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Default Extension="png" ContentType="image/png"/>
  <Override PartName="/ppt/slideLayouts/slideLayout49.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93" r:id="rId3"/>
    <p:sldMasterId id="2147483705" r:id="rId4"/>
    <p:sldMasterId id="2147483718" r:id="rId5"/>
  </p:sldMasterIdLst>
  <p:notesMasterIdLst>
    <p:notesMasterId r:id="rId50"/>
  </p:notesMasterIdLst>
  <p:sldIdLst>
    <p:sldId id="267" r:id="rId6"/>
    <p:sldId id="262" r:id="rId7"/>
    <p:sldId id="270" r:id="rId8"/>
    <p:sldId id="271" r:id="rId9"/>
    <p:sldId id="273" r:id="rId10"/>
    <p:sldId id="274" r:id="rId11"/>
    <p:sldId id="275" r:id="rId12"/>
    <p:sldId id="276" r:id="rId13"/>
    <p:sldId id="277" r:id="rId14"/>
    <p:sldId id="305" r:id="rId15"/>
    <p:sldId id="329" r:id="rId16"/>
    <p:sldId id="306" r:id="rId17"/>
    <p:sldId id="307" r:id="rId18"/>
    <p:sldId id="308" r:id="rId19"/>
    <p:sldId id="309" r:id="rId20"/>
    <p:sldId id="333" r:id="rId21"/>
    <p:sldId id="310" r:id="rId22"/>
    <p:sldId id="311" r:id="rId23"/>
    <p:sldId id="312" r:id="rId24"/>
    <p:sldId id="313" r:id="rId25"/>
    <p:sldId id="296" r:id="rId26"/>
    <p:sldId id="334" r:id="rId27"/>
    <p:sldId id="315" r:id="rId28"/>
    <p:sldId id="335" r:id="rId29"/>
    <p:sldId id="336" r:id="rId30"/>
    <p:sldId id="317" r:id="rId31"/>
    <p:sldId id="330" r:id="rId32"/>
    <p:sldId id="284" r:id="rId33"/>
    <p:sldId id="318" r:id="rId34"/>
    <p:sldId id="319" r:id="rId35"/>
    <p:sldId id="285" r:id="rId36"/>
    <p:sldId id="320" r:id="rId37"/>
    <p:sldId id="288" r:id="rId38"/>
    <p:sldId id="321" r:id="rId39"/>
    <p:sldId id="322" r:id="rId40"/>
    <p:sldId id="323" r:id="rId41"/>
    <p:sldId id="324" r:id="rId42"/>
    <p:sldId id="291" r:id="rId43"/>
    <p:sldId id="325" r:id="rId44"/>
    <p:sldId id="292" r:id="rId45"/>
    <p:sldId id="293" r:id="rId46"/>
    <p:sldId id="326" r:id="rId47"/>
    <p:sldId id="327" r:id="rId48"/>
    <p:sldId id="290" r:id="rId49"/>
  </p:sldIdLst>
  <p:sldSz cx="9144000" cy="6858000" type="screen4x3"/>
  <p:notesSz cx="9283700" cy="69469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689E"/>
    <a:srgbClr val="FF9999"/>
    <a:srgbClr val="FF5050"/>
    <a:srgbClr val="009900"/>
    <a:srgbClr val="CC9900"/>
    <a:srgbClr val="60C3E5"/>
    <a:srgbClr val="F9D729"/>
    <a:srgbClr val="B7273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56" autoAdjust="0"/>
    <p:restoredTop sz="92918" autoAdjust="0"/>
  </p:normalViewPr>
  <p:slideViewPr>
    <p:cSldViewPr>
      <p:cViewPr>
        <p:scale>
          <a:sx n="50" d="100"/>
          <a:sy n="50" d="100"/>
        </p:scale>
        <p:origin x="-1518" y="-3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3461A5-C9B5-4969-8AF1-5DDF389187A6}"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pPr rtl="1"/>
          <a:endParaRPr lang="he-IL"/>
        </a:p>
      </dgm:t>
    </dgm:pt>
    <dgm:pt modelId="{E83EE7A0-0E0D-4F6E-9537-F9CBABA19787}">
      <dgm:prSet phldrT="[טקסט]" custT="1"/>
      <dgm:spPr>
        <a:solidFill>
          <a:srgbClr val="FFCC66"/>
        </a:solidFill>
      </dgm:spPr>
      <dgm:t>
        <a:bodyPr/>
        <a:lstStyle/>
        <a:p>
          <a:pPr rtl="1"/>
          <a:r>
            <a:rPr lang="ar-JO" sz="2800" b="1" dirty="0" smtClean="0">
              <a:solidFill>
                <a:schemeClr val="tx2"/>
              </a:solidFill>
            </a:rPr>
            <a:t>الفم</a:t>
          </a:r>
          <a:endParaRPr lang="he-IL" sz="2800" b="1" dirty="0">
            <a:solidFill>
              <a:schemeClr val="tx2"/>
            </a:solidFill>
          </a:endParaRPr>
        </a:p>
      </dgm:t>
    </dgm:pt>
    <dgm:pt modelId="{A03AA161-2EC5-4BC7-BCC0-DA8CC0DF1FB5}" type="parTrans" cxnId="{B98F098F-4D97-4D31-8F0B-38A508E08348}">
      <dgm:prSet/>
      <dgm:spPr/>
      <dgm:t>
        <a:bodyPr/>
        <a:lstStyle/>
        <a:p>
          <a:pPr rtl="1"/>
          <a:endParaRPr lang="he-IL"/>
        </a:p>
      </dgm:t>
    </dgm:pt>
    <dgm:pt modelId="{429AB679-5DAD-4D26-875D-4351BB7C774A}" type="sibTrans" cxnId="{B98F098F-4D97-4D31-8F0B-38A508E08348}">
      <dgm:prSet/>
      <dgm:spPr/>
      <dgm:t>
        <a:bodyPr/>
        <a:lstStyle/>
        <a:p>
          <a:pPr rtl="1"/>
          <a:endParaRPr lang="he-IL"/>
        </a:p>
      </dgm:t>
    </dgm:pt>
    <dgm:pt modelId="{FB16B9E4-8D01-4D3D-B320-DEF94834F653}" type="asst">
      <dgm:prSet phldrT="[טקסט]" custT="1"/>
      <dgm:spPr>
        <a:solidFill>
          <a:srgbClr val="FFCC66"/>
        </a:solidFill>
      </dgm:spPr>
      <dgm:t>
        <a:bodyPr/>
        <a:lstStyle/>
        <a:p>
          <a:pPr rtl="1"/>
          <a:r>
            <a:rPr lang="ar-JO" sz="2800" b="1" dirty="0" smtClean="0">
              <a:solidFill>
                <a:schemeClr val="tx2"/>
              </a:solidFill>
            </a:rPr>
            <a:t>الأسنان</a:t>
          </a:r>
          <a:endParaRPr lang="he-IL" sz="2800" b="1" dirty="0">
            <a:solidFill>
              <a:schemeClr val="tx2"/>
            </a:solidFill>
          </a:endParaRPr>
        </a:p>
      </dgm:t>
    </dgm:pt>
    <dgm:pt modelId="{CDFC96F3-A480-434D-BBC7-70D4EABB4823}" type="parTrans" cxnId="{7ECDC100-FCE3-4E4B-8B6A-7170427F3D29}">
      <dgm:prSet/>
      <dgm:spPr>
        <a:ln>
          <a:solidFill>
            <a:srgbClr val="FF0000"/>
          </a:solidFill>
        </a:ln>
      </dgm:spPr>
      <dgm:t>
        <a:bodyPr/>
        <a:lstStyle/>
        <a:p>
          <a:pPr rtl="1"/>
          <a:endParaRPr lang="he-IL"/>
        </a:p>
      </dgm:t>
    </dgm:pt>
    <dgm:pt modelId="{2ADB60ED-310C-4F92-9111-A869B5F088F3}" type="sibTrans" cxnId="{7ECDC100-FCE3-4E4B-8B6A-7170427F3D29}">
      <dgm:prSet/>
      <dgm:spPr/>
      <dgm:t>
        <a:bodyPr/>
        <a:lstStyle/>
        <a:p>
          <a:pPr rtl="1"/>
          <a:endParaRPr lang="he-IL"/>
        </a:p>
      </dgm:t>
    </dgm:pt>
    <dgm:pt modelId="{B78F3107-0FEA-4A37-8C54-5810FE845F15}">
      <dgm:prSet phldrT="[טקסט]" custT="1"/>
      <dgm:spPr>
        <a:solidFill>
          <a:srgbClr val="FFCC66"/>
        </a:solidFill>
      </dgm:spPr>
      <dgm:t>
        <a:bodyPr/>
        <a:lstStyle/>
        <a:p>
          <a:pPr rtl="1"/>
          <a:r>
            <a:rPr lang="ar-JO" sz="2800" b="1" dirty="0" smtClean="0">
              <a:solidFill>
                <a:schemeClr val="tx2"/>
              </a:solidFill>
            </a:rPr>
            <a:t>اللسان</a:t>
          </a:r>
          <a:endParaRPr lang="he-IL" sz="2800" b="1" dirty="0">
            <a:solidFill>
              <a:schemeClr val="tx2"/>
            </a:solidFill>
          </a:endParaRPr>
        </a:p>
      </dgm:t>
    </dgm:pt>
    <dgm:pt modelId="{07A058C2-43E1-425C-B619-284A8F28CAEB}" type="parTrans" cxnId="{BB7154F7-72FD-427A-8741-BCFFC4B0944C}">
      <dgm:prSet/>
      <dgm:spPr>
        <a:ln>
          <a:solidFill>
            <a:srgbClr val="FF0000"/>
          </a:solidFill>
        </a:ln>
      </dgm:spPr>
      <dgm:t>
        <a:bodyPr/>
        <a:lstStyle/>
        <a:p>
          <a:pPr rtl="1"/>
          <a:endParaRPr lang="he-IL"/>
        </a:p>
      </dgm:t>
    </dgm:pt>
    <dgm:pt modelId="{FF813C76-C7F4-4DA6-8E97-A52696419CA7}" type="sibTrans" cxnId="{BB7154F7-72FD-427A-8741-BCFFC4B0944C}">
      <dgm:prSet/>
      <dgm:spPr/>
      <dgm:t>
        <a:bodyPr/>
        <a:lstStyle/>
        <a:p>
          <a:pPr rtl="1"/>
          <a:endParaRPr lang="he-IL"/>
        </a:p>
      </dgm:t>
    </dgm:pt>
    <dgm:pt modelId="{806706BB-D2A6-4599-93F9-5A4A3B9216F0}">
      <dgm:prSet phldrT="[טקסט]" custT="1"/>
      <dgm:spPr>
        <a:solidFill>
          <a:srgbClr val="FFCC66"/>
        </a:solidFill>
      </dgm:spPr>
      <dgm:t>
        <a:bodyPr/>
        <a:lstStyle/>
        <a:p>
          <a:pPr rtl="1"/>
          <a:r>
            <a:rPr lang="ar-JO" sz="2800" b="1" dirty="0" smtClean="0">
              <a:solidFill>
                <a:schemeClr val="tx2"/>
              </a:solidFill>
            </a:rPr>
            <a:t>اللعاب</a:t>
          </a:r>
          <a:endParaRPr lang="he-IL" sz="2800" b="1" dirty="0">
            <a:solidFill>
              <a:schemeClr val="tx2"/>
            </a:solidFill>
          </a:endParaRPr>
        </a:p>
      </dgm:t>
    </dgm:pt>
    <dgm:pt modelId="{2415AF53-F798-4298-878D-68DD49637CAB}" type="parTrans" cxnId="{2FDBF046-988A-4B6A-8628-76054F5AEAF2}">
      <dgm:prSet/>
      <dgm:spPr>
        <a:ln>
          <a:solidFill>
            <a:srgbClr val="FF0000"/>
          </a:solidFill>
        </a:ln>
      </dgm:spPr>
      <dgm:t>
        <a:bodyPr/>
        <a:lstStyle/>
        <a:p>
          <a:pPr rtl="1"/>
          <a:endParaRPr lang="he-IL"/>
        </a:p>
      </dgm:t>
    </dgm:pt>
    <dgm:pt modelId="{0688AD94-EFB7-4363-8666-83A5F17017FB}" type="sibTrans" cxnId="{2FDBF046-988A-4B6A-8628-76054F5AEAF2}">
      <dgm:prSet/>
      <dgm:spPr/>
      <dgm:t>
        <a:bodyPr/>
        <a:lstStyle/>
        <a:p>
          <a:pPr rtl="1"/>
          <a:endParaRPr lang="he-IL"/>
        </a:p>
      </dgm:t>
    </dgm:pt>
    <dgm:pt modelId="{202FB990-43F0-4C14-8CE0-82480BA85470}">
      <dgm:prSet custT="1"/>
      <dgm:spPr>
        <a:solidFill>
          <a:srgbClr val="FFCC66"/>
        </a:solidFill>
      </dgm:spPr>
      <dgm:t>
        <a:bodyPr/>
        <a:lstStyle/>
        <a:p>
          <a:pPr rtl="1"/>
          <a:r>
            <a:rPr lang="ar-JO" sz="2800" b="1" dirty="0" smtClean="0">
              <a:solidFill>
                <a:schemeClr val="tx2"/>
              </a:solidFill>
            </a:rPr>
            <a:t>تليين الطعام وتحليله كيماويا</a:t>
          </a:r>
          <a:endParaRPr lang="he-IL" sz="2800" b="1" dirty="0">
            <a:solidFill>
              <a:schemeClr val="tx2"/>
            </a:solidFill>
          </a:endParaRPr>
        </a:p>
      </dgm:t>
    </dgm:pt>
    <dgm:pt modelId="{B86512E6-3366-4356-8A2E-01AB8185FBD3}" type="parTrans" cxnId="{B07FA95D-56E1-43B2-8AF2-F51B96CA6E44}">
      <dgm:prSet/>
      <dgm:spPr>
        <a:ln>
          <a:solidFill>
            <a:srgbClr val="FF0000"/>
          </a:solidFill>
        </a:ln>
      </dgm:spPr>
      <dgm:t>
        <a:bodyPr/>
        <a:lstStyle/>
        <a:p>
          <a:pPr rtl="1"/>
          <a:endParaRPr lang="he-IL"/>
        </a:p>
      </dgm:t>
    </dgm:pt>
    <dgm:pt modelId="{B4E4B331-9640-489C-AAB1-6C7F94968918}" type="sibTrans" cxnId="{B07FA95D-56E1-43B2-8AF2-F51B96CA6E44}">
      <dgm:prSet/>
      <dgm:spPr/>
      <dgm:t>
        <a:bodyPr/>
        <a:lstStyle/>
        <a:p>
          <a:pPr rtl="1"/>
          <a:endParaRPr lang="he-IL"/>
        </a:p>
      </dgm:t>
    </dgm:pt>
    <dgm:pt modelId="{7D2E6DB0-55BF-44CC-9454-167735397D91}">
      <dgm:prSet custT="1"/>
      <dgm:spPr>
        <a:solidFill>
          <a:srgbClr val="FFCC66"/>
        </a:solidFill>
      </dgm:spPr>
      <dgm:t>
        <a:bodyPr/>
        <a:lstStyle/>
        <a:p>
          <a:pPr rtl="1"/>
          <a:r>
            <a:rPr lang="ar-JO" sz="2800" b="1" dirty="0" smtClean="0">
              <a:solidFill>
                <a:schemeClr val="tx2"/>
              </a:solidFill>
            </a:rPr>
            <a:t>خلط الطعام والتذوق</a:t>
          </a:r>
          <a:endParaRPr lang="he-IL" sz="2800" b="1" dirty="0">
            <a:solidFill>
              <a:schemeClr val="tx2"/>
            </a:solidFill>
          </a:endParaRPr>
        </a:p>
      </dgm:t>
    </dgm:pt>
    <dgm:pt modelId="{9549861D-92E8-4CA8-9285-A69BAB73ED5B}" type="parTrans" cxnId="{35006829-D019-43C1-BBA3-E76526CE915F}">
      <dgm:prSet/>
      <dgm:spPr>
        <a:ln>
          <a:solidFill>
            <a:srgbClr val="FF0000"/>
          </a:solidFill>
        </a:ln>
      </dgm:spPr>
      <dgm:t>
        <a:bodyPr/>
        <a:lstStyle/>
        <a:p>
          <a:pPr rtl="1"/>
          <a:endParaRPr lang="he-IL"/>
        </a:p>
      </dgm:t>
    </dgm:pt>
    <dgm:pt modelId="{EE091E51-9E4E-496C-936B-617BD5E4E58D}" type="sibTrans" cxnId="{35006829-D019-43C1-BBA3-E76526CE915F}">
      <dgm:prSet/>
      <dgm:spPr/>
      <dgm:t>
        <a:bodyPr/>
        <a:lstStyle/>
        <a:p>
          <a:pPr rtl="1"/>
          <a:endParaRPr lang="he-IL"/>
        </a:p>
      </dgm:t>
    </dgm:pt>
    <dgm:pt modelId="{E89BEC44-8C87-4DDB-9A42-FCE27BF50246}">
      <dgm:prSet custT="1"/>
      <dgm:spPr>
        <a:solidFill>
          <a:srgbClr val="FFCC66"/>
        </a:solidFill>
      </dgm:spPr>
      <dgm:t>
        <a:bodyPr/>
        <a:lstStyle/>
        <a:p>
          <a:pPr rtl="1"/>
          <a:r>
            <a:rPr lang="ar-JO" sz="2800" b="1" dirty="0" smtClean="0">
              <a:solidFill>
                <a:schemeClr val="tx2"/>
              </a:solidFill>
            </a:rPr>
            <a:t>التحليل الميكانيكي</a:t>
          </a:r>
          <a:endParaRPr lang="he-IL" sz="2800" b="1" dirty="0">
            <a:solidFill>
              <a:schemeClr val="tx2"/>
            </a:solidFill>
          </a:endParaRPr>
        </a:p>
      </dgm:t>
    </dgm:pt>
    <dgm:pt modelId="{B2D18F94-75A1-49C2-BA83-F568DAFB456C}" type="parTrans" cxnId="{FA0E2089-5622-4387-B8B3-8C03056C4565}">
      <dgm:prSet/>
      <dgm:spPr>
        <a:ln>
          <a:solidFill>
            <a:srgbClr val="FF0000"/>
          </a:solidFill>
        </a:ln>
      </dgm:spPr>
      <dgm:t>
        <a:bodyPr/>
        <a:lstStyle/>
        <a:p>
          <a:pPr rtl="1"/>
          <a:endParaRPr lang="he-IL"/>
        </a:p>
      </dgm:t>
    </dgm:pt>
    <dgm:pt modelId="{1A46D7D1-7AD6-4ED1-8E3F-3BBAC7F7B038}" type="sibTrans" cxnId="{FA0E2089-5622-4387-B8B3-8C03056C4565}">
      <dgm:prSet/>
      <dgm:spPr/>
      <dgm:t>
        <a:bodyPr/>
        <a:lstStyle/>
        <a:p>
          <a:pPr rtl="1"/>
          <a:endParaRPr lang="he-IL"/>
        </a:p>
      </dgm:t>
    </dgm:pt>
    <dgm:pt modelId="{CCE57ED5-DC78-41F4-9719-404844A80868}" type="pres">
      <dgm:prSet presAssocID="{5D3461A5-C9B5-4969-8AF1-5DDF389187A6}" presName="mainComposite" presStyleCnt="0">
        <dgm:presLayoutVars>
          <dgm:chPref val="1"/>
          <dgm:dir/>
          <dgm:animOne val="branch"/>
          <dgm:animLvl val="lvl"/>
          <dgm:resizeHandles val="exact"/>
        </dgm:presLayoutVars>
      </dgm:prSet>
      <dgm:spPr/>
      <dgm:t>
        <a:bodyPr/>
        <a:lstStyle/>
        <a:p>
          <a:pPr rtl="1"/>
          <a:endParaRPr lang="he-IL"/>
        </a:p>
      </dgm:t>
    </dgm:pt>
    <dgm:pt modelId="{CC3E0656-BC31-4E19-94A9-78D561BA8709}" type="pres">
      <dgm:prSet presAssocID="{5D3461A5-C9B5-4969-8AF1-5DDF389187A6}" presName="hierFlow" presStyleCnt="0"/>
      <dgm:spPr/>
    </dgm:pt>
    <dgm:pt modelId="{F9D2C544-8415-4E67-8F51-25FE44A46711}" type="pres">
      <dgm:prSet presAssocID="{5D3461A5-C9B5-4969-8AF1-5DDF389187A6}" presName="hierChild1" presStyleCnt="0">
        <dgm:presLayoutVars>
          <dgm:chPref val="1"/>
          <dgm:animOne val="branch"/>
          <dgm:animLvl val="lvl"/>
        </dgm:presLayoutVars>
      </dgm:prSet>
      <dgm:spPr/>
    </dgm:pt>
    <dgm:pt modelId="{3B192037-1F94-4883-B601-92D3F3F020A2}" type="pres">
      <dgm:prSet presAssocID="{E83EE7A0-0E0D-4F6E-9537-F9CBABA19787}" presName="Name14" presStyleCnt="0"/>
      <dgm:spPr/>
    </dgm:pt>
    <dgm:pt modelId="{C0FAA1A2-4EA4-45C7-9E9B-723CB12366EB}" type="pres">
      <dgm:prSet presAssocID="{E83EE7A0-0E0D-4F6E-9537-F9CBABA19787}" presName="level1Shape" presStyleLbl="node0" presStyleIdx="0" presStyleCnt="1" custLinFactNeighborX="485" custLinFactNeighborY="-139">
        <dgm:presLayoutVars>
          <dgm:chPref val="3"/>
        </dgm:presLayoutVars>
      </dgm:prSet>
      <dgm:spPr/>
      <dgm:t>
        <a:bodyPr/>
        <a:lstStyle/>
        <a:p>
          <a:pPr rtl="1"/>
          <a:endParaRPr lang="he-IL"/>
        </a:p>
      </dgm:t>
    </dgm:pt>
    <dgm:pt modelId="{3D094A42-9C80-40AC-A5A5-36867E825EED}" type="pres">
      <dgm:prSet presAssocID="{E83EE7A0-0E0D-4F6E-9537-F9CBABA19787}" presName="hierChild2" presStyleCnt="0"/>
      <dgm:spPr/>
    </dgm:pt>
    <dgm:pt modelId="{C0F6875B-FAD8-4C1A-9030-236C9671AD2D}" type="pres">
      <dgm:prSet presAssocID="{CDFC96F3-A480-434D-BBC7-70D4EABB4823}" presName="Name19" presStyleLbl="parChTrans1D2" presStyleIdx="0" presStyleCnt="3"/>
      <dgm:spPr/>
      <dgm:t>
        <a:bodyPr/>
        <a:lstStyle/>
        <a:p>
          <a:pPr rtl="1"/>
          <a:endParaRPr lang="he-IL"/>
        </a:p>
      </dgm:t>
    </dgm:pt>
    <dgm:pt modelId="{77E2593B-3296-4830-887A-0C4946C2EFE5}" type="pres">
      <dgm:prSet presAssocID="{FB16B9E4-8D01-4D3D-B320-DEF94834F653}" presName="Name21" presStyleCnt="0"/>
      <dgm:spPr/>
    </dgm:pt>
    <dgm:pt modelId="{1E6A4328-29BB-4EE2-BD5C-4EFE3E483B64}" type="pres">
      <dgm:prSet presAssocID="{FB16B9E4-8D01-4D3D-B320-DEF94834F653}" presName="level2Shape" presStyleLbl="asst1" presStyleIdx="0" presStyleCnt="1"/>
      <dgm:spPr/>
      <dgm:t>
        <a:bodyPr/>
        <a:lstStyle/>
        <a:p>
          <a:pPr rtl="1"/>
          <a:endParaRPr lang="he-IL"/>
        </a:p>
      </dgm:t>
    </dgm:pt>
    <dgm:pt modelId="{1E988E48-DF73-4254-94B5-8AF0FD0B6A93}" type="pres">
      <dgm:prSet presAssocID="{FB16B9E4-8D01-4D3D-B320-DEF94834F653}" presName="hierChild3" presStyleCnt="0"/>
      <dgm:spPr/>
    </dgm:pt>
    <dgm:pt modelId="{51680029-1A62-42ED-A65F-FF78F4051A0E}" type="pres">
      <dgm:prSet presAssocID="{B2D18F94-75A1-49C2-BA83-F568DAFB456C}" presName="Name19" presStyleLbl="parChTrans1D3" presStyleIdx="0" presStyleCnt="3"/>
      <dgm:spPr/>
      <dgm:t>
        <a:bodyPr/>
        <a:lstStyle/>
        <a:p>
          <a:pPr rtl="1"/>
          <a:endParaRPr lang="he-IL"/>
        </a:p>
      </dgm:t>
    </dgm:pt>
    <dgm:pt modelId="{7CCA5613-6E1C-44A1-BBC7-5A80E532F83D}" type="pres">
      <dgm:prSet presAssocID="{E89BEC44-8C87-4DDB-9A42-FCE27BF50246}" presName="Name21" presStyleCnt="0"/>
      <dgm:spPr/>
    </dgm:pt>
    <dgm:pt modelId="{204DD8DF-77B6-4605-AD6E-B885EACE98C4}" type="pres">
      <dgm:prSet presAssocID="{E89BEC44-8C87-4DDB-9A42-FCE27BF50246}" presName="level2Shape" presStyleLbl="node3" presStyleIdx="0" presStyleCnt="3"/>
      <dgm:spPr/>
      <dgm:t>
        <a:bodyPr/>
        <a:lstStyle/>
        <a:p>
          <a:pPr rtl="1"/>
          <a:endParaRPr lang="he-IL"/>
        </a:p>
      </dgm:t>
    </dgm:pt>
    <dgm:pt modelId="{575F9001-BAF0-44D6-A719-4464BF529F6D}" type="pres">
      <dgm:prSet presAssocID="{E89BEC44-8C87-4DDB-9A42-FCE27BF50246}" presName="hierChild3" presStyleCnt="0"/>
      <dgm:spPr/>
    </dgm:pt>
    <dgm:pt modelId="{2FC60364-855E-468E-B064-A8052533CD1A}" type="pres">
      <dgm:prSet presAssocID="{07A058C2-43E1-425C-B619-284A8F28CAEB}" presName="Name19" presStyleLbl="parChTrans1D2" presStyleIdx="1" presStyleCnt="3"/>
      <dgm:spPr/>
      <dgm:t>
        <a:bodyPr/>
        <a:lstStyle/>
        <a:p>
          <a:pPr rtl="1"/>
          <a:endParaRPr lang="he-IL"/>
        </a:p>
      </dgm:t>
    </dgm:pt>
    <dgm:pt modelId="{68973C21-66B2-4032-94D3-563FD74F07F9}" type="pres">
      <dgm:prSet presAssocID="{B78F3107-0FEA-4A37-8C54-5810FE845F15}" presName="Name21" presStyleCnt="0"/>
      <dgm:spPr/>
    </dgm:pt>
    <dgm:pt modelId="{C0F8E09D-83BD-413E-AF5E-76115E83B6CB}" type="pres">
      <dgm:prSet presAssocID="{B78F3107-0FEA-4A37-8C54-5810FE845F15}" presName="level2Shape" presStyleLbl="node2" presStyleIdx="0" presStyleCnt="2"/>
      <dgm:spPr/>
      <dgm:t>
        <a:bodyPr/>
        <a:lstStyle/>
        <a:p>
          <a:pPr rtl="1"/>
          <a:endParaRPr lang="he-IL"/>
        </a:p>
      </dgm:t>
    </dgm:pt>
    <dgm:pt modelId="{3F0C9729-3F41-46CE-AC2F-442F8FF3BC5A}" type="pres">
      <dgm:prSet presAssocID="{B78F3107-0FEA-4A37-8C54-5810FE845F15}" presName="hierChild3" presStyleCnt="0"/>
      <dgm:spPr/>
    </dgm:pt>
    <dgm:pt modelId="{B0243917-AB5A-4BFD-9D67-C287AD5EF5D4}" type="pres">
      <dgm:prSet presAssocID="{9549861D-92E8-4CA8-9285-A69BAB73ED5B}" presName="Name19" presStyleLbl="parChTrans1D3" presStyleIdx="1" presStyleCnt="3"/>
      <dgm:spPr/>
      <dgm:t>
        <a:bodyPr/>
        <a:lstStyle/>
        <a:p>
          <a:pPr rtl="1"/>
          <a:endParaRPr lang="he-IL"/>
        </a:p>
      </dgm:t>
    </dgm:pt>
    <dgm:pt modelId="{E3B4E57A-034B-4C98-9B27-0DCF54C11625}" type="pres">
      <dgm:prSet presAssocID="{7D2E6DB0-55BF-44CC-9454-167735397D91}" presName="Name21" presStyleCnt="0"/>
      <dgm:spPr/>
    </dgm:pt>
    <dgm:pt modelId="{53911F80-2D33-485E-88BF-A0D96C9CC8EC}" type="pres">
      <dgm:prSet presAssocID="{7D2E6DB0-55BF-44CC-9454-167735397D91}" presName="level2Shape" presStyleLbl="node3" presStyleIdx="1" presStyleCnt="3"/>
      <dgm:spPr/>
      <dgm:t>
        <a:bodyPr/>
        <a:lstStyle/>
        <a:p>
          <a:pPr rtl="1"/>
          <a:endParaRPr lang="he-IL"/>
        </a:p>
      </dgm:t>
    </dgm:pt>
    <dgm:pt modelId="{7D073B4E-F9D4-4BB8-A983-2B6FAF4D0E5D}" type="pres">
      <dgm:prSet presAssocID="{7D2E6DB0-55BF-44CC-9454-167735397D91}" presName="hierChild3" presStyleCnt="0"/>
      <dgm:spPr/>
    </dgm:pt>
    <dgm:pt modelId="{5ED830A7-B05D-4307-BCB0-02FEB678C1DE}" type="pres">
      <dgm:prSet presAssocID="{2415AF53-F798-4298-878D-68DD49637CAB}" presName="Name19" presStyleLbl="parChTrans1D2" presStyleIdx="2" presStyleCnt="3"/>
      <dgm:spPr/>
      <dgm:t>
        <a:bodyPr/>
        <a:lstStyle/>
        <a:p>
          <a:pPr rtl="1"/>
          <a:endParaRPr lang="he-IL"/>
        </a:p>
      </dgm:t>
    </dgm:pt>
    <dgm:pt modelId="{BE19B3EA-A146-47F2-ACB7-5E744A6C951A}" type="pres">
      <dgm:prSet presAssocID="{806706BB-D2A6-4599-93F9-5A4A3B9216F0}" presName="Name21" presStyleCnt="0"/>
      <dgm:spPr/>
    </dgm:pt>
    <dgm:pt modelId="{EF82BBA8-F7CD-4BD9-B644-0CA6CF43252D}" type="pres">
      <dgm:prSet presAssocID="{806706BB-D2A6-4599-93F9-5A4A3B9216F0}" presName="level2Shape" presStyleLbl="node2" presStyleIdx="1" presStyleCnt="2"/>
      <dgm:spPr/>
      <dgm:t>
        <a:bodyPr/>
        <a:lstStyle/>
        <a:p>
          <a:pPr rtl="1"/>
          <a:endParaRPr lang="he-IL"/>
        </a:p>
      </dgm:t>
    </dgm:pt>
    <dgm:pt modelId="{D1CDDA1A-0CD7-464C-B367-A62C38CBEF2C}" type="pres">
      <dgm:prSet presAssocID="{806706BB-D2A6-4599-93F9-5A4A3B9216F0}" presName="hierChild3" presStyleCnt="0"/>
      <dgm:spPr/>
    </dgm:pt>
    <dgm:pt modelId="{D27BA1D6-2453-4562-A952-319E0C12592E}" type="pres">
      <dgm:prSet presAssocID="{B86512E6-3366-4356-8A2E-01AB8185FBD3}" presName="Name19" presStyleLbl="parChTrans1D3" presStyleIdx="2" presStyleCnt="3"/>
      <dgm:spPr/>
      <dgm:t>
        <a:bodyPr/>
        <a:lstStyle/>
        <a:p>
          <a:pPr rtl="1"/>
          <a:endParaRPr lang="he-IL"/>
        </a:p>
      </dgm:t>
    </dgm:pt>
    <dgm:pt modelId="{C14B6ED3-B183-407C-9C73-2423F6507A7E}" type="pres">
      <dgm:prSet presAssocID="{202FB990-43F0-4C14-8CE0-82480BA85470}" presName="Name21" presStyleCnt="0"/>
      <dgm:spPr/>
    </dgm:pt>
    <dgm:pt modelId="{7BCF3DDD-B922-4F32-A239-140A63EC7CA1}" type="pres">
      <dgm:prSet presAssocID="{202FB990-43F0-4C14-8CE0-82480BA85470}" presName="level2Shape" presStyleLbl="node3" presStyleIdx="2" presStyleCnt="3"/>
      <dgm:spPr/>
      <dgm:t>
        <a:bodyPr/>
        <a:lstStyle/>
        <a:p>
          <a:pPr rtl="1"/>
          <a:endParaRPr lang="he-IL"/>
        </a:p>
      </dgm:t>
    </dgm:pt>
    <dgm:pt modelId="{DCC777D4-9F32-47C5-A168-2593CD91E8B5}" type="pres">
      <dgm:prSet presAssocID="{202FB990-43F0-4C14-8CE0-82480BA85470}" presName="hierChild3" presStyleCnt="0"/>
      <dgm:spPr/>
    </dgm:pt>
    <dgm:pt modelId="{9201AD12-DC5C-4AC5-AFB9-86CE581133E2}" type="pres">
      <dgm:prSet presAssocID="{5D3461A5-C9B5-4969-8AF1-5DDF389187A6}" presName="bgShapesFlow" presStyleCnt="0"/>
      <dgm:spPr/>
    </dgm:pt>
  </dgm:ptLst>
  <dgm:cxnLst>
    <dgm:cxn modelId="{7ECDC100-FCE3-4E4B-8B6A-7170427F3D29}" srcId="{E83EE7A0-0E0D-4F6E-9537-F9CBABA19787}" destId="{FB16B9E4-8D01-4D3D-B320-DEF94834F653}" srcOrd="0" destOrd="0" parTransId="{CDFC96F3-A480-434D-BBC7-70D4EABB4823}" sibTransId="{2ADB60ED-310C-4F92-9111-A869B5F088F3}"/>
    <dgm:cxn modelId="{2FDBF046-988A-4B6A-8628-76054F5AEAF2}" srcId="{E83EE7A0-0E0D-4F6E-9537-F9CBABA19787}" destId="{806706BB-D2A6-4599-93F9-5A4A3B9216F0}" srcOrd="2" destOrd="0" parTransId="{2415AF53-F798-4298-878D-68DD49637CAB}" sibTransId="{0688AD94-EFB7-4363-8666-83A5F17017FB}"/>
    <dgm:cxn modelId="{B07FA95D-56E1-43B2-8AF2-F51B96CA6E44}" srcId="{806706BB-D2A6-4599-93F9-5A4A3B9216F0}" destId="{202FB990-43F0-4C14-8CE0-82480BA85470}" srcOrd="0" destOrd="0" parTransId="{B86512E6-3366-4356-8A2E-01AB8185FBD3}" sibTransId="{B4E4B331-9640-489C-AAB1-6C7F94968918}"/>
    <dgm:cxn modelId="{345C61E6-2B23-4997-B62A-0DC3D9D83FCA}" type="presOf" srcId="{B86512E6-3366-4356-8A2E-01AB8185FBD3}" destId="{D27BA1D6-2453-4562-A952-319E0C12592E}" srcOrd="0" destOrd="0" presId="urn:microsoft.com/office/officeart/2005/8/layout/hierarchy6"/>
    <dgm:cxn modelId="{8671C662-D581-4ACB-A462-6C7FC0222A0E}" type="presOf" srcId="{202FB990-43F0-4C14-8CE0-82480BA85470}" destId="{7BCF3DDD-B922-4F32-A239-140A63EC7CA1}" srcOrd="0" destOrd="0" presId="urn:microsoft.com/office/officeart/2005/8/layout/hierarchy6"/>
    <dgm:cxn modelId="{54E6431E-FDCF-435B-9870-0AD6273171EC}" type="presOf" srcId="{E89BEC44-8C87-4DDB-9A42-FCE27BF50246}" destId="{204DD8DF-77B6-4605-AD6E-B885EACE98C4}" srcOrd="0" destOrd="0" presId="urn:microsoft.com/office/officeart/2005/8/layout/hierarchy6"/>
    <dgm:cxn modelId="{35006829-D019-43C1-BBA3-E76526CE915F}" srcId="{B78F3107-0FEA-4A37-8C54-5810FE845F15}" destId="{7D2E6DB0-55BF-44CC-9454-167735397D91}" srcOrd="0" destOrd="0" parTransId="{9549861D-92E8-4CA8-9285-A69BAB73ED5B}" sibTransId="{EE091E51-9E4E-496C-936B-617BD5E4E58D}"/>
    <dgm:cxn modelId="{FA0E2089-5622-4387-B8B3-8C03056C4565}" srcId="{FB16B9E4-8D01-4D3D-B320-DEF94834F653}" destId="{E89BEC44-8C87-4DDB-9A42-FCE27BF50246}" srcOrd="0" destOrd="0" parTransId="{B2D18F94-75A1-49C2-BA83-F568DAFB456C}" sibTransId="{1A46D7D1-7AD6-4ED1-8E3F-3BBAC7F7B038}"/>
    <dgm:cxn modelId="{BE78A335-7E52-48D4-AEF8-1BC8EB73DF07}" type="presOf" srcId="{2415AF53-F798-4298-878D-68DD49637CAB}" destId="{5ED830A7-B05D-4307-BCB0-02FEB678C1DE}" srcOrd="0" destOrd="0" presId="urn:microsoft.com/office/officeart/2005/8/layout/hierarchy6"/>
    <dgm:cxn modelId="{48D1071D-C257-473F-BA78-1AA20E131438}" type="presOf" srcId="{E83EE7A0-0E0D-4F6E-9537-F9CBABA19787}" destId="{C0FAA1A2-4EA4-45C7-9E9B-723CB12366EB}" srcOrd="0" destOrd="0" presId="urn:microsoft.com/office/officeart/2005/8/layout/hierarchy6"/>
    <dgm:cxn modelId="{49607142-6831-441F-ABDF-25140B583D29}" type="presOf" srcId="{806706BB-D2A6-4599-93F9-5A4A3B9216F0}" destId="{EF82BBA8-F7CD-4BD9-B644-0CA6CF43252D}" srcOrd="0" destOrd="0" presId="urn:microsoft.com/office/officeart/2005/8/layout/hierarchy6"/>
    <dgm:cxn modelId="{24AEEF5D-6B9D-47DA-924F-863C306DDC65}" type="presOf" srcId="{9549861D-92E8-4CA8-9285-A69BAB73ED5B}" destId="{B0243917-AB5A-4BFD-9D67-C287AD5EF5D4}" srcOrd="0" destOrd="0" presId="urn:microsoft.com/office/officeart/2005/8/layout/hierarchy6"/>
    <dgm:cxn modelId="{A6AA3A73-1598-4069-9CE1-6B7DE0CFA744}" type="presOf" srcId="{07A058C2-43E1-425C-B619-284A8F28CAEB}" destId="{2FC60364-855E-468E-B064-A8052533CD1A}" srcOrd="0" destOrd="0" presId="urn:microsoft.com/office/officeart/2005/8/layout/hierarchy6"/>
    <dgm:cxn modelId="{BB7154F7-72FD-427A-8741-BCFFC4B0944C}" srcId="{E83EE7A0-0E0D-4F6E-9537-F9CBABA19787}" destId="{B78F3107-0FEA-4A37-8C54-5810FE845F15}" srcOrd="1" destOrd="0" parTransId="{07A058C2-43E1-425C-B619-284A8F28CAEB}" sibTransId="{FF813C76-C7F4-4DA6-8E97-A52696419CA7}"/>
    <dgm:cxn modelId="{BBB7B951-883E-4FEF-9258-B6495C258FB9}" type="presOf" srcId="{5D3461A5-C9B5-4969-8AF1-5DDF389187A6}" destId="{CCE57ED5-DC78-41F4-9719-404844A80868}" srcOrd="0" destOrd="0" presId="urn:microsoft.com/office/officeart/2005/8/layout/hierarchy6"/>
    <dgm:cxn modelId="{B98F098F-4D97-4D31-8F0B-38A508E08348}" srcId="{5D3461A5-C9B5-4969-8AF1-5DDF389187A6}" destId="{E83EE7A0-0E0D-4F6E-9537-F9CBABA19787}" srcOrd="0" destOrd="0" parTransId="{A03AA161-2EC5-4BC7-BCC0-DA8CC0DF1FB5}" sibTransId="{429AB679-5DAD-4D26-875D-4351BB7C774A}"/>
    <dgm:cxn modelId="{F0E6F6D6-714F-445D-9E77-BA8C317A51CB}" type="presOf" srcId="{FB16B9E4-8D01-4D3D-B320-DEF94834F653}" destId="{1E6A4328-29BB-4EE2-BD5C-4EFE3E483B64}" srcOrd="0" destOrd="0" presId="urn:microsoft.com/office/officeart/2005/8/layout/hierarchy6"/>
    <dgm:cxn modelId="{699410D6-4968-46D9-83C1-975B4E248EED}" type="presOf" srcId="{B2D18F94-75A1-49C2-BA83-F568DAFB456C}" destId="{51680029-1A62-42ED-A65F-FF78F4051A0E}" srcOrd="0" destOrd="0" presId="urn:microsoft.com/office/officeart/2005/8/layout/hierarchy6"/>
    <dgm:cxn modelId="{E4C47508-3D7C-431A-937C-D21C9A62BDC8}" type="presOf" srcId="{B78F3107-0FEA-4A37-8C54-5810FE845F15}" destId="{C0F8E09D-83BD-413E-AF5E-76115E83B6CB}" srcOrd="0" destOrd="0" presId="urn:microsoft.com/office/officeart/2005/8/layout/hierarchy6"/>
    <dgm:cxn modelId="{708CA12B-02C3-40F8-8E1E-3C7608BBAF59}" type="presOf" srcId="{7D2E6DB0-55BF-44CC-9454-167735397D91}" destId="{53911F80-2D33-485E-88BF-A0D96C9CC8EC}" srcOrd="0" destOrd="0" presId="urn:microsoft.com/office/officeart/2005/8/layout/hierarchy6"/>
    <dgm:cxn modelId="{538AF69F-F93A-45CE-845A-1D46470966E8}" type="presOf" srcId="{CDFC96F3-A480-434D-BBC7-70D4EABB4823}" destId="{C0F6875B-FAD8-4C1A-9030-236C9671AD2D}" srcOrd="0" destOrd="0" presId="urn:microsoft.com/office/officeart/2005/8/layout/hierarchy6"/>
    <dgm:cxn modelId="{96DD4E41-965F-45E9-9C33-A26479E54FBD}" type="presParOf" srcId="{CCE57ED5-DC78-41F4-9719-404844A80868}" destId="{CC3E0656-BC31-4E19-94A9-78D561BA8709}" srcOrd="0" destOrd="0" presId="urn:microsoft.com/office/officeart/2005/8/layout/hierarchy6"/>
    <dgm:cxn modelId="{63CDF00A-DE3B-4BF1-9F19-95B3549E26EE}" type="presParOf" srcId="{CC3E0656-BC31-4E19-94A9-78D561BA8709}" destId="{F9D2C544-8415-4E67-8F51-25FE44A46711}" srcOrd="0" destOrd="0" presId="urn:microsoft.com/office/officeart/2005/8/layout/hierarchy6"/>
    <dgm:cxn modelId="{BA7D4945-04A4-4667-B95E-75C45A4E6B7D}" type="presParOf" srcId="{F9D2C544-8415-4E67-8F51-25FE44A46711}" destId="{3B192037-1F94-4883-B601-92D3F3F020A2}" srcOrd="0" destOrd="0" presId="urn:microsoft.com/office/officeart/2005/8/layout/hierarchy6"/>
    <dgm:cxn modelId="{0158CD34-9971-4D85-BE48-351B90D905EC}" type="presParOf" srcId="{3B192037-1F94-4883-B601-92D3F3F020A2}" destId="{C0FAA1A2-4EA4-45C7-9E9B-723CB12366EB}" srcOrd="0" destOrd="0" presId="urn:microsoft.com/office/officeart/2005/8/layout/hierarchy6"/>
    <dgm:cxn modelId="{04110455-D2F7-4DFF-B879-C2C89CDBED73}" type="presParOf" srcId="{3B192037-1F94-4883-B601-92D3F3F020A2}" destId="{3D094A42-9C80-40AC-A5A5-36867E825EED}" srcOrd="1" destOrd="0" presId="urn:microsoft.com/office/officeart/2005/8/layout/hierarchy6"/>
    <dgm:cxn modelId="{5ADA3D40-3E92-40BB-A2F6-DB4CA32CB561}" type="presParOf" srcId="{3D094A42-9C80-40AC-A5A5-36867E825EED}" destId="{C0F6875B-FAD8-4C1A-9030-236C9671AD2D}" srcOrd="0" destOrd="0" presId="urn:microsoft.com/office/officeart/2005/8/layout/hierarchy6"/>
    <dgm:cxn modelId="{056B8C82-9D76-410A-B2E7-5A9D5630E29F}" type="presParOf" srcId="{3D094A42-9C80-40AC-A5A5-36867E825EED}" destId="{77E2593B-3296-4830-887A-0C4946C2EFE5}" srcOrd="1" destOrd="0" presId="urn:microsoft.com/office/officeart/2005/8/layout/hierarchy6"/>
    <dgm:cxn modelId="{E7AD9978-5E95-42D1-9172-F590D01F41F4}" type="presParOf" srcId="{77E2593B-3296-4830-887A-0C4946C2EFE5}" destId="{1E6A4328-29BB-4EE2-BD5C-4EFE3E483B64}" srcOrd="0" destOrd="0" presId="urn:microsoft.com/office/officeart/2005/8/layout/hierarchy6"/>
    <dgm:cxn modelId="{FD39173B-10DD-4AA7-8D27-74AEAE220C7B}" type="presParOf" srcId="{77E2593B-3296-4830-887A-0C4946C2EFE5}" destId="{1E988E48-DF73-4254-94B5-8AF0FD0B6A93}" srcOrd="1" destOrd="0" presId="urn:microsoft.com/office/officeart/2005/8/layout/hierarchy6"/>
    <dgm:cxn modelId="{53261827-BCAB-4A3E-8CF1-5B5CE6073ED8}" type="presParOf" srcId="{1E988E48-DF73-4254-94B5-8AF0FD0B6A93}" destId="{51680029-1A62-42ED-A65F-FF78F4051A0E}" srcOrd="0" destOrd="0" presId="urn:microsoft.com/office/officeart/2005/8/layout/hierarchy6"/>
    <dgm:cxn modelId="{1A78F9B6-563C-4842-A4A1-81C7B17C4BDC}" type="presParOf" srcId="{1E988E48-DF73-4254-94B5-8AF0FD0B6A93}" destId="{7CCA5613-6E1C-44A1-BBC7-5A80E532F83D}" srcOrd="1" destOrd="0" presId="urn:microsoft.com/office/officeart/2005/8/layout/hierarchy6"/>
    <dgm:cxn modelId="{FBFD2E86-728C-46F2-82DE-CFAB7306ABBB}" type="presParOf" srcId="{7CCA5613-6E1C-44A1-BBC7-5A80E532F83D}" destId="{204DD8DF-77B6-4605-AD6E-B885EACE98C4}" srcOrd="0" destOrd="0" presId="urn:microsoft.com/office/officeart/2005/8/layout/hierarchy6"/>
    <dgm:cxn modelId="{8AF6B05F-BEA9-4F10-B1AD-8BB46162509B}" type="presParOf" srcId="{7CCA5613-6E1C-44A1-BBC7-5A80E532F83D}" destId="{575F9001-BAF0-44D6-A719-4464BF529F6D}" srcOrd="1" destOrd="0" presId="urn:microsoft.com/office/officeart/2005/8/layout/hierarchy6"/>
    <dgm:cxn modelId="{1E7F5FDD-934F-4518-BFDE-A1EAAA368341}" type="presParOf" srcId="{3D094A42-9C80-40AC-A5A5-36867E825EED}" destId="{2FC60364-855E-468E-B064-A8052533CD1A}" srcOrd="2" destOrd="0" presId="urn:microsoft.com/office/officeart/2005/8/layout/hierarchy6"/>
    <dgm:cxn modelId="{E94B0473-EF03-4C4D-A686-1C88CB416B53}" type="presParOf" srcId="{3D094A42-9C80-40AC-A5A5-36867E825EED}" destId="{68973C21-66B2-4032-94D3-563FD74F07F9}" srcOrd="3" destOrd="0" presId="urn:microsoft.com/office/officeart/2005/8/layout/hierarchy6"/>
    <dgm:cxn modelId="{CE011F7A-7102-4046-899A-73012F83950A}" type="presParOf" srcId="{68973C21-66B2-4032-94D3-563FD74F07F9}" destId="{C0F8E09D-83BD-413E-AF5E-76115E83B6CB}" srcOrd="0" destOrd="0" presId="urn:microsoft.com/office/officeart/2005/8/layout/hierarchy6"/>
    <dgm:cxn modelId="{181FD0B0-6045-4C64-82C0-DE974A76A84D}" type="presParOf" srcId="{68973C21-66B2-4032-94D3-563FD74F07F9}" destId="{3F0C9729-3F41-46CE-AC2F-442F8FF3BC5A}" srcOrd="1" destOrd="0" presId="urn:microsoft.com/office/officeart/2005/8/layout/hierarchy6"/>
    <dgm:cxn modelId="{ECBE694C-1887-4DE3-873B-2CAD55EC20CD}" type="presParOf" srcId="{3F0C9729-3F41-46CE-AC2F-442F8FF3BC5A}" destId="{B0243917-AB5A-4BFD-9D67-C287AD5EF5D4}" srcOrd="0" destOrd="0" presId="urn:microsoft.com/office/officeart/2005/8/layout/hierarchy6"/>
    <dgm:cxn modelId="{FF99D15B-7D1A-4B57-85D8-1A8C77BDDD86}" type="presParOf" srcId="{3F0C9729-3F41-46CE-AC2F-442F8FF3BC5A}" destId="{E3B4E57A-034B-4C98-9B27-0DCF54C11625}" srcOrd="1" destOrd="0" presId="urn:microsoft.com/office/officeart/2005/8/layout/hierarchy6"/>
    <dgm:cxn modelId="{F73196DA-59D6-4201-B108-63C6D5A074E1}" type="presParOf" srcId="{E3B4E57A-034B-4C98-9B27-0DCF54C11625}" destId="{53911F80-2D33-485E-88BF-A0D96C9CC8EC}" srcOrd="0" destOrd="0" presId="urn:microsoft.com/office/officeart/2005/8/layout/hierarchy6"/>
    <dgm:cxn modelId="{08F4053E-BA25-44AB-9D44-F9AABFA4219B}" type="presParOf" srcId="{E3B4E57A-034B-4C98-9B27-0DCF54C11625}" destId="{7D073B4E-F9D4-4BB8-A983-2B6FAF4D0E5D}" srcOrd="1" destOrd="0" presId="urn:microsoft.com/office/officeart/2005/8/layout/hierarchy6"/>
    <dgm:cxn modelId="{B397534A-91F8-468E-A138-21E8B7832D5D}" type="presParOf" srcId="{3D094A42-9C80-40AC-A5A5-36867E825EED}" destId="{5ED830A7-B05D-4307-BCB0-02FEB678C1DE}" srcOrd="4" destOrd="0" presId="urn:microsoft.com/office/officeart/2005/8/layout/hierarchy6"/>
    <dgm:cxn modelId="{41CC5DDC-C521-4912-B763-1CBA116D6263}" type="presParOf" srcId="{3D094A42-9C80-40AC-A5A5-36867E825EED}" destId="{BE19B3EA-A146-47F2-ACB7-5E744A6C951A}" srcOrd="5" destOrd="0" presId="urn:microsoft.com/office/officeart/2005/8/layout/hierarchy6"/>
    <dgm:cxn modelId="{98471CB4-1A6C-4376-A372-8EE01BADD58D}" type="presParOf" srcId="{BE19B3EA-A146-47F2-ACB7-5E744A6C951A}" destId="{EF82BBA8-F7CD-4BD9-B644-0CA6CF43252D}" srcOrd="0" destOrd="0" presId="urn:microsoft.com/office/officeart/2005/8/layout/hierarchy6"/>
    <dgm:cxn modelId="{18ED5EB3-598B-42E0-9B11-BE6AB211886D}" type="presParOf" srcId="{BE19B3EA-A146-47F2-ACB7-5E744A6C951A}" destId="{D1CDDA1A-0CD7-464C-B367-A62C38CBEF2C}" srcOrd="1" destOrd="0" presId="urn:microsoft.com/office/officeart/2005/8/layout/hierarchy6"/>
    <dgm:cxn modelId="{DD5B1656-6EEB-419E-81F7-4DA6333507C4}" type="presParOf" srcId="{D1CDDA1A-0CD7-464C-B367-A62C38CBEF2C}" destId="{D27BA1D6-2453-4562-A952-319E0C12592E}" srcOrd="0" destOrd="0" presId="urn:microsoft.com/office/officeart/2005/8/layout/hierarchy6"/>
    <dgm:cxn modelId="{61BEDB93-5043-4BB3-A82B-FD1438833FA3}" type="presParOf" srcId="{D1CDDA1A-0CD7-464C-B367-A62C38CBEF2C}" destId="{C14B6ED3-B183-407C-9C73-2423F6507A7E}" srcOrd="1" destOrd="0" presId="urn:microsoft.com/office/officeart/2005/8/layout/hierarchy6"/>
    <dgm:cxn modelId="{C509B231-1DC9-4231-A652-A5F22CD51A26}" type="presParOf" srcId="{C14B6ED3-B183-407C-9C73-2423F6507A7E}" destId="{7BCF3DDD-B922-4F32-A239-140A63EC7CA1}" srcOrd="0" destOrd="0" presId="urn:microsoft.com/office/officeart/2005/8/layout/hierarchy6"/>
    <dgm:cxn modelId="{5A4FBFF0-D861-4B99-B1A0-93005B4E7651}" type="presParOf" srcId="{C14B6ED3-B183-407C-9C73-2423F6507A7E}" destId="{DCC777D4-9F32-47C5-A168-2593CD91E8B5}" srcOrd="1" destOrd="0" presId="urn:microsoft.com/office/officeart/2005/8/layout/hierarchy6"/>
    <dgm:cxn modelId="{0A9AED4D-67BB-45C9-A392-55AC941E45DE}" type="presParOf" srcId="{CCE57ED5-DC78-41F4-9719-404844A80868}" destId="{9201AD12-DC5C-4AC5-AFB9-86CE581133E2}" srcOrd="1" destOrd="0" presId="urn:microsoft.com/office/officeart/2005/8/layout/hierarchy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260975" y="0"/>
            <a:ext cx="4022725" cy="347663"/>
          </a:xfrm>
          <a:prstGeom prst="rect">
            <a:avLst/>
          </a:prstGeom>
        </p:spPr>
        <p:txBody>
          <a:bodyPr vert="horz" lIns="91440" tIns="45720" rIns="91440" bIns="45720" rtlCol="1"/>
          <a:lstStyle>
            <a:lvl1pPr algn="r" rtl="0">
              <a:defRPr sz="1200">
                <a:cs typeface="+mn-cs"/>
              </a:defRPr>
            </a:lvl1pPr>
          </a:lstStyle>
          <a:p>
            <a:pPr>
              <a:defRPr/>
            </a:pPr>
            <a:endParaRPr lang="ar-SA"/>
          </a:p>
        </p:txBody>
      </p:sp>
      <p:sp>
        <p:nvSpPr>
          <p:cNvPr id="3" name="Date Placeholder 2"/>
          <p:cNvSpPr>
            <a:spLocks noGrp="1"/>
          </p:cNvSpPr>
          <p:nvPr>
            <p:ph type="dt" idx="1"/>
          </p:nvPr>
        </p:nvSpPr>
        <p:spPr>
          <a:xfrm>
            <a:off x="1588" y="0"/>
            <a:ext cx="4022725" cy="347663"/>
          </a:xfrm>
          <a:prstGeom prst="rect">
            <a:avLst/>
          </a:prstGeom>
        </p:spPr>
        <p:txBody>
          <a:bodyPr vert="horz" lIns="91440" tIns="45720" rIns="91440" bIns="45720" rtlCol="1"/>
          <a:lstStyle>
            <a:lvl1pPr algn="l" rtl="0">
              <a:defRPr sz="1200">
                <a:cs typeface="+mn-cs"/>
              </a:defRPr>
            </a:lvl1pPr>
          </a:lstStyle>
          <a:p>
            <a:pPr>
              <a:defRPr/>
            </a:pPr>
            <a:fld id="{0E3BDA9B-8752-4BA1-80F2-D45B81B4E1AC}" type="datetimeFigureOut">
              <a:rPr lang="ar-SA"/>
              <a:pPr>
                <a:defRPr/>
              </a:pPr>
              <a:t>24/02/1436</a:t>
            </a:fld>
            <a:endParaRPr lang="ar-SA"/>
          </a:p>
        </p:txBody>
      </p:sp>
      <p:sp>
        <p:nvSpPr>
          <p:cNvPr id="4" name="Slide Image Placeholder 3"/>
          <p:cNvSpPr>
            <a:spLocks noGrp="1" noRot="1" noChangeAspect="1"/>
          </p:cNvSpPr>
          <p:nvPr>
            <p:ph type="sldImg" idx="2"/>
          </p:nvPr>
        </p:nvSpPr>
        <p:spPr>
          <a:xfrm>
            <a:off x="2905125" y="520700"/>
            <a:ext cx="3473450" cy="2605088"/>
          </a:xfrm>
          <a:prstGeom prst="rect">
            <a:avLst/>
          </a:prstGeom>
          <a:noFill/>
          <a:ln w="12700">
            <a:solidFill>
              <a:prstClr val="black"/>
            </a:solidFill>
          </a:ln>
        </p:spPr>
        <p:txBody>
          <a:bodyPr vert="horz" lIns="91440" tIns="45720" rIns="91440" bIns="45720" rtlCol="1" anchor="ctr"/>
          <a:lstStyle/>
          <a:p>
            <a:pPr lvl="0"/>
            <a:endParaRPr lang="ar-SA" noProof="0"/>
          </a:p>
        </p:txBody>
      </p:sp>
      <p:sp>
        <p:nvSpPr>
          <p:cNvPr id="5" name="Notes Placeholder 4"/>
          <p:cNvSpPr>
            <a:spLocks noGrp="1"/>
          </p:cNvSpPr>
          <p:nvPr>
            <p:ph type="body" sz="quarter" idx="3"/>
          </p:nvPr>
        </p:nvSpPr>
        <p:spPr>
          <a:xfrm>
            <a:off x="928688" y="3300413"/>
            <a:ext cx="7426325" cy="3125787"/>
          </a:xfrm>
          <a:prstGeom prst="rect">
            <a:avLst/>
          </a:prstGeom>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5260975" y="6597650"/>
            <a:ext cx="4022725" cy="347663"/>
          </a:xfrm>
          <a:prstGeom prst="rect">
            <a:avLst/>
          </a:prstGeom>
        </p:spPr>
        <p:txBody>
          <a:bodyPr vert="horz" lIns="91440" tIns="45720" rIns="91440" bIns="45720" rtlCol="1" anchor="b"/>
          <a:lstStyle>
            <a:lvl1pPr algn="r" rtl="0">
              <a:defRPr sz="1200">
                <a:cs typeface="+mn-cs"/>
              </a:defRPr>
            </a:lvl1pPr>
          </a:lstStyle>
          <a:p>
            <a:pPr>
              <a:defRPr/>
            </a:pPr>
            <a:endParaRPr lang="ar-SA"/>
          </a:p>
        </p:txBody>
      </p:sp>
      <p:sp>
        <p:nvSpPr>
          <p:cNvPr id="7" name="Slide Number Placeholder 6"/>
          <p:cNvSpPr>
            <a:spLocks noGrp="1"/>
          </p:cNvSpPr>
          <p:nvPr>
            <p:ph type="sldNum" sz="quarter" idx="5"/>
          </p:nvPr>
        </p:nvSpPr>
        <p:spPr>
          <a:xfrm>
            <a:off x="1588" y="6597650"/>
            <a:ext cx="4022725" cy="347663"/>
          </a:xfrm>
          <a:prstGeom prst="rect">
            <a:avLst/>
          </a:prstGeom>
        </p:spPr>
        <p:txBody>
          <a:bodyPr vert="horz" lIns="91440" tIns="45720" rIns="91440" bIns="45720" rtlCol="1" anchor="b"/>
          <a:lstStyle>
            <a:lvl1pPr algn="l" rtl="0">
              <a:defRPr sz="1200">
                <a:cs typeface="+mn-cs"/>
              </a:defRPr>
            </a:lvl1pPr>
          </a:lstStyle>
          <a:p>
            <a:pPr>
              <a:defRPr/>
            </a:pPr>
            <a:fld id="{5E5F55EE-A378-4D04-BDB4-88E13CBCF4B7}"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a:lstStyle/>
          <a:p>
            <a:pPr eaLnBrk="1" hangingPunct="1">
              <a:spcBef>
                <a:spcPct val="0"/>
              </a:spcBef>
            </a:pPr>
            <a:r>
              <a:rPr lang="he-IL" smtClean="0"/>
              <a:t>חלק מהווים מקור אנרגיה הדרושה לקיום תהליכי החיים השונים (נשימה תאית).</a:t>
            </a:r>
          </a:p>
          <a:p>
            <a:pPr eaLnBrk="1" hangingPunct="1">
              <a:spcBef>
                <a:spcPct val="0"/>
              </a:spcBef>
            </a:pPr>
            <a:r>
              <a:rPr lang="he-IL" smtClean="0"/>
              <a:t>נשימה תאית: תאי הגוף מפיקים אנרגיה מחומרים שנקלטו מהמזון ונעזרים בחמצן הנקלט מהסביבה.</a:t>
            </a:r>
          </a:p>
          <a:p>
            <a:pPr eaLnBrk="1" hangingPunct="1">
              <a:spcBef>
                <a:spcPct val="0"/>
              </a:spcBef>
            </a:pPr>
            <a:endParaRPr lang="ar-SA" smtClean="0"/>
          </a:p>
        </p:txBody>
      </p:sp>
      <p:sp>
        <p:nvSpPr>
          <p:cNvPr id="149508"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l" rtl="0" eaLnBrk="0" hangingPunct="0">
              <a:defRPr>
                <a:solidFill>
                  <a:schemeClr val="tx1"/>
                </a:solidFill>
                <a:latin typeface="Arial" pitchFamily="34" charset="0"/>
              </a:defRPr>
            </a:lvl1pPr>
            <a:lvl2pPr marL="742950" indent="-285750" algn="l" rtl="0" eaLnBrk="0" hangingPunct="0">
              <a:defRPr>
                <a:solidFill>
                  <a:schemeClr val="tx1"/>
                </a:solidFill>
                <a:latin typeface="Arial" pitchFamily="34" charset="0"/>
              </a:defRPr>
            </a:lvl2pPr>
            <a:lvl3pPr marL="1143000" indent="-228600" algn="l" rtl="0" eaLnBrk="0" hangingPunct="0">
              <a:defRPr>
                <a:solidFill>
                  <a:schemeClr val="tx1"/>
                </a:solidFill>
                <a:latin typeface="Arial" pitchFamily="34" charset="0"/>
              </a:defRPr>
            </a:lvl3pPr>
            <a:lvl4pPr marL="1600200" indent="-228600" algn="l" rtl="0" eaLnBrk="0" hangingPunct="0">
              <a:defRPr>
                <a:solidFill>
                  <a:schemeClr val="tx1"/>
                </a:solidFill>
                <a:latin typeface="Arial" pitchFamily="34" charset="0"/>
              </a:defRPr>
            </a:lvl4pPr>
            <a:lvl5pPr marL="2057400" indent="-228600" algn="l" rtl="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defRPr/>
            </a:pPr>
            <a:fld id="{18253F40-AA3A-4A44-8B10-C9EB5B309EE4}" type="slidenum">
              <a:rPr lang="ar-SA" smtClean="0"/>
              <a:pPr eaLnBrk="1" hangingPunct="1">
                <a:defRPr/>
              </a:pPr>
              <a:t>2</a:t>
            </a:fld>
            <a:endParaRPr 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p:spPr>
      </p:sp>
      <p:sp>
        <p:nvSpPr>
          <p:cNvPr id="10547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150532"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lgn="l" rtl="0" eaLnBrk="0" hangingPunct="0">
              <a:defRPr>
                <a:solidFill>
                  <a:schemeClr val="tx1"/>
                </a:solidFill>
                <a:latin typeface="Arial" pitchFamily="34" charset="0"/>
              </a:defRPr>
            </a:lvl1pPr>
            <a:lvl2pPr marL="742950" indent="-285750" algn="l" rtl="0" eaLnBrk="0" hangingPunct="0">
              <a:defRPr>
                <a:solidFill>
                  <a:schemeClr val="tx1"/>
                </a:solidFill>
                <a:latin typeface="Arial" pitchFamily="34" charset="0"/>
              </a:defRPr>
            </a:lvl2pPr>
            <a:lvl3pPr marL="1143000" indent="-228600" algn="l" rtl="0" eaLnBrk="0" hangingPunct="0">
              <a:defRPr>
                <a:solidFill>
                  <a:schemeClr val="tx1"/>
                </a:solidFill>
                <a:latin typeface="Arial" pitchFamily="34" charset="0"/>
              </a:defRPr>
            </a:lvl3pPr>
            <a:lvl4pPr marL="1600200" indent="-228600" algn="l" rtl="0" eaLnBrk="0" hangingPunct="0">
              <a:defRPr>
                <a:solidFill>
                  <a:schemeClr val="tx1"/>
                </a:solidFill>
                <a:latin typeface="Arial" pitchFamily="34" charset="0"/>
              </a:defRPr>
            </a:lvl4pPr>
            <a:lvl5pPr marL="2057400" indent="-228600" algn="l" rtl="0" eaLnBrk="0" hangingPunct="0">
              <a:defRPr>
                <a:solidFill>
                  <a:schemeClr val="tx1"/>
                </a:solidFill>
                <a:latin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defRPr>
            </a:lvl9pPr>
          </a:lstStyle>
          <a:p>
            <a:pPr eaLnBrk="1" hangingPunct="1">
              <a:defRPr/>
            </a:pPr>
            <a:fld id="{FFE7DDA3-F63A-4F47-8423-052AF3DD9B61}" type="slidenum">
              <a:rPr lang="ar-SA" smtClean="0"/>
              <a:pPr eaLnBrk="1" hangingPunct="1">
                <a:defRPr/>
              </a:pPr>
              <a:t>3</a:t>
            </a:fld>
            <a:endParaRPr 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330176D-7B0E-4A56-A59F-CEA9AEC49083}" type="slidenum">
              <a:rPr lang="he-IL" smtClean="0">
                <a:solidFill>
                  <a:srgbClr val="000000"/>
                </a:solidFill>
                <a:latin typeface="Times New Roman" pitchFamily="18" charset="0"/>
                <a:cs typeface="Times New Roman" pitchFamily="18" charset="0"/>
              </a:rPr>
              <a:pPr/>
              <a:t>19</a:t>
            </a:fld>
            <a:endParaRPr lang="en-US" smtClean="0">
              <a:solidFill>
                <a:srgbClr val="000000"/>
              </a:solidFill>
              <a:latin typeface="Times New Roman" pitchFamily="18" charset="0"/>
              <a:cs typeface="Times New Roman" pitchFamily="18" charset="0"/>
            </a:endParaRPr>
          </a:p>
        </p:txBody>
      </p:sp>
      <p:sp>
        <p:nvSpPr>
          <p:cNvPr id="1064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500" name="Rectangle 3"/>
          <p:cNvSpPr>
            <a:spLocks noGrp="1" noChangeArrowheads="1"/>
          </p:cNvSpPr>
          <p:nvPr>
            <p:ph type="body" idx="1"/>
          </p:nvPr>
        </p:nvSpPr>
        <p:spPr bwMode="auto">
          <a:xfrm>
            <a:off x="1238250" y="3300413"/>
            <a:ext cx="6807200" cy="3125787"/>
          </a:xfrm>
          <a:noFill/>
        </p:spPr>
        <p:txBody>
          <a:bodyPr/>
          <a:lstStyle/>
          <a:p>
            <a:pPr eaLnBrk="1" hangingPunct="1">
              <a:spcBef>
                <a:spcPct val="0"/>
              </a:spcBef>
            </a:pPr>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foodpyramid_cover"/>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a:ln w="9525">
            <a:noFill/>
            <a:miter lim="800000"/>
            <a:headEnd/>
            <a:tailEnd/>
          </a:ln>
        </p:spPr>
      </p:pic>
      <p:sp>
        <p:nvSpPr>
          <p:cNvPr id="73730" name="Rectangle 2"/>
          <p:cNvSpPr>
            <a:spLocks noGrp="1" noChangeArrowheads="1"/>
          </p:cNvSpPr>
          <p:nvPr>
            <p:ph type="ctrTitle"/>
          </p:nvPr>
        </p:nvSpPr>
        <p:spPr>
          <a:xfrm>
            <a:off x="685800" y="2130425"/>
            <a:ext cx="7772400" cy="1470025"/>
          </a:xfrm>
        </p:spPr>
        <p:txBody>
          <a:bodyPr/>
          <a:lstStyle>
            <a:lvl1pPr>
              <a:defRPr/>
            </a:lvl1pPr>
          </a:lstStyle>
          <a:p>
            <a:pPr lvl="0"/>
            <a:r>
              <a:rPr lang="en-US" noProof="0" smtClean="0"/>
              <a:t>Click to edit Master title style</a:t>
            </a:r>
          </a:p>
        </p:txBody>
      </p:sp>
      <p:sp>
        <p:nvSpPr>
          <p:cNvPr id="73731" name="Rectangle 3"/>
          <p:cNvSpPr>
            <a:spLocks noGrp="1" noChangeArrowheads="1"/>
          </p:cNvSpPr>
          <p:nvPr>
            <p:ph type="subTitle" idx="1"/>
          </p:nvPr>
        </p:nvSpPr>
        <p:spPr>
          <a:xfrm>
            <a:off x="1371600" y="3733800"/>
            <a:ext cx="6400800" cy="914400"/>
          </a:xfrm>
        </p:spPr>
        <p:txBody>
          <a:bodyPr/>
          <a:lstStyle>
            <a:lvl1pPr marL="0" indent="0" algn="ctr">
              <a:buFont typeface="Wingdings" pitchFamily="2" charset="2"/>
              <a:buNone/>
              <a:defRPr i="1"/>
            </a:lvl1pPr>
          </a:lstStyle>
          <a:p>
            <a:pPr lvl="0"/>
            <a:r>
              <a:rPr lang="en-US" noProof="0" smtClean="0"/>
              <a:t>Click to edit Master subtitle style</a:t>
            </a:r>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0" y="914400"/>
            <a:ext cx="1524000" cy="4724400"/>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1524000" y="914400"/>
            <a:ext cx="4419600" cy="472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524000" y="914400"/>
            <a:ext cx="6096000" cy="762000"/>
          </a:xfrm>
        </p:spPr>
        <p:txBody>
          <a:bodyPr/>
          <a:lstStyle/>
          <a:p>
            <a:r>
              <a:rPr lang="en-US" smtClean="0"/>
              <a:t>Click to edit Master title style</a:t>
            </a:r>
            <a:endParaRPr lang="ar-SA"/>
          </a:p>
        </p:txBody>
      </p:sp>
      <p:sp>
        <p:nvSpPr>
          <p:cNvPr id="3" name="SmartArt Placeholder 2"/>
          <p:cNvSpPr>
            <a:spLocks noGrp="1"/>
          </p:cNvSpPr>
          <p:nvPr>
            <p:ph type="dgm" idx="1"/>
          </p:nvPr>
        </p:nvSpPr>
        <p:spPr>
          <a:xfrm>
            <a:off x="1524000" y="1752600"/>
            <a:ext cx="6096000" cy="3886200"/>
          </a:xfrm>
        </p:spPr>
        <p:txBody>
          <a:bodyPr/>
          <a:lstStyle/>
          <a:p>
            <a:pPr lvl="0"/>
            <a:r>
              <a:rPr lang="en-US" noProof="0" smtClean="0"/>
              <a:t>Click icon to add SmartArt graphic</a:t>
            </a:r>
            <a:endParaRPr lang="ar-SA" noProof="0"/>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ar-SA"/>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71AEAB9E-BB0A-48A0-A7FE-6C62F34497DE}" type="slidenum">
              <a:rPr lang="he-IL"/>
              <a:pPr>
                <a:defRPr/>
              </a:pPr>
              <a:t>‹#›</a:t>
            </a:fld>
            <a:endParaRPr lang="en-US"/>
          </a:p>
        </p:txBody>
      </p:sp>
    </p:spTree>
  </p:cSld>
  <p:clrMapOvr>
    <a:masterClrMapping/>
  </p:clrMapOvr>
  <p:transition spd="med">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98F53DC3-6E0C-49FB-A81E-77C57072B172}" type="slidenum">
              <a:rPr lang="he-IL"/>
              <a:pPr>
                <a:defRPr/>
              </a:pPr>
              <a:t>‹#›</a:t>
            </a:fld>
            <a:endParaRPr lang="en-US"/>
          </a:p>
        </p:txBody>
      </p:sp>
    </p:spTree>
  </p:cSld>
  <p:clrMapOvr>
    <a:masterClrMapping/>
  </p:clrMapOvr>
  <p:transition spd="med">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A8414100-18FF-4305-8C44-31B6637C4AE4}" type="slidenum">
              <a:rPr lang="he-IL"/>
              <a:pPr>
                <a:defRPr/>
              </a:pPr>
              <a:t>‹#›</a:t>
            </a:fld>
            <a:endParaRPr lang="en-US"/>
          </a:p>
        </p:txBody>
      </p:sp>
    </p:spTree>
  </p:cSld>
  <p:clrMapOvr>
    <a:masterClrMapping/>
  </p:clrMapOvr>
  <p:transition spd="med">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8BCA608F-BAF9-414F-AC92-67D90B7C2EDC}" type="slidenum">
              <a:rPr lang="he-IL"/>
              <a:pPr>
                <a:defRPr/>
              </a:pPr>
              <a:t>‹#›</a:t>
            </a:fld>
            <a:endParaRPr lang="en-US"/>
          </a:p>
        </p:txBody>
      </p:sp>
    </p:spTree>
  </p:cSld>
  <p:clrMapOvr>
    <a:masterClrMapping/>
  </p:clrMapOvr>
  <p:transition spd="med">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8" name="Footer Placeholder 7"/>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9" name="Slide Number Placeholder 8"/>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1125F816-A895-4DF8-98DC-CBDDFA028B8F}" type="slidenum">
              <a:rPr lang="he-IL"/>
              <a:pPr>
                <a:defRPr/>
              </a:pPr>
              <a:t>‹#›</a:t>
            </a:fld>
            <a:endParaRPr lang="en-US"/>
          </a:p>
        </p:txBody>
      </p:sp>
    </p:spTree>
  </p:cSld>
  <p:clrMapOvr>
    <a:masterClrMapping/>
  </p:clrMapOvr>
  <p:transition spd="med">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Date Placeholder 2"/>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4" name="Footer Placeholder 3"/>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Slide Number Placeholder 4"/>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1DA6B76F-BD56-40F6-A52F-58A5CE0A26FC}" type="slidenum">
              <a:rPr lang="he-IL"/>
              <a:pPr>
                <a:defRPr/>
              </a:pPr>
              <a:t>‹#›</a:t>
            </a:fld>
            <a:endParaRPr lang="en-US"/>
          </a:p>
        </p:txBody>
      </p:sp>
    </p:spTree>
  </p:cSld>
  <p:clrMapOvr>
    <a:masterClrMapping/>
  </p:clrMapOvr>
  <p:transition spd="med">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3" name="Footer Placeholder 2"/>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4" name="Slide Number Placehold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63643B8F-C4AB-4DDA-8CAB-63D2E2CCB672}" type="slidenum">
              <a:rPr lang="he-IL"/>
              <a:pPr>
                <a:defRPr/>
              </a:pPr>
              <a:t>‹#›</a:t>
            </a:fld>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815915CB-92D2-4FB3-AAAD-13F4C36373C9}" type="slidenum">
              <a:rPr lang="he-IL"/>
              <a:pPr>
                <a:defRPr/>
              </a:pPr>
              <a:t>‹#›</a:t>
            </a:fld>
            <a:endParaRPr lang="en-US"/>
          </a:p>
        </p:txBody>
      </p:sp>
    </p:spTree>
  </p:cSld>
  <p:clrMapOvr>
    <a:masterClrMapping/>
  </p:clrMapOvr>
  <p:transition spd="med">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BC49D649-9F40-4652-991C-C0B1AB8A656B}" type="slidenum">
              <a:rPr lang="he-IL"/>
              <a:pPr>
                <a:defRPr/>
              </a:pPr>
              <a:t>‹#›</a:t>
            </a:fld>
            <a:endParaRPr lang="en-US"/>
          </a:p>
        </p:txBody>
      </p:sp>
    </p:spTree>
  </p:cSld>
  <p:clrMapOvr>
    <a:masterClrMapping/>
  </p:clrMapOvr>
  <p:transition spd="med">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75327944-A2D7-434F-ABAD-9A8DA1019C52}" type="slidenum">
              <a:rPr lang="he-IL"/>
              <a:pPr>
                <a:defRPr/>
              </a:pPr>
              <a:t>‹#›</a:t>
            </a:fld>
            <a:endParaRPr lang="en-US"/>
          </a:p>
        </p:txBody>
      </p:sp>
    </p:spTree>
  </p:cSld>
  <p:clrMapOvr>
    <a:masterClrMapping/>
  </p:clrMapOvr>
  <p:transition spd="med">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35704D64-7D77-44ED-9A33-AE6E00F733B2}" type="slidenum">
              <a:rPr lang="he-IL"/>
              <a:pPr>
                <a:defRPr/>
              </a:pPr>
              <a:t>‹#›</a:t>
            </a:fld>
            <a:endParaRPr lang="en-US"/>
          </a:p>
        </p:txBody>
      </p:sp>
    </p:spTree>
  </p:cSld>
  <p:clrMapOvr>
    <a:masterClrMapping/>
  </p:clrMapOvr>
  <p:transition spd="med">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US"/>
              <a:t>Click to edit Master title style</a:t>
            </a:r>
            <a:endParaRPr lang="ar-SA"/>
          </a:p>
        </p:txBody>
      </p:sp>
      <p:sp>
        <p:nvSpPr>
          <p:cNvPr id="3" name="Content Placeholder 2"/>
          <p:cNvSpPr>
            <a:spLocks noGrp="1"/>
          </p:cNvSpPr>
          <p:nvPr>
            <p:ph sz="quarter" idx="1"/>
          </p:nvPr>
        </p:nvSpPr>
        <p:spPr>
          <a:xfrm>
            <a:off x="685800" y="19812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p:cNvSpPr>
            <a:spLocks noGrp="1"/>
          </p:cNvSpPr>
          <p:nvPr>
            <p:ph sz="quarter" idx="2"/>
          </p:nvPr>
        </p:nvSpPr>
        <p:spPr>
          <a:xfrm>
            <a:off x="4648200" y="19812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Content Placeholder 4"/>
          <p:cNvSpPr>
            <a:spLocks noGrp="1"/>
          </p:cNvSpPr>
          <p:nvPr>
            <p:ph sz="quarter" idx="3"/>
          </p:nvPr>
        </p:nvSpPr>
        <p:spPr>
          <a:xfrm>
            <a:off x="685800" y="41148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Content Placeholder 5"/>
          <p:cNvSpPr>
            <a:spLocks noGrp="1"/>
          </p:cNvSpPr>
          <p:nvPr>
            <p:ph sz="quarter" idx="4"/>
          </p:nvPr>
        </p:nvSpPr>
        <p:spPr>
          <a:xfrm>
            <a:off x="4648200" y="41148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8" name="Footer Placeholder 7"/>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9" name="Slide Number Placeholder 8"/>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020C1C22-89F0-45B8-8537-948077E89998}" type="slidenum">
              <a:rPr lang="he-IL"/>
              <a:pPr>
                <a:defRPr/>
              </a:pPr>
              <a:t>‹#›</a:t>
            </a:fld>
            <a:endParaRPr lang="en-US"/>
          </a:p>
        </p:txBody>
      </p:sp>
    </p:spTree>
  </p:cSld>
  <p:clrMapOvr>
    <a:masterClrMapping/>
  </p:clrMapOvr>
  <p:transition spd="med">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p:cNvSpPr>
            <a:spLocks noGrp="1"/>
          </p:cNvSpPr>
          <p:nvPr>
            <p:ph sz="quarter" idx="2"/>
          </p:nvPr>
        </p:nvSpPr>
        <p:spPr>
          <a:xfrm>
            <a:off x="4648200" y="19812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Content Placeholder 4"/>
          <p:cNvSpPr>
            <a:spLocks noGrp="1"/>
          </p:cNvSpPr>
          <p:nvPr>
            <p:ph sz="quarter" idx="3"/>
          </p:nvPr>
        </p:nvSpPr>
        <p:spPr>
          <a:xfrm>
            <a:off x="4648200" y="41148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Date Placeholder 5"/>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7" name="Footer Placeholder 6"/>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8" name="Slide Number Placeholder 7"/>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CDCC7149-01D5-41C6-BBF4-9D0479B3ABD4}" type="slidenum">
              <a:rPr lang="he-IL"/>
              <a:pPr>
                <a:defRPr/>
              </a:pPr>
              <a:t>‹#›</a:t>
            </a:fld>
            <a:endParaRPr lang="en-US"/>
          </a:p>
        </p:txBody>
      </p:sp>
    </p:spTree>
  </p:cSld>
  <p:clrMapOvr>
    <a:masterClrMapping/>
  </p:clrMapOvr>
  <p:transition spd="med">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endParaRPr lang="ar-SA"/>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FF4DC0C4-202F-4353-9155-1C9F63653D90}" type="slidenum">
              <a:rPr lang="he-IL"/>
              <a:pPr>
                <a:defRPr/>
              </a:pPr>
              <a:t>‹#›</a:t>
            </a:fld>
            <a:endParaRPr lang="en-US"/>
          </a:p>
        </p:txBody>
      </p:sp>
    </p:spTree>
  </p:cSld>
  <p:clrMapOvr>
    <a:masterClrMapping/>
  </p:clrMapOvr>
  <p:transition spd="med">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3" name="Date Placeholder 2"/>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4" name="Footer Placeholder 3"/>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Slide Number Placeholder 4"/>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DB4E80CA-3CFE-478A-A79B-4354CA62BFBA}" type="slidenum">
              <a:rPr lang="he-IL"/>
              <a:pPr>
                <a:defRPr/>
              </a:pPr>
              <a:t>‹#›</a:t>
            </a:fld>
            <a:endParaRPr lang="en-US"/>
          </a:p>
        </p:txBody>
      </p:sp>
    </p:spTree>
  </p:cSld>
  <p:clrMapOvr>
    <a:masterClrMapping/>
  </p:clrMapOvr>
  <p:transition spd="med">
    <p:fade thruBlk="1"/>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flipV="1">
            <a:off x="0" y="0"/>
            <a:ext cx="9144000" cy="6858000"/>
            <a:chOff x="0" y="0"/>
            <a:chExt cx="5760" cy="4320"/>
          </a:xfrm>
        </p:grpSpPr>
        <p:sp>
          <p:nvSpPr>
            <p:cNvPr id="5" name="Line 3"/>
            <p:cNvSpPr>
              <a:spLocks noChangeShapeType="1"/>
            </p:cNvSpPr>
            <p:nvPr/>
          </p:nvSpPr>
          <p:spPr bwMode="hidden">
            <a:xfrm>
              <a:off x="288"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6" name="Line 4"/>
            <p:cNvSpPr>
              <a:spLocks noChangeShapeType="1"/>
            </p:cNvSpPr>
            <p:nvPr/>
          </p:nvSpPr>
          <p:spPr bwMode="hidden">
            <a:xfrm>
              <a:off x="576"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7" name="Line 5"/>
            <p:cNvSpPr>
              <a:spLocks noChangeShapeType="1"/>
            </p:cNvSpPr>
            <p:nvPr/>
          </p:nvSpPr>
          <p:spPr bwMode="hidden">
            <a:xfrm>
              <a:off x="864"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8" name="Line 6"/>
            <p:cNvSpPr>
              <a:spLocks noChangeShapeType="1"/>
            </p:cNvSpPr>
            <p:nvPr/>
          </p:nvSpPr>
          <p:spPr bwMode="hidden">
            <a:xfrm>
              <a:off x="1152"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9" name="Line 7"/>
            <p:cNvSpPr>
              <a:spLocks noChangeShapeType="1"/>
            </p:cNvSpPr>
            <p:nvPr/>
          </p:nvSpPr>
          <p:spPr bwMode="hidden">
            <a:xfrm>
              <a:off x="1440"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10" name="Line 8"/>
            <p:cNvSpPr>
              <a:spLocks noChangeShapeType="1"/>
            </p:cNvSpPr>
            <p:nvPr/>
          </p:nvSpPr>
          <p:spPr bwMode="hidden">
            <a:xfrm>
              <a:off x="1728"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11" name="Line 9"/>
            <p:cNvSpPr>
              <a:spLocks noChangeShapeType="1"/>
            </p:cNvSpPr>
            <p:nvPr/>
          </p:nvSpPr>
          <p:spPr bwMode="hidden">
            <a:xfrm>
              <a:off x="2016"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12" name="Line 10"/>
            <p:cNvSpPr>
              <a:spLocks noChangeShapeType="1"/>
            </p:cNvSpPr>
            <p:nvPr/>
          </p:nvSpPr>
          <p:spPr bwMode="hidden">
            <a:xfrm>
              <a:off x="2304"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13" name="Line 11"/>
            <p:cNvSpPr>
              <a:spLocks noChangeShapeType="1"/>
            </p:cNvSpPr>
            <p:nvPr/>
          </p:nvSpPr>
          <p:spPr bwMode="hidden">
            <a:xfrm>
              <a:off x="2592"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14" name="Line 12"/>
            <p:cNvSpPr>
              <a:spLocks noChangeShapeType="1"/>
            </p:cNvSpPr>
            <p:nvPr/>
          </p:nvSpPr>
          <p:spPr bwMode="hidden">
            <a:xfrm>
              <a:off x="2880"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15" name="Line 13"/>
            <p:cNvSpPr>
              <a:spLocks noChangeShapeType="1"/>
            </p:cNvSpPr>
            <p:nvPr/>
          </p:nvSpPr>
          <p:spPr bwMode="hidden">
            <a:xfrm>
              <a:off x="3168"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16" name="Line 14"/>
            <p:cNvSpPr>
              <a:spLocks noChangeShapeType="1"/>
            </p:cNvSpPr>
            <p:nvPr/>
          </p:nvSpPr>
          <p:spPr bwMode="hidden">
            <a:xfrm>
              <a:off x="3456"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17" name="Line 15"/>
            <p:cNvSpPr>
              <a:spLocks noChangeShapeType="1"/>
            </p:cNvSpPr>
            <p:nvPr/>
          </p:nvSpPr>
          <p:spPr bwMode="hidden">
            <a:xfrm>
              <a:off x="3744"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18" name="Line 16"/>
            <p:cNvSpPr>
              <a:spLocks noChangeShapeType="1"/>
            </p:cNvSpPr>
            <p:nvPr/>
          </p:nvSpPr>
          <p:spPr bwMode="hidden">
            <a:xfrm>
              <a:off x="4032"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19" name="Line 17"/>
            <p:cNvSpPr>
              <a:spLocks noChangeShapeType="1"/>
            </p:cNvSpPr>
            <p:nvPr/>
          </p:nvSpPr>
          <p:spPr bwMode="hidden">
            <a:xfrm>
              <a:off x="4320"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20" name="Line 18"/>
            <p:cNvSpPr>
              <a:spLocks noChangeShapeType="1"/>
            </p:cNvSpPr>
            <p:nvPr/>
          </p:nvSpPr>
          <p:spPr bwMode="hidden">
            <a:xfrm>
              <a:off x="4608"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21" name="Line 19"/>
            <p:cNvSpPr>
              <a:spLocks noChangeShapeType="1"/>
            </p:cNvSpPr>
            <p:nvPr/>
          </p:nvSpPr>
          <p:spPr bwMode="hidden">
            <a:xfrm>
              <a:off x="4896"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22" name="Line 20"/>
            <p:cNvSpPr>
              <a:spLocks noChangeShapeType="1"/>
            </p:cNvSpPr>
            <p:nvPr/>
          </p:nvSpPr>
          <p:spPr bwMode="hidden">
            <a:xfrm>
              <a:off x="5184"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23" name="Line 21"/>
            <p:cNvSpPr>
              <a:spLocks noChangeShapeType="1"/>
            </p:cNvSpPr>
            <p:nvPr/>
          </p:nvSpPr>
          <p:spPr bwMode="hidden">
            <a:xfrm>
              <a:off x="5472"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grpSp>
          <p:nvGrpSpPr>
            <p:cNvPr id="24" name="Group 22"/>
            <p:cNvGrpSpPr>
              <a:grpSpLocks/>
            </p:cNvGrpSpPr>
            <p:nvPr/>
          </p:nvGrpSpPr>
          <p:grpSpPr bwMode="auto">
            <a:xfrm>
              <a:off x="0" y="336"/>
              <a:ext cx="5760" cy="3744"/>
              <a:chOff x="0" y="384"/>
              <a:chExt cx="5760" cy="3744"/>
            </a:xfrm>
          </p:grpSpPr>
          <p:sp>
            <p:nvSpPr>
              <p:cNvPr id="25" name="Line 23"/>
              <p:cNvSpPr>
                <a:spLocks noChangeShapeType="1"/>
              </p:cNvSpPr>
              <p:nvPr/>
            </p:nvSpPr>
            <p:spPr bwMode="hidden">
              <a:xfrm>
                <a:off x="0" y="384"/>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26" name="Line 24"/>
              <p:cNvSpPr>
                <a:spLocks noChangeShapeType="1"/>
              </p:cNvSpPr>
              <p:nvPr/>
            </p:nvSpPr>
            <p:spPr bwMode="hidden">
              <a:xfrm>
                <a:off x="0" y="672"/>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27" name="Line 25"/>
              <p:cNvSpPr>
                <a:spLocks noChangeShapeType="1"/>
              </p:cNvSpPr>
              <p:nvPr/>
            </p:nvSpPr>
            <p:spPr bwMode="hidden">
              <a:xfrm>
                <a:off x="0" y="960"/>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28" name="Line 26"/>
              <p:cNvSpPr>
                <a:spLocks noChangeShapeType="1"/>
              </p:cNvSpPr>
              <p:nvPr/>
            </p:nvSpPr>
            <p:spPr bwMode="hidden">
              <a:xfrm>
                <a:off x="0" y="1248"/>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29" name="Line 27"/>
              <p:cNvSpPr>
                <a:spLocks noChangeShapeType="1"/>
              </p:cNvSpPr>
              <p:nvPr/>
            </p:nvSpPr>
            <p:spPr bwMode="hidden">
              <a:xfrm>
                <a:off x="0" y="1536"/>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0" name="Line 28"/>
              <p:cNvSpPr>
                <a:spLocks noChangeShapeType="1"/>
              </p:cNvSpPr>
              <p:nvPr/>
            </p:nvSpPr>
            <p:spPr bwMode="hidden">
              <a:xfrm>
                <a:off x="0" y="1824"/>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 name="Line 29"/>
              <p:cNvSpPr>
                <a:spLocks noChangeShapeType="1"/>
              </p:cNvSpPr>
              <p:nvPr/>
            </p:nvSpPr>
            <p:spPr bwMode="hidden">
              <a:xfrm>
                <a:off x="0" y="2112"/>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2" name="Line 30"/>
              <p:cNvSpPr>
                <a:spLocks noChangeShapeType="1"/>
              </p:cNvSpPr>
              <p:nvPr/>
            </p:nvSpPr>
            <p:spPr bwMode="hidden">
              <a:xfrm>
                <a:off x="0" y="2400"/>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3" name="Line 31"/>
              <p:cNvSpPr>
                <a:spLocks noChangeShapeType="1"/>
              </p:cNvSpPr>
              <p:nvPr/>
            </p:nvSpPr>
            <p:spPr bwMode="hidden">
              <a:xfrm>
                <a:off x="0" y="2688"/>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4" name="Line 32"/>
              <p:cNvSpPr>
                <a:spLocks noChangeShapeType="1"/>
              </p:cNvSpPr>
              <p:nvPr/>
            </p:nvSpPr>
            <p:spPr bwMode="hidden">
              <a:xfrm>
                <a:off x="0" y="2976"/>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5" name="Line 33"/>
              <p:cNvSpPr>
                <a:spLocks noChangeShapeType="1"/>
              </p:cNvSpPr>
              <p:nvPr/>
            </p:nvSpPr>
            <p:spPr bwMode="hidden">
              <a:xfrm>
                <a:off x="0" y="3264"/>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6" name="Line 34"/>
              <p:cNvSpPr>
                <a:spLocks noChangeShapeType="1"/>
              </p:cNvSpPr>
              <p:nvPr/>
            </p:nvSpPr>
            <p:spPr bwMode="hidden">
              <a:xfrm>
                <a:off x="0" y="3552"/>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7" name="Line 35"/>
              <p:cNvSpPr>
                <a:spLocks noChangeShapeType="1"/>
              </p:cNvSpPr>
              <p:nvPr/>
            </p:nvSpPr>
            <p:spPr bwMode="hidden">
              <a:xfrm>
                <a:off x="0" y="3840"/>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8" name="Line 36"/>
              <p:cNvSpPr>
                <a:spLocks noChangeShapeType="1"/>
              </p:cNvSpPr>
              <p:nvPr/>
            </p:nvSpPr>
            <p:spPr bwMode="hidden">
              <a:xfrm>
                <a:off x="0" y="4128"/>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grpSp>
      </p:grpSp>
      <p:sp>
        <p:nvSpPr>
          <p:cNvPr id="39" name="Rectangle 37"/>
          <p:cNvSpPr>
            <a:spLocks noChangeArrowheads="1"/>
          </p:cNvSpPr>
          <p:nvPr/>
        </p:nvSpPr>
        <p:spPr bwMode="auto">
          <a:xfrm>
            <a:off x="0" y="1676400"/>
            <a:ext cx="9144000" cy="152400"/>
          </a:xfrm>
          <a:prstGeom prst="rect">
            <a:avLst/>
          </a:prstGeom>
          <a:solidFill>
            <a:schemeClr val="bg2"/>
          </a:solidFill>
          <a:ln w="9525">
            <a:noFill/>
            <a:miter lim="800000"/>
            <a:headEnd/>
            <a:tailEnd/>
          </a:ln>
          <a:effectLst/>
        </p:spPr>
        <p:txBody>
          <a:bodyPr wrap="none" anchor="ctr"/>
          <a:lstStyle/>
          <a:p>
            <a:pPr algn="ctr" rtl="0"/>
            <a:endParaRPr kumimoji="1" lang="ar-SA" sz="2400">
              <a:solidFill>
                <a:srgbClr val="000000"/>
              </a:solidFill>
              <a:latin typeface="Times New Roman" pitchFamily="18" charset="0"/>
              <a:ea typeface="Times New Roman (Hebrew)"/>
              <a:cs typeface="Times New Roman (Hebrew)"/>
            </a:endParaRPr>
          </a:p>
        </p:txBody>
      </p:sp>
      <p:sp>
        <p:nvSpPr>
          <p:cNvPr id="40" name="Freeform 38"/>
          <p:cNvSpPr>
            <a:spLocks/>
          </p:cNvSpPr>
          <p:nvPr/>
        </p:nvSpPr>
        <p:spPr bwMode="hidden">
          <a:xfrm rot="5400000">
            <a:off x="3788569" y="-1245394"/>
            <a:ext cx="1595438" cy="7591425"/>
          </a:xfrm>
          <a:custGeom>
            <a:avLst/>
            <a:gdLst>
              <a:gd name="T0" fmla="*/ 0 w 290"/>
              <a:gd name="T1" fmla="*/ 2147483647 h 1250"/>
              <a:gd name="T2" fmla="*/ 2147483647 w 290"/>
              <a:gd name="T3" fmla="*/ 2147483647 h 1250"/>
              <a:gd name="T4" fmla="*/ 2147483647 w 290"/>
              <a:gd name="T5" fmla="*/ 2147483647 h 1250"/>
              <a:gd name="T6" fmla="*/ 2147483647 w 290"/>
              <a:gd name="T7" fmla="*/ 2147483647 h 1250"/>
              <a:gd name="T8" fmla="*/ 2147483647 w 290"/>
              <a:gd name="T9" fmla="*/ 2147483647 h 1250"/>
              <a:gd name="T10" fmla="*/ 0 w 290"/>
              <a:gd name="T11" fmla="*/ 2147483647 h 1250"/>
              <a:gd name="T12" fmla="*/ 0 w 290"/>
              <a:gd name="T13" fmla="*/ 2147483647 h 12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 h="1250">
                <a:moveTo>
                  <a:pt x="0" y="2"/>
                </a:moveTo>
                <a:cubicBezTo>
                  <a:pt x="0" y="2"/>
                  <a:pt x="120" y="2"/>
                  <a:pt x="240" y="2"/>
                </a:cubicBezTo>
                <a:cubicBezTo>
                  <a:pt x="262" y="0"/>
                  <a:pt x="290" y="12"/>
                  <a:pt x="288" y="50"/>
                </a:cubicBezTo>
                <a:cubicBezTo>
                  <a:pt x="288" y="626"/>
                  <a:pt x="288" y="1202"/>
                  <a:pt x="288" y="1202"/>
                </a:cubicBezTo>
                <a:cubicBezTo>
                  <a:pt x="288" y="1232"/>
                  <a:pt x="274" y="1250"/>
                  <a:pt x="240" y="1250"/>
                </a:cubicBezTo>
                <a:cubicBezTo>
                  <a:pt x="120" y="1250"/>
                  <a:pt x="0" y="1250"/>
                  <a:pt x="0" y="1250"/>
                </a:cubicBezTo>
                <a:lnTo>
                  <a:pt x="0" y="2"/>
                </a:lnTo>
                <a:close/>
              </a:path>
            </a:pathLst>
          </a:custGeom>
          <a:solidFill>
            <a:schemeClr val="bg2"/>
          </a:solidFill>
          <a:ln w="9525">
            <a:noFill/>
            <a:round/>
            <a:headEnd/>
            <a:tailEnd/>
          </a:ln>
          <a:effectLst/>
        </p:spPr>
        <p:txBody>
          <a:bodyPr wrap="none" anchor="ctr"/>
          <a:lstStyle/>
          <a:p>
            <a:endParaRPr lang="he-IL"/>
          </a:p>
        </p:txBody>
      </p:sp>
      <p:pic>
        <p:nvPicPr>
          <p:cNvPr id="41" name="Picture 39" descr="techstrip"/>
          <p:cNvPicPr>
            <a:picLocks noChangeAspect="1" noChangeArrowheads="1"/>
          </p:cNvPicPr>
          <p:nvPr/>
        </p:nvPicPr>
        <p:blipFill>
          <a:blip r:embed="rId2" cstate="email"/>
          <a:srcRect/>
          <a:stretch>
            <a:fillRect/>
          </a:stretch>
        </p:blipFill>
        <p:spPr bwMode="auto">
          <a:xfrm>
            <a:off x="0" y="1600200"/>
            <a:ext cx="9144000" cy="152400"/>
          </a:xfrm>
          <a:prstGeom prst="rect">
            <a:avLst/>
          </a:prstGeom>
          <a:noFill/>
          <a:ln w="9525">
            <a:noFill/>
            <a:miter lim="800000"/>
            <a:headEnd/>
            <a:tailEnd/>
          </a:ln>
        </p:spPr>
      </p:pic>
      <p:sp>
        <p:nvSpPr>
          <p:cNvPr id="42" name="Rectangle 40" descr="Dark vertical"/>
          <p:cNvSpPr>
            <a:spLocks noChangeArrowheads="1"/>
          </p:cNvSpPr>
          <p:nvPr/>
        </p:nvSpPr>
        <p:spPr bwMode="auto">
          <a:xfrm>
            <a:off x="-3175" y="1752600"/>
            <a:ext cx="9147175" cy="74613"/>
          </a:xfrm>
          <a:prstGeom prst="rect">
            <a:avLst/>
          </a:prstGeom>
          <a:pattFill prst="dkVert">
            <a:fgClr>
              <a:schemeClr val="accent1"/>
            </a:fgClr>
            <a:bgClr>
              <a:schemeClr val="bg1"/>
            </a:bgClr>
          </a:pattFill>
          <a:ln w="9525">
            <a:noFill/>
            <a:miter lim="800000"/>
            <a:headEnd/>
            <a:tailEnd/>
          </a:ln>
          <a:effectLst/>
        </p:spPr>
        <p:txBody>
          <a:bodyPr wrap="none" anchor="ctr"/>
          <a:lstStyle/>
          <a:p>
            <a:pPr algn="ctr" rtl="0"/>
            <a:endParaRPr kumimoji="1" lang="ar-SA" sz="2400">
              <a:solidFill>
                <a:srgbClr val="000000"/>
              </a:solidFill>
              <a:latin typeface="Times New Roman" pitchFamily="18" charset="0"/>
              <a:ea typeface="Times New Roman (Hebrew)"/>
              <a:cs typeface="Times New Roman (Hebrew)"/>
            </a:endParaRPr>
          </a:p>
        </p:txBody>
      </p:sp>
      <p:sp>
        <p:nvSpPr>
          <p:cNvPr id="37929" name="Rectangle 41"/>
          <p:cNvSpPr>
            <a:spLocks noGrp="1" noChangeArrowheads="1"/>
          </p:cNvSpPr>
          <p:nvPr>
            <p:ph type="ctrTitle"/>
          </p:nvPr>
        </p:nvSpPr>
        <p:spPr>
          <a:xfrm>
            <a:off x="685800" y="2057400"/>
            <a:ext cx="7772400" cy="1143000"/>
          </a:xfrm>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lvl="0"/>
            <a:r>
              <a:rPr lang="en-US" noProof="0" smtClean="0"/>
              <a:t>Click to edit Master title style</a:t>
            </a:r>
          </a:p>
        </p:txBody>
      </p:sp>
      <p:sp>
        <p:nvSpPr>
          <p:cNvPr id="37930" name="Rectangle 42"/>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43" name="Rectangle 43"/>
          <p:cNvSpPr>
            <a:spLocks noGrp="1" noChangeArrowheads="1"/>
          </p:cNvSpPr>
          <p:nvPr>
            <p:ph type="dt" sz="half" idx="10"/>
          </p:nvPr>
        </p:nvSpPr>
        <p:spPr>
          <a:xfrm>
            <a:off x="685800" y="6248400"/>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rgbClr val="000000"/>
                </a:solidFill>
              </a:defRPr>
            </a:lvl1pPr>
          </a:lstStyle>
          <a:p>
            <a:pPr>
              <a:defRPr/>
            </a:pPr>
            <a:endParaRPr lang="en-US"/>
          </a:p>
        </p:txBody>
      </p:sp>
      <p:sp>
        <p:nvSpPr>
          <p:cNvPr id="44" name="Rectangle 44"/>
          <p:cNvSpPr>
            <a:spLocks noGrp="1" noChangeArrowheads="1"/>
          </p:cNvSpPr>
          <p:nvPr>
            <p:ph type="ftr" sz="quarter" idx="11"/>
          </p:nvPr>
        </p:nvSpPr>
        <p:spPr>
          <a:xfrm>
            <a:off x="3124200" y="6248400"/>
            <a:ext cx="28956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rgbClr val="000000"/>
                </a:solidFill>
              </a:defRPr>
            </a:lvl1pPr>
          </a:lstStyle>
          <a:p>
            <a:pPr>
              <a:defRPr/>
            </a:pPr>
            <a:endParaRPr lang="en-US"/>
          </a:p>
        </p:txBody>
      </p:sp>
      <p:sp>
        <p:nvSpPr>
          <p:cNvPr id="45" name="Rectangle 45"/>
          <p:cNvSpPr>
            <a:spLocks noGrp="1" noChangeArrowheads="1"/>
          </p:cNvSpPr>
          <p:nvPr>
            <p:ph type="sldNum" sz="quarter" idx="12"/>
          </p:nvPr>
        </p:nvSpPr>
        <p:spPr>
          <a:xfrm>
            <a:off x="6553200" y="6248400"/>
            <a:ext cx="1905000" cy="4572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solidFill>
                  <a:srgbClr val="000000"/>
                </a:solidFill>
              </a:defRPr>
            </a:lvl1pPr>
          </a:lstStyle>
          <a:p>
            <a:pPr>
              <a:defRPr/>
            </a:pPr>
            <a:fld id="{4C26954E-5B26-46E8-88FC-3FDBDE5D123E}" type="slidenum">
              <a:rPr lang="he-IL"/>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vl1pPr>
          </a:lstStyle>
          <a:p>
            <a:pPr>
              <a:defRPr/>
            </a:pPr>
            <a:fld id="{8870C666-4A9F-427E-9679-DDCB6F15AB44}" type="slidenum">
              <a:rPr lang="he-IL"/>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slow"/>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vl1pPr>
          </a:lstStyle>
          <a:p>
            <a:pPr>
              <a:defRPr/>
            </a:pPr>
            <a:fld id="{42EA8EE1-6B12-4F0B-9594-D071EE0DB1BF}" type="slidenum">
              <a:rPr lang="he-IL"/>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7" name="Slide Number Placeholder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vl1pPr>
          </a:lstStyle>
          <a:p>
            <a:pPr>
              <a:defRPr/>
            </a:pPr>
            <a:fld id="{923D51B4-6DBE-4BB3-A2BD-676953F71C70}" type="slidenum">
              <a:rPr lang="he-IL"/>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8" name="Footer Placeholder 7"/>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9" name="Slide Number Placeholder 8"/>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vl1pPr>
          </a:lstStyle>
          <a:p>
            <a:pPr>
              <a:defRPr/>
            </a:pPr>
            <a:fld id="{37F4E3A4-3E32-4F54-A7EB-124A872B24C6}" type="slidenum">
              <a:rPr lang="he-IL"/>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Date Placeholder 2"/>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4" name="Footer Placeholder 3"/>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5" name="Slide Number Placeholder 4"/>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vl1pPr>
          </a:lstStyle>
          <a:p>
            <a:pPr>
              <a:defRPr/>
            </a:pPr>
            <a:fld id="{269FB406-8535-412B-B9DA-7142FC26419D}" type="slidenum">
              <a:rPr lang="he-IL"/>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3" name="Footer Placeholder 2"/>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4" name="Slide Number Placehold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vl1pPr>
          </a:lstStyle>
          <a:p>
            <a:pPr>
              <a:defRPr/>
            </a:pPr>
            <a:fld id="{E02D7E23-0DBB-441F-8868-A7375B7BA8BF}" type="slidenum">
              <a:rPr lang="he-IL"/>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7" name="Slide Number Placeholder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vl1pPr>
          </a:lstStyle>
          <a:p>
            <a:pPr>
              <a:defRPr/>
            </a:pPr>
            <a:fld id="{C8B7C3B9-884C-4795-960F-CC36AF305423}" type="slidenum">
              <a:rPr lang="he-IL"/>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7" name="Slide Number Placeholder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vl1pPr>
          </a:lstStyle>
          <a:p>
            <a:pPr>
              <a:defRPr/>
            </a:pPr>
            <a:fld id="{EEF08DAF-F8B3-4B89-99FE-883BD11D4C3B}" type="slidenum">
              <a:rPr lang="he-IL"/>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vl1pPr>
          </a:lstStyle>
          <a:p>
            <a:pPr>
              <a:defRPr/>
            </a:pPr>
            <a:fld id="{5A62987E-B80B-4132-9A9D-050B74F5832A}" type="slidenum">
              <a:rPr lang="he-IL"/>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vl1pPr>
          </a:lstStyle>
          <a:p>
            <a:pPr>
              <a:defRPr/>
            </a:pPr>
            <a:fld id="{69D16A71-074E-43A3-8877-2D24C596938D}" type="slidenum">
              <a:rPr lang="he-IL"/>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ar-SA"/>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D0DECEA6-88FF-4D15-A9B2-86C0E3EEA73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1524000" y="1752600"/>
            <a:ext cx="2971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752600"/>
            <a:ext cx="2971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transition spd="slow"/>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8255D950-D0EE-413E-82FF-A3773BF1B902}"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20C64F69-E39A-4B31-9F9A-8E4B12FB4075}" type="slidenum">
              <a:rPr lang="en-US"/>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04742BBE-A7F0-48A1-A827-CE0D222EA327}"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8" name="Footer Placeholder 7"/>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9" name="Slide Number Placeholder 8"/>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BA695C74-013A-43DA-BE41-DA8D42B45544}"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Date Placeholder 2"/>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4" name="Footer Placeholder 3"/>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Slide Number Placeholder 4"/>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FCE1CD94-7692-4FB0-B68A-4C7ACE0BC641}"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3" name="Footer Placeholder 2"/>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4" name="Slide Number Placeholder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E9F58A4B-8123-4324-A04A-DB0A1C1E5251}" type="slidenum">
              <a:rPr lang="en-US"/>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6F637B89-259C-433F-8FEC-20C44AB439E7}" type="slidenum">
              <a:rPr lang="en-US"/>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98C1A5B0-12DF-4073-ACED-DE9DA7CA6E6C}" type="slidenum">
              <a:rPr lang="en-US"/>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3041F9CB-A82E-4B4D-89FF-91AEA2DEC7CA}" type="slidenum">
              <a:rPr lang="en-US"/>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endParaRPr lang="ar-S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5" name="Footer Placeholder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Slide Number Placeholder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D01A92DC-9DD9-43DE-83FA-8A1B5B22CE4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transition spd="slow"/>
</p:sldLayout>
</file>

<file path=ppt/slideLayouts/slideLayout50.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endParaRPr lang="ar-SA"/>
          </a:p>
        </p:txBody>
      </p:sp>
      <p:sp>
        <p:nvSpPr>
          <p:cNvPr id="3" name="ClipArt Placeholder 2"/>
          <p:cNvSpPr>
            <a:spLocks noGrp="1"/>
          </p:cNvSpPr>
          <p:nvPr>
            <p:ph type="clipArt" sz="half" idx="1"/>
          </p:nvPr>
        </p:nvSpPr>
        <p:spPr>
          <a:xfrm>
            <a:off x="685800" y="1981200"/>
            <a:ext cx="3810000" cy="4114800"/>
          </a:xfrm>
        </p:spPr>
        <p:txBody>
          <a:bodyPr/>
          <a:lstStyle/>
          <a:p>
            <a:pPr lvl="0"/>
            <a:endParaRPr lang="ar-SA" noProof="0"/>
          </a:p>
        </p:txBody>
      </p:sp>
      <p:sp>
        <p:nvSpPr>
          <p:cNvPr id="4" name="Text Placeholder 3"/>
          <p:cNvSpPr>
            <a:spLocks noGrp="1"/>
          </p:cNvSpPr>
          <p:nvPr>
            <p:ph type="body"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6" name="Footer Placeholder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atin typeface="Arial" pitchFamily="34" charset="0"/>
              </a:defRPr>
            </a:lvl1pPr>
          </a:lstStyle>
          <a:p>
            <a:pPr>
              <a:defRPr/>
            </a:pPr>
            <a:endParaRPr lang="en-US"/>
          </a:p>
        </p:txBody>
      </p:sp>
      <p:sp>
        <p:nvSpPr>
          <p:cNvPr id="7" name="Slide Number Placeholder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l">
              <a:defRPr>
                <a:latin typeface="Arial" pitchFamily="34" charset="0"/>
              </a:defRPr>
            </a:lvl1pPr>
          </a:lstStyle>
          <a:p>
            <a:pPr>
              <a:defRPr/>
            </a:pPr>
            <a:fld id="{B59733A7-FE47-439F-921E-181EE8296B68}" type="slidenum">
              <a:rPr lang="en-US"/>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he-IL" smtClean="0"/>
              <a:t>לחץ כדי לערוך סגנון כותרת משנה של תבנית בסיס</a:t>
            </a:r>
            <a:endParaRPr lang="he-IL"/>
          </a:p>
        </p:txBody>
      </p:sp>
      <p:sp>
        <p:nvSpPr>
          <p:cNvPr id="4" name="Rectangle 4"/>
          <p:cNvSpPr>
            <a:spLocks noGrp="1" noChangeArrowheads="1"/>
          </p:cNvSpPr>
          <p:nvPr>
            <p:ph type="dt" sz="half" idx="10"/>
          </p:nvPr>
        </p:nvSpPr>
        <p:spPr/>
        <p:txBody>
          <a:bodyPr/>
          <a:lstStyle>
            <a:lvl1pPr rtl="0">
              <a:defRPr>
                <a:latin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rtl="0">
              <a:defRPr>
                <a:latin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rtl="0">
              <a:defRPr>
                <a:latin typeface="Arial" pitchFamily="34" charset="0"/>
              </a:defRPr>
            </a:lvl1pPr>
          </a:lstStyle>
          <a:p>
            <a:pPr>
              <a:defRPr/>
            </a:pPr>
            <a:fld id="{AF9546AC-083E-4A47-9144-84AF2D720F52}" type="slidenum">
              <a:rPr lang="he-IL"/>
              <a:pPr>
                <a:defRPr/>
              </a:pPr>
              <a:t>‹#›</a:t>
            </a:fld>
            <a:endParaRPr lang="en-US"/>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4"/>
          <p:cNvSpPr>
            <a:spLocks noGrp="1" noChangeArrowheads="1"/>
          </p:cNvSpPr>
          <p:nvPr>
            <p:ph type="dt" sz="half" idx="10"/>
          </p:nvPr>
        </p:nvSpPr>
        <p:spPr/>
        <p:txBody>
          <a:bodyPr/>
          <a:lstStyle>
            <a:lvl1pPr rtl="0">
              <a:defRPr>
                <a:latin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rtl="0">
              <a:defRPr>
                <a:latin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rtl="0">
              <a:defRPr>
                <a:latin typeface="Arial" pitchFamily="34" charset="0"/>
              </a:defRPr>
            </a:lvl1pPr>
          </a:lstStyle>
          <a:p>
            <a:pPr>
              <a:defRPr/>
            </a:pPr>
            <a:fld id="{0D014554-EAEE-4C31-B936-0BB752999FB9}" type="slidenum">
              <a:rPr lang="he-IL"/>
              <a:pPr>
                <a:defRPr/>
              </a:pPr>
              <a:t>‹#›</a:t>
            </a:fld>
            <a:endParaRPr lang="en-US"/>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e-IL" smtClean="0"/>
              <a:t>לחץ כדי לערוך סגנונות טקסט של תבנית בסיס</a:t>
            </a:r>
          </a:p>
        </p:txBody>
      </p:sp>
      <p:sp>
        <p:nvSpPr>
          <p:cNvPr id="4" name="Rectangle 4"/>
          <p:cNvSpPr>
            <a:spLocks noGrp="1" noChangeArrowheads="1"/>
          </p:cNvSpPr>
          <p:nvPr>
            <p:ph type="dt" sz="half" idx="10"/>
          </p:nvPr>
        </p:nvSpPr>
        <p:spPr/>
        <p:txBody>
          <a:bodyPr/>
          <a:lstStyle>
            <a:lvl1pPr rtl="0">
              <a:defRPr>
                <a:latin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rtl="0">
              <a:defRPr>
                <a:latin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rtl="0">
              <a:defRPr>
                <a:latin typeface="Arial" pitchFamily="34" charset="0"/>
              </a:defRPr>
            </a:lvl1pPr>
          </a:lstStyle>
          <a:p>
            <a:pPr>
              <a:defRPr/>
            </a:pPr>
            <a:fld id="{7AEA9CA2-8855-43D8-A892-653F6B03BDE3}" type="slidenum">
              <a:rPr lang="he-IL"/>
              <a:pPr>
                <a:defRPr/>
              </a:pPr>
              <a:t>‹#›</a:t>
            </a:fld>
            <a:endParaRPr lang="en-US"/>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Rectangle 6"/>
          <p:cNvSpPr>
            <a:spLocks noGrp="1" noChangeArrowheads="1"/>
          </p:cNvSpPr>
          <p:nvPr>
            <p:ph type="dt" sz="half" idx="10"/>
          </p:nvPr>
        </p:nvSpPr>
        <p:spPr/>
        <p:txBody>
          <a:bodyPr/>
          <a:lstStyle>
            <a:lvl1pPr rtl="0">
              <a:defRPr>
                <a:latin typeface="Arial" pitchFamily="34" charset="0"/>
              </a:defRPr>
            </a:lvl1pPr>
          </a:lstStyle>
          <a:p>
            <a:pPr>
              <a:defRPr/>
            </a:pPr>
            <a:endParaRPr lang="en-US"/>
          </a:p>
        </p:txBody>
      </p:sp>
      <p:sp>
        <p:nvSpPr>
          <p:cNvPr id="6" name="Rectangle 7"/>
          <p:cNvSpPr>
            <a:spLocks noGrp="1" noChangeArrowheads="1"/>
          </p:cNvSpPr>
          <p:nvPr>
            <p:ph type="ftr" sz="quarter" idx="11"/>
          </p:nvPr>
        </p:nvSpPr>
        <p:spPr/>
        <p:txBody>
          <a:bodyPr/>
          <a:lstStyle>
            <a:lvl1pPr rtl="0">
              <a:defRPr>
                <a:latin typeface="Arial" pitchFamily="34" charset="0"/>
              </a:defRPr>
            </a:lvl1pPr>
          </a:lstStyle>
          <a:p>
            <a:pPr>
              <a:defRPr/>
            </a:pPr>
            <a:endParaRPr lang="en-US"/>
          </a:p>
        </p:txBody>
      </p:sp>
      <p:sp>
        <p:nvSpPr>
          <p:cNvPr id="7" name="Rectangle 8"/>
          <p:cNvSpPr>
            <a:spLocks noGrp="1" noChangeArrowheads="1"/>
          </p:cNvSpPr>
          <p:nvPr>
            <p:ph type="sldNum" sz="quarter" idx="12"/>
          </p:nvPr>
        </p:nvSpPr>
        <p:spPr/>
        <p:txBody>
          <a:bodyPr/>
          <a:lstStyle>
            <a:lvl1pPr rtl="0">
              <a:defRPr>
                <a:latin typeface="Arial" pitchFamily="34" charset="0"/>
              </a:defRPr>
            </a:lvl1pPr>
          </a:lstStyle>
          <a:p>
            <a:pPr>
              <a:defRPr/>
            </a:pPr>
            <a:fld id="{C4838DD8-3F68-41C6-A585-7C687146ADCA}" type="slidenum">
              <a:rPr lang="he-IL"/>
              <a:pPr>
                <a:defRPr/>
              </a:pPr>
              <a:t>‹#›</a:t>
            </a:fld>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Rectangle 4"/>
          <p:cNvSpPr>
            <a:spLocks noGrp="1" noChangeArrowheads="1"/>
          </p:cNvSpPr>
          <p:nvPr>
            <p:ph type="dt" sz="half" idx="10"/>
          </p:nvPr>
        </p:nvSpPr>
        <p:spPr/>
        <p:txBody>
          <a:bodyPr/>
          <a:lstStyle>
            <a:lvl1pPr rtl="0">
              <a:defRPr>
                <a:latin typeface="Arial" pitchFamily="34" charset="0"/>
              </a:defRPr>
            </a:lvl1pPr>
          </a:lstStyle>
          <a:p>
            <a:pPr>
              <a:defRPr/>
            </a:pPr>
            <a:endParaRPr lang="en-US"/>
          </a:p>
        </p:txBody>
      </p:sp>
      <p:sp>
        <p:nvSpPr>
          <p:cNvPr id="8" name="Rectangle 5"/>
          <p:cNvSpPr>
            <a:spLocks noGrp="1" noChangeArrowheads="1"/>
          </p:cNvSpPr>
          <p:nvPr>
            <p:ph type="ftr" sz="quarter" idx="11"/>
          </p:nvPr>
        </p:nvSpPr>
        <p:spPr/>
        <p:txBody>
          <a:bodyPr/>
          <a:lstStyle>
            <a:lvl1pPr rtl="0">
              <a:defRPr>
                <a:latin typeface="Arial" pitchFamily="34" charset="0"/>
              </a:defRPr>
            </a:lvl1pPr>
          </a:lstStyle>
          <a:p>
            <a:pPr>
              <a:defRPr/>
            </a:pPr>
            <a:endParaRPr lang="en-US"/>
          </a:p>
        </p:txBody>
      </p:sp>
      <p:sp>
        <p:nvSpPr>
          <p:cNvPr id="9" name="Rectangle 6"/>
          <p:cNvSpPr>
            <a:spLocks noGrp="1" noChangeArrowheads="1"/>
          </p:cNvSpPr>
          <p:nvPr>
            <p:ph type="sldNum" sz="quarter" idx="12"/>
          </p:nvPr>
        </p:nvSpPr>
        <p:spPr/>
        <p:txBody>
          <a:bodyPr/>
          <a:lstStyle>
            <a:lvl1pPr rtl="0">
              <a:defRPr>
                <a:latin typeface="Arial" pitchFamily="34" charset="0"/>
              </a:defRPr>
            </a:lvl1pPr>
          </a:lstStyle>
          <a:p>
            <a:pPr>
              <a:defRPr/>
            </a:pPr>
            <a:fld id="{4B0FA697-2624-4966-A793-A74C2273B338}" type="slidenum">
              <a:rPr lang="he-IL"/>
              <a:pPr>
                <a:defRPr/>
              </a:pPr>
              <a:t>‹#›</a:t>
            </a:fld>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Rectangle 4"/>
          <p:cNvSpPr>
            <a:spLocks noGrp="1" noChangeArrowheads="1"/>
          </p:cNvSpPr>
          <p:nvPr>
            <p:ph type="dt" sz="half" idx="10"/>
          </p:nvPr>
        </p:nvSpPr>
        <p:spPr/>
        <p:txBody>
          <a:bodyPr/>
          <a:lstStyle>
            <a:lvl1pPr rtl="0">
              <a:defRPr>
                <a:latin typeface="Arial" pitchFamily="34" charset="0"/>
              </a:defRPr>
            </a:lvl1pPr>
          </a:lstStyle>
          <a:p>
            <a:pPr>
              <a:defRPr/>
            </a:pPr>
            <a:endParaRPr lang="en-US"/>
          </a:p>
        </p:txBody>
      </p:sp>
      <p:sp>
        <p:nvSpPr>
          <p:cNvPr id="4" name="Rectangle 5"/>
          <p:cNvSpPr>
            <a:spLocks noGrp="1" noChangeArrowheads="1"/>
          </p:cNvSpPr>
          <p:nvPr>
            <p:ph type="ftr" sz="quarter" idx="11"/>
          </p:nvPr>
        </p:nvSpPr>
        <p:spPr/>
        <p:txBody>
          <a:bodyPr/>
          <a:lstStyle>
            <a:lvl1pPr rtl="0">
              <a:defRPr>
                <a:latin typeface="Arial" pitchFamily="34" charset="0"/>
              </a:defRPr>
            </a:lvl1pPr>
          </a:lstStyle>
          <a:p>
            <a:pPr>
              <a:defRPr/>
            </a:pPr>
            <a:endParaRPr lang="en-US"/>
          </a:p>
        </p:txBody>
      </p:sp>
      <p:sp>
        <p:nvSpPr>
          <p:cNvPr id="5" name="Rectangle 6"/>
          <p:cNvSpPr>
            <a:spLocks noGrp="1" noChangeArrowheads="1"/>
          </p:cNvSpPr>
          <p:nvPr>
            <p:ph type="sldNum" sz="quarter" idx="12"/>
          </p:nvPr>
        </p:nvSpPr>
        <p:spPr/>
        <p:txBody>
          <a:bodyPr/>
          <a:lstStyle>
            <a:lvl1pPr rtl="0">
              <a:defRPr>
                <a:latin typeface="Arial" pitchFamily="34" charset="0"/>
              </a:defRPr>
            </a:lvl1pPr>
          </a:lstStyle>
          <a:p>
            <a:pPr>
              <a:defRPr/>
            </a:pPr>
            <a:fld id="{09394107-0A26-4430-AD4F-819308D82684}" type="slidenum">
              <a:rPr lang="he-IL"/>
              <a:pPr>
                <a:defRPr/>
              </a:pPr>
              <a:t>‹#›</a:t>
            </a:fld>
            <a:endParaRPr 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rtl="0">
              <a:defRPr>
                <a:latin typeface="Arial" pitchFamily="34" charset="0"/>
              </a:defRPr>
            </a:lvl1pPr>
          </a:lstStyle>
          <a:p>
            <a:pPr>
              <a:defRPr/>
            </a:pPr>
            <a:endParaRPr lang="en-US"/>
          </a:p>
        </p:txBody>
      </p:sp>
      <p:sp>
        <p:nvSpPr>
          <p:cNvPr id="3" name="Rectangle 5"/>
          <p:cNvSpPr>
            <a:spLocks noGrp="1" noChangeArrowheads="1"/>
          </p:cNvSpPr>
          <p:nvPr>
            <p:ph type="ftr" sz="quarter" idx="11"/>
          </p:nvPr>
        </p:nvSpPr>
        <p:spPr/>
        <p:txBody>
          <a:bodyPr/>
          <a:lstStyle>
            <a:lvl1pPr rtl="0">
              <a:defRPr>
                <a:latin typeface="Arial" pitchFamily="34" charset="0"/>
              </a:defRPr>
            </a:lvl1pPr>
          </a:lstStyle>
          <a:p>
            <a:pPr>
              <a:defRPr/>
            </a:pPr>
            <a:endParaRPr lang="en-US"/>
          </a:p>
        </p:txBody>
      </p:sp>
      <p:sp>
        <p:nvSpPr>
          <p:cNvPr id="4" name="Rectangle 6"/>
          <p:cNvSpPr>
            <a:spLocks noGrp="1" noChangeArrowheads="1"/>
          </p:cNvSpPr>
          <p:nvPr>
            <p:ph type="sldNum" sz="quarter" idx="12"/>
          </p:nvPr>
        </p:nvSpPr>
        <p:spPr/>
        <p:txBody>
          <a:bodyPr/>
          <a:lstStyle>
            <a:lvl1pPr rtl="0">
              <a:defRPr>
                <a:latin typeface="Arial" pitchFamily="34" charset="0"/>
              </a:defRPr>
            </a:lvl1pPr>
          </a:lstStyle>
          <a:p>
            <a:pPr>
              <a:defRPr/>
            </a:pPr>
            <a:fld id="{75B02A67-6EF1-48F0-86D7-3F56017A8414}" type="slidenum">
              <a:rPr lang="he-IL"/>
              <a:pPr>
                <a:defRPr/>
              </a:pPr>
              <a:t>‹#›</a:t>
            </a:fld>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Rectangle 6"/>
          <p:cNvSpPr>
            <a:spLocks noGrp="1" noChangeArrowheads="1"/>
          </p:cNvSpPr>
          <p:nvPr>
            <p:ph type="dt" sz="half" idx="10"/>
          </p:nvPr>
        </p:nvSpPr>
        <p:spPr/>
        <p:txBody>
          <a:bodyPr/>
          <a:lstStyle>
            <a:lvl1pPr rtl="0">
              <a:defRPr>
                <a:latin typeface="Arial" pitchFamily="34" charset="0"/>
              </a:defRPr>
            </a:lvl1pPr>
          </a:lstStyle>
          <a:p>
            <a:pPr>
              <a:defRPr/>
            </a:pPr>
            <a:endParaRPr lang="en-US"/>
          </a:p>
        </p:txBody>
      </p:sp>
      <p:sp>
        <p:nvSpPr>
          <p:cNvPr id="6" name="Rectangle 7"/>
          <p:cNvSpPr>
            <a:spLocks noGrp="1" noChangeArrowheads="1"/>
          </p:cNvSpPr>
          <p:nvPr>
            <p:ph type="ftr" sz="quarter" idx="11"/>
          </p:nvPr>
        </p:nvSpPr>
        <p:spPr/>
        <p:txBody>
          <a:bodyPr/>
          <a:lstStyle>
            <a:lvl1pPr rtl="0">
              <a:defRPr>
                <a:latin typeface="Arial" pitchFamily="34" charset="0"/>
              </a:defRPr>
            </a:lvl1pPr>
          </a:lstStyle>
          <a:p>
            <a:pPr>
              <a:defRPr/>
            </a:pPr>
            <a:endParaRPr lang="en-US"/>
          </a:p>
        </p:txBody>
      </p:sp>
      <p:sp>
        <p:nvSpPr>
          <p:cNvPr id="7" name="Rectangle 8"/>
          <p:cNvSpPr>
            <a:spLocks noGrp="1" noChangeArrowheads="1"/>
          </p:cNvSpPr>
          <p:nvPr>
            <p:ph type="sldNum" sz="quarter" idx="12"/>
          </p:nvPr>
        </p:nvSpPr>
        <p:spPr/>
        <p:txBody>
          <a:bodyPr/>
          <a:lstStyle>
            <a:lvl1pPr rtl="0">
              <a:defRPr>
                <a:latin typeface="Arial" pitchFamily="34" charset="0"/>
              </a:defRPr>
            </a:lvl1pPr>
          </a:lstStyle>
          <a:p>
            <a:pPr>
              <a:defRPr/>
            </a:pPr>
            <a:fld id="{907ED623-7E02-4DCE-B483-A58700BF35A2}" type="slidenum">
              <a:rPr lang="he-IL"/>
              <a:pPr>
                <a:defRPr/>
              </a:pPr>
              <a:t>‹#›</a:t>
            </a:fld>
            <a:endParaRPr lang="en-US"/>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e-IL" noProof="0" smtClean="0"/>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Rectangle 6"/>
          <p:cNvSpPr>
            <a:spLocks noGrp="1" noChangeArrowheads="1"/>
          </p:cNvSpPr>
          <p:nvPr>
            <p:ph type="dt" sz="half" idx="10"/>
          </p:nvPr>
        </p:nvSpPr>
        <p:spPr/>
        <p:txBody>
          <a:bodyPr/>
          <a:lstStyle>
            <a:lvl1pPr rtl="0">
              <a:defRPr>
                <a:latin typeface="Arial" pitchFamily="34" charset="0"/>
              </a:defRPr>
            </a:lvl1pPr>
          </a:lstStyle>
          <a:p>
            <a:pPr>
              <a:defRPr/>
            </a:pPr>
            <a:endParaRPr lang="en-US"/>
          </a:p>
        </p:txBody>
      </p:sp>
      <p:sp>
        <p:nvSpPr>
          <p:cNvPr id="6" name="Rectangle 7"/>
          <p:cNvSpPr>
            <a:spLocks noGrp="1" noChangeArrowheads="1"/>
          </p:cNvSpPr>
          <p:nvPr>
            <p:ph type="ftr" sz="quarter" idx="11"/>
          </p:nvPr>
        </p:nvSpPr>
        <p:spPr/>
        <p:txBody>
          <a:bodyPr/>
          <a:lstStyle>
            <a:lvl1pPr rtl="0">
              <a:defRPr>
                <a:latin typeface="Arial" pitchFamily="34" charset="0"/>
              </a:defRPr>
            </a:lvl1pPr>
          </a:lstStyle>
          <a:p>
            <a:pPr>
              <a:defRPr/>
            </a:pPr>
            <a:endParaRPr lang="en-US"/>
          </a:p>
        </p:txBody>
      </p:sp>
      <p:sp>
        <p:nvSpPr>
          <p:cNvPr id="7" name="Rectangle 8"/>
          <p:cNvSpPr>
            <a:spLocks noGrp="1" noChangeArrowheads="1"/>
          </p:cNvSpPr>
          <p:nvPr>
            <p:ph type="sldNum" sz="quarter" idx="12"/>
          </p:nvPr>
        </p:nvSpPr>
        <p:spPr/>
        <p:txBody>
          <a:bodyPr/>
          <a:lstStyle>
            <a:lvl1pPr rtl="0">
              <a:defRPr>
                <a:latin typeface="Arial" pitchFamily="34" charset="0"/>
              </a:defRPr>
            </a:lvl1pPr>
          </a:lstStyle>
          <a:p>
            <a:pPr>
              <a:defRPr/>
            </a:pPr>
            <a:fld id="{82FE0ADC-4BD6-45C9-8616-CFC5370F6571}" type="slidenum">
              <a:rPr lang="he-IL"/>
              <a:pPr>
                <a:defRPr/>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transition spd="slow"/>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4"/>
          <p:cNvSpPr>
            <a:spLocks noGrp="1" noChangeArrowheads="1"/>
          </p:cNvSpPr>
          <p:nvPr>
            <p:ph type="dt" sz="half" idx="10"/>
          </p:nvPr>
        </p:nvSpPr>
        <p:spPr/>
        <p:txBody>
          <a:bodyPr/>
          <a:lstStyle>
            <a:lvl1pPr rtl="0">
              <a:defRPr>
                <a:latin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rtl="0">
              <a:defRPr>
                <a:latin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rtl="0">
              <a:defRPr>
                <a:latin typeface="Arial" pitchFamily="34" charset="0"/>
              </a:defRPr>
            </a:lvl1pPr>
          </a:lstStyle>
          <a:p>
            <a:pPr>
              <a:defRPr/>
            </a:pPr>
            <a:fld id="{3FA8D69F-5414-443C-B116-EB5475FEB52C}" type="slidenum">
              <a:rPr lang="he-IL"/>
              <a:pPr>
                <a:defRPr/>
              </a:pPr>
              <a:t>‹#›</a:t>
            </a:fld>
            <a:endParaRPr 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515100" y="609600"/>
            <a:ext cx="1943100" cy="5486400"/>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685800" y="609600"/>
            <a:ext cx="5676900" cy="5486400"/>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4"/>
          <p:cNvSpPr>
            <a:spLocks noGrp="1" noChangeArrowheads="1"/>
          </p:cNvSpPr>
          <p:nvPr>
            <p:ph type="dt" sz="half" idx="10"/>
          </p:nvPr>
        </p:nvSpPr>
        <p:spPr/>
        <p:txBody>
          <a:bodyPr/>
          <a:lstStyle>
            <a:lvl1pPr rtl="0">
              <a:defRPr>
                <a:latin typeface="Arial" pitchFamily="34" charset="0"/>
              </a:defRPr>
            </a:lvl1pPr>
          </a:lstStyle>
          <a:p>
            <a:pPr>
              <a:defRPr/>
            </a:pPr>
            <a:endParaRPr lang="en-US"/>
          </a:p>
        </p:txBody>
      </p:sp>
      <p:sp>
        <p:nvSpPr>
          <p:cNvPr id="5" name="Rectangle 5"/>
          <p:cNvSpPr>
            <a:spLocks noGrp="1" noChangeArrowheads="1"/>
          </p:cNvSpPr>
          <p:nvPr>
            <p:ph type="ftr" sz="quarter" idx="11"/>
          </p:nvPr>
        </p:nvSpPr>
        <p:spPr/>
        <p:txBody>
          <a:bodyPr/>
          <a:lstStyle>
            <a:lvl1pPr rtl="0">
              <a:defRPr>
                <a:latin typeface="Arial" pitchFamily="34" charset="0"/>
              </a:defRPr>
            </a:lvl1pPr>
          </a:lstStyle>
          <a:p>
            <a:pPr>
              <a:defRPr/>
            </a:pPr>
            <a:endParaRPr lang="en-US"/>
          </a:p>
        </p:txBody>
      </p:sp>
      <p:sp>
        <p:nvSpPr>
          <p:cNvPr id="6" name="Rectangle 6"/>
          <p:cNvSpPr>
            <a:spLocks noGrp="1" noChangeArrowheads="1"/>
          </p:cNvSpPr>
          <p:nvPr>
            <p:ph type="sldNum" sz="quarter" idx="12"/>
          </p:nvPr>
        </p:nvSpPr>
        <p:spPr/>
        <p:txBody>
          <a:bodyPr/>
          <a:lstStyle>
            <a:lvl1pPr rtl="0">
              <a:defRPr>
                <a:latin typeface="Arial" pitchFamily="34" charset="0"/>
              </a:defRPr>
            </a:lvl1pPr>
          </a:lstStyle>
          <a:p>
            <a:pPr>
              <a:defRPr/>
            </a:pPr>
            <a:fld id="{96693AE4-D077-4C9B-AAB1-D6A2BB99C014}" type="slidenum">
              <a:rPr lang="he-IL"/>
              <a:pPr>
                <a:defRPr/>
              </a:pPr>
              <a:t>‹#›</a:t>
            </a:fld>
            <a:endParaRPr 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xAndObj">
  <p:cSld name="כותרת, טקסט ותוכן">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sz="half" idx="1"/>
          </p:nvPr>
        </p:nvSpPr>
        <p:spPr>
          <a:xfrm>
            <a:off x="457200" y="1600200"/>
            <a:ext cx="4038600" cy="4525963"/>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a:xfrm>
            <a:off x="6553200" y="6245225"/>
            <a:ext cx="2133600" cy="476250"/>
          </a:xfrm>
        </p:spPr>
        <p:txBody>
          <a:bodyPr/>
          <a:lstStyle>
            <a:lvl1pPr rtl="0">
              <a:defRPr>
                <a:latin typeface="Arial" pitchFamily="34" charset="0"/>
              </a:defRPr>
            </a:lvl1pPr>
          </a:lstStyle>
          <a:p>
            <a:pPr>
              <a:defRPr/>
            </a:pPr>
            <a:endParaRPr lang="en-US"/>
          </a:p>
        </p:txBody>
      </p:sp>
      <p:sp>
        <p:nvSpPr>
          <p:cNvPr id="6" name="מציין מיקום של כותרת תחתונה 5"/>
          <p:cNvSpPr>
            <a:spLocks noGrp="1"/>
          </p:cNvSpPr>
          <p:nvPr>
            <p:ph type="ftr" sz="quarter" idx="11"/>
          </p:nvPr>
        </p:nvSpPr>
        <p:spPr>
          <a:xfrm>
            <a:off x="3124200" y="6245225"/>
            <a:ext cx="2895600" cy="476250"/>
          </a:xfrm>
        </p:spPr>
        <p:txBody>
          <a:bodyPr/>
          <a:lstStyle>
            <a:lvl1pPr rtl="0">
              <a:defRPr>
                <a:latin typeface="Arial" pitchFamily="34" charset="0"/>
              </a:defRPr>
            </a:lvl1pPr>
          </a:lstStyle>
          <a:p>
            <a:pPr>
              <a:defRPr/>
            </a:pPr>
            <a:endParaRPr lang="en-US"/>
          </a:p>
        </p:txBody>
      </p:sp>
      <p:sp>
        <p:nvSpPr>
          <p:cNvPr id="7" name="מציין מיקום של מספר שקופית 6"/>
          <p:cNvSpPr>
            <a:spLocks noGrp="1"/>
          </p:cNvSpPr>
          <p:nvPr>
            <p:ph type="sldNum" sz="quarter" idx="12"/>
          </p:nvPr>
        </p:nvSpPr>
        <p:spPr>
          <a:xfrm>
            <a:off x="457200" y="6245225"/>
            <a:ext cx="2133600" cy="476250"/>
          </a:xfrm>
        </p:spPr>
        <p:txBody>
          <a:bodyPr/>
          <a:lstStyle>
            <a:lvl1pPr rtl="0">
              <a:defRPr>
                <a:latin typeface="Arial" pitchFamily="34" charset="0"/>
              </a:defRPr>
            </a:lvl1pPr>
          </a:lstStyle>
          <a:p>
            <a:pPr>
              <a:defRPr/>
            </a:pPr>
            <a:fld id="{9F26F35B-729E-4387-B971-44B31C4B24D3}" type="slidenum">
              <a:rPr lang="he-IL"/>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ar-S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3.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4.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theme" Target="../theme/theme5.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pic>
        <p:nvPicPr>
          <p:cNvPr id="1026" name="Picture 119" descr="foodpyramid_bkgrnd"/>
          <p:cNvPicPr>
            <a:picLocks noChangeAspect="1" noChangeArrowheads="1"/>
          </p:cNvPicPr>
          <p:nvPr/>
        </p:nvPicPr>
        <p:blipFill>
          <a:blip r:embed="rId14" cstate="email"/>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1524000" y="914400"/>
            <a:ext cx="6096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1524000" y="1752600"/>
            <a:ext cx="60960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531" r:id="rId1"/>
    <p:sldLayoutId id="2147484520" r:id="rId2"/>
    <p:sldLayoutId id="2147484521" r:id="rId3"/>
    <p:sldLayoutId id="2147484522" r:id="rId4"/>
    <p:sldLayoutId id="2147484523" r:id="rId5"/>
    <p:sldLayoutId id="2147484524" r:id="rId6"/>
    <p:sldLayoutId id="2147484525" r:id="rId7"/>
    <p:sldLayoutId id="2147484526" r:id="rId8"/>
    <p:sldLayoutId id="2147484527" r:id="rId9"/>
    <p:sldLayoutId id="2147484528" r:id="rId10"/>
    <p:sldLayoutId id="2147484529" r:id="rId11"/>
    <p:sldLayoutId id="2147484530" r:id="rId12"/>
  </p:sldLayoutIdLst>
  <p:transition spd="slow"/>
  <p:txStyles>
    <p:titleStyle>
      <a:lvl1pPr algn="ctr" rtl="1" eaLnBrk="0" fontAlgn="base" hangingPunct="0">
        <a:spcBef>
          <a:spcPct val="0"/>
        </a:spcBef>
        <a:spcAft>
          <a:spcPct val="0"/>
        </a:spcAft>
        <a:defRPr sz="3200">
          <a:solidFill>
            <a:schemeClr val="tx2"/>
          </a:solidFill>
          <a:latin typeface="+mj-lt"/>
          <a:ea typeface="+mj-ea"/>
          <a:cs typeface="+mj-cs"/>
        </a:defRPr>
      </a:lvl1pPr>
      <a:lvl2pPr algn="ctr" rtl="1" eaLnBrk="0" fontAlgn="base" hangingPunct="0">
        <a:spcBef>
          <a:spcPct val="0"/>
        </a:spcBef>
        <a:spcAft>
          <a:spcPct val="0"/>
        </a:spcAft>
        <a:defRPr sz="3200">
          <a:solidFill>
            <a:schemeClr val="tx2"/>
          </a:solidFill>
          <a:latin typeface="Century Gothic" pitchFamily="34" charset="0"/>
        </a:defRPr>
      </a:lvl2pPr>
      <a:lvl3pPr algn="ctr" rtl="1" eaLnBrk="0" fontAlgn="base" hangingPunct="0">
        <a:spcBef>
          <a:spcPct val="0"/>
        </a:spcBef>
        <a:spcAft>
          <a:spcPct val="0"/>
        </a:spcAft>
        <a:defRPr sz="3200">
          <a:solidFill>
            <a:schemeClr val="tx2"/>
          </a:solidFill>
          <a:latin typeface="Century Gothic" pitchFamily="34" charset="0"/>
        </a:defRPr>
      </a:lvl3pPr>
      <a:lvl4pPr algn="ctr" rtl="1" eaLnBrk="0" fontAlgn="base" hangingPunct="0">
        <a:spcBef>
          <a:spcPct val="0"/>
        </a:spcBef>
        <a:spcAft>
          <a:spcPct val="0"/>
        </a:spcAft>
        <a:defRPr sz="3200">
          <a:solidFill>
            <a:schemeClr val="tx2"/>
          </a:solidFill>
          <a:latin typeface="Century Gothic" pitchFamily="34" charset="0"/>
        </a:defRPr>
      </a:lvl4pPr>
      <a:lvl5pPr algn="ctr" rtl="1" eaLnBrk="0" fontAlgn="base" hangingPunct="0">
        <a:spcBef>
          <a:spcPct val="0"/>
        </a:spcBef>
        <a:spcAft>
          <a:spcPct val="0"/>
        </a:spcAft>
        <a:defRPr sz="3200">
          <a:solidFill>
            <a:schemeClr val="tx2"/>
          </a:solidFill>
          <a:latin typeface="Century Gothic" pitchFamily="34" charset="0"/>
        </a:defRPr>
      </a:lvl5pPr>
      <a:lvl6pPr marL="457200" algn="ctr" rtl="1" eaLnBrk="1" fontAlgn="base" hangingPunct="1">
        <a:spcBef>
          <a:spcPct val="0"/>
        </a:spcBef>
        <a:spcAft>
          <a:spcPct val="0"/>
        </a:spcAft>
        <a:defRPr sz="3200">
          <a:solidFill>
            <a:schemeClr val="tx2"/>
          </a:solidFill>
          <a:latin typeface="Century Gothic" pitchFamily="34" charset="0"/>
        </a:defRPr>
      </a:lvl6pPr>
      <a:lvl7pPr marL="914400" algn="ctr" rtl="1" eaLnBrk="1" fontAlgn="base" hangingPunct="1">
        <a:spcBef>
          <a:spcPct val="0"/>
        </a:spcBef>
        <a:spcAft>
          <a:spcPct val="0"/>
        </a:spcAft>
        <a:defRPr sz="3200">
          <a:solidFill>
            <a:schemeClr val="tx2"/>
          </a:solidFill>
          <a:latin typeface="Century Gothic" pitchFamily="34" charset="0"/>
        </a:defRPr>
      </a:lvl7pPr>
      <a:lvl8pPr marL="1371600" algn="ctr" rtl="1" eaLnBrk="1" fontAlgn="base" hangingPunct="1">
        <a:spcBef>
          <a:spcPct val="0"/>
        </a:spcBef>
        <a:spcAft>
          <a:spcPct val="0"/>
        </a:spcAft>
        <a:defRPr sz="3200">
          <a:solidFill>
            <a:schemeClr val="tx2"/>
          </a:solidFill>
          <a:latin typeface="Century Gothic" pitchFamily="34" charset="0"/>
        </a:defRPr>
      </a:lvl8pPr>
      <a:lvl9pPr marL="1828800" algn="ctr" rtl="1" eaLnBrk="1" fontAlgn="base" hangingPunct="1">
        <a:spcBef>
          <a:spcPct val="0"/>
        </a:spcBef>
        <a:spcAft>
          <a:spcPct val="0"/>
        </a:spcAft>
        <a:defRPr sz="3200">
          <a:solidFill>
            <a:schemeClr val="tx2"/>
          </a:solidFill>
          <a:latin typeface="Century Gothic" pitchFamily="34" charset="0"/>
        </a:defRPr>
      </a:lvl9pPr>
    </p:titleStyle>
    <p:bodyStyle>
      <a:lvl1pPr marL="342900" indent="-342900" algn="r" rtl="1" eaLnBrk="0" fontAlgn="base" hangingPunct="0">
        <a:spcBef>
          <a:spcPct val="20000"/>
        </a:spcBef>
        <a:spcAft>
          <a:spcPct val="0"/>
        </a:spcAft>
        <a:buClr>
          <a:schemeClr val="folHlink"/>
        </a:buClr>
        <a:buFont typeface="Wingdings" pitchFamily="2" charset="2"/>
        <a:buChar char="Ø"/>
        <a:defRPr sz="1600">
          <a:solidFill>
            <a:schemeClr val="tx1"/>
          </a:solidFill>
          <a:latin typeface="+mn-lt"/>
          <a:ea typeface="+mn-ea"/>
          <a:cs typeface="+mn-cs"/>
        </a:defRPr>
      </a:lvl1pPr>
      <a:lvl2pPr marL="742950" indent="-285750" algn="r" rtl="1" eaLnBrk="0" fontAlgn="base" hangingPunct="0">
        <a:spcBef>
          <a:spcPct val="20000"/>
        </a:spcBef>
        <a:spcAft>
          <a:spcPct val="0"/>
        </a:spcAft>
        <a:buClr>
          <a:schemeClr val="folHlink"/>
        </a:buClr>
        <a:buChar char="•"/>
        <a:defRPr sz="1600">
          <a:solidFill>
            <a:schemeClr val="tx1"/>
          </a:solidFill>
          <a:latin typeface="+mn-lt"/>
        </a:defRPr>
      </a:lvl2pPr>
      <a:lvl3pPr marL="1143000" indent="-228600" algn="r" rtl="1" eaLnBrk="0" fontAlgn="base" hangingPunct="0">
        <a:spcBef>
          <a:spcPct val="20000"/>
        </a:spcBef>
        <a:spcAft>
          <a:spcPct val="0"/>
        </a:spcAft>
        <a:buClr>
          <a:schemeClr val="folHlink"/>
        </a:buClr>
        <a:buChar char="•"/>
        <a:defRPr sz="1600">
          <a:solidFill>
            <a:schemeClr val="tx1"/>
          </a:solidFill>
          <a:latin typeface="+mn-lt"/>
        </a:defRPr>
      </a:lvl3pPr>
      <a:lvl4pPr marL="1600200" indent="-228600" algn="r" rtl="1" eaLnBrk="0" fontAlgn="base" hangingPunct="0">
        <a:spcBef>
          <a:spcPct val="20000"/>
        </a:spcBef>
        <a:spcAft>
          <a:spcPct val="0"/>
        </a:spcAft>
        <a:buClr>
          <a:schemeClr val="folHlink"/>
        </a:buClr>
        <a:buChar char="•"/>
        <a:defRPr sz="1400">
          <a:solidFill>
            <a:schemeClr val="tx1"/>
          </a:solidFill>
          <a:latin typeface="+mn-lt"/>
        </a:defRPr>
      </a:lvl4pPr>
      <a:lvl5pPr marL="2057400" indent="-228600" algn="r" rtl="1" eaLnBrk="0" fontAlgn="base" hangingPunct="0">
        <a:spcBef>
          <a:spcPct val="20000"/>
        </a:spcBef>
        <a:spcAft>
          <a:spcPct val="0"/>
        </a:spcAft>
        <a:buClr>
          <a:schemeClr val="folHlink"/>
        </a:buClr>
        <a:buChar char="•"/>
        <a:defRPr sz="1400">
          <a:solidFill>
            <a:schemeClr val="tx1"/>
          </a:solidFill>
          <a:latin typeface="+mn-lt"/>
        </a:defRPr>
      </a:lvl5pPr>
      <a:lvl6pPr marL="2514600" indent="-228600" algn="r" rtl="1" eaLnBrk="1" fontAlgn="base" hangingPunct="1">
        <a:spcBef>
          <a:spcPct val="20000"/>
        </a:spcBef>
        <a:spcAft>
          <a:spcPct val="0"/>
        </a:spcAft>
        <a:buClr>
          <a:schemeClr val="folHlink"/>
        </a:buClr>
        <a:buChar char="•"/>
        <a:defRPr sz="1400">
          <a:solidFill>
            <a:schemeClr val="tx1"/>
          </a:solidFill>
          <a:latin typeface="+mn-lt"/>
        </a:defRPr>
      </a:lvl6pPr>
      <a:lvl7pPr marL="2971800" indent="-228600" algn="r" rtl="1" eaLnBrk="1" fontAlgn="base" hangingPunct="1">
        <a:spcBef>
          <a:spcPct val="20000"/>
        </a:spcBef>
        <a:spcAft>
          <a:spcPct val="0"/>
        </a:spcAft>
        <a:buClr>
          <a:schemeClr val="folHlink"/>
        </a:buClr>
        <a:buChar char="•"/>
        <a:defRPr sz="1400">
          <a:solidFill>
            <a:schemeClr val="tx1"/>
          </a:solidFill>
          <a:latin typeface="+mn-lt"/>
        </a:defRPr>
      </a:lvl7pPr>
      <a:lvl8pPr marL="3429000" indent="-228600" algn="r" rtl="1" eaLnBrk="1" fontAlgn="base" hangingPunct="1">
        <a:spcBef>
          <a:spcPct val="20000"/>
        </a:spcBef>
        <a:spcAft>
          <a:spcPct val="0"/>
        </a:spcAft>
        <a:buClr>
          <a:schemeClr val="folHlink"/>
        </a:buClr>
        <a:buChar char="•"/>
        <a:defRPr sz="1400">
          <a:solidFill>
            <a:schemeClr val="tx1"/>
          </a:solidFill>
          <a:latin typeface="+mn-lt"/>
        </a:defRPr>
      </a:lvl8pPr>
      <a:lvl9pPr marL="3886200" indent="-228600" algn="r" rtl="1" eaLnBrk="1" fontAlgn="base" hangingPunct="1">
        <a:spcBef>
          <a:spcPct val="20000"/>
        </a:spcBef>
        <a:spcAft>
          <a:spcPct val="0"/>
        </a:spcAft>
        <a:buClr>
          <a:schemeClr val="folHlink"/>
        </a:buClr>
        <a:buChar char="•"/>
        <a:defRPr sz="14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a:defRPr sz="1400">
                <a:solidFill>
                  <a:srgbClr val="000000"/>
                </a:solidFill>
                <a:latin typeface="Times New Roman" pitchFamily="18"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a:defRPr sz="1400">
                <a:solidFill>
                  <a:srgbClr val="000000"/>
                </a:solidFill>
                <a:latin typeface="Times New Roman" pitchFamily="18"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rtl="0">
              <a:defRPr sz="1400">
                <a:solidFill>
                  <a:srgbClr val="000000"/>
                </a:solidFill>
                <a:latin typeface="Times New Roman" pitchFamily="18" charset="0"/>
                <a:cs typeface="+mn-cs"/>
              </a:defRPr>
            </a:lvl1pPr>
          </a:lstStyle>
          <a:p>
            <a:pPr>
              <a:defRPr/>
            </a:pPr>
            <a:fld id="{24D56D57-D16A-4B4C-ABAD-E7D3658D06B2}" type="slidenum">
              <a:rPr lang="he-IL"/>
              <a:pPr>
                <a:defRPr/>
              </a:pPr>
              <a:t>‹#›</a:t>
            </a:fld>
            <a:endParaRPr lang="en-US"/>
          </a:p>
        </p:txBody>
      </p:sp>
    </p:spTree>
  </p:cSld>
  <p:clrMap bg1="lt1" tx1="dk1" bg2="lt2" tx2="dk2" accent1="accent1" accent2="accent2" accent3="accent3" accent4="accent4" accent5="accent5" accent6="accent6" hlink="hlink" folHlink="folHlink"/>
  <p:sldLayoutIdLst>
    <p:sldLayoutId id="2147484532" r:id="rId1"/>
    <p:sldLayoutId id="2147484533" r:id="rId2"/>
    <p:sldLayoutId id="2147484534" r:id="rId3"/>
    <p:sldLayoutId id="2147484535" r:id="rId4"/>
    <p:sldLayoutId id="2147484536" r:id="rId5"/>
    <p:sldLayoutId id="2147484537" r:id="rId6"/>
    <p:sldLayoutId id="2147484538" r:id="rId7"/>
    <p:sldLayoutId id="2147484539" r:id="rId8"/>
    <p:sldLayoutId id="2147484540" r:id="rId9"/>
    <p:sldLayoutId id="2147484541" r:id="rId10"/>
    <p:sldLayoutId id="2147484542" r:id="rId11"/>
    <p:sldLayoutId id="2147484543" r:id="rId12"/>
    <p:sldLayoutId id="2147484544" r:id="rId13"/>
    <p:sldLayoutId id="2147484545" r:id="rId14"/>
    <p:sldLayoutId id="2147484546" r:id="rId15"/>
  </p:sldLayoutIdLst>
  <p:transition spd="med">
    <p:fade thruBlk="1"/>
  </p:transition>
  <p:txStyles>
    <p:title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Times New Roman" pitchFamily="18" charset="0"/>
          <a:cs typeface="Arial" charset="0"/>
        </a:defRPr>
      </a:lvl2pPr>
      <a:lvl3pPr algn="ctr" rtl="1" eaLnBrk="0" fontAlgn="base" hangingPunct="0">
        <a:spcBef>
          <a:spcPct val="0"/>
        </a:spcBef>
        <a:spcAft>
          <a:spcPct val="0"/>
        </a:spcAft>
        <a:defRPr sz="4400">
          <a:solidFill>
            <a:schemeClr val="tx2"/>
          </a:solidFill>
          <a:latin typeface="Times New Roman" pitchFamily="18" charset="0"/>
          <a:cs typeface="Arial" charset="0"/>
        </a:defRPr>
      </a:lvl3pPr>
      <a:lvl4pPr algn="ctr" rtl="1" eaLnBrk="0" fontAlgn="base" hangingPunct="0">
        <a:spcBef>
          <a:spcPct val="0"/>
        </a:spcBef>
        <a:spcAft>
          <a:spcPct val="0"/>
        </a:spcAft>
        <a:defRPr sz="4400">
          <a:solidFill>
            <a:schemeClr val="tx2"/>
          </a:solidFill>
          <a:latin typeface="Times New Roman" pitchFamily="18" charset="0"/>
          <a:cs typeface="Arial" charset="0"/>
        </a:defRPr>
      </a:lvl4pPr>
      <a:lvl5pPr algn="ctr" rtl="1" eaLnBrk="0" fontAlgn="base" hangingPunct="0">
        <a:spcBef>
          <a:spcPct val="0"/>
        </a:spcBef>
        <a:spcAft>
          <a:spcPct val="0"/>
        </a:spcAft>
        <a:defRPr sz="4400">
          <a:solidFill>
            <a:schemeClr val="tx2"/>
          </a:solidFill>
          <a:latin typeface="Times New Roman" pitchFamily="18" charset="0"/>
          <a:cs typeface="Arial" charset="0"/>
        </a:defRPr>
      </a:lvl5pPr>
      <a:lvl6pPr marL="457200" algn="ctr" rtl="1" fontAlgn="base">
        <a:spcBef>
          <a:spcPct val="0"/>
        </a:spcBef>
        <a:spcAft>
          <a:spcPct val="0"/>
        </a:spcAft>
        <a:defRPr sz="4400">
          <a:solidFill>
            <a:schemeClr val="tx2"/>
          </a:solidFill>
          <a:latin typeface="Times New Roman" pitchFamily="18" charset="0"/>
          <a:cs typeface="Arial" charset="0"/>
        </a:defRPr>
      </a:lvl6pPr>
      <a:lvl7pPr marL="914400" algn="ctr" rtl="1" fontAlgn="base">
        <a:spcBef>
          <a:spcPct val="0"/>
        </a:spcBef>
        <a:spcAft>
          <a:spcPct val="0"/>
        </a:spcAft>
        <a:defRPr sz="4400">
          <a:solidFill>
            <a:schemeClr val="tx2"/>
          </a:solidFill>
          <a:latin typeface="Times New Roman" pitchFamily="18" charset="0"/>
          <a:cs typeface="Arial" charset="0"/>
        </a:defRPr>
      </a:lvl7pPr>
      <a:lvl8pPr marL="1371600" algn="ctr" rtl="1" fontAlgn="base">
        <a:spcBef>
          <a:spcPct val="0"/>
        </a:spcBef>
        <a:spcAft>
          <a:spcPct val="0"/>
        </a:spcAft>
        <a:defRPr sz="4400">
          <a:solidFill>
            <a:schemeClr val="tx2"/>
          </a:solidFill>
          <a:latin typeface="Times New Roman" pitchFamily="18" charset="0"/>
          <a:cs typeface="Arial" charset="0"/>
        </a:defRPr>
      </a:lvl8pPr>
      <a:lvl9pPr marL="1828800" algn="ctr" rtl="1" fontAlgn="base">
        <a:spcBef>
          <a:spcPct val="0"/>
        </a:spcBef>
        <a:spcAft>
          <a:spcPct val="0"/>
        </a:spcAft>
        <a:defRPr sz="4400">
          <a:solidFill>
            <a:schemeClr val="tx2"/>
          </a:solidFill>
          <a:latin typeface="Times New Roman" pitchFamily="18"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58000"/>
            <a:chOff x="0" y="0"/>
            <a:chExt cx="5760" cy="4320"/>
          </a:xfrm>
        </p:grpSpPr>
        <p:grpSp>
          <p:nvGrpSpPr>
            <p:cNvPr id="3084" name="Group 3"/>
            <p:cNvGrpSpPr>
              <a:grpSpLocks/>
            </p:cNvGrpSpPr>
            <p:nvPr/>
          </p:nvGrpSpPr>
          <p:grpSpPr bwMode="auto">
            <a:xfrm>
              <a:off x="0" y="0"/>
              <a:ext cx="5760" cy="4320"/>
              <a:chOff x="0" y="0"/>
              <a:chExt cx="5760" cy="4320"/>
            </a:xfrm>
          </p:grpSpPr>
          <p:sp>
            <p:nvSpPr>
              <p:cNvPr id="3092" name="Line 4"/>
              <p:cNvSpPr>
                <a:spLocks noChangeShapeType="1"/>
              </p:cNvSpPr>
              <p:nvPr/>
            </p:nvSpPr>
            <p:spPr bwMode="hidden">
              <a:xfrm>
                <a:off x="288"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093" name="Line 5"/>
              <p:cNvSpPr>
                <a:spLocks noChangeShapeType="1"/>
              </p:cNvSpPr>
              <p:nvPr/>
            </p:nvSpPr>
            <p:spPr bwMode="hidden">
              <a:xfrm>
                <a:off x="576"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094" name="Line 6"/>
              <p:cNvSpPr>
                <a:spLocks noChangeShapeType="1"/>
              </p:cNvSpPr>
              <p:nvPr/>
            </p:nvSpPr>
            <p:spPr bwMode="hidden">
              <a:xfrm>
                <a:off x="864"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095" name="Line 7"/>
              <p:cNvSpPr>
                <a:spLocks noChangeShapeType="1"/>
              </p:cNvSpPr>
              <p:nvPr/>
            </p:nvSpPr>
            <p:spPr bwMode="hidden">
              <a:xfrm>
                <a:off x="1152"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096" name="Line 8"/>
              <p:cNvSpPr>
                <a:spLocks noChangeShapeType="1"/>
              </p:cNvSpPr>
              <p:nvPr/>
            </p:nvSpPr>
            <p:spPr bwMode="hidden">
              <a:xfrm>
                <a:off x="1440"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097" name="Line 9"/>
              <p:cNvSpPr>
                <a:spLocks noChangeShapeType="1"/>
              </p:cNvSpPr>
              <p:nvPr/>
            </p:nvSpPr>
            <p:spPr bwMode="hidden">
              <a:xfrm>
                <a:off x="1728"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098" name="Line 10"/>
              <p:cNvSpPr>
                <a:spLocks noChangeShapeType="1"/>
              </p:cNvSpPr>
              <p:nvPr/>
            </p:nvSpPr>
            <p:spPr bwMode="hidden">
              <a:xfrm>
                <a:off x="2016"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099" name="Line 11"/>
              <p:cNvSpPr>
                <a:spLocks noChangeShapeType="1"/>
              </p:cNvSpPr>
              <p:nvPr/>
            </p:nvSpPr>
            <p:spPr bwMode="hidden">
              <a:xfrm>
                <a:off x="2304"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00" name="Line 12"/>
              <p:cNvSpPr>
                <a:spLocks noChangeShapeType="1"/>
              </p:cNvSpPr>
              <p:nvPr/>
            </p:nvSpPr>
            <p:spPr bwMode="hidden">
              <a:xfrm>
                <a:off x="2592"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01" name="Line 13"/>
              <p:cNvSpPr>
                <a:spLocks noChangeShapeType="1"/>
              </p:cNvSpPr>
              <p:nvPr/>
            </p:nvSpPr>
            <p:spPr bwMode="hidden">
              <a:xfrm>
                <a:off x="2880"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02" name="Line 14"/>
              <p:cNvSpPr>
                <a:spLocks noChangeShapeType="1"/>
              </p:cNvSpPr>
              <p:nvPr/>
            </p:nvSpPr>
            <p:spPr bwMode="hidden">
              <a:xfrm>
                <a:off x="3168"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03" name="Line 15"/>
              <p:cNvSpPr>
                <a:spLocks noChangeShapeType="1"/>
              </p:cNvSpPr>
              <p:nvPr/>
            </p:nvSpPr>
            <p:spPr bwMode="hidden">
              <a:xfrm>
                <a:off x="3456"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04" name="Line 16"/>
              <p:cNvSpPr>
                <a:spLocks noChangeShapeType="1"/>
              </p:cNvSpPr>
              <p:nvPr/>
            </p:nvSpPr>
            <p:spPr bwMode="hidden">
              <a:xfrm>
                <a:off x="3744"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05" name="Line 17"/>
              <p:cNvSpPr>
                <a:spLocks noChangeShapeType="1"/>
              </p:cNvSpPr>
              <p:nvPr/>
            </p:nvSpPr>
            <p:spPr bwMode="hidden">
              <a:xfrm>
                <a:off x="4032"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06" name="Line 18"/>
              <p:cNvSpPr>
                <a:spLocks noChangeShapeType="1"/>
              </p:cNvSpPr>
              <p:nvPr/>
            </p:nvSpPr>
            <p:spPr bwMode="hidden">
              <a:xfrm>
                <a:off x="4320"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07" name="Line 19"/>
              <p:cNvSpPr>
                <a:spLocks noChangeShapeType="1"/>
              </p:cNvSpPr>
              <p:nvPr/>
            </p:nvSpPr>
            <p:spPr bwMode="hidden">
              <a:xfrm>
                <a:off x="4608"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08" name="Line 20"/>
              <p:cNvSpPr>
                <a:spLocks noChangeShapeType="1"/>
              </p:cNvSpPr>
              <p:nvPr/>
            </p:nvSpPr>
            <p:spPr bwMode="hidden">
              <a:xfrm>
                <a:off x="4896"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09" name="Line 21"/>
              <p:cNvSpPr>
                <a:spLocks noChangeShapeType="1"/>
              </p:cNvSpPr>
              <p:nvPr/>
            </p:nvSpPr>
            <p:spPr bwMode="hidden">
              <a:xfrm>
                <a:off x="5184"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10" name="Line 22"/>
              <p:cNvSpPr>
                <a:spLocks noChangeShapeType="1"/>
              </p:cNvSpPr>
              <p:nvPr/>
            </p:nvSpPr>
            <p:spPr bwMode="hidden">
              <a:xfrm>
                <a:off x="5472" y="0"/>
                <a:ext cx="0" cy="432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grpSp>
            <p:nvGrpSpPr>
              <p:cNvPr id="3111" name="Group 23"/>
              <p:cNvGrpSpPr>
                <a:grpSpLocks/>
              </p:cNvGrpSpPr>
              <p:nvPr/>
            </p:nvGrpSpPr>
            <p:grpSpPr bwMode="auto">
              <a:xfrm>
                <a:off x="0" y="336"/>
                <a:ext cx="5760" cy="3744"/>
                <a:chOff x="0" y="384"/>
                <a:chExt cx="5760" cy="3744"/>
              </a:xfrm>
            </p:grpSpPr>
            <p:sp>
              <p:nvSpPr>
                <p:cNvPr id="3112" name="Line 24"/>
                <p:cNvSpPr>
                  <a:spLocks noChangeShapeType="1"/>
                </p:cNvSpPr>
                <p:nvPr/>
              </p:nvSpPr>
              <p:spPr bwMode="hidden">
                <a:xfrm>
                  <a:off x="0" y="384"/>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13" name="Line 25"/>
                <p:cNvSpPr>
                  <a:spLocks noChangeShapeType="1"/>
                </p:cNvSpPr>
                <p:nvPr/>
              </p:nvSpPr>
              <p:spPr bwMode="hidden">
                <a:xfrm>
                  <a:off x="0" y="672"/>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14" name="Line 26"/>
                <p:cNvSpPr>
                  <a:spLocks noChangeShapeType="1"/>
                </p:cNvSpPr>
                <p:nvPr/>
              </p:nvSpPr>
              <p:spPr bwMode="hidden">
                <a:xfrm>
                  <a:off x="0" y="960"/>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15" name="Line 27"/>
                <p:cNvSpPr>
                  <a:spLocks noChangeShapeType="1"/>
                </p:cNvSpPr>
                <p:nvPr/>
              </p:nvSpPr>
              <p:spPr bwMode="hidden">
                <a:xfrm>
                  <a:off x="0" y="1248"/>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16" name="Line 28"/>
                <p:cNvSpPr>
                  <a:spLocks noChangeShapeType="1"/>
                </p:cNvSpPr>
                <p:nvPr/>
              </p:nvSpPr>
              <p:spPr bwMode="hidden">
                <a:xfrm>
                  <a:off x="0" y="1536"/>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17" name="Line 29"/>
                <p:cNvSpPr>
                  <a:spLocks noChangeShapeType="1"/>
                </p:cNvSpPr>
                <p:nvPr/>
              </p:nvSpPr>
              <p:spPr bwMode="hidden">
                <a:xfrm>
                  <a:off x="0" y="1824"/>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18" name="Line 30"/>
                <p:cNvSpPr>
                  <a:spLocks noChangeShapeType="1"/>
                </p:cNvSpPr>
                <p:nvPr/>
              </p:nvSpPr>
              <p:spPr bwMode="hidden">
                <a:xfrm>
                  <a:off x="0" y="2112"/>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19" name="Line 31"/>
                <p:cNvSpPr>
                  <a:spLocks noChangeShapeType="1"/>
                </p:cNvSpPr>
                <p:nvPr/>
              </p:nvSpPr>
              <p:spPr bwMode="hidden">
                <a:xfrm>
                  <a:off x="0" y="2400"/>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20" name="Line 32"/>
                <p:cNvSpPr>
                  <a:spLocks noChangeShapeType="1"/>
                </p:cNvSpPr>
                <p:nvPr/>
              </p:nvSpPr>
              <p:spPr bwMode="hidden">
                <a:xfrm>
                  <a:off x="0" y="2688"/>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21" name="Line 33"/>
                <p:cNvSpPr>
                  <a:spLocks noChangeShapeType="1"/>
                </p:cNvSpPr>
                <p:nvPr/>
              </p:nvSpPr>
              <p:spPr bwMode="hidden">
                <a:xfrm>
                  <a:off x="0" y="2976"/>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22" name="Line 34"/>
                <p:cNvSpPr>
                  <a:spLocks noChangeShapeType="1"/>
                </p:cNvSpPr>
                <p:nvPr/>
              </p:nvSpPr>
              <p:spPr bwMode="hidden">
                <a:xfrm>
                  <a:off x="0" y="3264"/>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23" name="Line 35"/>
                <p:cNvSpPr>
                  <a:spLocks noChangeShapeType="1"/>
                </p:cNvSpPr>
                <p:nvPr/>
              </p:nvSpPr>
              <p:spPr bwMode="hidden">
                <a:xfrm>
                  <a:off x="0" y="3552"/>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24" name="Line 36"/>
                <p:cNvSpPr>
                  <a:spLocks noChangeShapeType="1"/>
                </p:cNvSpPr>
                <p:nvPr/>
              </p:nvSpPr>
              <p:spPr bwMode="hidden">
                <a:xfrm>
                  <a:off x="0" y="3840"/>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sp>
              <p:nvSpPr>
                <p:cNvPr id="3125" name="Line 37"/>
                <p:cNvSpPr>
                  <a:spLocks noChangeShapeType="1"/>
                </p:cNvSpPr>
                <p:nvPr/>
              </p:nvSpPr>
              <p:spPr bwMode="hidden">
                <a:xfrm>
                  <a:off x="0" y="4128"/>
                  <a:ext cx="5760" cy="0"/>
                </a:xfrm>
                <a:prstGeom prst="line">
                  <a:avLst/>
                </a:prstGeom>
                <a:noFill/>
                <a:ln w="9525">
                  <a:pattFill prst="pct50">
                    <a:fgClr>
                      <a:schemeClr val="bg1"/>
                    </a:fgClr>
                    <a:bgClr>
                      <a:schemeClr val="folHlink"/>
                    </a:bgClr>
                  </a:pattFill>
                  <a:round/>
                  <a:headEnd/>
                  <a:tailEnd/>
                </a:ln>
                <a:effectLst/>
              </p:spPr>
              <p:txBody>
                <a:bodyPr wrap="none" anchor="ctr"/>
                <a:lstStyle/>
                <a:p>
                  <a:endParaRPr lang="he-IL"/>
                </a:p>
              </p:txBody>
            </p:sp>
          </p:grpSp>
        </p:grpSp>
        <p:grpSp>
          <p:nvGrpSpPr>
            <p:cNvPr id="3085" name="Group 38"/>
            <p:cNvGrpSpPr>
              <a:grpSpLocks/>
            </p:cNvGrpSpPr>
            <p:nvPr userDrawn="1"/>
          </p:nvGrpSpPr>
          <p:grpSpPr bwMode="auto">
            <a:xfrm>
              <a:off x="384" y="3936"/>
              <a:ext cx="4992" cy="384"/>
              <a:chOff x="384" y="3936"/>
              <a:chExt cx="4992" cy="384"/>
            </a:xfrm>
          </p:grpSpPr>
          <p:sp>
            <p:nvSpPr>
              <p:cNvPr id="3086" name="Freeform 39"/>
              <p:cNvSpPr>
                <a:spLocks/>
              </p:cNvSpPr>
              <p:nvPr/>
            </p:nvSpPr>
            <p:spPr bwMode="hidden">
              <a:xfrm rot="16200000" flipV="1">
                <a:off x="4566" y="3496"/>
                <a:ext cx="370" cy="1250"/>
              </a:xfrm>
              <a:custGeom>
                <a:avLst/>
                <a:gdLst>
                  <a:gd name="T0" fmla="*/ 0 w 290"/>
                  <a:gd name="T1" fmla="*/ 2 h 1250"/>
                  <a:gd name="T2" fmla="*/ 1318 w 290"/>
                  <a:gd name="T3" fmla="*/ 2 h 1250"/>
                  <a:gd name="T4" fmla="*/ 1582 w 290"/>
                  <a:gd name="T5" fmla="*/ 50 h 1250"/>
                  <a:gd name="T6" fmla="*/ 1582 w 290"/>
                  <a:gd name="T7" fmla="*/ 1202 h 1250"/>
                  <a:gd name="T8" fmla="*/ 1318 w 290"/>
                  <a:gd name="T9" fmla="*/ 1250 h 1250"/>
                  <a:gd name="T10" fmla="*/ 0 w 290"/>
                  <a:gd name="T11" fmla="*/ 1250 h 1250"/>
                  <a:gd name="T12" fmla="*/ 0 w 290"/>
                  <a:gd name="T13" fmla="*/ 2 h 12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 h="1250">
                    <a:moveTo>
                      <a:pt x="0" y="2"/>
                    </a:moveTo>
                    <a:cubicBezTo>
                      <a:pt x="0" y="2"/>
                      <a:pt x="120" y="2"/>
                      <a:pt x="240" y="2"/>
                    </a:cubicBezTo>
                    <a:cubicBezTo>
                      <a:pt x="262" y="0"/>
                      <a:pt x="290" y="12"/>
                      <a:pt x="288" y="50"/>
                    </a:cubicBezTo>
                    <a:cubicBezTo>
                      <a:pt x="288" y="626"/>
                      <a:pt x="288" y="1202"/>
                      <a:pt x="288" y="1202"/>
                    </a:cubicBezTo>
                    <a:cubicBezTo>
                      <a:pt x="288" y="1232"/>
                      <a:pt x="274" y="1250"/>
                      <a:pt x="240" y="1250"/>
                    </a:cubicBezTo>
                    <a:cubicBezTo>
                      <a:pt x="120" y="1250"/>
                      <a:pt x="0" y="1250"/>
                      <a:pt x="0" y="1250"/>
                    </a:cubicBezTo>
                    <a:lnTo>
                      <a:pt x="0" y="2"/>
                    </a:lnTo>
                    <a:close/>
                  </a:path>
                </a:pathLst>
              </a:custGeom>
              <a:solidFill>
                <a:schemeClr val="bg2"/>
              </a:solidFill>
              <a:ln w="9525" cap="flat" cmpd="sng">
                <a:noFill/>
                <a:prstDash val="solid"/>
                <a:round/>
                <a:headEnd type="none" w="med" len="med"/>
                <a:tailEnd type="none" w="med" len="med"/>
              </a:ln>
              <a:effectLst/>
            </p:spPr>
            <p:txBody>
              <a:bodyPr wrap="none" anchor="ctr"/>
              <a:lstStyle/>
              <a:p>
                <a:endParaRPr lang="he-IL"/>
              </a:p>
            </p:txBody>
          </p:sp>
          <p:sp>
            <p:nvSpPr>
              <p:cNvPr id="3087" name="Rectangle 40" descr="Dark vertical"/>
              <p:cNvSpPr>
                <a:spLocks noChangeArrowheads="1"/>
              </p:cNvSpPr>
              <p:nvPr/>
            </p:nvSpPr>
            <p:spPr bwMode="hidden">
              <a:xfrm rot="16200000" flipV="1">
                <a:off x="4729" y="3680"/>
                <a:ext cx="32" cy="1248"/>
              </a:xfrm>
              <a:prstGeom prst="rect">
                <a:avLst/>
              </a:prstGeom>
              <a:pattFill prst="dkVert">
                <a:fgClr>
                  <a:schemeClr val="accent1"/>
                </a:fgClr>
                <a:bgClr>
                  <a:schemeClr val="bg1"/>
                </a:bgClr>
              </a:pattFill>
              <a:ln w="9525">
                <a:noFill/>
                <a:miter lim="800000"/>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3088" name="Freeform 41"/>
              <p:cNvSpPr>
                <a:spLocks/>
              </p:cNvSpPr>
              <p:nvPr/>
            </p:nvSpPr>
            <p:spPr bwMode="hidden">
              <a:xfrm rot="16200000" flipV="1">
                <a:off x="829" y="3496"/>
                <a:ext cx="370" cy="1250"/>
              </a:xfrm>
              <a:custGeom>
                <a:avLst/>
                <a:gdLst>
                  <a:gd name="T0" fmla="*/ 0 w 290"/>
                  <a:gd name="T1" fmla="*/ 2 h 1250"/>
                  <a:gd name="T2" fmla="*/ 1318 w 290"/>
                  <a:gd name="T3" fmla="*/ 2 h 1250"/>
                  <a:gd name="T4" fmla="*/ 1582 w 290"/>
                  <a:gd name="T5" fmla="*/ 50 h 1250"/>
                  <a:gd name="T6" fmla="*/ 1582 w 290"/>
                  <a:gd name="T7" fmla="*/ 1202 h 1250"/>
                  <a:gd name="T8" fmla="*/ 1318 w 290"/>
                  <a:gd name="T9" fmla="*/ 1250 h 1250"/>
                  <a:gd name="T10" fmla="*/ 0 w 290"/>
                  <a:gd name="T11" fmla="*/ 1250 h 1250"/>
                  <a:gd name="T12" fmla="*/ 0 w 290"/>
                  <a:gd name="T13" fmla="*/ 2 h 12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 h="1250">
                    <a:moveTo>
                      <a:pt x="0" y="2"/>
                    </a:moveTo>
                    <a:cubicBezTo>
                      <a:pt x="0" y="2"/>
                      <a:pt x="120" y="2"/>
                      <a:pt x="240" y="2"/>
                    </a:cubicBezTo>
                    <a:cubicBezTo>
                      <a:pt x="262" y="0"/>
                      <a:pt x="290" y="12"/>
                      <a:pt x="288" y="50"/>
                    </a:cubicBezTo>
                    <a:cubicBezTo>
                      <a:pt x="288" y="626"/>
                      <a:pt x="288" y="1202"/>
                      <a:pt x="288" y="1202"/>
                    </a:cubicBezTo>
                    <a:cubicBezTo>
                      <a:pt x="288" y="1232"/>
                      <a:pt x="274" y="1250"/>
                      <a:pt x="240" y="1250"/>
                    </a:cubicBezTo>
                    <a:cubicBezTo>
                      <a:pt x="120" y="1250"/>
                      <a:pt x="0" y="1250"/>
                      <a:pt x="0" y="1250"/>
                    </a:cubicBezTo>
                    <a:lnTo>
                      <a:pt x="0" y="2"/>
                    </a:lnTo>
                    <a:close/>
                  </a:path>
                </a:pathLst>
              </a:custGeom>
              <a:solidFill>
                <a:schemeClr val="bg2"/>
              </a:solidFill>
              <a:ln w="9525">
                <a:noFill/>
                <a:round/>
                <a:headEnd/>
                <a:tailEnd/>
              </a:ln>
              <a:effectLst/>
            </p:spPr>
            <p:txBody>
              <a:bodyPr wrap="none" anchor="ctr"/>
              <a:lstStyle/>
              <a:p>
                <a:endParaRPr lang="he-IL"/>
              </a:p>
            </p:txBody>
          </p:sp>
          <p:sp>
            <p:nvSpPr>
              <p:cNvPr id="3089" name="Rectangle 42" descr="Dark vertical"/>
              <p:cNvSpPr>
                <a:spLocks noChangeArrowheads="1"/>
              </p:cNvSpPr>
              <p:nvPr/>
            </p:nvSpPr>
            <p:spPr bwMode="hidden">
              <a:xfrm rot="16200000" flipV="1">
                <a:off x="992" y="3680"/>
                <a:ext cx="32" cy="1248"/>
              </a:xfrm>
              <a:prstGeom prst="rect">
                <a:avLst/>
              </a:prstGeom>
              <a:pattFill prst="dkVert">
                <a:fgClr>
                  <a:schemeClr val="accent1"/>
                </a:fgClr>
                <a:bgClr>
                  <a:schemeClr val="bg1"/>
                </a:bgClr>
              </a:pattFill>
              <a:ln w="9525">
                <a:noFill/>
                <a:miter lim="800000"/>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3090" name="Freeform 43"/>
              <p:cNvSpPr>
                <a:spLocks/>
              </p:cNvSpPr>
              <p:nvPr/>
            </p:nvSpPr>
            <p:spPr bwMode="hidden">
              <a:xfrm rot="16200000" flipV="1">
                <a:off x="2699" y="3212"/>
                <a:ext cx="370" cy="1817"/>
              </a:xfrm>
              <a:custGeom>
                <a:avLst/>
                <a:gdLst>
                  <a:gd name="T0" fmla="*/ 0 w 290"/>
                  <a:gd name="T1" fmla="*/ 28 h 1250"/>
                  <a:gd name="T2" fmla="*/ 1318 w 290"/>
                  <a:gd name="T3" fmla="*/ 28 h 1250"/>
                  <a:gd name="T4" fmla="*/ 1582 w 290"/>
                  <a:gd name="T5" fmla="*/ 689 h 1250"/>
                  <a:gd name="T6" fmla="*/ 1582 w 290"/>
                  <a:gd name="T7" fmla="*/ 16479 h 1250"/>
                  <a:gd name="T8" fmla="*/ 1318 w 290"/>
                  <a:gd name="T9" fmla="*/ 17138 h 1250"/>
                  <a:gd name="T10" fmla="*/ 0 w 290"/>
                  <a:gd name="T11" fmla="*/ 17138 h 1250"/>
                  <a:gd name="T12" fmla="*/ 0 w 290"/>
                  <a:gd name="T13" fmla="*/ 28 h 12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 h="1250">
                    <a:moveTo>
                      <a:pt x="0" y="2"/>
                    </a:moveTo>
                    <a:cubicBezTo>
                      <a:pt x="0" y="2"/>
                      <a:pt x="120" y="2"/>
                      <a:pt x="240" y="2"/>
                    </a:cubicBezTo>
                    <a:cubicBezTo>
                      <a:pt x="262" y="0"/>
                      <a:pt x="290" y="12"/>
                      <a:pt x="288" y="50"/>
                    </a:cubicBezTo>
                    <a:cubicBezTo>
                      <a:pt x="288" y="626"/>
                      <a:pt x="288" y="1202"/>
                      <a:pt x="288" y="1202"/>
                    </a:cubicBezTo>
                    <a:cubicBezTo>
                      <a:pt x="288" y="1232"/>
                      <a:pt x="274" y="1250"/>
                      <a:pt x="240" y="1250"/>
                    </a:cubicBezTo>
                    <a:cubicBezTo>
                      <a:pt x="120" y="1250"/>
                      <a:pt x="0" y="1250"/>
                      <a:pt x="0" y="1250"/>
                    </a:cubicBezTo>
                    <a:lnTo>
                      <a:pt x="0" y="2"/>
                    </a:lnTo>
                    <a:close/>
                  </a:path>
                </a:pathLst>
              </a:custGeom>
              <a:solidFill>
                <a:schemeClr val="bg2"/>
              </a:solidFill>
              <a:ln w="9525" cap="flat" cmpd="sng">
                <a:noFill/>
                <a:prstDash val="solid"/>
                <a:round/>
                <a:headEnd type="none" w="med" len="med"/>
                <a:tailEnd type="none" w="med" len="med"/>
              </a:ln>
              <a:effectLst/>
            </p:spPr>
            <p:txBody>
              <a:bodyPr wrap="none" anchor="ctr"/>
              <a:lstStyle/>
              <a:p>
                <a:endParaRPr lang="he-IL"/>
              </a:p>
            </p:txBody>
          </p:sp>
          <p:sp>
            <p:nvSpPr>
              <p:cNvPr id="3091" name="Rectangle 44" descr="Dark vertical"/>
              <p:cNvSpPr>
                <a:spLocks noChangeArrowheads="1"/>
              </p:cNvSpPr>
              <p:nvPr/>
            </p:nvSpPr>
            <p:spPr bwMode="hidden">
              <a:xfrm rot="16200000" flipV="1">
                <a:off x="2859" y="3397"/>
                <a:ext cx="32" cy="1814"/>
              </a:xfrm>
              <a:prstGeom prst="rect">
                <a:avLst/>
              </a:prstGeom>
              <a:pattFill prst="dkVert">
                <a:fgClr>
                  <a:schemeClr val="accent1"/>
                </a:fgClr>
                <a:bgClr>
                  <a:schemeClr val="bg1"/>
                </a:bgClr>
              </a:pattFill>
              <a:ln w="9525">
                <a:noFill/>
                <a:miter lim="800000"/>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grpSp>
      </p:grpSp>
      <p:grpSp>
        <p:nvGrpSpPr>
          <p:cNvPr id="3075" name="Group 45"/>
          <p:cNvGrpSpPr>
            <a:grpSpLocks/>
          </p:cNvGrpSpPr>
          <p:nvPr/>
        </p:nvGrpSpPr>
        <p:grpSpPr bwMode="auto">
          <a:xfrm>
            <a:off x="0" y="0"/>
            <a:ext cx="9144000" cy="236538"/>
            <a:chOff x="0" y="0"/>
            <a:chExt cx="5760" cy="149"/>
          </a:xfrm>
        </p:grpSpPr>
        <p:pic>
          <p:nvPicPr>
            <p:cNvPr id="3081" name="Picture 46" descr="techstrip"/>
            <p:cNvPicPr>
              <a:picLocks noChangeAspect="1" noChangeArrowheads="1"/>
            </p:cNvPicPr>
            <p:nvPr/>
          </p:nvPicPr>
          <p:blipFill>
            <a:blip r:embed="rId13" cstate="email"/>
            <a:srcRect/>
            <a:stretch>
              <a:fillRect/>
            </a:stretch>
          </p:blipFill>
          <p:spPr bwMode="auto">
            <a:xfrm>
              <a:off x="0" y="0"/>
              <a:ext cx="5760" cy="96"/>
            </a:xfrm>
            <a:prstGeom prst="rect">
              <a:avLst/>
            </a:prstGeom>
            <a:noFill/>
            <a:ln w="9525">
              <a:noFill/>
              <a:miter lim="800000"/>
              <a:headEnd/>
              <a:tailEnd/>
            </a:ln>
          </p:spPr>
        </p:pic>
        <p:sp>
          <p:nvSpPr>
            <p:cNvPr id="3082" name="Rectangle 47" descr="Dark vertical"/>
            <p:cNvSpPr>
              <a:spLocks noChangeArrowheads="1"/>
            </p:cNvSpPr>
            <p:nvPr/>
          </p:nvSpPr>
          <p:spPr bwMode="auto">
            <a:xfrm>
              <a:off x="0" y="92"/>
              <a:ext cx="5760" cy="30"/>
            </a:xfrm>
            <a:prstGeom prst="rect">
              <a:avLst/>
            </a:prstGeom>
            <a:pattFill prst="dkVert">
              <a:fgClr>
                <a:schemeClr val="accent1"/>
              </a:fgClr>
              <a:bgClr>
                <a:schemeClr val="bg1"/>
              </a:bgClr>
            </a:pattFill>
            <a:ln w="9525">
              <a:noFill/>
              <a:miter lim="800000"/>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3083" name="Rectangle 48"/>
            <p:cNvSpPr>
              <a:spLocks noChangeArrowheads="1"/>
            </p:cNvSpPr>
            <p:nvPr/>
          </p:nvSpPr>
          <p:spPr bwMode="auto">
            <a:xfrm>
              <a:off x="0" y="119"/>
              <a:ext cx="5760" cy="30"/>
            </a:xfrm>
            <a:prstGeom prst="rect">
              <a:avLst/>
            </a:prstGeom>
            <a:solidFill>
              <a:schemeClr val="bg2"/>
            </a:solidFill>
            <a:ln w="9525">
              <a:noFill/>
              <a:miter lim="800000"/>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grpSp>
      <p:sp>
        <p:nvSpPr>
          <p:cNvPr id="3076" name="Rectangle 49"/>
          <p:cNvSpPr>
            <a:spLocks noGrp="1" noChangeArrowheads="1"/>
          </p:cNvSpPr>
          <p:nvPr>
            <p:ph type="title"/>
          </p:nvPr>
        </p:nvSpPr>
        <p:spPr bwMode="auto">
          <a:xfrm>
            <a:off x="685800" y="609600"/>
            <a:ext cx="7772400" cy="1143000"/>
          </a:xfrm>
          <a:prstGeom prst="rect">
            <a:avLst/>
          </a:prstGeom>
          <a:noFill/>
          <a:ln w="9525">
            <a:noFill/>
            <a:miter lim="800000"/>
            <a:headEnd/>
            <a:tailEnd/>
          </a:ln>
          <a:effectLst>
            <a:outerShdw dist="35921" dir="2700000" algn="ctr" rotWithShape="0">
              <a:schemeClr val="bg2"/>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7" name="Rectangle 50"/>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915" name="Rectangle 51"/>
          <p:cNvSpPr>
            <a:spLocks noGrp="1" noChangeArrowheads="1"/>
          </p:cNvSpPr>
          <p:nvPr>
            <p:ph type="dt" sz="half" idx="2"/>
          </p:nvPr>
        </p:nvSpPr>
        <p:spPr bwMode="auto">
          <a:xfrm>
            <a:off x="685800" y="6283325"/>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a:defRPr sz="1400">
                <a:solidFill>
                  <a:srgbClr val="99CCCC"/>
                </a:solidFill>
                <a:latin typeface="+mn-lt"/>
                <a:cs typeface="+mn-cs"/>
              </a:defRPr>
            </a:lvl1pPr>
          </a:lstStyle>
          <a:p>
            <a:pPr>
              <a:defRPr/>
            </a:pPr>
            <a:endParaRPr lang="en-US"/>
          </a:p>
        </p:txBody>
      </p:sp>
      <p:sp>
        <p:nvSpPr>
          <p:cNvPr id="36916" name="Rectangle 52"/>
          <p:cNvSpPr>
            <a:spLocks noGrp="1" noChangeArrowheads="1"/>
          </p:cNvSpPr>
          <p:nvPr>
            <p:ph type="ftr" sz="quarter" idx="3"/>
          </p:nvPr>
        </p:nvSpPr>
        <p:spPr bwMode="auto">
          <a:xfrm>
            <a:off x="3124200" y="6283325"/>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rtl="0">
              <a:defRPr sz="1400">
                <a:solidFill>
                  <a:srgbClr val="99CCCC"/>
                </a:solidFill>
                <a:latin typeface="+mn-lt"/>
                <a:cs typeface="+mn-cs"/>
              </a:defRPr>
            </a:lvl1pPr>
          </a:lstStyle>
          <a:p>
            <a:pPr>
              <a:defRPr/>
            </a:pPr>
            <a:endParaRPr lang="en-US"/>
          </a:p>
        </p:txBody>
      </p:sp>
      <p:sp>
        <p:nvSpPr>
          <p:cNvPr id="36917" name="Rectangle 53"/>
          <p:cNvSpPr>
            <a:spLocks noGrp="1" noChangeArrowheads="1"/>
          </p:cNvSpPr>
          <p:nvPr>
            <p:ph type="sldNum" sz="quarter" idx="4"/>
          </p:nvPr>
        </p:nvSpPr>
        <p:spPr bwMode="auto">
          <a:xfrm>
            <a:off x="6553200" y="6283325"/>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rtl="0">
              <a:defRPr sz="1400">
                <a:solidFill>
                  <a:srgbClr val="99CCCC"/>
                </a:solidFill>
                <a:latin typeface="+mn-lt"/>
                <a:cs typeface="+mn-cs"/>
              </a:defRPr>
            </a:lvl1pPr>
          </a:lstStyle>
          <a:p>
            <a:pPr>
              <a:defRPr/>
            </a:pPr>
            <a:fld id="{CA603A14-9039-44D0-91A5-5B039F263435}" type="slidenum">
              <a:rPr lang="he-IL"/>
              <a:pPr>
                <a:defRPr/>
              </a:pPr>
              <a:t>‹#›</a:t>
            </a:fld>
            <a:endParaRPr lang="en-US"/>
          </a:p>
        </p:txBody>
      </p:sp>
    </p:spTree>
  </p:cSld>
  <p:clrMap bg1="lt1" tx1="dk1" bg2="lt2" tx2="dk2" accent1="accent1" accent2="accent2" accent3="accent3" accent4="accent4" accent5="accent5" accent6="accent6" hlink="hlink" folHlink="folHlink"/>
  <p:sldLayoutIdLst>
    <p:sldLayoutId id="2147484547" r:id="rId1"/>
    <p:sldLayoutId id="2147484548" r:id="rId2"/>
    <p:sldLayoutId id="2147484549" r:id="rId3"/>
    <p:sldLayoutId id="2147484550" r:id="rId4"/>
    <p:sldLayoutId id="2147484551" r:id="rId5"/>
    <p:sldLayoutId id="2147484552" r:id="rId6"/>
    <p:sldLayoutId id="2147484553" r:id="rId7"/>
    <p:sldLayoutId id="2147484554" r:id="rId8"/>
    <p:sldLayoutId id="2147484555" r:id="rId9"/>
    <p:sldLayoutId id="2147484556" r:id="rId10"/>
    <p:sldLayoutId id="2147484557" r:id="rId11"/>
  </p:sldLayoutIdLst>
  <p:txStyles>
    <p:titleStyle>
      <a:lvl1pPr algn="ctr" rtl="1" eaLnBrk="0" fontAlgn="base" hangingPunct="0">
        <a:spcBef>
          <a:spcPct val="0"/>
        </a:spcBef>
        <a:spcAft>
          <a:spcPct val="0"/>
        </a:spcAft>
        <a:defRPr sz="4400">
          <a:solidFill>
            <a:schemeClr val="tx2"/>
          </a:solidFill>
          <a:latin typeface="+mj-lt"/>
          <a:ea typeface="Times New Roman (Hebrew)"/>
          <a:cs typeface="+mj-cs"/>
        </a:defRPr>
      </a:lvl1pPr>
      <a:lvl2pPr algn="ctr" rtl="1" eaLnBrk="0" fontAlgn="base" hangingPunct="0">
        <a:spcBef>
          <a:spcPct val="0"/>
        </a:spcBef>
        <a:spcAft>
          <a:spcPct val="0"/>
        </a:spcAft>
        <a:defRPr sz="4400">
          <a:solidFill>
            <a:schemeClr val="tx2"/>
          </a:solidFill>
          <a:latin typeface="Impact" pitchFamily="34" charset="0"/>
          <a:ea typeface="Times New Roman (Hebrew)"/>
          <a:cs typeface="Times New Roman (Hebrew)" charset="-79"/>
        </a:defRPr>
      </a:lvl2pPr>
      <a:lvl3pPr algn="ctr" rtl="1" eaLnBrk="0" fontAlgn="base" hangingPunct="0">
        <a:spcBef>
          <a:spcPct val="0"/>
        </a:spcBef>
        <a:spcAft>
          <a:spcPct val="0"/>
        </a:spcAft>
        <a:defRPr sz="4400">
          <a:solidFill>
            <a:schemeClr val="tx2"/>
          </a:solidFill>
          <a:latin typeface="Impact" pitchFamily="34" charset="0"/>
          <a:ea typeface="Times New Roman (Hebrew)"/>
          <a:cs typeface="Times New Roman (Hebrew)" charset="-79"/>
        </a:defRPr>
      </a:lvl3pPr>
      <a:lvl4pPr algn="ctr" rtl="1" eaLnBrk="0" fontAlgn="base" hangingPunct="0">
        <a:spcBef>
          <a:spcPct val="0"/>
        </a:spcBef>
        <a:spcAft>
          <a:spcPct val="0"/>
        </a:spcAft>
        <a:defRPr sz="4400">
          <a:solidFill>
            <a:schemeClr val="tx2"/>
          </a:solidFill>
          <a:latin typeface="Impact" pitchFamily="34" charset="0"/>
          <a:ea typeface="Times New Roman (Hebrew)"/>
          <a:cs typeface="Times New Roman (Hebrew)" charset="-79"/>
        </a:defRPr>
      </a:lvl4pPr>
      <a:lvl5pPr algn="ctr" rtl="1" eaLnBrk="0" fontAlgn="base" hangingPunct="0">
        <a:spcBef>
          <a:spcPct val="0"/>
        </a:spcBef>
        <a:spcAft>
          <a:spcPct val="0"/>
        </a:spcAft>
        <a:defRPr sz="4400">
          <a:solidFill>
            <a:schemeClr val="tx2"/>
          </a:solidFill>
          <a:latin typeface="Impact" pitchFamily="34" charset="0"/>
          <a:ea typeface="Times New Roman (Hebrew)"/>
          <a:cs typeface="Times New Roman (Hebrew)" charset="-79"/>
        </a:defRPr>
      </a:lvl5pPr>
      <a:lvl6pPr marL="457200" algn="ctr" rtl="1" fontAlgn="base">
        <a:spcBef>
          <a:spcPct val="0"/>
        </a:spcBef>
        <a:spcAft>
          <a:spcPct val="0"/>
        </a:spcAft>
        <a:defRPr sz="4400">
          <a:solidFill>
            <a:schemeClr val="tx2"/>
          </a:solidFill>
          <a:latin typeface="Impact" pitchFamily="34" charset="0"/>
          <a:cs typeface="Times New Roman (Hebrew)" charset="-79"/>
        </a:defRPr>
      </a:lvl6pPr>
      <a:lvl7pPr marL="914400" algn="ctr" rtl="1" fontAlgn="base">
        <a:spcBef>
          <a:spcPct val="0"/>
        </a:spcBef>
        <a:spcAft>
          <a:spcPct val="0"/>
        </a:spcAft>
        <a:defRPr sz="4400">
          <a:solidFill>
            <a:schemeClr val="tx2"/>
          </a:solidFill>
          <a:latin typeface="Impact" pitchFamily="34" charset="0"/>
          <a:cs typeface="Times New Roman (Hebrew)" charset="-79"/>
        </a:defRPr>
      </a:lvl7pPr>
      <a:lvl8pPr marL="1371600" algn="ctr" rtl="1" fontAlgn="base">
        <a:spcBef>
          <a:spcPct val="0"/>
        </a:spcBef>
        <a:spcAft>
          <a:spcPct val="0"/>
        </a:spcAft>
        <a:defRPr sz="4400">
          <a:solidFill>
            <a:schemeClr val="tx2"/>
          </a:solidFill>
          <a:latin typeface="Impact" pitchFamily="34" charset="0"/>
          <a:cs typeface="Times New Roman (Hebrew)" charset="-79"/>
        </a:defRPr>
      </a:lvl8pPr>
      <a:lvl9pPr marL="1828800" algn="ctr" rtl="1" fontAlgn="base">
        <a:spcBef>
          <a:spcPct val="0"/>
        </a:spcBef>
        <a:spcAft>
          <a:spcPct val="0"/>
        </a:spcAft>
        <a:defRPr sz="4400">
          <a:solidFill>
            <a:schemeClr val="tx2"/>
          </a:solidFill>
          <a:latin typeface="Impact" pitchFamily="34" charset="0"/>
          <a:cs typeface="Times New Roman (Hebrew)" charset="-79"/>
        </a:defRPr>
      </a:lvl9pPr>
    </p:titleStyle>
    <p:bodyStyle>
      <a:lvl1pPr marL="231775" indent="-231775" algn="r" rtl="1" eaLnBrk="0" fontAlgn="base" hangingPunct="0">
        <a:spcBef>
          <a:spcPct val="20000"/>
        </a:spcBef>
        <a:spcAft>
          <a:spcPct val="0"/>
        </a:spcAft>
        <a:buClr>
          <a:schemeClr val="tx2"/>
        </a:buClr>
        <a:buSzPct val="75000"/>
        <a:buFont typeface="Wingdings" pitchFamily="2" charset="2"/>
        <a:buChar char="t"/>
        <a:defRPr sz="3200">
          <a:solidFill>
            <a:schemeClr val="tx1"/>
          </a:solidFill>
          <a:latin typeface="+mn-lt"/>
          <a:ea typeface="Times New Roman (Hebrew)"/>
          <a:cs typeface="+mn-cs"/>
        </a:defRPr>
      </a:lvl1pPr>
      <a:lvl2pPr marL="630238" indent="-173038" algn="r" rtl="1" eaLnBrk="0" fontAlgn="base" hangingPunct="0">
        <a:spcBef>
          <a:spcPct val="20000"/>
        </a:spcBef>
        <a:spcAft>
          <a:spcPct val="0"/>
        </a:spcAft>
        <a:buClr>
          <a:schemeClr val="accent1"/>
        </a:buClr>
        <a:buSzPct val="70000"/>
        <a:buFont typeface="Wingdings" pitchFamily="2" charset="2"/>
        <a:buChar char="t"/>
        <a:defRPr sz="2800">
          <a:solidFill>
            <a:schemeClr val="tx1"/>
          </a:solidFill>
          <a:latin typeface="+mn-lt"/>
          <a:ea typeface="Times New Roman (Hebrew)"/>
          <a:cs typeface="+mn-cs"/>
        </a:defRPr>
      </a:lvl2pPr>
      <a:lvl3pPr marL="1081088" indent="-166688" algn="r" rtl="1" eaLnBrk="0" fontAlgn="base" hangingPunct="0">
        <a:spcBef>
          <a:spcPct val="20000"/>
        </a:spcBef>
        <a:spcAft>
          <a:spcPct val="0"/>
        </a:spcAft>
        <a:buClr>
          <a:schemeClr val="folHlink"/>
        </a:buClr>
        <a:buSzPct val="70000"/>
        <a:buFont typeface="Wingdings" pitchFamily="2" charset="2"/>
        <a:buChar char="t"/>
        <a:defRPr sz="2400">
          <a:solidFill>
            <a:schemeClr val="tx1"/>
          </a:solidFill>
          <a:latin typeface="+mn-lt"/>
          <a:ea typeface="Times New Roman (Hebrew)"/>
          <a:cs typeface="+mn-cs"/>
        </a:defRPr>
      </a:lvl3pPr>
      <a:lvl4pPr marL="1600200" indent="-228600" algn="r" rtl="1" eaLnBrk="0" fontAlgn="base" hangingPunct="0">
        <a:spcBef>
          <a:spcPct val="20000"/>
        </a:spcBef>
        <a:spcAft>
          <a:spcPct val="0"/>
        </a:spcAft>
        <a:buChar char="&gt;"/>
        <a:defRPr sz="2000">
          <a:solidFill>
            <a:schemeClr val="tx1"/>
          </a:solidFill>
          <a:latin typeface="+mn-lt"/>
          <a:ea typeface="Times New Roman (Hebrew)"/>
          <a:cs typeface="+mn-cs"/>
        </a:defRPr>
      </a:lvl4pPr>
      <a:lvl5pPr marL="2057400" indent="-228600" algn="r" rtl="1" eaLnBrk="0" fontAlgn="base" hangingPunct="0">
        <a:spcBef>
          <a:spcPct val="20000"/>
        </a:spcBef>
        <a:spcAft>
          <a:spcPct val="0"/>
        </a:spcAft>
        <a:buChar char="»"/>
        <a:defRPr sz="2000">
          <a:solidFill>
            <a:schemeClr val="tx1"/>
          </a:solidFill>
          <a:latin typeface="+mn-lt"/>
          <a:ea typeface="Times New Roman (Hebrew)"/>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a:spcBef>
                <a:spcPct val="0"/>
              </a:spcBef>
              <a:buFontTx/>
              <a:buNone/>
              <a:defRPr sz="1400">
                <a:solidFill>
                  <a:srgbClr val="000000"/>
                </a:solidFill>
                <a:latin typeface="Times New Roman" pitchFamily="18"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a:spcBef>
                <a:spcPct val="0"/>
              </a:spcBef>
              <a:buFontTx/>
              <a:buNone/>
              <a:defRPr sz="1400">
                <a:solidFill>
                  <a:srgbClr val="000000"/>
                </a:solidFill>
                <a:latin typeface="Times New Roman" pitchFamily="18"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rtl="0">
              <a:spcBef>
                <a:spcPct val="0"/>
              </a:spcBef>
              <a:buFontTx/>
              <a:buNone/>
              <a:defRPr sz="1400">
                <a:solidFill>
                  <a:srgbClr val="000000"/>
                </a:solidFill>
                <a:latin typeface="Times New Roman" pitchFamily="18" charset="0"/>
                <a:cs typeface="+mn-cs"/>
              </a:defRPr>
            </a:lvl1pPr>
          </a:lstStyle>
          <a:p>
            <a:pPr>
              <a:defRPr/>
            </a:pPr>
            <a:fld id="{817000DB-C1C3-4859-8D40-96B2E010234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58" r:id="rId1"/>
    <p:sldLayoutId id="2147484559" r:id="rId2"/>
    <p:sldLayoutId id="2147484560" r:id="rId3"/>
    <p:sldLayoutId id="2147484561" r:id="rId4"/>
    <p:sldLayoutId id="2147484562" r:id="rId5"/>
    <p:sldLayoutId id="2147484563" r:id="rId6"/>
    <p:sldLayoutId id="2147484564" r:id="rId7"/>
    <p:sldLayoutId id="2147484565" r:id="rId8"/>
    <p:sldLayoutId id="2147484566" r:id="rId9"/>
    <p:sldLayoutId id="2147484567" r:id="rId10"/>
    <p:sldLayoutId id="2147484568" r:id="rId11"/>
    <p:sldLayoutId id="2147484569"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he-IL" smtClean="0"/>
              <a:t>לחץ כדי לערוך סגנון כותרת של תבנית בסיס</a:t>
            </a:r>
          </a:p>
        </p:txBody>
      </p:sp>
      <p:sp>
        <p:nvSpPr>
          <p:cNvPr id="512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p>
        </p:txBody>
      </p:sp>
      <p:sp>
        <p:nvSpPr>
          <p:cNvPr id="1028" name="Rectangle 4"/>
          <p:cNvSpPr>
            <a:spLocks noGrp="1" noChangeArrowheads="1"/>
          </p:cNvSpPr>
          <p:nvPr>
            <p:ph type="dt" sz="half" idx="2"/>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Times New Roman" pitchFamily="18" charset="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Times New Roman" pitchFamily="18"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Times New Roman" pitchFamily="18" charset="0"/>
                <a:cs typeface="+mn-cs"/>
              </a:defRPr>
            </a:lvl1pPr>
          </a:lstStyle>
          <a:p>
            <a:pPr>
              <a:defRPr/>
            </a:pPr>
            <a:fld id="{D15D4D38-7EEF-4286-9654-44394DE7F454}" type="slidenum">
              <a:rPr lang="he-IL"/>
              <a:pPr>
                <a:defRPr/>
              </a:pPr>
              <a:t>‹#›</a:t>
            </a:fld>
            <a:endParaRPr lang="en-US"/>
          </a:p>
        </p:txBody>
      </p:sp>
    </p:spTree>
  </p:cSld>
  <p:clrMap bg1="lt1" tx1="dk1" bg2="lt2" tx2="dk2" accent1="accent1" accent2="accent2" accent3="accent3" accent4="accent4" accent5="accent5" accent6="accent6" hlink="hlink" folHlink="folHlink"/>
  <p:sldLayoutIdLst>
    <p:sldLayoutId id="2147484570" r:id="rId1"/>
    <p:sldLayoutId id="2147484571" r:id="rId2"/>
    <p:sldLayoutId id="2147484572" r:id="rId3"/>
    <p:sldLayoutId id="2147484573" r:id="rId4"/>
    <p:sldLayoutId id="2147484574" r:id="rId5"/>
    <p:sldLayoutId id="2147484575" r:id="rId6"/>
    <p:sldLayoutId id="2147484576" r:id="rId7"/>
    <p:sldLayoutId id="2147484577" r:id="rId8"/>
    <p:sldLayoutId id="2147484578" r:id="rId9"/>
    <p:sldLayoutId id="2147484579" r:id="rId10"/>
    <p:sldLayoutId id="2147484580" r:id="rId11"/>
    <p:sldLayoutId id="2147484581" r:id="rId12"/>
  </p:sldLayoutIdLst>
  <p:transition/>
  <p:txStyles>
    <p:title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Times New Roman" pitchFamily="18" charset="0"/>
          <a:cs typeface="Times New Roman" pitchFamily="18" charset="0"/>
        </a:defRPr>
      </a:lvl2pPr>
      <a:lvl3pPr algn="ctr" rtl="1" eaLnBrk="0" fontAlgn="base" hangingPunct="0">
        <a:spcBef>
          <a:spcPct val="0"/>
        </a:spcBef>
        <a:spcAft>
          <a:spcPct val="0"/>
        </a:spcAft>
        <a:defRPr sz="4400">
          <a:solidFill>
            <a:schemeClr val="tx2"/>
          </a:solidFill>
          <a:latin typeface="Times New Roman" pitchFamily="18" charset="0"/>
          <a:cs typeface="Times New Roman" pitchFamily="18" charset="0"/>
        </a:defRPr>
      </a:lvl3pPr>
      <a:lvl4pPr algn="ctr" rtl="1" eaLnBrk="0" fontAlgn="base" hangingPunct="0">
        <a:spcBef>
          <a:spcPct val="0"/>
        </a:spcBef>
        <a:spcAft>
          <a:spcPct val="0"/>
        </a:spcAft>
        <a:defRPr sz="4400">
          <a:solidFill>
            <a:schemeClr val="tx2"/>
          </a:solidFill>
          <a:latin typeface="Times New Roman" pitchFamily="18" charset="0"/>
          <a:cs typeface="Times New Roman" pitchFamily="18" charset="0"/>
        </a:defRPr>
      </a:lvl4pPr>
      <a:lvl5pPr algn="ctr" rtl="1" eaLnBrk="0" fontAlgn="base" hangingPunct="0">
        <a:spcBef>
          <a:spcPct val="0"/>
        </a:spcBef>
        <a:spcAft>
          <a:spcPct val="0"/>
        </a:spcAft>
        <a:defRPr sz="4400">
          <a:solidFill>
            <a:schemeClr val="tx2"/>
          </a:solidFill>
          <a:latin typeface="Times New Roman" pitchFamily="18" charset="0"/>
          <a:cs typeface="Times New Roman" pitchFamily="18" charset="0"/>
        </a:defRPr>
      </a:lvl5pPr>
      <a:lvl6pPr marL="457200" algn="ctr" rtl="1"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1"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1"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1"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3" Target="../media/image9.jpeg" Type="http://schemas.openxmlformats.org/officeDocument/2006/relationships/image"/><Relationship Id="rId2" Target="../media/image8.jpeg" Type="http://schemas.openxmlformats.org/officeDocument/2006/relationships/image"/><Relationship Id="rId1" Target="../slideLayouts/slideLayout52.xml" Type="http://schemas.openxmlformats.org/officeDocument/2006/relationships/slideLayout"/><Relationship Id="rId5" Target="../media/image11.jpeg" Type="http://schemas.openxmlformats.org/officeDocument/2006/relationships/image"/><Relationship Id="rId4" Target="../media/image10.jpeg" Type="http://schemas.openxmlformats.org/officeDocument/2006/relationships/image"/></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highered.mcgraw-hill.com/sites/0072495855/student_view0/chapter26/animation__organs_of_digestion.html" TargetMode="External"/><Relationship Id="rId1" Type="http://schemas.openxmlformats.org/officeDocument/2006/relationships/slideLayout" Target="../slideLayouts/slideLayout52.xml"/><Relationship Id="rId5" Type="http://schemas.openxmlformats.org/officeDocument/2006/relationships/image" Target="../media/image13.png"/><Relationship Id="rId4" Type="http://schemas.openxmlformats.org/officeDocument/2006/relationships/hyperlink" Target="http://www.medtropolis.com/VBody.asp" TargetMode="External"/></Relationships>
</file>

<file path=ppt/slides/_rels/slide15.xml.rels><?xml version="1.0" encoding="UTF-8" standalone="yes" ?><Relationships xmlns="http://schemas.openxmlformats.org/package/2006/relationships"><Relationship Id="rId2" Target="../media/image14.jpeg" Type="http://schemas.openxmlformats.org/officeDocument/2006/relationships/image"/><Relationship Id="rId1" Target="../slideLayouts/slideLayout52.xml" Type="http://schemas.openxmlformats.org/officeDocument/2006/relationships/slideLayout"/></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0.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4.xml"/></Relationships>
</file>

<file path=ppt/slides/_rels/slide2.xml.rels><?xml version="1.0" encoding="UTF-8" standalone="yes" ?><Relationships xmlns="http://schemas.openxmlformats.org/package/2006/relationships"><Relationship Id="rId3" Target="../media/image4.jpeg" Type="http://schemas.openxmlformats.org/officeDocument/2006/relationships/image"/><Relationship Id="rId2" Target="../notesSlides/notesSlide1.xml" Type="http://schemas.openxmlformats.org/officeDocument/2006/relationships/notesSlide"/><Relationship Id="rId1" Target="../slideLayouts/slideLayout2.xml" Type="http://schemas.openxmlformats.org/officeDocument/2006/relationships/slideLayout"/></Relationships>
</file>

<file path=ppt/slides/_rels/slide20.xml.rels><?xml version="1.0" encoding="UTF-8" standalone="yes"?>
<Relationships xmlns="http://schemas.openxmlformats.org/package/2006/relationships"><Relationship Id="rId3" Type="http://schemas.openxmlformats.org/officeDocument/2006/relationships/hyperlink" Target="http://ofek.cet.ac.il/units/he/science/unit8/act1.aspx?nUnit=8&amp;sSubjectKey=science&amp;sTaskLinkedToUnit=&amp;bCanChange=0&amp;gItemID=5BB4B5CF-1782-4857-9CCE-B9E6D750FEB3" TargetMode="External"/><Relationship Id="rId2" Type="http://schemas.openxmlformats.org/officeDocument/2006/relationships/image" Target="../media/image17.jpeg"/><Relationship Id="rId1" Type="http://schemas.openxmlformats.org/officeDocument/2006/relationships/slideLayout" Target="../slideLayouts/slideLayout52.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50.xml"/></Relationships>
</file>

<file path=ppt/slides/_rels/slide22.xml.rels><?xml version="1.0" encoding="UTF-8" standalone="yes" ?><Relationships xmlns="http://schemas.openxmlformats.org/package/2006/relationships"><Relationship Id="rId3" Target="../media/image22.jpeg" Type="http://schemas.openxmlformats.org/officeDocument/2006/relationships/image"/><Relationship Id="rId2" Target="../media/image21.jpeg" Type="http://schemas.openxmlformats.org/officeDocument/2006/relationships/image"/><Relationship Id="rId1" Target="../slideLayouts/slideLayout40.xml" Type="http://schemas.openxmlformats.org/officeDocument/2006/relationships/slideLayout"/></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cdhnf.org/wmspage.cfm?parm1=104" TargetMode="External"/><Relationship Id="rId1" Type="http://schemas.openxmlformats.org/officeDocument/2006/relationships/slideLayout" Target="../slideLayouts/slideLayout52.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52.xml"/></Relationships>
</file>

<file path=ppt/slides/_rels/slide25.xml.rels><?xml version="1.0" encoding="UTF-8" standalone="yes" ?><Relationships xmlns="http://schemas.openxmlformats.org/package/2006/relationships"><Relationship Id="rId2" Target="../media/image26.jpeg" Type="http://schemas.openxmlformats.org/officeDocument/2006/relationships/image"/><Relationship Id="rId1" Target="../slideLayouts/slideLayout52.xml" Type="http://schemas.openxmlformats.org/officeDocument/2006/relationships/slideLayout"/></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he.wikipedia.org/wiki/%D7%94%D7%9E%D7%A2%D7%99_%D7%94%D7%93%D7%A7" TargetMode="External"/><Relationship Id="rId1" Type="http://schemas.openxmlformats.org/officeDocument/2006/relationships/slideLayout" Target="../slideLayouts/slideLayout52.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arget="../media/image32.jpeg" Type="http://schemas.openxmlformats.org/officeDocument/2006/relationships/image"/><Relationship Id="rId2" Target="../media/image31.jpeg" Type="http://schemas.openxmlformats.org/officeDocument/2006/relationships/image"/><Relationship Id="rId1" Target="../slideLayouts/slideLayout52.xml" Type="http://schemas.openxmlformats.org/officeDocument/2006/relationships/slideLayout"/></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52.xml"/></Relationships>
</file>

<file path=ppt/slides/_rels/slide3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av.rds.yahoo.com/_ylt=A9ibyKLS3YpCdGkAsz5XDqMX;_ylu=X3oDMTBvMmFkM29rBHBndANhdl9pbWdfcmVzdWx0BHNlYwNzcg--/SIG=1208ljchm/EXP=1116483410/**http:/www.infomed.co.il/glossary/g_3068.htm" TargetMode="External"/><Relationship Id="rId1" Type="http://schemas.openxmlformats.org/officeDocument/2006/relationships/slideLayout" Target="../slideLayouts/slideLayout5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52.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52.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5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cience.cet.ac.il/science/energy/menu.asp"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3" Target="../media/image43.png" Type="http://schemas.openxmlformats.org/officeDocument/2006/relationships/image"/><Relationship Id="rId2" Target="../media/image42.jpeg" Type="http://schemas.openxmlformats.org/officeDocument/2006/relationships/image"/><Relationship Id="rId1" Target="../slideLayouts/slideLayout34.xml" Type="http://schemas.openxmlformats.org/officeDocument/2006/relationships/slideLayout"/><Relationship Id="rId4" Target="../media/image44.png" Type="http://schemas.openxmlformats.org/officeDocument/2006/relationships/image"/></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4.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4"/>
          <p:cNvSpPr>
            <a:spLocks noGrp="1" noChangeArrowheads="1"/>
          </p:cNvSpPr>
          <p:nvPr>
            <p:ph type="ctrTitle"/>
          </p:nvPr>
        </p:nvSpPr>
        <p:spPr>
          <a:xfrm>
            <a:off x="3095625" y="1268760"/>
            <a:ext cx="2952750" cy="3339753"/>
          </a:xfrm>
        </p:spPr>
        <p:txBody>
          <a:bodyPr/>
          <a:lstStyle/>
          <a:p>
            <a:pPr eaLnBrk="1" hangingPunct="1"/>
            <a:r>
              <a:rPr lang="he-IL" sz="2000" b="1" dirty="0" smtClean="0">
                <a:cs typeface="Al-Hadith1" pitchFamily="2" charset="-78"/>
              </a:rPr>
              <a:t>מערכת עיכול</a:t>
            </a:r>
            <a:r>
              <a:rPr lang="en-US" sz="5400" dirty="0" smtClean="0">
                <a:cs typeface="Al-Hadith1" pitchFamily="2" charset="-78"/>
              </a:rPr>
              <a:t/>
            </a:r>
            <a:br>
              <a:rPr lang="en-US" sz="5400" dirty="0" smtClean="0">
                <a:cs typeface="Al-Hadith1" pitchFamily="2" charset="-78"/>
              </a:rPr>
            </a:br>
            <a:r>
              <a:rPr lang="ar-JO" sz="5400" dirty="0" smtClean="0">
                <a:cs typeface="Al-Hadith1" pitchFamily="2" charset="-78"/>
              </a:rPr>
              <a:t>الجهاز الهضمي عند </a:t>
            </a:r>
            <a:r>
              <a:rPr lang="ar-JO" sz="5400" dirty="0" err="1" smtClean="0">
                <a:cs typeface="Al-Hadith1" pitchFamily="2" charset="-78"/>
              </a:rPr>
              <a:t>الأنسان</a:t>
            </a:r>
            <a:endParaRPr lang="en-US" sz="5400" dirty="0" smtClean="0">
              <a:cs typeface="Al-Hadith1" pitchFamily="2" charset="-78"/>
            </a:endParaRPr>
          </a:p>
        </p:txBody>
      </p:sp>
      <p:sp>
        <p:nvSpPr>
          <p:cNvPr id="58371" name="Rectangle 6"/>
          <p:cNvSpPr>
            <a:spLocks noChangeArrowheads="1"/>
          </p:cNvSpPr>
          <p:nvPr/>
        </p:nvSpPr>
        <p:spPr bwMode="auto">
          <a:xfrm>
            <a:off x="2514600" y="1905000"/>
            <a:ext cx="4114800" cy="1143000"/>
          </a:xfrm>
          <a:prstGeom prst="rect">
            <a:avLst/>
          </a:prstGeom>
          <a:noFill/>
          <a:ln w="9525">
            <a:noFill/>
            <a:miter lim="800000"/>
            <a:headEnd/>
            <a:tailEnd/>
          </a:ln>
          <a:effectLst/>
        </p:spPr>
        <p:txBody>
          <a:bodyPr anchor="ctr"/>
          <a:lstStyle/>
          <a:p>
            <a:pPr algn="ctr" rtl="0"/>
            <a:r>
              <a:rPr lang="en-US" sz="8200">
                <a:solidFill>
                  <a:schemeClr val="tx2"/>
                </a:solidFill>
                <a:latin typeface="Century Gothic" pitchFamily="34" charset="0"/>
              </a:rPr>
              <a:t> </a:t>
            </a:r>
          </a:p>
        </p:txBody>
      </p:sp>
      <p:sp>
        <p:nvSpPr>
          <p:cNvPr id="58372" name="Rectangle 7"/>
          <p:cNvSpPr>
            <a:spLocks noChangeArrowheads="1"/>
          </p:cNvSpPr>
          <p:nvPr/>
        </p:nvSpPr>
        <p:spPr bwMode="auto">
          <a:xfrm>
            <a:off x="2057400" y="2514600"/>
            <a:ext cx="5029200" cy="1524000"/>
          </a:xfrm>
          <a:prstGeom prst="rect">
            <a:avLst/>
          </a:prstGeom>
          <a:noFill/>
          <a:ln w="9525">
            <a:noFill/>
            <a:miter lim="800000"/>
            <a:headEnd/>
            <a:tailEnd/>
          </a:ln>
          <a:effectLst/>
        </p:spPr>
        <p:txBody>
          <a:bodyPr anchor="ctr"/>
          <a:lstStyle/>
          <a:p>
            <a:pPr algn="ctr" rtl="0"/>
            <a:endParaRPr lang="ar-SA" sz="8200">
              <a:solidFill>
                <a:schemeClr val="tx2"/>
              </a:solidFill>
              <a:latin typeface="Century Gothic" pitchFamily="34" charset="0"/>
            </a:endParaRPr>
          </a:p>
        </p:txBody>
      </p:sp>
    </p:spTree>
  </p:cSld>
  <p:clrMapOvr>
    <a:masterClrMapping/>
  </p:clrMapOvr>
  <p:transition spd="slow">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Box 2"/>
          <p:cNvSpPr txBox="1">
            <a:spLocks noChangeArrowheads="1"/>
          </p:cNvSpPr>
          <p:nvPr/>
        </p:nvSpPr>
        <p:spPr bwMode="auto">
          <a:xfrm>
            <a:off x="3643313" y="1143000"/>
            <a:ext cx="5929312" cy="1098550"/>
          </a:xfrm>
          <a:prstGeom prst="rect">
            <a:avLst/>
          </a:prstGeom>
          <a:noFill/>
          <a:ln w="9525">
            <a:noFill/>
            <a:miter lim="800000"/>
            <a:headEnd/>
            <a:tailEnd/>
          </a:ln>
        </p:spPr>
        <p:txBody>
          <a:bodyPr>
            <a:spAutoFit/>
          </a:bodyPr>
          <a:lstStyle/>
          <a:p>
            <a:pPr algn="ctr"/>
            <a:r>
              <a:rPr lang="ar-JO" sz="6600" b="1">
                <a:solidFill>
                  <a:srgbClr val="C00000"/>
                </a:solidFill>
                <a:latin typeface="Times New Roman" pitchFamily="18" charset="0"/>
                <a:cs typeface="Times New Roman" pitchFamily="18" charset="0"/>
              </a:rPr>
              <a:t>جهاز الهضم</a:t>
            </a:r>
            <a:endParaRPr lang="he-IL" sz="6600" b="1">
              <a:solidFill>
                <a:srgbClr val="C00000"/>
              </a:solidFill>
              <a:latin typeface="Times New Roman" pitchFamily="18" charset="0"/>
              <a:cs typeface="Times New Roman" pitchFamily="18" charset="0"/>
            </a:endParaRPr>
          </a:p>
        </p:txBody>
      </p:sp>
      <p:pic>
        <p:nvPicPr>
          <p:cNvPr id="67587" name="Picture 4" descr="1027"/>
          <p:cNvPicPr>
            <a:picLocks noChangeAspect="1" noChangeArrowheads="1"/>
          </p:cNvPicPr>
          <p:nvPr/>
        </p:nvPicPr>
        <p:blipFill>
          <a:blip r:embed="rId2" cstate="email"/>
          <a:srcRect/>
          <a:stretch>
            <a:fillRect/>
          </a:stretch>
        </p:blipFill>
        <p:spPr bwMode="auto">
          <a:xfrm>
            <a:off x="0" y="9525"/>
            <a:ext cx="3892550" cy="6858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5"/>
          <p:cNvPicPr>
            <a:picLocks noGrp="1" noChangeAspect="1" noChangeArrowheads="1"/>
          </p:cNvPicPr>
          <p:nvPr>
            <p:ph idx="1"/>
          </p:nvPr>
        </p:nvPicPr>
        <p:blipFill>
          <a:blip r:embed="rId2" cstate="email"/>
          <a:srcRect/>
          <a:stretch>
            <a:fillRect/>
          </a:stretch>
        </p:blipFill>
        <p:spPr>
          <a:xfrm>
            <a:off x="6300788" y="4294188"/>
            <a:ext cx="2843212" cy="2843212"/>
          </a:xfrm>
          <a:noFill/>
        </p:spPr>
      </p:pic>
      <p:sp>
        <p:nvSpPr>
          <p:cNvPr id="17417" name="Text Box 9"/>
          <p:cNvSpPr txBox="1">
            <a:spLocks noChangeArrowheads="1"/>
          </p:cNvSpPr>
          <p:nvPr/>
        </p:nvSpPr>
        <p:spPr bwMode="auto">
          <a:xfrm>
            <a:off x="971550" y="620713"/>
            <a:ext cx="6697663" cy="1938337"/>
          </a:xfrm>
          <a:prstGeom prst="rect">
            <a:avLst/>
          </a:prstGeom>
          <a:noFill/>
          <a:ln w="9525">
            <a:noFill/>
            <a:miter lim="800000"/>
            <a:headEnd/>
            <a:tailEnd/>
          </a:ln>
          <a:effectLst/>
        </p:spPr>
        <p:txBody>
          <a:bodyPr>
            <a:spAutoFit/>
          </a:bodyPr>
          <a:lstStyle/>
          <a:p>
            <a:pPr>
              <a:spcBef>
                <a:spcPct val="50000"/>
              </a:spcBef>
            </a:pPr>
            <a:r>
              <a:rPr lang="ar-JO" sz="2400" b="1">
                <a:solidFill>
                  <a:srgbClr val="000000"/>
                </a:solidFill>
                <a:latin typeface="Times New Roman" pitchFamily="18" charset="0"/>
              </a:rPr>
              <a:t>الحيوانات هم كائنات هيتروتروفية – غير ذاتية التغذية . تتعلق بمصادر أخرى وتتعلق بالكائنات الأخرى للحصول على المركبات العضوية لأستخلاص الطاقة. المواد التي تدخل الى الجسم ما عدا الغازات تدخل عن طريق القناة الهضمية. نواتج الهضم تشكل مصدرا للطاقة وأيضا مواد بناء الجسم.</a:t>
            </a:r>
            <a:endParaRPr lang="he-IL" sz="2400" b="1">
              <a:solidFill>
                <a:srgbClr val="000000"/>
              </a:solidFill>
              <a:latin typeface="Times New Roman" pitchFamily="18" charset="0"/>
            </a:endParaRPr>
          </a:p>
        </p:txBody>
      </p:sp>
      <p:sp>
        <p:nvSpPr>
          <p:cNvPr id="17419" name="Text Box 11"/>
          <p:cNvSpPr txBox="1">
            <a:spLocks noChangeArrowheads="1"/>
          </p:cNvSpPr>
          <p:nvPr/>
        </p:nvSpPr>
        <p:spPr bwMode="auto">
          <a:xfrm>
            <a:off x="2444750" y="3068638"/>
            <a:ext cx="5256213" cy="2493962"/>
          </a:xfrm>
          <a:prstGeom prst="rect">
            <a:avLst/>
          </a:prstGeom>
          <a:noFill/>
          <a:ln w="9525">
            <a:noFill/>
            <a:miter lim="800000"/>
            <a:headEnd/>
            <a:tailEnd/>
          </a:ln>
          <a:effectLst/>
        </p:spPr>
        <p:txBody>
          <a:bodyPr>
            <a:spAutoFit/>
          </a:bodyPr>
          <a:lstStyle/>
          <a:p>
            <a:r>
              <a:rPr lang="ar-JO" sz="2400" b="1">
                <a:solidFill>
                  <a:srgbClr val="000000"/>
                </a:solidFill>
                <a:latin typeface="Times New Roman" pitchFamily="18" charset="0"/>
              </a:rPr>
              <a:t>يحدث الهضم في الفقاريات في قناة هضمية التي تعتبر بيئة خارجية للجسم وذلك لأنه يتصل مع البيئة الخارجية باتصال مباشر. </a:t>
            </a:r>
            <a:endParaRPr lang="he-IL" sz="2400" b="1">
              <a:solidFill>
                <a:srgbClr val="000000"/>
              </a:solidFill>
              <a:latin typeface="Times New Roman" pitchFamily="18" charset="0"/>
            </a:endParaRPr>
          </a:p>
          <a:p>
            <a:r>
              <a:rPr lang="ar-JO" sz="2400" b="1">
                <a:solidFill>
                  <a:srgbClr val="000000"/>
                </a:solidFill>
                <a:latin typeface="Times New Roman" pitchFamily="18" charset="0"/>
              </a:rPr>
              <a:t>مراقبة عمل الهاز الهضميتتم عن طريق الجهاز العصبي والهورموني. </a:t>
            </a:r>
            <a:endParaRPr lang="en-US" sz="2400" b="1">
              <a:solidFill>
                <a:srgbClr val="000000"/>
              </a:solidFill>
              <a:latin typeface="Times New Roman" pitchFamily="18" charset="0"/>
            </a:endParaRPr>
          </a:p>
          <a:p>
            <a:pPr>
              <a:spcBef>
                <a:spcPct val="50000"/>
              </a:spcBef>
            </a:pPr>
            <a:endParaRPr lang="en-US" sz="2400" b="1">
              <a:solidFill>
                <a:srgbClr val="000000"/>
              </a:solidFill>
              <a:latin typeface="Times New Roman" pitchFamily="18" charset="0"/>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41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7419">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74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מציין מיקום תוכן 2"/>
          <p:cNvSpPr>
            <a:spLocks noGrp="1"/>
          </p:cNvSpPr>
          <p:nvPr>
            <p:ph idx="1"/>
          </p:nvPr>
        </p:nvSpPr>
        <p:spPr>
          <a:xfrm>
            <a:off x="685800" y="1981200"/>
            <a:ext cx="7772400" cy="1519238"/>
          </a:xfrm>
        </p:spPr>
        <p:txBody>
          <a:bodyPr/>
          <a:lstStyle/>
          <a:p>
            <a:pPr>
              <a:lnSpc>
                <a:spcPct val="90000"/>
              </a:lnSpc>
            </a:pPr>
            <a:r>
              <a:rPr lang="ar-JO" b="1" smtClean="0"/>
              <a:t>عملية الهضم – تحليل الغذاء لقطع صغيرة جدا التي تستطيع النفاذ عبر جدران الأمعاء الدقيقة والوصول الى الدورة الدموية .</a:t>
            </a:r>
            <a:endParaRPr lang="he-IL" smtClean="0"/>
          </a:p>
        </p:txBody>
      </p:sp>
      <p:sp>
        <p:nvSpPr>
          <p:cNvPr id="69635" name="Rectangle 2"/>
          <p:cNvSpPr>
            <a:spLocks noGrp="1" noChangeArrowheads="1"/>
          </p:cNvSpPr>
          <p:nvPr>
            <p:ph type="title"/>
          </p:nvPr>
        </p:nvSpPr>
        <p:spPr/>
        <p:txBody>
          <a:bodyPr/>
          <a:lstStyle/>
          <a:p>
            <a:r>
              <a:rPr lang="ar-JO" b="1" smtClean="0">
                <a:solidFill>
                  <a:srgbClr val="C00000"/>
                </a:solidFill>
              </a:rPr>
              <a:t>ما هو الهضم؟؟</a:t>
            </a:r>
            <a:endParaRPr lang="en-US" b="1" smtClean="0">
              <a:solidFill>
                <a:srgbClr val="C00000"/>
              </a:solidFill>
            </a:endParaRPr>
          </a:p>
        </p:txBody>
      </p:sp>
      <p:sp>
        <p:nvSpPr>
          <p:cNvPr id="4" name="מלבן 3"/>
          <p:cNvSpPr>
            <a:spLocks noChangeArrowheads="1"/>
          </p:cNvSpPr>
          <p:nvPr/>
        </p:nvSpPr>
        <p:spPr bwMode="auto">
          <a:xfrm>
            <a:off x="357188" y="3714750"/>
            <a:ext cx="8001000" cy="1422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nSpc>
                <a:spcPct val="90000"/>
              </a:lnSpc>
              <a:buFont typeface="Arial" pitchFamily="34" charset="0"/>
              <a:buChar char="•"/>
              <a:defRPr/>
            </a:pPr>
            <a:r>
              <a:rPr lang="he-IL" sz="3200" b="1" dirty="0">
                <a:solidFill>
                  <a:srgbClr val="000000"/>
                </a:solidFill>
                <a:latin typeface="Times New Roman" pitchFamily="18" charset="0"/>
                <a:cs typeface="Times New Roman" pitchFamily="18" charset="0"/>
              </a:rPr>
              <a:t> </a:t>
            </a:r>
            <a:r>
              <a:rPr lang="ar-JO" sz="3200" b="1" dirty="0">
                <a:solidFill>
                  <a:srgbClr val="000000"/>
                </a:solidFill>
                <a:latin typeface="Times New Roman" pitchFamily="18" charset="0"/>
                <a:cs typeface="Times New Roman" pitchFamily="18" charset="0"/>
              </a:rPr>
              <a:t>ينتقل الغذاء على طول القناة الهضمية ويمر بمحطات </a:t>
            </a:r>
            <a:r>
              <a:rPr lang="ar-JO" sz="3200" b="1" dirty="0">
                <a:solidFill>
                  <a:schemeClr val="accent1">
                    <a:lumMod val="50000"/>
                  </a:schemeClr>
                </a:solidFill>
                <a:latin typeface="Times New Roman" pitchFamily="18" charset="0"/>
                <a:cs typeface="Times New Roman" pitchFamily="18" charset="0"/>
              </a:rPr>
              <a:t>تحليل ميكانيكي </a:t>
            </a:r>
            <a:r>
              <a:rPr lang="ar-JO" sz="3200" b="1" dirty="0">
                <a:solidFill>
                  <a:srgbClr val="000000"/>
                </a:solidFill>
                <a:latin typeface="Times New Roman" pitchFamily="18" charset="0"/>
                <a:cs typeface="Times New Roman" pitchFamily="18" charset="0"/>
              </a:rPr>
              <a:t>( قطع صغيرة) وأيضا </a:t>
            </a:r>
            <a:r>
              <a:rPr lang="ar-JO" sz="3200" b="1" dirty="0">
                <a:solidFill>
                  <a:schemeClr val="accent1">
                    <a:lumMod val="50000"/>
                  </a:schemeClr>
                </a:solidFill>
                <a:latin typeface="Times New Roman" pitchFamily="18" charset="0"/>
                <a:cs typeface="Times New Roman" pitchFamily="18" charset="0"/>
              </a:rPr>
              <a:t>تحليل كيماوي </a:t>
            </a:r>
            <a:r>
              <a:rPr lang="ar-JO" sz="3200" b="1" dirty="0">
                <a:solidFill>
                  <a:srgbClr val="000000"/>
                </a:solidFill>
                <a:latin typeface="Times New Roman" pitchFamily="18" charset="0"/>
                <a:cs typeface="Times New Roman" pitchFamily="18" charset="0"/>
              </a:rPr>
              <a:t>( لجزيئات صغيرة).</a:t>
            </a:r>
            <a:endParaRPr lang="he-IL" sz="3200" b="1" dirty="0">
              <a:solidFill>
                <a:srgbClr val="000000"/>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blinds(horizontal)">
                                      <p:cBhvr>
                                        <p:cTn id="7" dur="500"/>
                                        <p:tgtEl>
                                          <p:spTgt spid="1433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קבוצה 13"/>
          <p:cNvGrpSpPr>
            <a:grpSpLocks/>
          </p:cNvGrpSpPr>
          <p:nvPr/>
        </p:nvGrpSpPr>
        <p:grpSpPr bwMode="auto">
          <a:xfrm>
            <a:off x="285750" y="1730375"/>
            <a:ext cx="8124825" cy="1357313"/>
            <a:chOff x="285720" y="1714488"/>
            <a:chExt cx="8123321" cy="1357322"/>
          </a:xfrm>
        </p:grpSpPr>
        <p:sp>
          <p:nvSpPr>
            <p:cNvPr id="70669" name="מלבן 4"/>
            <p:cNvSpPr>
              <a:spLocks noChangeArrowheads="1"/>
            </p:cNvSpPr>
            <p:nvPr/>
          </p:nvSpPr>
          <p:spPr bwMode="auto">
            <a:xfrm>
              <a:off x="4211514" y="2420930"/>
              <a:ext cx="4197527" cy="523223"/>
            </a:xfrm>
            <a:prstGeom prst="rect">
              <a:avLst/>
            </a:prstGeom>
            <a:noFill/>
            <a:ln w="9525">
              <a:noFill/>
              <a:miter lim="800000"/>
              <a:headEnd/>
              <a:tailEnd/>
            </a:ln>
          </p:spPr>
          <p:txBody>
            <a:bodyPr>
              <a:spAutoFit/>
            </a:bodyPr>
            <a:lstStyle/>
            <a:p>
              <a:pPr marL="457200" indent="-457200" algn="ctr">
                <a:buFont typeface="Wingdings" pitchFamily="2" charset="2"/>
                <a:buChar char="ü"/>
              </a:pPr>
              <a:r>
                <a:rPr lang="ar-JO" sz="2800" b="1">
                  <a:solidFill>
                    <a:srgbClr val="000000"/>
                  </a:solidFill>
                  <a:latin typeface="Times New Roman" pitchFamily="18" charset="0"/>
                  <a:cs typeface="Times New Roman" pitchFamily="18" charset="0"/>
                </a:rPr>
                <a:t>الفم , الأسنان واللسان</a:t>
              </a:r>
              <a:endParaRPr lang="he-IL" sz="2800" b="1">
                <a:solidFill>
                  <a:srgbClr val="000000"/>
                </a:solidFill>
                <a:latin typeface="Times New Roman" pitchFamily="18" charset="0"/>
                <a:cs typeface="Times New Roman" pitchFamily="18" charset="0"/>
              </a:endParaRPr>
            </a:p>
          </p:txBody>
        </p:sp>
        <p:pic>
          <p:nvPicPr>
            <p:cNvPr id="70670" name="Picture 2" descr="http://upload.wikimedia.org/wikipedia/he/thumb/1/19/Digestive_system_diagram.png/350px-Digestive_system_diagram.png"/>
            <p:cNvPicPr>
              <a:picLocks noChangeAspect="1" noChangeArrowheads="1"/>
            </p:cNvPicPr>
            <p:nvPr/>
          </p:nvPicPr>
          <p:blipFill>
            <a:blip r:embed="rId2" cstate="email"/>
            <a:srcRect/>
            <a:stretch>
              <a:fillRect/>
            </a:stretch>
          </p:blipFill>
          <p:spPr bwMode="auto">
            <a:xfrm>
              <a:off x="285720" y="1714488"/>
              <a:ext cx="3333750" cy="1357322"/>
            </a:xfrm>
            <a:prstGeom prst="rect">
              <a:avLst/>
            </a:prstGeom>
            <a:noFill/>
            <a:ln w="9525">
              <a:noFill/>
              <a:miter lim="800000"/>
              <a:headEnd/>
              <a:tailEnd/>
            </a:ln>
          </p:spPr>
        </p:pic>
      </p:grpSp>
      <p:sp>
        <p:nvSpPr>
          <p:cNvPr id="87043" name="Rectangle 2" descr="שיש לבן"/>
          <p:cNvSpPr>
            <a:spLocks noGrp="1" noChangeArrowheads="1"/>
          </p:cNvSpPr>
          <p:nvPr>
            <p:ph type="title"/>
          </p:nvPr>
        </p:nvSpPr>
        <p:spPr/>
        <p:txBody>
          <a:bodyPr/>
          <a:lstStyle/>
          <a:p>
            <a:pPr eaLnBrk="1" hangingPunct="1"/>
            <a:r>
              <a:rPr lang="ar-JO" b="1" smtClean="0">
                <a:solidFill>
                  <a:srgbClr val="C00000"/>
                </a:solidFill>
              </a:rPr>
              <a:t>مركبات جهاز الهضم</a:t>
            </a:r>
            <a:endParaRPr lang="en-US" b="1" smtClean="0">
              <a:solidFill>
                <a:srgbClr val="C00000"/>
              </a:solidFill>
            </a:endParaRPr>
          </a:p>
        </p:txBody>
      </p:sp>
      <p:grpSp>
        <p:nvGrpSpPr>
          <p:cNvPr id="3" name="קבוצה 16"/>
          <p:cNvGrpSpPr>
            <a:grpSpLocks/>
          </p:cNvGrpSpPr>
          <p:nvPr/>
        </p:nvGrpSpPr>
        <p:grpSpPr bwMode="auto">
          <a:xfrm>
            <a:off x="285750" y="5000625"/>
            <a:ext cx="7535863" cy="1552575"/>
            <a:chOff x="285720" y="5000636"/>
            <a:chExt cx="7535947" cy="1552565"/>
          </a:xfrm>
        </p:grpSpPr>
        <p:pic>
          <p:nvPicPr>
            <p:cNvPr id="70667" name="Picture 2" descr="http://upload.wikimedia.org/wikipedia/he/thumb/1/19/Digestive_system_diagram.png/350px-Digestive_system_diagram.png"/>
            <p:cNvPicPr>
              <a:picLocks noChangeAspect="1" noChangeArrowheads="1"/>
            </p:cNvPicPr>
            <p:nvPr/>
          </p:nvPicPr>
          <p:blipFill>
            <a:blip r:embed="rId3" cstate="email"/>
            <a:srcRect/>
            <a:stretch>
              <a:fillRect/>
            </a:stretch>
          </p:blipFill>
          <p:spPr bwMode="auto">
            <a:xfrm>
              <a:off x="285720" y="5000636"/>
              <a:ext cx="3333750" cy="1552565"/>
            </a:xfrm>
            <a:prstGeom prst="rect">
              <a:avLst/>
            </a:prstGeom>
            <a:noFill/>
            <a:ln w="9525">
              <a:noFill/>
              <a:miter lim="800000"/>
              <a:headEnd/>
              <a:tailEnd/>
            </a:ln>
          </p:spPr>
        </p:pic>
        <p:sp>
          <p:nvSpPr>
            <p:cNvPr id="70668" name="מלבן 8"/>
            <p:cNvSpPr>
              <a:spLocks noChangeArrowheads="1"/>
            </p:cNvSpPr>
            <p:nvPr/>
          </p:nvSpPr>
          <p:spPr bwMode="auto">
            <a:xfrm>
              <a:off x="5178461" y="5029862"/>
              <a:ext cx="2643206" cy="954101"/>
            </a:xfrm>
            <a:prstGeom prst="rect">
              <a:avLst/>
            </a:prstGeom>
            <a:noFill/>
            <a:ln w="9525">
              <a:noFill/>
              <a:miter lim="800000"/>
              <a:headEnd/>
              <a:tailEnd/>
            </a:ln>
          </p:spPr>
          <p:txBody>
            <a:bodyPr>
              <a:spAutoFit/>
            </a:bodyPr>
            <a:lstStyle/>
            <a:p>
              <a:pPr marL="457200" indent="-457200">
                <a:buFont typeface="Wingdings" pitchFamily="2" charset="2"/>
                <a:buChar char="ü"/>
              </a:pPr>
              <a:r>
                <a:rPr lang="ar-JO" sz="2800" b="1">
                  <a:solidFill>
                    <a:srgbClr val="000000"/>
                  </a:solidFill>
                  <a:latin typeface="Times New Roman" pitchFamily="18" charset="0"/>
                  <a:cs typeface="Times New Roman" pitchFamily="18" charset="0"/>
                </a:rPr>
                <a:t>الأمعاء وفتحة الشرج</a:t>
              </a:r>
              <a:endParaRPr lang="en-US" sz="2800" b="1">
                <a:solidFill>
                  <a:srgbClr val="000000"/>
                </a:solidFill>
                <a:latin typeface="Times New Roman" pitchFamily="18" charset="0"/>
                <a:cs typeface="Times New Roman" pitchFamily="18" charset="0"/>
              </a:endParaRPr>
            </a:p>
          </p:txBody>
        </p:sp>
      </p:grpSp>
      <p:grpSp>
        <p:nvGrpSpPr>
          <p:cNvPr id="4" name="קבוצה 15"/>
          <p:cNvGrpSpPr>
            <a:grpSpLocks/>
          </p:cNvGrpSpPr>
          <p:nvPr/>
        </p:nvGrpSpPr>
        <p:grpSpPr bwMode="auto">
          <a:xfrm>
            <a:off x="285750" y="4071938"/>
            <a:ext cx="7643813" cy="928687"/>
            <a:chOff x="285690" y="4071946"/>
            <a:chExt cx="7651621" cy="928694"/>
          </a:xfrm>
        </p:grpSpPr>
        <p:sp>
          <p:nvSpPr>
            <p:cNvPr id="70665" name="מלבן 9"/>
            <p:cNvSpPr>
              <a:spLocks noChangeArrowheads="1"/>
            </p:cNvSpPr>
            <p:nvPr/>
          </p:nvSpPr>
          <p:spPr bwMode="auto">
            <a:xfrm>
              <a:off x="4388794" y="4221098"/>
              <a:ext cx="3548517" cy="523224"/>
            </a:xfrm>
            <a:prstGeom prst="rect">
              <a:avLst/>
            </a:prstGeom>
            <a:noFill/>
            <a:ln w="9525">
              <a:noFill/>
              <a:miter lim="800000"/>
              <a:headEnd/>
              <a:tailEnd/>
            </a:ln>
          </p:spPr>
          <p:txBody>
            <a:bodyPr wrap="none">
              <a:spAutoFit/>
            </a:bodyPr>
            <a:lstStyle/>
            <a:p>
              <a:pPr marL="457200" indent="-457200">
                <a:buFont typeface="Wingdings" pitchFamily="2" charset="2"/>
                <a:buChar char="ü"/>
              </a:pPr>
              <a:r>
                <a:rPr lang="ar-JO" sz="2800" b="1">
                  <a:solidFill>
                    <a:srgbClr val="000000"/>
                  </a:solidFill>
                  <a:latin typeface="Times New Roman" pitchFamily="18" charset="0"/>
                  <a:cs typeface="Times New Roman" pitchFamily="18" charset="0"/>
                </a:rPr>
                <a:t>المعدة , الكبد والبنكرياس</a:t>
              </a:r>
              <a:endParaRPr lang="he-IL" sz="2800" b="1">
                <a:solidFill>
                  <a:srgbClr val="000000"/>
                </a:solidFill>
                <a:latin typeface="Times New Roman" pitchFamily="18" charset="0"/>
                <a:cs typeface="Times New Roman" pitchFamily="18" charset="0"/>
              </a:endParaRPr>
            </a:p>
          </p:txBody>
        </p:sp>
        <p:pic>
          <p:nvPicPr>
            <p:cNvPr id="70666" name="Picture 2" descr="http://upload.wikimedia.org/wikipedia/he/thumb/1/19/Digestive_system_diagram.png/350px-Digestive_system_diagram.png"/>
            <p:cNvPicPr>
              <a:picLocks noChangeAspect="1" noChangeArrowheads="1"/>
            </p:cNvPicPr>
            <p:nvPr/>
          </p:nvPicPr>
          <p:blipFill>
            <a:blip r:embed="rId4" cstate="email"/>
            <a:srcRect/>
            <a:stretch>
              <a:fillRect/>
            </a:stretch>
          </p:blipFill>
          <p:spPr bwMode="auto">
            <a:xfrm>
              <a:off x="285690" y="4071946"/>
              <a:ext cx="3337479" cy="928694"/>
            </a:xfrm>
            <a:prstGeom prst="rect">
              <a:avLst/>
            </a:prstGeom>
            <a:noFill/>
            <a:ln w="9525">
              <a:noFill/>
              <a:miter lim="800000"/>
              <a:headEnd/>
              <a:tailEnd/>
            </a:ln>
          </p:spPr>
        </p:pic>
      </p:grpSp>
      <p:grpSp>
        <p:nvGrpSpPr>
          <p:cNvPr id="5" name="קבוצה 14"/>
          <p:cNvGrpSpPr>
            <a:grpSpLocks/>
          </p:cNvGrpSpPr>
          <p:nvPr/>
        </p:nvGrpSpPr>
        <p:grpSpPr bwMode="auto">
          <a:xfrm>
            <a:off x="285750" y="3071813"/>
            <a:ext cx="7608888" cy="1000125"/>
            <a:chOff x="285720" y="3071810"/>
            <a:chExt cx="7607556" cy="1000132"/>
          </a:xfrm>
        </p:grpSpPr>
        <p:sp>
          <p:nvSpPr>
            <p:cNvPr id="70663" name="מלבן 5"/>
            <p:cNvSpPr>
              <a:spLocks noChangeArrowheads="1"/>
            </p:cNvSpPr>
            <p:nvPr/>
          </p:nvSpPr>
          <p:spPr bwMode="auto">
            <a:xfrm>
              <a:off x="6548196" y="3276598"/>
              <a:ext cx="1345080" cy="523224"/>
            </a:xfrm>
            <a:prstGeom prst="rect">
              <a:avLst/>
            </a:prstGeom>
            <a:noFill/>
            <a:ln w="9525">
              <a:noFill/>
              <a:miter lim="800000"/>
              <a:headEnd/>
              <a:tailEnd/>
            </a:ln>
          </p:spPr>
          <p:txBody>
            <a:bodyPr wrap="none">
              <a:spAutoFit/>
            </a:bodyPr>
            <a:lstStyle/>
            <a:p>
              <a:pPr marL="457200" indent="-457200">
                <a:buFont typeface="Wingdings" pitchFamily="2" charset="2"/>
                <a:buChar char="ü"/>
              </a:pPr>
              <a:r>
                <a:rPr lang="ar-JO" sz="2800" b="1">
                  <a:solidFill>
                    <a:srgbClr val="000000"/>
                  </a:solidFill>
                  <a:latin typeface="Times New Roman" pitchFamily="18" charset="0"/>
                  <a:cs typeface="Times New Roman" pitchFamily="18" charset="0"/>
                </a:rPr>
                <a:t>المرئ</a:t>
              </a:r>
              <a:endParaRPr lang="he-IL" sz="2800" b="1">
                <a:solidFill>
                  <a:srgbClr val="000000"/>
                </a:solidFill>
                <a:latin typeface="Times New Roman" pitchFamily="18" charset="0"/>
                <a:cs typeface="Times New Roman" pitchFamily="18" charset="0"/>
              </a:endParaRPr>
            </a:p>
          </p:txBody>
        </p:sp>
        <p:pic>
          <p:nvPicPr>
            <p:cNvPr id="70664" name="Picture 2" descr="http://upload.wikimedia.org/wikipedia/he/thumb/1/19/Digestive_system_diagram.png/350px-Digestive_system_diagram.png"/>
            <p:cNvPicPr>
              <a:picLocks noChangeAspect="1" noChangeArrowheads="1"/>
            </p:cNvPicPr>
            <p:nvPr/>
          </p:nvPicPr>
          <p:blipFill>
            <a:blip r:embed="rId5" cstate="email"/>
            <a:srcRect/>
            <a:stretch>
              <a:fillRect/>
            </a:stretch>
          </p:blipFill>
          <p:spPr bwMode="auto">
            <a:xfrm>
              <a:off x="285720" y="3071810"/>
              <a:ext cx="3333750" cy="1000132"/>
            </a:xfrm>
            <a:prstGeom prst="rect">
              <a:avLst/>
            </a:prstGeom>
            <a:noFill/>
            <a:ln w="9525">
              <a:noFill/>
              <a:miter lim="800000"/>
              <a:headEnd/>
              <a:tailEnd/>
            </a:ln>
          </p:spPr>
        </p:pic>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7043"/>
                                        </p:tgtEl>
                                        <p:attrNameLst>
                                          <p:attrName>style.visibility</p:attrName>
                                        </p:attrNameLst>
                                      </p:cBhvr>
                                      <p:to>
                                        <p:strVal val="visible"/>
                                      </p:to>
                                    </p:set>
                                    <p:anim calcmode="lin" valueType="num">
                                      <p:cBhvr additive="base">
                                        <p:cTn id="7" dur="500" fill="hold"/>
                                        <p:tgtEl>
                                          <p:spTgt spid="87043"/>
                                        </p:tgtEl>
                                        <p:attrNameLst>
                                          <p:attrName>ppt_x</p:attrName>
                                        </p:attrNameLst>
                                      </p:cBhvr>
                                      <p:tavLst>
                                        <p:tav tm="0">
                                          <p:val>
                                            <p:strVal val="#ppt_x"/>
                                          </p:val>
                                        </p:tav>
                                        <p:tav tm="100000">
                                          <p:val>
                                            <p:strVal val="#ppt_x"/>
                                          </p:val>
                                        </p:tav>
                                      </p:tavLst>
                                    </p:anim>
                                    <p:anim calcmode="lin" valueType="num">
                                      <p:cBhvr additive="base">
                                        <p:cTn id="8" dur="500" fill="hold"/>
                                        <p:tgtEl>
                                          <p:spTgt spid="8704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2"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42"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42"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42" presetClass="entr" presetSubtype="0"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כותרת 1"/>
          <p:cNvSpPr>
            <a:spLocks noGrp="1"/>
          </p:cNvSpPr>
          <p:nvPr>
            <p:ph type="title"/>
          </p:nvPr>
        </p:nvSpPr>
        <p:spPr/>
        <p:txBody>
          <a:bodyPr/>
          <a:lstStyle/>
          <a:p>
            <a:r>
              <a:rPr lang="ar-JO" b="1" smtClean="0">
                <a:solidFill>
                  <a:srgbClr val="C00000"/>
                </a:solidFill>
              </a:rPr>
              <a:t>جولة في الجهاز الهضمي</a:t>
            </a:r>
            <a:endParaRPr lang="he-IL" b="1" smtClean="0">
              <a:solidFill>
                <a:srgbClr val="C00000"/>
              </a:solidFill>
            </a:endParaRPr>
          </a:p>
        </p:txBody>
      </p:sp>
      <p:pic>
        <p:nvPicPr>
          <p:cNvPr id="36867" name="Picture 7" descr="107_148">
            <a:hlinkClick r:id="rId2" tooltip="אנטומית האדם"/>
          </p:cNvPr>
          <p:cNvPicPr>
            <a:picLocks noChangeAspect="1" noChangeArrowheads="1"/>
          </p:cNvPicPr>
          <p:nvPr/>
        </p:nvPicPr>
        <p:blipFill>
          <a:blip r:embed="rId3" cstate="email"/>
          <a:srcRect/>
          <a:stretch>
            <a:fillRect/>
          </a:stretch>
        </p:blipFill>
        <p:spPr bwMode="auto">
          <a:xfrm>
            <a:off x="2714625" y="1785938"/>
            <a:ext cx="3560763" cy="4429125"/>
          </a:xfrm>
          <a:prstGeom prst="rect">
            <a:avLst/>
          </a:prstGeom>
          <a:noFill/>
          <a:ln w="9525">
            <a:solidFill>
              <a:schemeClr val="accent2">
                <a:lumMod val="50000"/>
              </a:schemeClr>
            </a:solidFill>
            <a:miter lim="800000"/>
            <a:headEnd/>
            <a:tailEnd/>
          </a:ln>
        </p:spPr>
      </p:pic>
      <p:pic>
        <p:nvPicPr>
          <p:cNvPr id="71684" name="Picture 1" descr="E:\Documents and Settings\Administrator\Local Settings\Temporary Internet Files\Content.IE5\6OBA6ILS\MCj04347990000[1].png">
            <a:hlinkClick r:id="rId4"/>
          </p:cNvPr>
          <p:cNvPicPr>
            <a:picLocks noGrp="1" noChangeAspect="1" noChangeArrowheads="1"/>
          </p:cNvPicPr>
          <p:nvPr>
            <p:ph idx="1"/>
          </p:nvPr>
        </p:nvPicPr>
        <p:blipFill>
          <a:blip r:embed="rId5" cstate="email"/>
          <a:srcRect/>
          <a:stretch>
            <a:fillRect/>
          </a:stretch>
        </p:blipFill>
        <p:spPr>
          <a:xfrm>
            <a:off x="6357938" y="5357813"/>
            <a:ext cx="1071562" cy="1071562"/>
          </a:xfrm>
        </p:spPr>
      </p:pic>
      <p:sp>
        <p:nvSpPr>
          <p:cNvPr id="71685" name="TextBox 8"/>
          <p:cNvSpPr txBox="1">
            <a:spLocks noChangeArrowheads="1"/>
          </p:cNvSpPr>
          <p:nvPr/>
        </p:nvSpPr>
        <p:spPr bwMode="auto">
          <a:xfrm>
            <a:off x="1857375" y="6215063"/>
            <a:ext cx="4929188" cy="461962"/>
          </a:xfrm>
          <a:prstGeom prst="rect">
            <a:avLst/>
          </a:prstGeom>
          <a:noFill/>
          <a:ln w="9525">
            <a:noFill/>
            <a:miter lim="800000"/>
            <a:headEnd/>
            <a:tailEnd/>
          </a:ln>
        </p:spPr>
        <p:txBody>
          <a:bodyPr>
            <a:spAutoFit/>
          </a:bodyPr>
          <a:lstStyle/>
          <a:p>
            <a:r>
              <a:rPr lang="he-IL" sz="2400">
                <a:solidFill>
                  <a:srgbClr val="000000"/>
                </a:solidFill>
                <a:latin typeface="Times New Roman" pitchFamily="18" charset="0"/>
                <a:cs typeface="Times New Roman" pitchFamily="18" charset="0"/>
              </a:rPr>
              <a:t>סרטון מהאתר  "</a:t>
            </a:r>
            <a:r>
              <a:rPr lang="en-US" sz="2400">
                <a:solidFill>
                  <a:srgbClr val="000000"/>
                </a:solidFill>
                <a:latin typeface="Times New Roman" pitchFamily="18" charset="0"/>
                <a:cs typeface="Times New Roman" pitchFamily="18" charset="0"/>
              </a:rPr>
              <a:t>Human Anatomy</a:t>
            </a:r>
            <a:r>
              <a:rPr lang="he-IL" sz="2400">
                <a:solidFill>
                  <a:srgbClr val="000000"/>
                </a:solidFill>
                <a:latin typeface="Times New Roman" pitchFamily="18" charset="0"/>
                <a:cs typeface="Times New Roman" pitchFamily="18" charset="0"/>
              </a:rPr>
              <a:t>"</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descr="שיש לבן"/>
          <p:cNvSpPr>
            <a:spLocks noGrp="1" noChangeArrowheads="1"/>
          </p:cNvSpPr>
          <p:nvPr>
            <p:ph type="title"/>
          </p:nvPr>
        </p:nvSpPr>
        <p:spPr/>
        <p:txBody>
          <a:bodyPr/>
          <a:lstStyle/>
          <a:p>
            <a:pPr eaLnBrk="1" hangingPunct="1"/>
            <a:r>
              <a:rPr lang="ar-JO" b="1" smtClean="0">
                <a:solidFill>
                  <a:srgbClr val="C00000"/>
                </a:solidFill>
              </a:rPr>
              <a:t>الفم : الأسنان , اللسان واللعاب</a:t>
            </a:r>
            <a:endParaRPr lang="en-US" b="1" smtClean="0">
              <a:solidFill>
                <a:srgbClr val="C00000"/>
              </a:solidFill>
            </a:endParaRPr>
          </a:p>
        </p:txBody>
      </p:sp>
      <p:pic>
        <p:nvPicPr>
          <p:cNvPr id="37893" name="Picture 4"/>
          <p:cNvPicPr>
            <a:picLocks noChangeAspect="1" noChangeArrowheads="1"/>
          </p:cNvPicPr>
          <p:nvPr/>
        </p:nvPicPr>
        <p:blipFill>
          <a:blip r:embed="rId2" cstate="email"/>
          <a:srcRect/>
          <a:stretch>
            <a:fillRect/>
          </a:stretch>
        </p:blipFill>
        <p:spPr bwMode="auto">
          <a:xfrm>
            <a:off x="1063625" y="1571625"/>
            <a:ext cx="6215063" cy="4714875"/>
          </a:xfrm>
          <a:prstGeom prst="rect">
            <a:avLst/>
          </a:prstGeom>
          <a:noFill/>
          <a:ln w="9525">
            <a:solidFill>
              <a:schemeClr val="accent2">
                <a:lumMod val="50000"/>
              </a:schemeClr>
            </a:solidFill>
            <a:miter lim="800000"/>
            <a:headEnd/>
            <a:tailEnd/>
          </a:ln>
        </p:spPr>
      </p:pic>
      <p:sp>
        <p:nvSpPr>
          <p:cNvPr id="2" name="TextBox 1"/>
          <p:cNvSpPr txBox="1"/>
          <p:nvPr/>
        </p:nvSpPr>
        <p:spPr>
          <a:xfrm>
            <a:off x="1082675" y="3598863"/>
            <a:ext cx="1296988" cy="368300"/>
          </a:xfrm>
          <a:prstGeom prst="rect">
            <a:avLst/>
          </a:prstGeom>
          <a:solidFill>
            <a:schemeClr val="bg1"/>
          </a:solidFill>
        </p:spPr>
        <p:txBody>
          <a:bodyPr rtlCol="1">
            <a:spAutoFit/>
          </a:bodyPr>
          <a:lstStyle/>
          <a:p>
            <a:pPr>
              <a:defRPr/>
            </a:pPr>
            <a:r>
              <a:rPr lang="ar-JO" dirty="0">
                <a:solidFill>
                  <a:schemeClr val="accent1">
                    <a:lumMod val="50000"/>
                  </a:schemeClr>
                </a:solidFill>
              </a:rPr>
              <a:t>غدة لعاب</a:t>
            </a:r>
            <a:endParaRPr lang="ar-SA" dirty="0">
              <a:solidFill>
                <a:schemeClr val="accent1">
                  <a:lumMod val="50000"/>
                </a:schemeClr>
              </a:solidFill>
            </a:endParaRPr>
          </a:p>
        </p:txBody>
      </p:sp>
      <p:sp>
        <p:nvSpPr>
          <p:cNvPr id="5" name="TextBox 4"/>
          <p:cNvSpPr txBox="1"/>
          <p:nvPr/>
        </p:nvSpPr>
        <p:spPr>
          <a:xfrm>
            <a:off x="5970588" y="5883275"/>
            <a:ext cx="1295400" cy="369888"/>
          </a:xfrm>
          <a:prstGeom prst="rect">
            <a:avLst/>
          </a:prstGeom>
          <a:solidFill>
            <a:schemeClr val="bg1"/>
          </a:solidFill>
        </p:spPr>
        <p:txBody>
          <a:bodyPr rtlCol="1">
            <a:spAutoFit/>
          </a:bodyPr>
          <a:lstStyle/>
          <a:p>
            <a:pPr>
              <a:defRPr/>
            </a:pPr>
            <a:r>
              <a:rPr lang="ar-JO" dirty="0">
                <a:solidFill>
                  <a:schemeClr val="accent1">
                    <a:lumMod val="50000"/>
                  </a:schemeClr>
                </a:solidFill>
              </a:rPr>
              <a:t>غدة لعاب</a:t>
            </a:r>
            <a:endParaRPr lang="ar-SA" dirty="0">
              <a:solidFill>
                <a:schemeClr val="accent1">
                  <a:lumMod val="50000"/>
                </a:schemeClr>
              </a:solidFill>
            </a:endParaRPr>
          </a:p>
        </p:txBody>
      </p:sp>
      <p:sp>
        <p:nvSpPr>
          <p:cNvPr id="6" name="TextBox 5"/>
          <p:cNvSpPr txBox="1"/>
          <p:nvPr/>
        </p:nvSpPr>
        <p:spPr>
          <a:xfrm>
            <a:off x="1116013" y="5373688"/>
            <a:ext cx="1295400" cy="368300"/>
          </a:xfrm>
          <a:prstGeom prst="rect">
            <a:avLst/>
          </a:prstGeom>
          <a:solidFill>
            <a:schemeClr val="bg1"/>
          </a:solidFill>
        </p:spPr>
        <p:txBody>
          <a:bodyPr rtlCol="1">
            <a:spAutoFit/>
          </a:bodyPr>
          <a:lstStyle/>
          <a:p>
            <a:pPr>
              <a:defRPr/>
            </a:pPr>
            <a:r>
              <a:rPr lang="ar-JO" dirty="0">
                <a:solidFill>
                  <a:schemeClr val="accent1">
                    <a:lumMod val="50000"/>
                  </a:schemeClr>
                </a:solidFill>
              </a:rPr>
              <a:t>غدة لعاب</a:t>
            </a:r>
            <a:endParaRPr lang="ar-SA" dirty="0">
              <a:solidFill>
                <a:schemeClr val="accent1">
                  <a:lumMod val="50000"/>
                </a:schemeClr>
              </a:solidFill>
            </a:endParaRPr>
          </a:p>
        </p:txBody>
      </p:sp>
      <p:sp>
        <p:nvSpPr>
          <p:cNvPr id="7" name="TextBox 6"/>
          <p:cNvSpPr txBox="1"/>
          <p:nvPr/>
        </p:nvSpPr>
        <p:spPr>
          <a:xfrm>
            <a:off x="6029325" y="4149725"/>
            <a:ext cx="1249363" cy="368300"/>
          </a:xfrm>
          <a:prstGeom prst="rect">
            <a:avLst/>
          </a:prstGeom>
          <a:solidFill>
            <a:schemeClr val="bg1"/>
          </a:solidFill>
        </p:spPr>
        <p:txBody>
          <a:bodyPr rtlCol="1">
            <a:spAutoFit/>
          </a:bodyPr>
          <a:lstStyle/>
          <a:p>
            <a:pPr>
              <a:defRPr/>
            </a:pPr>
            <a:r>
              <a:rPr lang="ar-JO" dirty="0">
                <a:solidFill>
                  <a:schemeClr val="accent1">
                    <a:lumMod val="50000"/>
                  </a:schemeClr>
                </a:solidFill>
              </a:rPr>
              <a:t>غدة لعاب</a:t>
            </a:r>
            <a:endParaRPr lang="ar-SA" dirty="0">
              <a:solidFill>
                <a:schemeClr val="accent1">
                  <a:lumMod val="50000"/>
                </a:schemeClr>
              </a:solidFill>
            </a:endParaRPr>
          </a:p>
        </p:txBody>
      </p:sp>
      <p:sp>
        <p:nvSpPr>
          <p:cNvPr id="8" name="TextBox 7"/>
          <p:cNvSpPr txBox="1"/>
          <p:nvPr/>
        </p:nvSpPr>
        <p:spPr>
          <a:xfrm>
            <a:off x="5795963" y="2506663"/>
            <a:ext cx="1296987" cy="369887"/>
          </a:xfrm>
          <a:prstGeom prst="rect">
            <a:avLst/>
          </a:prstGeom>
          <a:solidFill>
            <a:schemeClr val="bg1"/>
          </a:solidFill>
        </p:spPr>
        <p:txBody>
          <a:bodyPr rtlCol="1">
            <a:spAutoFit/>
          </a:bodyPr>
          <a:lstStyle/>
          <a:p>
            <a:pPr>
              <a:defRPr/>
            </a:pPr>
            <a:r>
              <a:rPr lang="ar-JO" dirty="0">
                <a:solidFill>
                  <a:schemeClr val="accent1">
                    <a:lumMod val="50000"/>
                  </a:schemeClr>
                </a:solidFill>
              </a:rPr>
              <a:t>غدة لعاب</a:t>
            </a:r>
            <a:endParaRPr lang="ar-SA" dirty="0">
              <a:solidFill>
                <a:schemeClr val="accent1">
                  <a:lumMod val="50000"/>
                </a:schemeClr>
              </a:solidFill>
            </a:endParaRPr>
          </a:p>
        </p:txBody>
      </p:sp>
      <p:sp>
        <p:nvSpPr>
          <p:cNvPr id="9" name="TextBox 8"/>
          <p:cNvSpPr txBox="1"/>
          <p:nvPr/>
        </p:nvSpPr>
        <p:spPr>
          <a:xfrm>
            <a:off x="1063625" y="3068638"/>
            <a:ext cx="1295400" cy="369887"/>
          </a:xfrm>
          <a:prstGeom prst="rect">
            <a:avLst/>
          </a:prstGeom>
          <a:solidFill>
            <a:schemeClr val="bg1"/>
          </a:solidFill>
        </p:spPr>
        <p:txBody>
          <a:bodyPr rtlCol="1">
            <a:spAutoFit/>
          </a:bodyPr>
          <a:lstStyle/>
          <a:p>
            <a:pPr>
              <a:defRPr/>
            </a:pPr>
            <a:r>
              <a:rPr lang="ar-JO" dirty="0">
                <a:solidFill>
                  <a:schemeClr val="accent1">
                    <a:lumMod val="50000"/>
                  </a:schemeClr>
                </a:solidFill>
              </a:rPr>
              <a:t>الأسنان</a:t>
            </a:r>
            <a:endParaRPr lang="ar-SA" dirty="0">
              <a:solidFill>
                <a:schemeClr val="accent1">
                  <a:lumMod val="50000"/>
                </a:schemeClr>
              </a:solidFill>
            </a:endParaRPr>
          </a:p>
        </p:txBody>
      </p:sp>
      <p:sp>
        <p:nvSpPr>
          <p:cNvPr id="10" name="TextBox 9"/>
          <p:cNvSpPr txBox="1"/>
          <p:nvPr/>
        </p:nvSpPr>
        <p:spPr>
          <a:xfrm>
            <a:off x="1063625" y="2381250"/>
            <a:ext cx="1060450" cy="369888"/>
          </a:xfrm>
          <a:prstGeom prst="rect">
            <a:avLst/>
          </a:prstGeom>
          <a:solidFill>
            <a:schemeClr val="bg1"/>
          </a:solidFill>
        </p:spPr>
        <p:txBody>
          <a:bodyPr rtlCol="1">
            <a:spAutoFit/>
          </a:bodyPr>
          <a:lstStyle/>
          <a:p>
            <a:pPr>
              <a:defRPr/>
            </a:pPr>
            <a:r>
              <a:rPr lang="ar-JO" dirty="0">
                <a:solidFill>
                  <a:schemeClr val="accent1">
                    <a:lumMod val="50000"/>
                  </a:schemeClr>
                </a:solidFill>
              </a:rPr>
              <a:t>اللسان</a:t>
            </a:r>
            <a:endParaRPr lang="ar-SA" dirty="0">
              <a:solidFill>
                <a:schemeClr val="accent1">
                  <a:lumMod val="50000"/>
                </a:schemeClr>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4213" y="30163"/>
            <a:ext cx="7772400" cy="1143000"/>
          </a:xfrm>
        </p:spPr>
        <p:txBody>
          <a:bodyPr/>
          <a:lstStyle/>
          <a:p>
            <a:pPr eaLnBrk="1" hangingPunct="1"/>
            <a:r>
              <a:rPr lang="ar-JO" smtClean="0">
                <a:solidFill>
                  <a:srgbClr val="FF0000"/>
                </a:solidFill>
                <a:ea typeface="Times New Roman (Hebrew)"/>
                <a:cs typeface="Times New Roman (Hebrew)"/>
              </a:rPr>
              <a:t>الفم – غدد اللعاب</a:t>
            </a:r>
            <a:endParaRPr lang="en-US" smtClean="0">
              <a:solidFill>
                <a:srgbClr val="FF0000"/>
              </a:solidFill>
              <a:ea typeface="Times New Roman (Hebrew)"/>
              <a:cs typeface="Times New Roman (Hebrew)"/>
            </a:endParaRPr>
          </a:p>
        </p:txBody>
      </p:sp>
      <p:sp>
        <p:nvSpPr>
          <p:cNvPr id="7172" name="Rectangle 4"/>
          <p:cNvSpPr>
            <a:spLocks noGrp="1" noChangeArrowheads="1"/>
          </p:cNvSpPr>
          <p:nvPr>
            <p:ph type="body" sz="half" idx="2"/>
          </p:nvPr>
        </p:nvSpPr>
        <p:spPr>
          <a:xfrm>
            <a:off x="3419475" y="1196975"/>
            <a:ext cx="5029200" cy="4114800"/>
          </a:xfrm>
        </p:spPr>
        <p:txBody>
          <a:bodyPr/>
          <a:lstStyle/>
          <a:p>
            <a:pPr algn="r" rtl="1" eaLnBrk="1" hangingPunct="1">
              <a:lnSpc>
                <a:spcPct val="90000"/>
              </a:lnSpc>
              <a:buFont typeface="Wingdings" pitchFamily="2" charset="2"/>
              <a:buChar char="v"/>
            </a:pPr>
            <a:r>
              <a:rPr lang="ar-JO" sz="2800" b="1" smtClean="0">
                <a:ea typeface="Times New Roman (Hebrew)"/>
                <a:cs typeface="Times New Roman (Hebrew)"/>
              </a:rPr>
              <a:t>عندما يدخل الطعام للفم يطحن ويرطب وقسم منه يتحلل كيميائيا بواسطة أنزيمات موجودة في اللعاب.</a:t>
            </a:r>
            <a:r>
              <a:rPr lang="he-IL" sz="2800" b="1" smtClean="0">
                <a:ea typeface="Times New Roman (Hebrew)"/>
                <a:cs typeface="Times New Roman (Hebrew)"/>
              </a:rPr>
              <a:t> </a:t>
            </a:r>
            <a:endParaRPr lang="ar-JO" sz="2800" b="1" smtClean="0">
              <a:ea typeface="Times New Roman (Hebrew)"/>
              <a:cs typeface="Times New Roman (Hebrew)"/>
            </a:endParaRPr>
          </a:p>
          <a:p>
            <a:pPr algn="r" rtl="1" eaLnBrk="1" hangingPunct="1">
              <a:lnSpc>
                <a:spcPct val="90000"/>
              </a:lnSpc>
              <a:buFont typeface="Wingdings" pitchFamily="2" charset="2"/>
              <a:buChar char="v"/>
            </a:pPr>
            <a:r>
              <a:rPr lang="ar-JO" sz="2800" b="1" smtClean="0">
                <a:ea typeface="Times New Roman (Hebrew)"/>
                <a:cs typeface="Times New Roman (Hebrew)"/>
              </a:rPr>
              <a:t>غدد اللعاب تفرز أنزيم الأميلاز الذي يساعد في تحليل الكربوهيدرات </a:t>
            </a:r>
            <a:r>
              <a:rPr lang="he-IL" sz="2800" b="1" smtClean="0">
                <a:ea typeface="Times New Roman (Hebrew)"/>
                <a:cs typeface="Times New Roman (Hebrew)"/>
              </a:rPr>
              <a:t>.</a:t>
            </a:r>
          </a:p>
          <a:p>
            <a:pPr algn="r" rtl="1" eaLnBrk="1" hangingPunct="1">
              <a:lnSpc>
                <a:spcPct val="90000"/>
              </a:lnSpc>
              <a:buFont typeface="Wingdings" pitchFamily="2" charset="2"/>
              <a:buChar char="v"/>
            </a:pPr>
            <a:r>
              <a:rPr lang="ar-JO" sz="2800" b="1" smtClean="0">
                <a:ea typeface="Times New Roman (Hebrew)"/>
                <a:cs typeface="Times New Roman (Hebrew)"/>
              </a:rPr>
              <a:t>تقطيع الطعام وترطيبه يساعد في عملية بلعه وايضا تحليله بواسطة الأنزيمات الأخرى ( زيادة مساحة سطح التلامس )</a:t>
            </a:r>
            <a:endParaRPr lang="en-US" sz="2800" b="1" smtClean="0">
              <a:ea typeface="Times New Roman (Hebrew)"/>
              <a:cs typeface="Times New Roman (Hebrew)"/>
            </a:endParaRPr>
          </a:p>
        </p:txBody>
      </p:sp>
      <p:pic>
        <p:nvPicPr>
          <p:cNvPr id="7173" name="Picture 5" descr="C:\Documents and Settings\Katsir\Application Data\Microsoft\Media Catalog\2-11.jpg"/>
          <p:cNvPicPr>
            <a:picLocks noGrp="1" noChangeAspect="1" noChangeArrowheads="1"/>
          </p:cNvPicPr>
          <p:nvPr>
            <p:ph type="clipArt" sz="half" idx="1"/>
          </p:nvPr>
        </p:nvPicPr>
        <p:blipFill>
          <a:blip r:embed="rId2" cstate="email"/>
          <a:srcRect/>
          <a:stretch>
            <a:fillRect/>
          </a:stretch>
        </p:blipFill>
        <p:spPr>
          <a:xfrm>
            <a:off x="179388" y="1268413"/>
            <a:ext cx="3206750" cy="2520950"/>
          </a:xfrm>
        </p:spPr>
      </p:pic>
    </p:spTree>
  </p:cSld>
  <p:clrMapOvr>
    <a:masterClrMapping/>
  </p:clrMapOvr>
  <p:transition advTm="21776">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2">
                                            <p:txEl>
                                              <p:pRg st="0" end="0"/>
                                            </p:txEl>
                                          </p:spTgt>
                                        </p:tgtEl>
                                        <p:attrNameLst>
                                          <p:attrName>style.visibility</p:attrName>
                                        </p:attrNameLst>
                                      </p:cBhvr>
                                      <p:to>
                                        <p:strVal val="visible"/>
                                      </p:to>
                                    </p:set>
                                    <p:anim calcmode="lin" valueType="num">
                                      <p:cBhvr additive="base">
                                        <p:cTn id="13" dur="500" fill="hold"/>
                                        <p:tgtEl>
                                          <p:spTgt spid="7172">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2">
                                            <p:txEl>
                                              <p:pRg st="1" end="1"/>
                                            </p:txEl>
                                          </p:spTgt>
                                        </p:tgtEl>
                                        <p:attrNameLst>
                                          <p:attrName>style.visibility</p:attrName>
                                        </p:attrNameLst>
                                      </p:cBhvr>
                                      <p:to>
                                        <p:strVal val="visible"/>
                                      </p:to>
                                    </p:set>
                                    <p:anim calcmode="lin" valueType="num">
                                      <p:cBhvr additive="base">
                                        <p:cTn id="19" dur="500" fill="hold"/>
                                        <p:tgtEl>
                                          <p:spTgt spid="7172">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172">
                                            <p:txEl>
                                              <p:pRg st="2" end="2"/>
                                            </p:txEl>
                                          </p:spTgt>
                                        </p:tgtEl>
                                        <p:attrNameLst>
                                          <p:attrName>style.visibility</p:attrName>
                                        </p:attrNameLst>
                                      </p:cBhvr>
                                      <p:to>
                                        <p:strVal val="visible"/>
                                      </p:to>
                                    </p:set>
                                    <p:anim calcmode="lin" valueType="num">
                                      <p:cBhvr additive="base">
                                        <p:cTn id="25" dur="500" fill="hold"/>
                                        <p:tgtEl>
                                          <p:spTgt spid="7172">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17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7173"/>
                                        </p:tgtEl>
                                        <p:attrNameLst>
                                          <p:attrName>style.visibility</p:attrName>
                                        </p:attrNameLst>
                                      </p:cBhvr>
                                      <p:to>
                                        <p:strVal val="visible"/>
                                      </p:to>
                                    </p:set>
                                    <p:anim calcmode="lin" valueType="num">
                                      <p:cBhvr additive="base">
                                        <p:cTn id="31" dur="500" fill="hold"/>
                                        <p:tgtEl>
                                          <p:spTgt spid="7173"/>
                                        </p:tgtEl>
                                        <p:attrNameLst>
                                          <p:attrName>ppt_x</p:attrName>
                                        </p:attrNameLst>
                                      </p:cBhvr>
                                      <p:tavLst>
                                        <p:tav tm="0">
                                          <p:val>
                                            <p:strVal val="0-#ppt_w/2"/>
                                          </p:val>
                                        </p:tav>
                                        <p:tav tm="100000">
                                          <p:val>
                                            <p:strVal val="#ppt_x"/>
                                          </p:val>
                                        </p:tav>
                                      </p:tavLst>
                                    </p:anim>
                                    <p:anim calcmode="lin" valueType="num">
                                      <p:cBhvr additive="base">
                                        <p:cTn id="32" dur="500" fill="hold"/>
                                        <p:tgtEl>
                                          <p:spTgt spid="71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utoUpdateAnimBg="0"/>
      <p:bldP spid="7172"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כותרת 1"/>
          <p:cNvSpPr>
            <a:spLocks noGrp="1"/>
          </p:cNvSpPr>
          <p:nvPr>
            <p:ph type="title"/>
          </p:nvPr>
        </p:nvSpPr>
        <p:spPr>
          <a:xfrm>
            <a:off x="642938" y="357188"/>
            <a:ext cx="7772400" cy="1143000"/>
          </a:xfrm>
        </p:spPr>
        <p:txBody>
          <a:bodyPr/>
          <a:lstStyle/>
          <a:p>
            <a:r>
              <a:rPr lang="ar-JO" b="1" smtClean="0">
                <a:solidFill>
                  <a:srgbClr val="C00000"/>
                </a:solidFill>
              </a:rPr>
              <a:t>الفم ووظائفه</a:t>
            </a:r>
            <a:endParaRPr lang="he-IL" b="1" smtClean="0">
              <a:solidFill>
                <a:srgbClr val="C00000"/>
              </a:solidFill>
            </a:endParaRPr>
          </a:p>
        </p:txBody>
      </p:sp>
      <p:graphicFrame>
        <p:nvGraphicFramePr>
          <p:cNvPr id="4" name="דיאגרמה 3"/>
          <p:cNvGraphicFramePr/>
          <p:nvPr/>
        </p:nvGraphicFramePr>
        <p:xfrm>
          <a:off x="857224" y="1428736"/>
          <a:ext cx="7358114"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graphicEl>
                                              <a:dgm id="{C0FAA1A2-4EA4-45C7-9E9B-723CB12366EB}"/>
                                            </p:graphicEl>
                                          </p:spTgt>
                                        </p:tgtEl>
                                        <p:attrNameLst>
                                          <p:attrName>style.visibility</p:attrName>
                                        </p:attrNameLst>
                                      </p:cBhvr>
                                      <p:to>
                                        <p:strVal val="visible"/>
                                      </p:to>
                                    </p:set>
                                    <p:animEffect transition="in" filter="fade">
                                      <p:cBhvr>
                                        <p:cTn id="7" dur="1000"/>
                                        <p:tgtEl>
                                          <p:spTgt spid="4">
                                            <p:graphicEl>
                                              <a:dgm id="{C0FAA1A2-4EA4-45C7-9E9B-723CB12366EB}"/>
                                            </p:graphicEl>
                                          </p:spTgt>
                                        </p:tgtEl>
                                      </p:cBhvr>
                                    </p:animEffect>
                                    <p:anim calcmode="lin" valueType="num">
                                      <p:cBhvr>
                                        <p:cTn id="8" dur="1000" fill="hold"/>
                                        <p:tgtEl>
                                          <p:spTgt spid="4">
                                            <p:graphicEl>
                                              <a:dgm id="{C0FAA1A2-4EA4-45C7-9E9B-723CB12366EB}"/>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C0FAA1A2-4EA4-45C7-9E9B-723CB12366EB}"/>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graphicEl>
                                              <a:dgm id="{C0F6875B-FAD8-4C1A-9030-236C9671AD2D}"/>
                                            </p:graphicEl>
                                          </p:spTgt>
                                        </p:tgtEl>
                                        <p:attrNameLst>
                                          <p:attrName>style.visibility</p:attrName>
                                        </p:attrNameLst>
                                      </p:cBhvr>
                                      <p:to>
                                        <p:strVal val="visible"/>
                                      </p:to>
                                    </p:set>
                                    <p:animEffect transition="in" filter="fade">
                                      <p:cBhvr>
                                        <p:cTn id="14" dur="1000"/>
                                        <p:tgtEl>
                                          <p:spTgt spid="4">
                                            <p:graphicEl>
                                              <a:dgm id="{C0F6875B-FAD8-4C1A-9030-236C9671AD2D}"/>
                                            </p:graphicEl>
                                          </p:spTgt>
                                        </p:tgtEl>
                                      </p:cBhvr>
                                    </p:animEffect>
                                    <p:anim calcmode="lin" valueType="num">
                                      <p:cBhvr>
                                        <p:cTn id="15" dur="1000" fill="hold"/>
                                        <p:tgtEl>
                                          <p:spTgt spid="4">
                                            <p:graphicEl>
                                              <a:dgm id="{C0F6875B-FAD8-4C1A-9030-236C9671AD2D}"/>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C0F6875B-FAD8-4C1A-9030-236C9671AD2D}"/>
                                            </p:graphicEl>
                                          </p:spTgt>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4">
                                            <p:graphicEl>
                                              <a:dgm id="{1E6A4328-29BB-4EE2-BD5C-4EFE3E483B64}"/>
                                            </p:graphicEl>
                                          </p:spTgt>
                                        </p:tgtEl>
                                        <p:attrNameLst>
                                          <p:attrName>style.visibility</p:attrName>
                                        </p:attrNameLst>
                                      </p:cBhvr>
                                      <p:to>
                                        <p:strVal val="visible"/>
                                      </p:to>
                                    </p:set>
                                    <p:animEffect transition="in" filter="fade">
                                      <p:cBhvr>
                                        <p:cTn id="19" dur="1000"/>
                                        <p:tgtEl>
                                          <p:spTgt spid="4">
                                            <p:graphicEl>
                                              <a:dgm id="{1E6A4328-29BB-4EE2-BD5C-4EFE3E483B64}"/>
                                            </p:graphicEl>
                                          </p:spTgt>
                                        </p:tgtEl>
                                      </p:cBhvr>
                                    </p:animEffect>
                                    <p:anim calcmode="lin" valueType="num">
                                      <p:cBhvr>
                                        <p:cTn id="20" dur="1000" fill="hold"/>
                                        <p:tgtEl>
                                          <p:spTgt spid="4">
                                            <p:graphicEl>
                                              <a:dgm id="{1E6A4328-29BB-4EE2-BD5C-4EFE3E483B64}"/>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1E6A4328-29BB-4EE2-BD5C-4EFE3E483B64}"/>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4">
                                            <p:graphicEl>
                                              <a:dgm id="{2FC60364-855E-468E-B064-A8052533CD1A}"/>
                                            </p:graphicEl>
                                          </p:spTgt>
                                        </p:tgtEl>
                                        <p:attrNameLst>
                                          <p:attrName>style.visibility</p:attrName>
                                        </p:attrNameLst>
                                      </p:cBhvr>
                                      <p:to>
                                        <p:strVal val="visible"/>
                                      </p:to>
                                    </p:set>
                                    <p:animEffect transition="in" filter="fade">
                                      <p:cBhvr>
                                        <p:cTn id="26" dur="1000"/>
                                        <p:tgtEl>
                                          <p:spTgt spid="4">
                                            <p:graphicEl>
                                              <a:dgm id="{2FC60364-855E-468E-B064-A8052533CD1A}"/>
                                            </p:graphicEl>
                                          </p:spTgt>
                                        </p:tgtEl>
                                      </p:cBhvr>
                                    </p:animEffect>
                                    <p:anim calcmode="lin" valueType="num">
                                      <p:cBhvr>
                                        <p:cTn id="27" dur="1000" fill="hold"/>
                                        <p:tgtEl>
                                          <p:spTgt spid="4">
                                            <p:graphicEl>
                                              <a:dgm id="{2FC60364-855E-468E-B064-A8052533CD1A}"/>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2FC60364-855E-468E-B064-A8052533CD1A}"/>
                                            </p:graphicEl>
                                          </p:spTgt>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
                                            <p:graphicEl>
                                              <a:dgm id="{C0F8E09D-83BD-413E-AF5E-76115E83B6CB}"/>
                                            </p:graphicEl>
                                          </p:spTgt>
                                        </p:tgtEl>
                                        <p:attrNameLst>
                                          <p:attrName>style.visibility</p:attrName>
                                        </p:attrNameLst>
                                      </p:cBhvr>
                                      <p:to>
                                        <p:strVal val="visible"/>
                                      </p:to>
                                    </p:set>
                                    <p:animEffect transition="in" filter="fade">
                                      <p:cBhvr>
                                        <p:cTn id="31" dur="1000"/>
                                        <p:tgtEl>
                                          <p:spTgt spid="4">
                                            <p:graphicEl>
                                              <a:dgm id="{C0F8E09D-83BD-413E-AF5E-76115E83B6CB}"/>
                                            </p:graphicEl>
                                          </p:spTgt>
                                        </p:tgtEl>
                                      </p:cBhvr>
                                    </p:animEffect>
                                    <p:anim calcmode="lin" valueType="num">
                                      <p:cBhvr>
                                        <p:cTn id="32" dur="1000" fill="hold"/>
                                        <p:tgtEl>
                                          <p:spTgt spid="4">
                                            <p:graphicEl>
                                              <a:dgm id="{C0F8E09D-83BD-413E-AF5E-76115E83B6CB}"/>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C0F8E09D-83BD-413E-AF5E-76115E83B6CB}"/>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4">
                                            <p:graphicEl>
                                              <a:dgm id="{5ED830A7-B05D-4307-BCB0-02FEB678C1DE}"/>
                                            </p:graphicEl>
                                          </p:spTgt>
                                        </p:tgtEl>
                                        <p:attrNameLst>
                                          <p:attrName>style.visibility</p:attrName>
                                        </p:attrNameLst>
                                      </p:cBhvr>
                                      <p:to>
                                        <p:strVal val="visible"/>
                                      </p:to>
                                    </p:set>
                                    <p:animEffect transition="in" filter="fade">
                                      <p:cBhvr>
                                        <p:cTn id="38" dur="1000"/>
                                        <p:tgtEl>
                                          <p:spTgt spid="4">
                                            <p:graphicEl>
                                              <a:dgm id="{5ED830A7-B05D-4307-BCB0-02FEB678C1DE}"/>
                                            </p:graphicEl>
                                          </p:spTgt>
                                        </p:tgtEl>
                                      </p:cBhvr>
                                    </p:animEffect>
                                    <p:anim calcmode="lin" valueType="num">
                                      <p:cBhvr>
                                        <p:cTn id="39" dur="1000" fill="hold"/>
                                        <p:tgtEl>
                                          <p:spTgt spid="4">
                                            <p:graphicEl>
                                              <a:dgm id="{5ED830A7-B05D-4307-BCB0-02FEB678C1DE}"/>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5ED830A7-B05D-4307-BCB0-02FEB678C1DE}"/>
                                            </p:graphicEl>
                                          </p:spTgt>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4">
                                            <p:graphicEl>
                                              <a:dgm id="{EF82BBA8-F7CD-4BD9-B644-0CA6CF43252D}"/>
                                            </p:graphicEl>
                                          </p:spTgt>
                                        </p:tgtEl>
                                        <p:attrNameLst>
                                          <p:attrName>style.visibility</p:attrName>
                                        </p:attrNameLst>
                                      </p:cBhvr>
                                      <p:to>
                                        <p:strVal val="visible"/>
                                      </p:to>
                                    </p:set>
                                    <p:animEffect transition="in" filter="fade">
                                      <p:cBhvr>
                                        <p:cTn id="43" dur="1000"/>
                                        <p:tgtEl>
                                          <p:spTgt spid="4">
                                            <p:graphicEl>
                                              <a:dgm id="{EF82BBA8-F7CD-4BD9-B644-0CA6CF43252D}"/>
                                            </p:graphicEl>
                                          </p:spTgt>
                                        </p:tgtEl>
                                      </p:cBhvr>
                                    </p:animEffect>
                                    <p:anim calcmode="lin" valueType="num">
                                      <p:cBhvr>
                                        <p:cTn id="44" dur="1000" fill="hold"/>
                                        <p:tgtEl>
                                          <p:spTgt spid="4">
                                            <p:graphicEl>
                                              <a:dgm id="{EF82BBA8-F7CD-4BD9-B644-0CA6CF43252D}"/>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EF82BBA8-F7CD-4BD9-B644-0CA6CF43252D}"/>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grpId="0" nodeType="clickEffect">
                                  <p:stCondLst>
                                    <p:cond delay="0"/>
                                  </p:stCondLst>
                                  <p:childTnLst>
                                    <p:set>
                                      <p:cBhvr>
                                        <p:cTn id="49" dur="1" fill="hold">
                                          <p:stCondLst>
                                            <p:cond delay="0"/>
                                          </p:stCondLst>
                                        </p:cTn>
                                        <p:tgtEl>
                                          <p:spTgt spid="4">
                                            <p:graphicEl>
                                              <a:dgm id="{51680029-1A62-42ED-A65F-FF78F4051A0E}"/>
                                            </p:graphicEl>
                                          </p:spTgt>
                                        </p:tgtEl>
                                        <p:attrNameLst>
                                          <p:attrName>style.visibility</p:attrName>
                                        </p:attrNameLst>
                                      </p:cBhvr>
                                      <p:to>
                                        <p:strVal val="visible"/>
                                      </p:to>
                                    </p:set>
                                    <p:animEffect transition="in" filter="fade">
                                      <p:cBhvr>
                                        <p:cTn id="50" dur="1000"/>
                                        <p:tgtEl>
                                          <p:spTgt spid="4">
                                            <p:graphicEl>
                                              <a:dgm id="{51680029-1A62-42ED-A65F-FF78F4051A0E}"/>
                                            </p:graphicEl>
                                          </p:spTgt>
                                        </p:tgtEl>
                                      </p:cBhvr>
                                    </p:animEffect>
                                    <p:anim calcmode="lin" valueType="num">
                                      <p:cBhvr>
                                        <p:cTn id="51" dur="1000" fill="hold"/>
                                        <p:tgtEl>
                                          <p:spTgt spid="4">
                                            <p:graphicEl>
                                              <a:dgm id="{51680029-1A62-42ED-A65F-FF78F4051A0E}"/>
                                            </p:graphicEl>
                                          </p:spTgt>
                                        </p:tgtEl>
                                        <p:attrNameLst>
                                          <p:attrName>ppt_x</p:attrName>
                                        </p:attrNameLst>
                                      </p:cBhvr>
                                      <p:tavLst>
                                        <p:tav tm="0">
                                          <p:val>
                                            <p:strVal val="#ppt_x"/>
                                          </p:val>
                                        </p:tav>
                                        <p:tav tm="100000">
                                          <p:val>
                                            <p:strVal val="#ppt_x"/>
                                          </p:val>
                                        </p:tav>
                                      </p:tavLst>
                                    </p:anim>
                                    <p:anim calcmode="lin" valueType="num">
                                      <p:cBhvr>
                                        <p:cTn id="52" dur="1000" fill="hold"/>
                                        <p:tgtEl>
                                          <p:spTgt spid="4">
                                            <p:graphicEl>
                                              <a:dgm id="{51680029-1A62-42ED-A65F-FF78F4051A0E}"/>
                                            </p:graphicEl>
                                          </p:spTgt>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4">
                                            <p:graphicEl>
                                              <a:dgm id="{204DD8DF-77B6-4605-AD6E-B885EACE98C4}"/>
                                            </p:graphicEl>
                                          </p:spTgt>
                                        </p:tgtEl>
                                        <p:attrNameLst>
                                          <p:attrName>style.visibility</p:attrName>
                                        </p:attrNameLst>
                                      </p:cBhvr>
                                      <p:to>
                                        <p:strVal val="visible"/>
                                      </p:to>
                                    </p:set>
                                    <p:animEffect transition="in" filter="fade">
                                      <p:cBhvr>
                                        <p:cTn id="55" dur="1000"/>
                                        <p:tgtEl>
                                          <p:spTgt spid="4">
                                            <p:graphicEl>
                                              <a:dgm id="{204DD8DF-77B6-4605-AD6E-B885EACE98C4}"/>
                                            </p:graphicEl>
                                          </p:spTgt>
                                        </p:tgtEl>
                                      </p:cBhvr>
                                    </p:animEffect>
                                    <p:anim calcmode="lin" valueType="num">
                                      <p:cBhvr>
                                        <p:cTn id="56" dur="1000" fill="hold"/>
                                        <p:tgtEl>
                                          <p:spTgt spid="4">
                                            <p:graphicEl>
                                              <a:dgm id="{204DD8DF-77B6-4605-AD6E-B885EACE98C4}"/>
                                            </p:graphicEl>
                                          </p:spTgt>
                                        </p:tgtEl>
                                        <p:attrNameLst>
                                          <p:attrName>ppt_x</p:attrName>
                                        </p:attrNameLst>
                                      </p:cBhvr>
                                      <p:tavLst>
                                        <p:tav tm="0">
                                          <p:val>
                                            <p:strVal val="#ppt_x"/>
                                          </p:val>
                                        </p:tav>
                                        <p:tav tm="100000">
                                          <p:val>
                                            <p:strVal val="#ppt_x"/>
                                          </p:val>
                                        </p:tav>
                                      </p:tavLst>
                                    </p:anim>
                                    <p:anim calcmode="lin" valueType="num">
                                      <p:cBhvr>
                                        <p:cTn id="57" dur="1000" fill="hold"/>
                                        <p:tgtEl>
                                          <p:spTgt spid="4">
                                            <p:graphicEl>
                                              <a:dgm id="{204DD8DF-77B6-4605-AD6E-B885EACE98C4}"/>
                                            </p:graphic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4">
                                            <p:graphicEl>
                                              <a:dgm id="{B0243917-AB5A-4BFD-9D67-C287AD5EF5D4}"/>
                                            </p:graphicEl>
                                          </p:spTgt>
                                        </p:tgtEl>
                                        <p:attrNameLst>
                                          <p:attrName>style.visibility</p:attrName>
                                        </p:attrNameLst>
                                      </p:cBhvr>
                                      <p:to>
                                        <p:strVal val="visible"/>
                                      </p:to>
                                    </p:set>
                                    <p:animEffect transition="in" filter="fade">
                                      <p:cBhvr>
                                        <p:cTn id="62" dur="1000"/>
                                        <p:tgtEl>
                                          <p:spTgt spid="4">
                                            <p:graphicEl>
                                              <a:dgm id="{B0243917-AB5A-4BFD-9D67-C287AD5EF5D4}"/>
                                            </p:graphicEl>
                                          </p:spTgt>
                                        </p:tgtEl>
                                      </p:cBhvr>
                                    </p:animEffect>
                                    <p:anim calcmode="lin" valueType="num">
                                      <p:cBhvr>
                                        <p:cTn id="63" dur="1000" fill="hold"/>
                                        <p:tgtEl>
                                          <p:spTgt spid="4">
                                            <p:graphicEl>
                                              <a:dgm id="{B0243917-AB5A-4BFD-9D67-C287AD5EF5D4}"/>
                                            </p:graphicEl>
                                          </p:spTgt>
                                        </p:tgtEl>
                                        <p:attrNameLst>
                                          <p:attrName>ppt_x</p:attrName>
                                        </p:attrNameLst>
                                      </p:cBhvr>
                                      <p:tavLst>
                                        <p:tav tm="0">
                                          <p:val>
                                            <p:strVal val="#ppt_x"/>
                                          </p:val>
                                        </p:tav>
                                        <p:tav tm="100000">
                                          <p:val>
                                            <p:strVal val="#ppt_x"/>
                                          </p:val>
                                        </p:tav>
                                      </p:tavLst>
                                    </p:anim>
                                    <p:anim calcmode="lin" valueType="num">
                                      <p:cBhvr>
                                        <p:cTn id="64" dur="1000" fill="hold"/>
                                        <p:tgtEl>
                                          <p:spTgt spid="4">
                                            <p:graphicEl>
                                              <a:dgm id="{B0243917-AB5A-4BFD-9D67-C287AD5EF5D4}"/>
                                            </p:graphicEl>
                                          </p:spTgt>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
                                            <p:graphicEl>
                                              <a:dgm id="{53911F80-2D33-485E-88BF-A0D96C9CC8EC}"/>
                                            </p:graphicEl>
                                          </p:spTgt>
                                        </p:tgtEl>
                                        <p:attrNameLst>
                                          <p:attrName>style.visibility</p:attrName>
                                        </p:attrNameLst>
                                      </p:cBhvr>
                                      <p:to>
                                        <p:strVal val="visible"/>
                                      </p:to>
                                    </p:set>
                                    <p:animEffect transition="in" filter="fade">
                                      <p:cBhvr>
                                        <p:cTn id="67" dur="1000"/>
                                        <p:tgtEl>
                                          <p:spTgt spid="4">
                                            <p:graphicEl>
                                              <a:dgm id="{53911F80-2D33-485E-88BF-A0D96C9CC8EC}"/>
                                            </p:graphicEl>
                                          </p:spTgt>
                                        </p:tgtEl>
                                      </p:cBhvr>
                                    </p:animEffect>
                                    <p:anim calcmode="lin" valueType="num">
                                      <p:cBhvr>
                                        <p:cTn id="68" dur="1000" fill="hold"/>
                                        <p:tgtEl>
                                          <p:spTgt spid="4">
                                            <p:graphicEl>
                                              <a:dgm id="{53911F80-2D33-485E-88BF-A0D96C9CC8EC}"/>
                                            </p:graphicEl>
                                          </p:spTgt>
                                        </p:tgtEl>
                                        <p:attrNameLst>
                                          <p:attrName>ppt_x</p:attrName>
                                        </p:attrNameLst>
                                      </p:cBhvr>
                                      <p:tavLst>
                                        <p:tav tm="0">
                                          <p:val>
                                            <p:strVal val="#ppt_x"/>
                                          </p:val>
                                        </p:tav>
                                        <p:tav tm="100000">
                                          <p:val>
                                            <p:strVal val="#ppt_x"/>
                                          </p:val>
                                        </p:tav>
                                      </p:tavLst>
                                    </p:anim>
                                    <p:anim calcmode="lin" valueType="num">
                                      <p:cBhvr>
                                        <p:cTn id="69" dur="1000" fill="hold"/>
                                        <p:tgtEl>
                                          <p:spTgt spid="4">
                                            <p:graphicEl>
                                              <a:dgm id="{53911F80-2D33-485E-88BF-A0D96C9CC8EC}"/>
                                            </p:graphicEl>
                                          </p:spTgt>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7" presetClass="entr" presetSubtype="0" fill="hold" grpId="0" nodeType="clickEffect">
                                  <p:stCondLst>
                                    <p:cond delay="0"/>
                                  </p:stCondLst>
                                  <p:childTnLst>
                                    <p:set>
                                      <p:cBhvr>
                                        <p:cTn id="73" dur="1" fill="hold">
                                          <p:stCondLst>
                                            <p:cond delay="0"/>
                                          </p:stCondLst>
                                        </p:cTn>
                                        <p:tgtEl>
                                          <p:spTgt spid="4">
                                            <p:graphicEl>
                                              <a:dgm id="{D27BA1D6-2453-4562-A952-319E0C12592E}"/>
                                            </p:graphicEl>
                                          </p:spTgt>
                                        </p:tgtEl>
                                        <p:attrNameLst>
                                          <p:attrName>style.visibility</p:attrName>
                                        </p:attrNameLst>
                                      </p:cBhvr>
                                      <p:to>
                                        <p:strVal val="visible"/>
                                      </p:to>
                                    </p:set>
                                    <p:animEffect transition="in" filter="fade">
                                      <p:cBhvr>
                                        <p:cTn id="74" dur="1000"/>
                                        <p:tgtEl>
                                          <p:spTgt spid="4">
                                            <p:graphicEl>
                                              <a:dgm id="{D27BA1D6-2453-4562-A952-319E0C12592E}"/>
                                            </p:graphicEl>
                                          </p:spTgt>
                                        </p:tgtEl>
                                      </p:cBhvr>
                                    </p:animEffect>
                                    <p:anim calcmode="lin" valueType="num">
                                      <p:cBhvr>
                                        <p:cTn id="75" dur="1000" fill="hold"/>
                                        <p:tgtEl>
                                          <p:spTgt spid="4">
                                            <p:graphicEl>
                                              <a:dgm id="{D27BA1D6-2453-4562-A952-319E0C12592E}"/>
                                            </p:graphicEl>
                                          </p:spTgt>
                                        </p:tgtEl>
                                        <p:attrNameLst>
                                          <p:attrName>ppt_x</p:attrName>
                                        </p:attrNameLst>
                                      </p:cBhvr>
                                      <p:tavLst>
                                        <p:tav tm="0">
                                          <p:val>
                                            <p:strVal val="#ppt_x"/>
                                          </p:val>
                                        </p:tav>
                                        <p:tav tm="100000">
                                          <p:val>
                                            <p:strVal val="#ppt_x"/>
                                          </p:val>
                                        </p:tav>
                                      </p:tavLst>
                                    </p:anim>
                                    <p:anim calcmode="lin" valueType="num">
                                      <p:cBhvr>
                                        <p:cTn id="76" dur="1000" fill="hold"/>
                                        <p:tgtEl>
                                          <p:spTgt spid="4">
                                            <p:graphicEl>
                                              <a:dgm id="{D27BA1D6-2453-4562-A952-319E0C12592E}"/>
                                            </p:graphicEl>
                                          </p:spTgt>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4">
                                            <p:graphicEl>
                                              <a:dgm id="{7BCF3DDD-B922-4F32-A239-140A63EC7CA1}"/>
                                            </p:graphicEl>
                                          </p:spTgt>
                                        </p:tgtEl>
                                        <p:attrNameLst>
                                          <p:attrName>style.visibility</p:attrName>
                                        </p:attrNameLst>
                                      </p:cBhvr>
                                      <p:to>
                                        <p:strVal val="visible"/>
                                      </p:to>
                                    </p:set>
                                    <p:animEffect transition="in" filter="fade">
                                      <p:cBhvr>
                                        <p:cTn id="79" dur="1000"/>
                                        <p:tgtEl>
                                          <p:spTgt spid="4">
                                            <p:graphicEl>
                                              <a:dgm id="{7BCF3DDD-B922-4F32-A239-140A63EC7CA1}"/>
                                            </p:graphicEl>
                                          </p:spTgt>
                                        </p:tgtEl>
                                      </p:cBhvr>
                                    </p:animEffect>
                                    <p:anim calcmode="lin" valueType="num">
                                      <p:cBhvr>
                                        <p:cTn id="80" dur="1000" fill="hold"/>
                                        <p:tgtEl>
                                          <p:spTgt spid="4">
                                            <p:graphicEl>
                                              <a:dgm id="{7BCF3DDD-B922-4F32-A239-140A63EC7CA1}"/>
                                            </p:graphicEl>
                                          </p:spTgt>
                                        </p:tgtEl>
                                        <p:attrNameLst>
                                          <p:attrName>ppt_x</p:attrName>
                                        </p:attrNameLst>
                                      </p:cBhvr>
                                      <p:tavLst>
                                        <p:tav tm="0">
                                          <p:val>
                                            <p:strVal val="#ppt_x"/>
                                          </p:val>
                                        </p:tav>
                                        <p:tav tm="100000">
                                          <p:val>
                                            <p:strVal val="#ppt_x"/>
                                          </p:val>
                                        </p:tav>
                                      </p:tavLst>
                                    </p:anim>
                                    <p:anim calcmode="lin" valueType="num">
                                      <p:cBhvr>
                                        <p:cTn id="81" dur="1000" fill="hold"/>
                                        <p:tgtEl>
                                          <p:spTgt spid="4">
                                            <p:graphicEl>
                                              <a:dgm id="{7BCF3DDD-B922-4F32-A239-140A63EC7CA1}"/>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מלבן 3"/>
          <p:cNvSpPr>
            <a:spLocks noChangeArrowheads="1"/>
          </p:cNvSpPr>
          <p:nvPr/>
        </p:nvSpPr>
        <p:spPr bwMode="auto">
          <a:xfrm>
            <a:off x="1357313" y="357188"/>
            <a:ext cx="6000750" cy="579437"/>
          </a:xfrm>
          <a:prstGeom prst="rect">
            <a:avLst/>
          </a:prstGeom>
          <a:noFill/>
          <a:ln w="9525">
            <a:noFill/>
            <a:miter lim="800000"/>
            <a:headEnd/>
            <a:tailEnd/>
          </a:ln>
        </p:spPr>
        <p:txBody>
          <a:bodyPr>
            <a:spAutoFit/>
          </a:bodyPr>
          <a:lstStyle/>
          <a:p>
            <a:r>
              <a:rPr lang="ar-JO" sz="3200" b="1">
                <a:solidFill>
                  <a:srgbClr val="000000"/>
                </a:solidFill>
                <a:latin typeface="Times New Roman" pitchFamily="18" charset="0"/>
                <a:cs typeface="Times New Roman" pitchFamily="18" charset="0"/>
              </a:rPr>
              <a:t>في الفم تحدث عمليات هضم , ما هي؟؟</a:t>
            </a:r>
            <a:endParaRPr lang="en-US" sz="3200" b="1">
              <a:solidFill>
                <a:srgbClr val="000000"/>
              </a:solidFill>
              <a:latin typeface="Times New Roman" pitchFamily="18" charset="0"/>
              <a:cs typeface="Times New Roman" pitchFamily="18" charset="0"/>
            </a:endParaRPr>
          </a:p>
        </p:txBody>
      </p:sp>
      <p:sp>
        <p:nvSpPr>
          <p:cNvPr id="31748" name="מלבן 5"/>
          <p:cNvSpPr>
            <a:spLocks noChangeArrowheads="1"/>
          </p:cNvSpPr>
          <p:nvPr/>
        </p:nvSpPr>
        <p:spPr bwMode="auto">
          <a:xfrm>
            <a:off x="6029325" y="2636838"/>
            <a:ext cx="2751138" cy="46196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wrap="none">
            <a:spAutoFit/>
          </a:bodyPr>
          <a:lstStyle/>
          <a:p>
            <a:pPr>
              <a:defRPr/>
            </a:pPr>
            <a:r>
              <a:rPr lang="ar-JO" sz="2400" b="1" dirty="0">
                <a:solidFill>
                  <a:srgbClr val="000000"/>
                </a:solidFill>
              </a:rPr>
              <a:t>بداية تحليل الطعام كيماويا</a:t>
            </a:r>
            <a:endParaRPr lang="he-IL" sz="2400" dirty="0">
              <a:solidFill>
                <a:srgbClr val="000000"/>
              </a:solidFill>
            </a:endParaRPr>
          </a:p>
        </p:txBody>
      </p:sp>
      <p:sp>
        <p:nvSpPr>
          <p:cNvPr id="31749" name="מלבן 6"/>
          <p:cNvSpPr>
            <a:spLocks noChangeArrowheads="1"/>
          </p:cNvSpPr>
          <p:nvPr/>
        </p:nvSpPr>
        <p:spPr bwMode="auto">
          <a:xfrm>
            <a:off x="7516813" y="4941888"/>
            <a:ext cx="1344612" cy="46196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wrap="none">
            <a:spAutoFit/>
          </a:bodyPr>
          <a:lstStyle/>
          <a:p>
            <a:pPr>
              <a:defRPr/>
            </a:pPr>
            <a:r>
              <a:rPr lang="ar-JO" sz="2400" b="1" dirty="0">
                <a:solidFill>
                  <a:srgbClr val="000000"/>
                </a:solidFill>
              </a:rPr>
              <a:t>تليين الطعام</a:t>
            </a:r>
            <a:endParaRPr lang="he-IL" sz="2400" b="1" dirty="0">
              <a:solidFill>
                <a:srgbClr val="000000"/>
              </a:solidFill>
            </a:endParaRPr>
          </a:p>
        </p:txBody>
      </p:sp>
      <p:sp>
        <p:nvSpPr>
          <p:cNvPr id="2054" name="TextBox 5"/>
          <p:cNvSpPr txBox="1">
            <a:spLocks noChangeArrowheads="1"/>
          </p:cNvSpPr>
          <p:nvPr/>
        </p:nvSpPr>
        <p:spPr bwMode="auto">
          <a:xfrm>
            <a:off x="539750" y="4221163"/>
            <a:ext cx="2500313" cy="83026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ar-JO" sz="2400" b="1" dirty="0">
                <a:solidFill>
                  <a:srgbClr val="000000"/>
                </a:solidFill>
              </a:rPr>
              <a:t>امتصاص نواتج الهضم الى الدم</a:t>
            </a:r>
            <a:endParaRPr lang="he-IL" sz="2400" b="1" dirty="0">
              <a:solidFill>
                <a:srgbClr val="000000"/>
              </a:solidFill>
            </a:endParaRPr>
          </a:p>
        </p:txBody>
      </p:sp>
      <p:sp>
        <p:nvSpPr>
          <p:cNvPr id="2055" name="TextBox 6"/>
          <p:cNvSpPr txBox="1">
            <a:spLocks noChangeArrowheads="1"/>
          </p:cNvSpPr>
          <p:nvPr/>
        </p:nvSpPr>
        <p:spPr bwMode="auto">
          <a:xfrm>
            <a:off x="971550" y="3141663"/>
            <a:ext cx="2928938" cy="46196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spAutoFit/>
          </a:bodyPr>
          <a:lstStyle/>
          <a:p>
            <a:pPr>
              <a:defRPr/>
            </a:pPr>
            <a:r>
              <a:rPr lang="ar-JO" sz="2400" b="1" dirty="0">
                <a:solidFill>
                  <a:srgbClr val="000000"/>
                </a:solidFill>
              </a:rPr>
              <a:t>تحليل السموم والكحول</a:t>
            </a:r>
            <a:endParaRPr lang="he-IL" sz="2400" dirty="0">
              <a:solidFill>
                <a:srgbClr val="000000"/>
              </a:solidFill>
            </a:endParaRPr>
          </a:p>
        </p:txBody>
      </p:sp>
      <p:sp>
        <p:nvSpPr>
          <p:cNvPr id="2056" name="TextBox 7"/>
          <p:cNvSpPr txBox="1">
            <a:spLocks noChangeArrowheads="1"/>
          </p:cNvSpPr>
          <p:nvPr/>
        </p:nvSpPr>
        <p:spPr bwMode="auto">
          <a:xfrm>
            <a:off x="4356100" y="3789363"/>
            <a:ext cx="3286125" cy="830262"/>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ar-JO" sz="2400" b="1" dirty="0">
                <a:solidFill>
                  <a:srgbClr val="000000"/>
                </a:solidFill>
              </a:rPr>
              <a:t>امتصاص الدهنيات , الزلاليات , ومعظم الفيتامينات.</a:t>
            </a:r>
            <a:endParaRPr lang="he-IL" sz="2400" b="1" dirty="0">
              <a:solidFill>
                <a:srgbClr val="000000"/>
              </a:solidFill>
            </a:endParaRPr>
          </a:p>
        </p:txBody>
      </p:sp>
      <p:sp>
        <p:nvSpPr>
          <p:cNvPr id="2057" name="TextBox 8"/>
          <p:cNvSpPr txBox="1">
            <a:spLocks noChangeArrowheads="1"/>
          </p:cNvSpPr>
          <p:nvPr/>
        </p:nvSpPr>
        <p:spPr bwMode="auto">
          <a:xfrm>
            <a:off x="3276600" y="6165850"/>
            <a:ext cx="2428875" cy="461963"/>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spAutoFit/>
          </a:bodyPr>
          <a:lstStyle/>
          <a:p>
            <a:pPr>
              <a:defRPr/>
            </a:pPr>
            <a:r>
              <a:rPr lang="ar-JO" sz="2400" b="1" dirty="0">
                <a:solidFill>
                  <a:srgbClr val="000000"/>
                </a:solidFill>
              </a:rPr>
              <a:t>أفراز هورمونات</a:t>
            </a:r>
            <a:endParaRPr lang="he-IL" sz="2400" b="1" dirty="0">
              <a:solidFill>
                <a:srgbClr val="000000"/>
              </a:solidFill>
            </a:endParaRPr>
          </a:p>
        </p:txBody>
      </p:sp>
      <p:sp>
        <p:nvSpPr>
          <p:cNvPr id="10" name="TextBox 9"/>
          <p:cNvSpPr txBox="1">
            <a:spLocks noChangeArrowheads="1"/>
          </p:cNvSpPr>
          <p:nvPr/>
        </p:nvSpPr>
        <p:spPr bwMode="auto">
          <a:xfrm>
            <a:off x="3779838" y="5229225"/>
            <a:ext cx="3000375" cy="461963"/>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spAutoFit/>
          </a:bodyPr>
          <a:lstStyle/>
          <a:p>
            <a:pPr>
              <a:defRPr/>
            </a:pPr>
            <a:r>
              <a:rPr lang="ar-JO" sz="2400" b="1" dirty="0">
                <a:solidFill>
                  <a:srgbClr val="000000"/>
                </a:solidFill>
              </a:rPr>
              <a:t>تحليل ميكانيكي للطعام</a:t>
            </a:r>
            <a:endParaRPr lang="he-IL" sz="2400" b="1" dirty="0">
              <a:solidFill>
                <a:srgbClr val="000000"/>
              </a:solidFill>
            </a:endParaRPr>
          </a:p>
        </p:txBody>
      </p:sp>
      <p:pic>
        <p:nvPicPr>
          <p:cNvPr id="38924" name="Picture 12" descr="http://saintandrewyouth.files.wordpress.com/2009/08/mouth1.jpg"/>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7215188" y="214313"/>
            <a:ext cx="2333625" cy="1866900"/>
          </a:xfrm>
          <a:prstGeom prst="rect">
            <a:avLst/>
          </a:prstGeom>
          <a:noFill/>
          <a:ln w="9525">
            <a:noFill/>
            <a:miter lim="800000"/>
            <a:headEnd/>
            <a:tailEnd/>
          </a:ln>
        </p:spPr>
      </p:pic>
      <p:sp>
        <p:nvSpPr>
          <p:cNvPr id="13" name="TextBox 12"/>
          <p:cNvSpPr txBox="1">
            <a:spLocks noChangeArrowheads="1"/>
          </p:cNvSpPr>
          <p:nvPr/>
        </p:nvSpPr>
        <p:spPr bwMode="auto">
          <a:xfrm>
            <a:off x="1258888" y="1628775"/>
            <a:ext cx="3000375" cy="461963"/>
          </a:xfrm>
          <a:prstGeom prst="rect">
            <a:avLst/>
          </a:prstGeom>
          <a:ln>
            <a:headEnd/>
            <a:tailEnd/>
          </a:ln>
        </p:spPr>
        <p:style>
          <a:lnRef idx="2">
            <a:schemeClr val="accent6"/>
          </a:lnRef>
          <a:fillRef idx="1">
            <a:schemeClr val="lt1"/>
          </a:fillRef>
          <a:effectRef idx="0">
            <a:schemeClr val="accent6"/>
          </a:effectRef>
          <a:fontRef idx="minor">
            <a:schemeClr val="dk1"/>
          </a:fontRef>
        </p:style>
        <p:txBody>
          <a:bodyPr>
            <a:spAutoFit/>
          </a:bodyPr>
          <a:lstStyle/>
          <a:p>
            <a:pPr>
              <a:defRPr/>
            </a:pPr>
            <a:r>
              <a:rPr lang="ar-JO" sz="2400" b="1" dirty="0">
                <a:solidFill>
                  <a:srgbClr val="000000"/>
                </a:solidFill>
              </a:rPr>
              <a:t>خلط الطعام وتذوقه</a:t>
            </a:r>
            <a:endParaRPr lang="he-IL" sz="2400" b="1" dirty="0">
              <a:solidFill>
                <a:srgbClr val="000000"/>
              </a:solidFill>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31748"/>
                    </p:tgtEl>
                  </p:cond>
                </p:stCondLst>
                <p:endSync evt="end" delay="0">
                  <p:rtn val="all"/>
                </p:endSync>
                <p:childTnLst>
                  <p:par>
                    <p:cTn id="3" fill="hold" nodeType="clickPar">
                      <p:stCondLst>
                        <p:cond delay="0"/>
                      </p:stCondLst>
                      <p:childTnLst>
                        <p:par>
                          <p:cTn id="4" fill="hold" nodeType="withGroup">
                            <p:stCondLst>
                              <p:cond delay="0"/>
                            </p:stCondLst>
                            <p:childTnLst>
                              <p:par>
                                <p:cTn id="5" presetID="0" presetClass="path" presetSubtype="0" accel="50000" decel="50000" fill="hold" grpId="0" nodeType="clickEffect">
                                  <p:stCondLst>
                                    <p:cond delay="0"/>
                                  </p:stCondLst>
                                  <p:childTnLst>
                                    <p:animMotion origin="layout" path="M -2.22222E-6 -3.33333E-6 L -0.26944 -0.46273 " pathEditMode="relative" rAng="0" ptsTypes="AA">
                                      <p:cBhvr>
                                        <p:cTn id="6" dur="2000" fill="hold"/>
                                        <p:tgtEl>
                                          <p:spTgt spid="31748"/>
                                        </p:tgtEl>
                                        <p:attrNameLst>
                                          <p:attrName>ppt_x</p:attrName>
                                          <p:attrName>ppt_y</p:attrName>
                                        </p:attrNameLst>
                                      </p:cBhvr>
                                      <p:rCtr x="-135" y="-231"/>
                                    </p:animMotion>
                                  </p:childTnLst>
                                </p:cTn>
                              </p:par>
                            </p:childTnLst>
                          </p:cTn>
                        </p:par>
                      </p:childTnLst>
                    </p:cTn>
                  </p:par>
                </p:childTnLst>
              </p:cTn>
              <p:nextCondLst>
                <p:cond evt="onClick" delay="0">
                  <p:tgtEl>
                    <p:spTgt spid="31748"/>
                  </p:tgtEl>
                </p:cond>
              </p:nextCondLst>
            </p:seq>
            <p:seq concurrent="1" nextAc="seek">
              <p:cTn id="7" restart="whenNotActive" fill="hold" evtFilter="cancelBubble" nodeType="interactiveSeq">
                <p:stCondLst>
                  <p:cond evt="onClick" delay="0">
                    <p:tgtEl>
                      <p:spTgt spid="31749"/>
                    </p:tgtEl>
                  </p:cond>
                </p:stCondLst>
                <p:endSync evt="end" delay="0">
                  <p:rtn val="all"/>
                </p:endSync>
                <p:childTnLst>
                  <p:par>
                    <p:cTn id="8" fill="hold" nodeType="clickPar">
                      <p:stCondLst>
                        <p:cond delay="0"/>
                      </p:stCondLst>
                      <p:childTnLst>
                        <p:par>
                          <p:cTn id="9" fill="hold" nodeType="withGroup">
                            <p:stCondLst>
                              <p:cond delay="0"/>
                            </p:stCondLst>
                            <p:childTnLst>
                              <p:par>
                                <p:cTn id="10" presetID="0" presetClass="path" presetSubtype="0" accel="50000" decel="50000" fill="hold" grpId="0" nodeType="clickEffect">
                                  <p:stCondLst>
                                    <p:cond delay="0"/>
                                  </p:stCondLst>
                                  <p:childTnLst>
                                    <p:animMotion origin="layout" path="M -2.22222E-6 -4.81481E-6 L -0.1585 -0.45138 " pathEditMode="relative" rAng="0" ptsTypes="AA">
                                      <p:cBhvr>
                                        <p:cTn id="11" dur="2000" fill="hold"/>
                                        <p:tgtEl>
                                          <p:spTgt spid="31749"/>
                                        </p:tgtEl>
                                        <p:attrNameLst>
                                          <p:attrName>ppt_x</p:attrName>
                                          <p:attrName>ppt_y</p:attrName>
                                        </p:attrNameLst>
                                      </p:cBhvr>
                                      <p:rCtr x="-79" y="-226"/>
                                    </p:animMotion>
                                  </p:childTnLst>
                                </p:cTn>
                              </p:par>
                            </p:childTnLst>
                          </p:cTn>
                        </p:par>
                      </p:childTnLst>
                    </p:cTn>
                  </p:par>
                </p:childTnLst>
              </p:cTn>
              <p:nextCondLst>
                <p:cond evt="onClick" delay="0">
                  <p:tgtEl>
                    <p:spTgt spid="31749"/>
                  </p:tgtEl>
                </p:cond>
              </p:nextCondLst>
            </p:seq>
            <p:seq concurrent="1" nextAc="seek">
              <p:cTn id="12" restart="whenNotActive" fill="hold" evtFilter="cancelBubble" nodeType="interactiveSeq">
                <p:stCondLst>
                  <p:cond evt="onClick" delay="0">
                    <p:tgtEl>
                      <p:spTgt spid="10"/>
                    </p:tgtEl>
                  </p:cond>
                </p:stCondLst>
                <p:endSync evt="end" delay="0">
                  <p:rtn val="all"/>
                </p:endSync>
                <p:childTnLst>
                  <p:par>
                    <p:cTn id="13" fill="hold" nodeType="clickPar">
                      <p:stCondLst>
                        <p:cond delay="0"/>
                      </p:stCondLst>
                      <p:childTnLst>
                        <p:par>
                          <p:cTn id="14" fill="hold" nodeType="withGroup">
                            <p:stCondLst>
                              <p:cond delay="0"/>
                            </p:stCondLst>
                            <p:childTnLst>
                              <p:par>
                                <p:cTn id="15" presetID="0" presetClass="path" presetSubtype="0" accel="50000" decel="50000" fill="hold" grpId="0" nodeType="clickEffect">
                                  <p:stCondLst>
                                    <p:cond delay="0"/>
                                  </p:stCondLst>
                                  <p:childTnLst>
                                    <p:animMotion origin="layout" path="M 0 -4.81481E-6 L -0.0467 -0.42939 " pathEditMode="relative" rAng="0" ptsTypes="AA">
                                      <p:cBhvr>
                                        <p:cTn id="16" dur="2000" fill="hold"/>
                                        <p:tgtEl>
                                          <p:spTgt spid="10"/>
                                        </p:tgtEl>
                                        <p:attrNameLst>
                                          <p:attrName>ppt_x</p:attrName>
                                          <p:attrName>ppt_y</p:attrName>
                                        </p:attrNameLst>
                                      </p:cBhvr>
                                      <p:rCtr x="-23" y="-215"/>
                                    </p:animMotion>
                                  </p:childTnLst>
                                </p:cTn>
                              </p:par>
                            </p:childTnLst>
                          </p:cTn>
                        </p:par>
                      </p:childTnLst>
                    </p:cTn>
                  </p:par>
                </p:childTnLst>
              </p:cTn>
              <p:nextCondLst>
                <p:cond evt="onClick" delay="0">
                  <p:tgtEl>
                    <p:spTgt spid="10"/>
                  </p:tgtEl>
                </p:cond>
              </p:nextCondLst>
            </p:seq>
            <p:seq concurrent="1" nextAc="seek">
              <p:cTn id="17" restart="whenNotActive" fill="hold" evtFilter="cancelBubble" nodeType="interactiveSeq">
                <p:stCondLst>
                  <p:cond evt="onClick" delay="0">
                    <p:tgtEl>
                      <p:spTgt spid="38924"/>
                    </p:tgtEl>
                  </p:cond>
                </p:stCondLst>
                <p:endSync evt="end" delay="0">
                  <p:rtn val="all"/>
                </p:endSync>
                <p:childTnLst>
                  <p:par>
                    <p:cTn id="18" fill="hold" nodeType="clickPar">
                      <p:stCondLst>
                        <p:cond delay="0"/>
                      </p:stCondLst>
                      <p:childTnLst>
                        <p:par>
                          <p:cTn id="19" fill="hold" nodeType="withGroup">
                            <p:stCondLst>
                              <p:cond delay="0"/>
                            </p:stCondLst>
                            <p:childTnLst>
                              <p:par>
                                <p:cTn id="20" presetID="2" presetClass="exit" presetSubtype="4" fill="hold" grpId="0" nodeType="clickEffect">
                                  <p:stCondLst>
                                    <p:cond delay="0"/>
                                  </p:stCondLst>
                                  <p:childTnLst>
                                    <p:anim calcmode="lin" valueType="num">
                                      <p:cBhvr additive="base">
                                        <p:cTn id="21" dur="500"/>
                                        <p:tgtEl>
                                          <p:spTgt spid="2056"/>
                                        </p:tgtEl>
                                        <p:attrNameLst>
                                          <p:attrName>ppt_x</p:attrName>
                                        </p:attrNameLst>
                                      </p:cBhvr>
                                      <p:tavLst>
                                        <p:tav tm="0">
                                          <p:val>
                                            <p:strVal val="ppt_x"/>
                                          </p:val>
                                        </p:tav>
                                        <p:tav tm="100000">
                                          <p:val>
                                            <p:strVal val="ppt_x"/>
                                          </p:val>
                                        </p:tav>
                                      </p:tavLst>
                                    </p:anim>
                                    <p:anim calcmode="lin" valueType="num">
                                      <p:cBhvr additive="base">
                                        <p:cTn id="22" dur="500"/>
                                        <p:tgtEl>
                                          <p:spTgt spid="2056"/>
                                        </p:tgtEl>
                                        <p:attrNameLst>
                                          <p:attrName>ppt_y</p:attrName>
                                        </p:attrNameLst>
                                      </p:cBhvr>
                                      <p:tavLst>
                                        <p:tav tm="0">
                                          <p:val>
                                            <p:strVal val="ppt_y"/>
                                          </p:val>
                                        </p:tav>
                                        <p:tav tm="100000">
                                          <p:val>
                                            <p:strVal val="1+ppt_h/2"/>
                                          </p:val>
                                        </p:tav>
                                      </p:tavLst>
                                    </p:anim>
                                    <p:set>
                                      <p:cBhvr>
                                        <p:cTn id="23" dur="1" fill="hold">
                                          <p:stCondLst>
                                            <p:cond delay="499"/>
                                          </p:stCondLst>
                                        </p:cTn>
                                        <p:tgtEl>
                                          <p:spTgt spid="2056"/>
                                        </p:tgtEl>
                                        <p:attrNameLst>
                                          <p:attrName>style.visibility</p:attrName>
                                        </p:attrNameLst>
                                      </p:cBhvr>
                                      <p:to>
                                        <p:strVal val="hidden"/>
                                      </p:to>
                                    </p:set>
                                  </p:childTnLst>
                                </p:cTn>
                              </p:par>
                              <p:par>
                                <p:cTn id="24" presetID="2" presetClass="exit" presetSubtype="4" fill="hold" grpId="0" nodeType="withEffect">
                                  <p:stCondLst>
                                    <p:cond delay="0"/>
                                  </p:stCondLst>
                                  <p:childTnLst>
                                    <p:anim calcmode="lin" valueType="num">
                                      <p:cBhvr additive="base">
                                        <p:cTn id="25" dur="500"/>
                                        <p:tgtEl>
                                          <p:spTgt spid="2055"/>
                                        </p:tgtEl>
                                        <p:attrNameLst>
                                          <p:attrName>ppt_x</p:attrName>
                                        </p:attrNameLst>
                                      </p:cBhvr>
                                      <p:tavLst>
                                        <p:tav tm="0">
                                          <p:val>
                                            <p:strVal val="ppt_x"/>
                                          </p:val>
                                        </p:tav>
                                        <p:tav tm="100000">
                                          <p:val>
                                            <p:strVal val="ppt_x"/>
                                          </p:val>
                                        </p:tav>
                                      </p:tavLst>
                                    </p:anim>
                                    <p:anim calcmode="lin" valueType="num">
                                      <p:cBhvr additive="base">
                                        <p:cTn id="26" dur="500"/>
                                        <p:tgtEl>
                                          <p:spTgt spid="2055"/>
                                        </p:tgtEl>
                                        <p:attrNameLst>
                                          <p:attrName>ppt_y</p:attrName>
                                        </p:attrNameLst>
                                      </p:cBhvr>
                                      <p:tavLst>
                                        <p:tav tm="0">
                                          <p:val>
                                            <p:strVal val="ppt_y"/>
                                          </p:val>
                                        </p:tav>
                                        <p:tav tm="100000">
                                          <p:val>
                                            <p:strVal val="1+ppt_h/2"/>
                                          </p:val>
                                        </p:tav>
                                      </p:tavLst>
                                    </p:anim>
                                    <p:set>
                                      <p:cBhvr>
                                        <p:cTn id="27" dur="1" fill="hold">
                                          <p:stCondLst>
                                            <p:cond delay="499"/>
                                          </p:stCondLst>
                                        </p:cTn>
                                        <p:tgtEl>
                                          <p:spTgt spid="2055"/>
                                        </p:tgtEl>
                                        <p:attrNameLst>
                                          <p:attrName>style.visibility</p:attrName>
                                        </p:attrNameLst>
                                      </p:cBhvr>
                                      <p:to>
                                        <p:strVal val="hidden"/>
                                      </p:to>
                                    </p:set>
                                  </p:childTnLst>
                                </p:cTn>
                              </p:par>
                              <p:par>
                                <p:cTn id="28" presetID="2" presetClass="exit" presetSubtype="4" fill="hold" grpId="0" nodeType="withEffect">
                                  <p:stCondLst>
                                    <p:cond delay="0"/>
                                  </p:stCondLst>
                                  <p:childTnLst>
                                    <p:anim calcmode="lin" valueType="num">
                                      <p:cBhvr additive="base">
                                        <p:cTn id="29" dur="500"/>
                                        <p:tgtEl>
                                          <p:spTgt spid="2054"/>
                                        </p:tgtEl>
                                        <p:attrNameLst>
                                          <p:attrName>ppt_x</p:attrName>
                                        </p:attrNameLst>
                                      </p:cBhvr>
                                      <p:tavLst>
                                        <p:tav tm="0">
                                          <p:val>
                                            <p:strVal val="ppt_x"/>
                                          </p:val>
                                        </p:tav>
                                        <p:tav tm="100000">
                                          <p:val>
                                            <p:strVal val="ppt_x"/>
                                          </p:val>
                                        </p:tav>
                                      </p:tavLst>
                                    </p:anim>
                                    <p:anim calcmode="lin" valueType="num">
                                      <p:cBhvr additive="base">
                                        <p:cTn id="30" dur="500"/>
                                        <p:tgtEl>
                                          <p:spTgt spid="2054"/>
                                        </p:tgtEl>
                                        <p:attrNameLst>
                                          <p:attrName>ppt_y</p:attrName>
                                        </p:attrNameLst>
                                      </p:cBhvr>
                                      <p:tavLst>
                                        <p:tav tm="0">
                                          <p:val>
                                            <p:strVal val="ppt_y"/>
                                          </p:val>
                                        </p:tav>
                                        <p:tav tm="100000">
                                          <p:val>
                                            <p:strVal val="1+ppt_h/2"/>
                                          </p:val>
                                        </p:tav>
                                      </p:tavLst>
                                    </p:anim>
                                    <p:set>
                                      <p:cBhvr>
                                        <p:cTn id="31" dur="1" fill="hold">
                                          <p:stCondLst>
                                            <p:cond delay="499"/>
                                          </p:stCondLst>
                                        </p:cTn>
                                        <p:tgtEl>
                                          <p:spTgt spid="2054"/>
                                        </p:tgtEl>
                                        <p:attrNameLst>
                                          <p:attrName>style.visibility</p:attrName>
                                        </p:attrNameLst>
                                      </p:cBhvr>
                                      <p:to>
                                        <p:strVal val="hidden"/>
                                      </p:to>
                                    </p:set>
                                  </p:childTnLst>
                                </p:cTn>
                              </p:par>
                              <p:par>
                                <p:cTn id="32" presetID="2" presetClass="exit" presetSubtype="4" fill="hold" grpId="0" nodeType="withEffect">
                                  <p:stCondLst>
                                    <p:cond delay="0"/>
                                  </p:stCondLst>
                                  <p:childTnLst>
                                    <p:anim calcmode="lin" valueType="num">
                                      <p:cBhvr additive="base">
                                        <p:cTn id="33" dur="500"/>
                                        <p:tgtEl>
                                          <p:spTgt spid="2057"/>
                                        </p:tgtEl>
                                        <p:attrNameLst>
                                          <p:attrName>ppt_x</p:attrName>
                                        </p:attrNameLst>
                                      </p:cBhvr>
                                      <p:tavLst>
                                        <p:tav tm="0">
                                          <p:val>
                                            <p:strVal val="ppt_x"/>
                                          </p:val>
                                        </p:tav>
                                        <p:tav tm="100000">
                                          <p:val>
                                            <p:strVal val="ppt_x"/>
                                          </p:val>
                                        </p:tav>
                                      </p:tavLst>
                                    </p:anim>
                                    <p:anim calcmode="lin" valueType="num">
                                      <p:cBhvr additive="base">
                                        <p:cTn id="34" dur="500"/>
                                        <p:tgtEl>
                                          <p:spTgt spid="2057"/>
                                        </p:tgtEl>
                                        <p:attrNameLst>
                                          <p:attrName>ppt_y</p:attrName>
                                        </p:attrNameLst>
                                      </p:cBhvr>
                                      <p:tavLst>
                                        <p:tav tm="0">
                                          <p:val>
                                            <p:strVal val="ppt_y"/>
                                          </p:val>
                                        </p:tav>
                                        <p:tav tm="100000">
                                          <p:val>
                                            <p:strVal val="1+ppt_h/2"/>
                                          </p:val>
                                        </p:tav>
                                      </p:tavLst>
                                    </p:anim>
                                    <p:set>
                                      <p:cBhvr>
                                        <p:cTn id="35" dur="1" fill="hold">
                                          <p:stCondLst>
                                            <p:cond delay="499"/>
                                          </p:stCondLst>
                                        </p:cTn>
                                        <p:tgtEl>
                                          <p:spTgt spid="2057"/>
                                        </p:tgtEl>
                                        <p:attrNameLst>
                                          <p:attrName>style.visibility</p:attrName>
                                        </p:attrNameLst>
                                      </p:cBhvr>
                                      <p:to>
                                        <p:strVal val="hidden"/>
                                      </p:to>
                                    </p:set>
                                  </p:childTnLst>
                                </p:cTn>
                              </p:par>
                            </p:childTnLst>
                          </p:cTn>
                        </p:par>
                      </p:childTnLst>
                    </p:cTn>
                  </p:par>
                </p:childTnLst>
              </p:cTn>
              <p:nextCondLst>
                <p:cond evt="onClick" delay="0">
                  <p:tgtEl>
                    <p:spTgt spid="38924"/>
                  </p:tgtEl>
                </p:cond>
              </p:nextCondLst>
            </p:seq>
            <p:seq concurrent="1" nextAc="seek">
              <p:cTn id="36" restart="whenNotActive" fill="hold" evtFilter="cancelBubble" nodeType="interactiveSeq">
                <p:stCondLst>
                  <p:cond evt="onClick" delay="0">
                    <p:tgtEl>
                      <p:spTgt spid="13"/>
                    </p:tgtEl>
                  </p:cond>
                </p:stCondLst>
                <p:endSync evt="end" delay="0">
                  <p:rtn val="all"/>
                </p:endSync>
                <p:childTnLst>
                  <p:par>
                    <p:cTn id="37" fill="hold" nodeType="clickPar">
                      <p:stCondLst>
                        <p:cond delay="0"/>
                      </p:stCondLst>
                      <p:childTnLst>
                        <p:par>
                          <p:cTn id="38" fill="hold" nodeType="withGroup">
                            <p:stCondLst>
                              <p:cond delay="0"/>
                            </p:stCondLst>
                            <p:childTnLst>
                              <p:par>
                                <p:cTn id="39" presetID="0" presetClass="path" presetSubtype="0" accel="50000" decel="50000" fill="hold" grpId="0" nodeType="clickEffect">
                                  <p:stCondLst>
                                    <p:cond delay="0"/>
                                  </p:stCondLst>
                                  <p:childTnLst>
                                    <p:animMotion origin="layout" path="M 2.77556E-17 -1.48148E-6 L 0.13924 -0.22222 " pathEditMode="relative" rAng="0" ptsTypes="AA">
                                      <p:cBhvr>
                                        <p:cTn id="40" dur="2000" fill="hold"/>
                                        <p:tgtEl>
                                          <p:spTgt spid="13"/>
                                        </p:tgtEl>
                                        <p:attrNameLst>
                                          <p:attrName>ppt_x</p:attrName>
                                          <p:attrName>ppt_y</p:attrName>
                                        </p:attrNameLst>
                                      </p:cBhvr>
                                      <p:rCtr x="70" y="-111"/>
                                    </p:animMotion>
                                  </p:childTnLst>
                                </p:cTn>
                              </p:par>
                            </p:childTnLst>
                          </p:cTn>
                        </p:par>
                      </p:childTnLst>
                    </p:cTn>
                  </p:par>
                </p:childTnLst>
              </p:cTn>
              <p:nextCondLst>
                <p:cond evt="onClick" delay="0">
                  <p:tgtEl>
                    <p:spTgt spid="13"/>
                  </p:tgtEl>
                </p:cond>
              </p:nextCondLst>
            </p:seq>
          </p:childTnLst>
        </p:cTn>
      </p:par>
    </p:tnLst>
    <p:bldLst>
      <p:bldP spid="31748" grpId="0" animBg="1"/>
      <p:bldP spid="31749" grpId="0" animBg="1"/>
      <p:bldP spid="2054" grpId="0" animBg="1"/>
      <p:bldP spid="2055" grpId="0" animBg="1"/>
      <p:bldP spid="2056" grpId="0" animBg="1"/>
      <p:bldP spid="2057" grpId="0" animBg="1"/>
      <p:bldP spid="10"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23850" y="836613"/>
            <a:ext cx="8229600" cy="1143000"/>
          </a:xfrm>
        </p:spPr>
        <p:txBody>
          <a:bodyPr/>
          <a:lstStyle/>
          <a:p>
            <a:pPr algn="r">
              <a:defRPr/>
            </a:pPr>
            <a:r>
              <a:rPr lang="he-IL" sz="3200" b="1" u="sng" dirty="0">
                <a:effectLst>
                  <a:outerShdw blurRad="38100" dist="38100" dir="2700000" algn="tl">
                    <a:srgbClr val="C0C0C0"/>
                  </a:outerShdw>
                </a:effectLst>
              </a:rPr>
              <a:t/>
            </a:r>
            <a:br>
              <a:rPr lang="he-IL" sz="3200" b="1" u="sng" dirty="0">
                <a:effectLst>
                  <a:outerShdw blurRad="38100" dist="38100" dir="2700000" algn="tl">
                    <a:srgbClr val="C0C0C0"/>
                  </a:outerShdw>
                </a:effectLst>
              </a:rPr>
            </a:br>
            <a:r>
              <a:rPr lang="he-IL" sz="2400" dirty="0"/>
              <a:t/>
            </a:r>
            <a:br>
              <a:rPr lang="he-IL" sz="2400" dirty="0"/>
            </a:br>
            <a:endParaRPr lang="en-US" sz="2400" dirty="0">
              <a:solidFill>
                <a:srgbClr val="FF3300"/>
              </a:solidFill>
            </a:endParaRPr>
          </a:p>
        </p:txBody>
      </p:sp>
      <p:sp>
        <p:nvSpPr>
          <p:cNvPr id="76803" name="Text Box 3"/>
          <p:cNvSpPr txBox="1">
            <a:spLocks noChangeArrowheads="1"/>
          </p:cNvSpPr>
          <p:nvPr/>
        </p:nvSpPr>
        <p:spPr bwMode="auto">
          <a:xfrm>
            <a:off x="250825" y="3573463"/>
            <a:ext cx="1368425" cy="457200"/>
          </a:xfrm>
          <a:prstGeom prst="rect">
            <a:avLst/>
          </a:prstGeom>
          <a:noFill/>
          <a:ln w="9525">
            <a:noFill/>
            <a:miter lim="800000"/>
            <a:headEnd/>
            <a:tailEnd/>
          </a:ln>
        </p:spPr>
        <p:txBody>
          <a:bodyPr>
            <a:spAutoFit/>
          </a:bodyPr>
          <a:lstStyle/>
          <a:p>
            <a:pPr algn="l" eaLnBrk="0" hangingPunct="0">
              <a:spcBef>
                <a:spcPct val="50000"/>
              </a:spcBef>
            </a:pPr>
            <a:endParaRPr lang="ar-SA" sz="2400">
              <a:solidFill>
                <a:srgbClr val="000000"/>
              </a:solidFill>
              <a:latin typeface="Times New Roman" pitchFamily="18" charset="0"/>
              <a:cs typeface="Times New Roman" pitchFamily="18" charset="0"/>
            </a:endParaRPr>
          </a:p>
        </p:txBody>
      </p:sp>
      <p:graphicFrame>
        <p:nvGraphicFramePr>
          <p:cNvPr id="28712" name="Group 40"/>
          <p:cNvGraphicFramePr>
            <a:graphicFrameLocks noGrp="1"/>
          </p:cNvGraphicFramePr>
          <p:nvPr>
            <p:ph sz="half" idx="2"/>
          </p:nvPr>
        </p:nvGraphicFramePr>
        <p:xfrm>
          <a:off x="1500188" y="1214438"/>
          <a:ext cx="4929187" cy="5345112"/>
        </p:xfrm>
        <a:graphic>
          <a:graphicData uri="http://schemas.openxmlformats.org/drawingml/2006/table">
            <a:tbl>
              <a:tblPr rtl="1"/>
              <a:tblGrid>
                <a:gridCol w="814232"/>
                <a:gridCol w="1693343"/>
                <a:gridCol w="2421611"/>
              </a:tblGrid>
              <a:tr h="47299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JO" sz="2000" b="1" i="0" u="none" strike="noStrike" cap="none" normalizeH="0" baseline="0" dirty="0" smtClean="0">
                          <a:ln>
                            <a:noFill/>
                          </a:ln>
                          <a:solidFill>
                            <a:schemeClr val="tx1"/>
                          </a:solidFill>
                          <a:effectLst/>
                          <a:latin typeface="Arial" pitchFamily="34" charset="0"/>
                          <a:cs typeface="+mn-cs"/>
                        </a:rPr>
                        <a:t>العضو</a:t>
                      </a:r>
                      <a:endParaRPr kumimoji="0" lang="en-US" sz="2000" b="1"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JO" sz="2000" b="1" i="0" u="none" strike="noStrike" cap="none" normalizeH="0" baseline="0" dirty="0" smtClean="0">
                          <a:ln>
                            <a:noFill/>
                          </a:ln>
                          <a:solidFill>
                            <a:schemeClr val="tx1"/>
                          </a:solidFill>
                          <a:effectLst/>
                          <a:latin typeface="Arial" pitchFamily="34" charset="0"/>
                          <a:cs typeface="+mn-cs"/>
                        </a:rPr>
                        <a:t>الوظيفة</a:t>
                      </a:r>
                      <a:endParaRPr kumimoji="0" lang="en-US" sz="2000" b="1"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JO" sz="2000" b="1" i="0" u="none" strike="noStrike" cap="none" normalizeH="0" baseline="0" dirty="0" smtClean="0">
                          <a:ln>
                            <a:noFill/>
                          </a:ln>
                          <a:solidFill>
                            <a:schemeClr val="tx1"/>
                          </a:solidFill>
                          <a:effectLst/>
                          <a:latin typeface="Arial" pitchFamily="34" charset="0"/>
                          <a:cs typeface="+mn-cs"/>
                        </a:rPr>
                        <a:t>ملاءمة المبنى للوظيفة</a:t>
                      </a:r>
                      <a:endParaRPr kumimoji="0" lang="en-US" sz="2000" b="1"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46726">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JO" sz="2000" b="1" i="0" u="none" strike="noStrike" cap="none" normalizeH="0" baseline="0" dirty="0" smtClean="0">
                          <a:ln>
                            <a:noFill/>
                          </a:ln>
                          <a:solidFill>
                            <a:schemeClr val="tx1"/>
                          </a:solidFill>
                          <a:effectLst/>
                          <a:latin typeface="Arial" pitchFamily="34" charset="0"/>
                          <a:cs typeface="+mn-cs"/>
                        </a:rPr>
                        <a:t>الأسنان</a:t>
                      </a:r>
                      <a:endParaRPr kumimoji="0" lang="en-US" sz="2000" b="1"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he-IL" sz="2000" b="0" i="0" u="none" strike="noStrike" cap="none" normalizeH="0" baseline="0" dirty="0" smtClean="0">
                          <a:ln>
                            <a:noFill/>
                          </a:ln>
                          <a:solidFill>
                            <a:schemeClr val="tx1"/>
                          </a:solidFill>
                          <a:effectLst/>
                          <a:latin typeface="Arial" pitchFamily="34" charset="0"/>
                          <a:cs typeface="+mn-cs"/>
                        </a:rPr>
                        <a:t> </a:t>
                      </a:r>
                      <a:endParaRPr kumimoji="0" lang="en-US" sz="2000" b="0"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55295">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JO" sz="2000" b="1" i="0" u="none" strike="noStrike" cap="none" normalizeH="0" baseline="0" dirty="0" smtClean="0">
                          <a:ln>
                            <a:noFill/>
                          </a:ln>
                          <a:solidFill>
                            <a:schemeClr val="tx1"/>
                          </a:solidFill>
                          <a:effectLst/>
                          <a:latin typeface="Arial" pitchFamily="34" charset="0"/>
                          <a:cs typeface="+mn-cs"/>
                        </a:rPr>
                        <a:t>اللعاب</a:t>
                      </a:r>
                      <a:endParaRPr kumimoji="0" lang="en-US" sz="2000" b="1"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0101">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JO" sz="2000" b="1" i="0" u="none" strike="noStrike" cap="none" normalizeH="0" baseline="0" dirty="0" smtClean="0">
                          <a:ln>
                            <a:noFill/>
                          </a:ln>
                          <a:solidFill>
                            <a:schemeClr val="tx1"/>
                          </a:solidFill>
                          <a:effectLst/>
                          <a:latin typeface="Arial" pitchFamily="34" charset="0"/>
                          <a:cs typeface="+mn-cs"/>
                        </a:rPr>
                        <a:t>اللسان</a:t>
                      </a:r>
                      <a:endParaRPr kumimoji="0" lang="en-US" sz="2000" b="1"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mn-cs"/>
                      </a:endParaRPr>
                    </a:p>
                  </a:txBody>
                  <a:tcPr marL="91439" marR="91439"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6826" name="Text Box 39"/>
          <p:cNvSpPr txBox="1">
            <a:spLocks noChangeArrowheads="1"/>
          </p:cNvSpPr>
          <p:nvPr/>
        </p:nvSpPr>
        <p:spPr bwMode="auto">
          <a:xfrm>
            <a:off x="1714500" y="285750"/>
            <a:ext cx="5929313" cy="708025"/>
          </a:xfrm>
          <a:prstGeom prst="rect">
            <a:avLst/>
          </a:prstGeom>
          <a:noFill/>
          <a:ln w="9525">
            <a:noFill/>
            <a:miter lim="800000"/>
            <a:headEnd/>
            <a:tailEnd/>
          </a:ln>
        </p:spPr>
        <p:txBody>
          <a:bodyPr>
            <a:spAutoFit/>
          </a:bodyPr>
          <a:lstStyle/>
          <a:p>
            <a:pPr algn="l">
              <a:spcBef>
                <a:spcPct val="50000"/>
              </a:spcBef>
            </a:pPr>
            <a:r>
              <a:rPr lang="ar-JO" sz="4000" b="1">
                <a:solidFill>
                  <a:srgbClr val="C00000"/>
                </a:solidFill>
                <a:latin typeface="Times New Roman" pitchFamily="18" charset="0"/>
                <a:cs typeface="Times New Roman" pitchFamily="18" charset="0"/>
              </a:rPr>
              <a:t>الملاءمة بين المبنى والوظيفة</a:t>
            </a:r>
            <a:endParaRPr lang="en-US" sz="4000" b="1">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8712"/>
                                        </p:tgtEl>
                                        <p:attrNameLst>
                                          <p:attrName>style.visibility</p:attrName>
                                        </p:attrNameLst>
                                      </p:cBhvr>
                                      <p:to>
                                        <p:strVal val="visible"/>
                                      </p:to>
                                    </p:set>
                                    <p:animEffect transition="in" filter="checkerboard(across)">
                                      <p:cBhvr>
                                        <p:cTn id="7" dur="500"/>
                                        <p:tgtEl>
                                          <p:spTgt spid="287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ar-JO" sz="4800" b="1" smtClean="0">
                <a:cs typeface="Al-Hadith1" pitchFamily="2" charset="-78"/>
              </a:rPr>
              <a:t>خلفية – تبادل المواد بين الجسم والبيئة</a:t>
            </a:r>
            <a:endParaRPr lang="en-US" sz="4800" b="1" smtClean="0">
              <a:cs typeface="Al-Hadith1" pitchFamily="2" charset="-78"/>
            </a:endParaRPr>
          </a:p>
        </p:txBody>
      </p:sp>
      <p:sp>
        <p:nvSpPr>
          <p:cNvPr id="16389" name="Rectangle 5"/>
          <p:cNvSpPr>
            <a:spLocks noGrp="1" noChangeArrowheads="1"/>
          </p:cNvSpPr>
          <p:nvPr>
            <p:ph type="body" idx="1"/>
          </p:nvPr>
        </p:nvSpPr>
        <p:spPr>
          <a:xfrm>
            <a:off x="1547813" y="1989138"/>
            <a:ext cx="6096000" cy="3886200"/>
          </a:xfrm>
        </p:spPr>
        <p:txBody>
          <a:bodyPr/>
          <a:lstStyle/>
          <a:p>
            <a:pPr marL="0" indent="0" eaLnBrk="1" hangingPunct="1">
              <a:buFont typeface="Wingdings" pitchFamily="2" charset="2"/>
              <a:buNone/>
              <a:defRPr/>
            </a:pPr>
            <a:r>
              <a:rPr lang="ar-JO" sz="2400" b="1" dirty="0" smtClean="0"/>
              <a:t>يستوعب الجسم المواد :</a:t>
            </a:r>
          </a:p>
          <a:p>
            <a:pPr eaLnBrk="1" hangingPunct="1">
              <a:buFont typeface="Wingdings" pitchFamily="2" charset="2"/>
              <a:buChar char="ü"/>
              <a:defRPr/>
            </a:pPr>
            <a:r>
              <a:rPr lang="ar-JO" sz="2400" b="1" dirty="0" smtClean="0"/>
              <a:t> قسم منها يستغل لبناء المواد في الجسم </a:t>
            </a:r>
          </a:p>
          <a:p>
            <a:pPr eaLnBrk="1" hangingPunct="1">
              <a:buFont typeface="Wingdings" pitchFamily="2" charset="2"/>
              <a:buChar char="ü"/>
              <a:defRPr/>
            </a:pPr>
            <a:r>
              <a:rPr lang="ar-JO" sz="2400" b="1" dirty="0" smtClean="0"/>
              <a:t>وقسم آخر يشكل مصدر الطاقة من أجل استمرار الحياة ( التنفس الخلوي </a:t>
            </a:r>
            <a:r>
              <a:rPr lang="he-IL" sz="2400" b="1" dirty="0" smtClean="0"/>
              <a:t>                     </a:t>
            </a:r>
          </a:p>
          <a:p>
            <a:pPr eaLnBrk="1" hangingPunct="1">
              <a:buFont typeface="Wingdings" pitchFamily="2" charset="2"/>
              <a:buChar char="v"/>
              <a:defRPr/>
            </a:pPr>
            <a:r>
              <a:rPr lang="ar-JO" sz="2400" b="1" dirty="0" smtClean="0">
                <a:solidFill>
                  <a:srgbClr val="009900"/>
                </a:solidFill>
              </a:rPr>
              <a:t>التنفس الخلوي : تقوم خلايا الجسم باستخلاص الطاقة من مواد قد اسوعبها الجسم من الغذاء وبمساعدة الأوكسجين المستوعب من البيئة. </a:t>
            </a:r>
            <a:endParaRPr lang="he-IL" sz="2400" b="1" dirty="0" smtClean="0">
              <a:solidFill>
                <a:srgbClr val="009900"/>
              </a:solidFill>
            </a:endParaRPr>
          </a:p>
          <a:p>
            <a:pPr eaLnBrk="1" hangingPunct="1">
              <a:defRPr/>
            </a:pPr>
            <a:endParaRPr lang="he-IL" sz="2000" b="1" dirty="0" smtClean="0">
              <a:solidFill>
                <a:srgbClr val="009900"/>
              </a:solidFill>
            </a:endParaRPr>
          </a:p>
          <a:p>
            <a:pPr eaLnBrk="1" hangingPunct="1">
              <a:defRPr/>
            </a:pPr>
            <a:endParaRPr lang="en-US" sz="2000" b="1" dirty="0"/>
          </a:p>
        </p:txBody>
      </p:sp>
      <p:pic>
        <p:nvPicPr>
          <p:cNvPr id="59396" name="Picture 10"/>
          <p:cNvPicPr>
            <a:picLocks noChangeAspect="1" noChangeArrowheads="1"/>
          </p:cNvPicPr>
          <p:nvPr/>
        </p:nvPicPr>
        <p:blipFill>
          <a:blip r:embed="rId3" cstate="email"/>
          <a:srcRect/>
          <a:stretch>
            <a:fillRect/>
          </a:stretch>
        </p:blipFill>
        <p:spPr bwMode="auto">
          <a:xfrm>
            <a:off x="2743200" y="4391025"/>
            <a:ext cx="3429000" cy="1319213"/>
          </a:xfrm>
          <a:prstGeom prst="rect">
            <a:avLst/>
          </a:prstGeom>
          <a:noFill/>
          <a:ln w="9525">
            <a:noFill/>
            <a:miter lim="800000"/>
            <a:headEnd/>
            <a:tailEnd/>
          </a:ln>
          <a:effectLst/>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descr="שיש לבן"/>
          <p:cNvSpPr>
            <a:spLocks noGrp="1" noChangeArrowheads="1"/>
          </p:cNvSpPr>
          <p:nvPr>
            <p:ph type="title"/>
          </p:nvPr>
        </p:nvSpPr>
        <p:spPr/>
        <p:txBody>
          <a:bodyPr/>
          <a:lstStyle/>
          <a:p>
            <a:pPr eaLnBrk="1" hangingPunct="1"/>
            <a:r>
              <a:rPr lang="ar-JO" b="1" smtClean="0">
                <a:solidFill>
                  <a:srgbClr val="C00000"/>
                </a:solidFill>
              </a:rPr>
              <a:t>المرئ</a:t>
            </a:r>
            <a:endParaRPr lang="en-US" b="1" smtClean="0">
              <a:solidFill>
                <a:srgbClr val="C00000"/>
              </a:solidFill>
            </a:endParaRPr>
          </a:p>
        </p:txBody>
      </p:sp>
      <p:sp>
        <p:nvSpPr>
          <p:cNvPr id="36867" name="Rectangle 3" descr="שיש לבן"/>
          <p:cNvSpPr>
            <a:spLocks noGrp="1" noChangeArrowheads="1"/>
          </p:cNvSpPr>
          <p:nvPr>
            <p:ph type="body" idx="1"/>
          </p:nvPr>
        </p:nvSpPr>
        <p:spPr>
          <a:xfrm>
            <a:off x="3779838" y="1557338"/>
            <a:ext cx="5113337" cy="5300662"/>
          </a:xfrm>
        </p:spPr>
        <p:txBody>
          <a:bodyPr/>
          <a:lstStyle/>
          <a:p>
            <a:pPr eaLnBrk="1" hangingPunct="1">
              <a:lnSpc>
                <a:spcPct val="90000"/>
              </a:lnSpc>
              <a:defRPr/>
            </a:pPr>
            <a:r>
              <a:rPr lang="ar-JO" b="1" dirty="0" smtClean="0"/>
              <a:t>انبوب عضلي</a:t>
            </a:r>
            <a:r>
              <a:rPr lang="he-IL" b="1" dirty="0" smtClean="0"/>
              <a:t> </a:t>
            </a:r>
            <a:r>
              <a:rPr lang="ar-SA" b="1" dirty="0" smtClean="0"/>
              <a:t> يمتد بين البلعوم والمعدة. </a:t>
            </a:r>
            <a:r>
              <a:rPr lang="ar-JO" b="1" dirty="0" smtClean="0"/>
              <a:t> ,</a:t>
            </a:r>
            <a:r>
              <a:rPr lang="ar-SA" b="1" dirty="0" smtClean="0"/>
              <a:t> في جداره الداخلي حلقات عضلية</a:t>
            </a:r>
            <a:r>
              <a:rPr lang="ar-JO" b="1" dirty="0" smtClean="0"/>
              <a:t> </a:t>
            </a:r>
            <a:r>
              <a:rPr lang="ar-SA" b="1" dirty="0" smtClean="0"/>
              <a:t>ت</a:t>
            </a:r>
            <a:r>
              <a:rPr lang="ar-JO" b="1" dirty="0" smtClean="0"/>
              <a:t>نقبض على طوله بتموجات متتالية , التي تدفع الطعام من الفم الى المعدة .</a:t>
            </a:r>
            <a:r>
              <a:rPr lang="he-IL" b="1" dirty="0" smtClean="0"/>
              <a:t> </a:t>
            </a:r>
            <a:r>
              <a:rPr lang="ar-JO" b="1" dirty="0" smtClean="0"/>
              <a:t>المرئ يوصل الجزء الأسفل من الحلق مع المعدة .لا تحدث في المرئ عمليات تحليل وهضم.</a:t>
            </a:r>
            <a:r>
              <a:rPr lang="he-IL" sz="2800" dirty="0">
                <a:solidFill>
                  <a:srgbClr val="000000"/>
                </a:solidFill>
                <a:ea typeface="Times New Roman (Hebrew)"/>
                <a:cs typeface="Times New Roman (Hebrew)"/>
              </a:rPr>
              <a:t> </a:t>
            </a:r>
            <a:endParaRPr lang="he-IL" sz="2800" dirty="0" smtClean="0">
              <a:solidFill>
                <a:srgbClr val="000000"/>
              </a:solidFill>
              <a:ea typeface="Times New Roman (Hebrew)"/>
              <a:cs typeface="Times New Roman (Hebrew)"/>
            </a:endParaRPr>
          </a:p>
          <a:p>
            <a:pPr eaLnBrk="1" hangingPunct="1">
              <a:lnSpc>
                <a:spcPct val="90000"/>
              </a:lnSpc>
              <a:defRPr/>
            </a:pPr>
            <a:r>
              <a:rPr lang="ar-JO" b="1" dirty="0" smtClean="0">
                <a:solidFill>
                  <a:srgbClr val="000000"/>
                </a:solidFill>
                <a:ea typeface="Times New Roman (Hebrew)"/>
                <a:cs typeface="Times New Roman (Hebrew)"/>
              </a:rPr>
              <a:t>عند بلع الطعام ينتقل من الفم الى البلعوم , في البلعوم يوجد المرئ  الذي يصل للمعدة والقصبة الهوائية التي تصل للرئتين.</a:t>
            </a:r>
            <a:r>
              <a:rPr lang="he-IL" b="1" dirty="0" smtClean="0">
                <a:solidFill>
                  <a:srgbClr val="000000"/>
                </a:solidFill>
                <a:ea typeface="Times New Roman (Hebrew)"/>
                <a:cs typeface="Times New Roman (Hebrew)"/>
              </a:rPr>
              <a:t> </a:t>
            </a:r>
            <a:endParaRPr lang="he-IL" dirty="0" smtClean="0"/>
          </a:p>
          <a:p>
            <a:pPr marL="0" indent="0" eaLnBrk="1" hangingPunct="1">
              <a:buFontTx/>
              <a:buNone/>
              <a:defRPr/>
            </a:pPr>
            <a:endParaRPr lang="he-IL" dirty="0" smtClean="0"/>
          </a:p>
          <a:p>
            <a:pPr marL="0" indent="0" eaLnBrk="1" hangingPunct="1">
              <a:buFontTx/>
              <a:buNone/>
              <a:defRPr/>
            </a:pPr>
            <a:endParaRPr lang="en-US" dirty="0" smtClean="0"/>
          </a:p>
        </p:txBody>
      </p:sp>
      <p:sp>
        <p:nvSpPr>
          <p:cNvPr id="77828" name="Rectangle 4"/>
          <p:cNvSpPr>
            <a:spLocks noChangeArrowheads="1"/>
          </p:cNvSpPr>
          <p:nvPr/>
        </p:nvSpPr>
        <p:spPr bwMode="auto">
          <a:xfrm>
            <a:off x="1203325" y="2057400"/>
            <a:ext cx="9144000" cy="0"/>
          </a:xfrm>
          <a:prstGeom prst="rect">
            <a:avLst/>
          </a:prstGeom>
          <a:noFill/>
          <a:ln w="9525">
            <a:noFill/>
            <a:miter lim="800000"/>
            <a:headEnd/>
            <a:tailEnd/>
          </a:ln>
        </p:spPr>
        <p:txBody>
          <a:bodyPr>
            <a:spAutoFit/>
          </a:bodyPr>
          <a:lstStyle/>
          <a:p>
            <a:pPr algn="l"/>
            <a:endParaRPr lang="ar-SA" sz="2400">
              <a:solidFill>
                <a:srgbClr val="000000"/>
              </a:solidFill>
              <a:latin typeface="Times New Roman" pitchFamily="18" charset="0"/>
              <a:cs typeface="Times New Roman" pitchFamily="18" charset="0"/>
            </a:endParaRPr>
          </a:p>
        </p:txBody>
      </p:sp>
      <p:sp>
        <p:nvSpPr>
          <p:cNvPr id="77829" name="Rectangle 7"/>
          <p:cNvSpPr>
            <a:spLocks noChangeArrowheads="1"/>
          </p:cNvSpPr>
          <p:nvPr/>
        </p:nvSpPr>
        <p:spPr bwMode="auto">
          <a:xfrm>
            <a:off x="7489825" y="4800600"/>
            <a:ext cx="2857500" cy="0"/>
          </a:xfrm>
          <a:prstGeom prst="rect">
            <a:avLst/>
          </a:prstGeom>
          <a:noFill/>
          <a:ln w="9525">
            <a:noFill/>
            <a:miter lim="800000"/>
            <a:headEnd/>
            <a:tailEnd/>
          </a:ln>
        </p:spPr>
        <p:txBody>
          <a:bodyPr>
            <a:spAutoFit/>
          </a:bodyPr>
          <a:lstStyle/>
          <a:p>
            <a:pPr algn="l"/>
            <a:endParaRPr lang="ar-SA" sz="2400">
              <a:solidFill>
                <a:srgbClr val="000000"/>
              </a:solidFill>
              <a:latin typeface="Times New Roman" pitchFamily="18" charset="0"/>
              <a:cs typeface="Times New Roman" pitchFamily="18" charset="0"/>
            </a:endParaRPr>
          </a:p>
        </p:txBody>
      </p:sp>
      <p:pic>
        <p:nvPicPr>
          <p:cNvPr id="77830" name="Picture 9" descr="Illustration of the nasal cavity, epiglottis, esophagus and stomach"/>
          <p:cNvPicPr>
            <a:picLocks noChangeAspect="1" noChangeArrowheads="1"/>
          </p:cNvPicPr>
          <p:nvPr/>
        </p:nvPicPr>
        <p:blipFill>
          <a:blip r:embed="rId2" cstate="email"/>
          <a:srcRect/>
          <a:stretch>
            <a:fillRect/>
          </a:stretch>
        </p:blipFill>
        <p:spPr bwMode="auto">
          <a:xfrm>
            <a:off x="-1588" y="0"/>
            <a:ext cx="3529013" cy="4410075"/>
          </a:xfrm>
          <a:prstGeom prst="rect">
            <a:avLst/>
          </a:prstGeom>
          <a:noFill/>
          <a:ln w="9525">
            <a:noFill/>
            <a:miter lim="800000"/>
            <a:headEnd/>
            <a:tailEnd/>
          </a:ln>
        </p:spPr>
      </p:pic>
      <p:pic>
        <p:nvPicPr>
          <p:cNvPr id="7" name="תמונה 5" descr="2-13.jpg">
            <a:hlinkClick r:id="rId3" tooltip="אופק"/>
          </p:cNvPr>
          <p:cNvPicPr>
            <a:picLocks noChangeAspect="1"/>
          </p:cNvPicPr>
          <p:nvPr/>
        </p:nvPicPr>
        <p:blipFill>
          <a:blip r:embed="rId4" cstate="email"/>
          <a:srcRect/>
          <a:stretch>
            <a:fillRect/>
          </a:stretch>
        </p:blipFill>
        <p:spPr bwMode="auto">
          <a:xfrm>
            <a:off x="1238250" y="3946525"/>
            <a:ext cx="2159000" cy="2911475"/>
          </a:xfrm>
          <a:prstGeom prst="rect">
            <a:avLst/>
          </a:prstGeom>
          <a:noFill/>
          <a:ln w="9525">
            <a:solidFill>
              <a:schemeClr val="tx2">
                <a:lumMod val="85000"/>
                <a:lumOff val="15000"/>
              </a:schemeClr>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6867"/>
                                        </p:tgtEl>
                                        <p:attrNameLst>
                                          <p:attrName>style.visibility</p:attrName>
                                        </p:attrNameLst>
                                      </p:cBhvr>
                                      <p:to>
                                        <p:strVal val="visible"/>
                                      </p:to>
                                    </p:set>
                                    <p:animEffect transition="in" filter="checkerboard(across)">
                                      <p:cBhvr>
                                        <p:cTn id="7" dur="500"/>
                                        <p:tgtEl>
                                          <p:spTgt spid="36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6" name="Rectangle 4"/>
          <p:cNvSpPr>
            <a:spLocks noGrp="1" noChangeArrowheads="1"/>
          </p:cNvSpPr>
          <p:nvPr>
            <p:ph type="body" sz="half" idx="2"/>
          </p:nvPr>
        </p:nvSpPr>
        <p:spPr>
          <a:xfrm>
            <a:off x="2700338" y="1196975"/>
            <a:ext cx="6172200" cy="4191000"/>
          </a:xfrm>
        </p:spPr>
        <p:txBody>
          <a:bodyPr/>
          <a:lstStyle/>
          <a:p>
            <a:pPr algn="r" rtl="1" eaLnBrk="1" hangingPunct="1">
              <a:lnSpc>
                <a:spcPct val="90000"/>
              </a:lnSpc>
            </a:pPr>
            <a:r>
              <a:rPr lang="ar-SA" sz="2800" smtClean="0">
                <a:ea typeface="Times New Roman (Hebrew)"/>
                <a:cs typeface="Times New Roman (Hebrew)"/>
              </a:rPr>
              <a:t>حتى لا يمر الطعام والغذاء من خلال القصبة الهوائية , توجد عضلة تسمى لسان المزمار التي تغلق الفتحة للقصبة الهوائية وقت الأكل.</a:t>
            </a:r>
            <a:endParaRPr lang="he-IL" sz="2800" smtClean="0">
              <a:ea typeface="Times New Roman (Hebrew)"/>
              <a:cs typeface="Times New Roman (Hebrew)"/>
            </a:endParaRPr>
          </a:p>
          <a:p>
            <a:pPr algn="r" rtl="1" eaLnBrk="1" hangingPunct="1">
              <a:lnSpc>
                <a:spcPct val="90000"/>
              </a:lnSpc>
            </a:pPr>
            <a:endParaRPr lang="en-US" sz="2800" smtClean="0">
              <a:ea typeface="Times New Roman (Hebrew)"/>
              <a:cs typeface="Times New Roman (Hebrew)"/>
            </a:endParaRPr>
          </a:p>
        </p:txBody>
      </p:sp>
      <p:sp>
        <p:nvSpPr>
          <p:cNvPr id="78851" name="Title 1"/>
          <p:cNvSpPr>
            <a:spLocks noGrp="1"/>
          </p:cNvSpPr>
          <p:nvPr>
            <p:ph type="title"/>
          </p:nvPr>
        </p:nvSpPr>
        <p:spPr>
          <a:xfrm>
            <a:off x="684213" y="20638"/>
            <a:ext cx="7772400" cy="1143000"/>
          </a:xfrm>
        </p:spPr>
        <p:txBody>
          <a:bodyPr/>
          <a:lstStyle/>
          <a:p>
            <a:r>
              <a:rPr lang="ar-JO" b="1" smtClean="0">
                <a:solidFill>
                  <a:srgbClr val="C00000"/>
                </a:solidFill>
              </a:rPr>
              <a:t>لسان المزمار </a:t>
            </a:r>
            <a:endParaRPr lang="ar-SA" b="1" smtClean="0">
              <a:solidFill>
                <a:srgbClr val="C00000"/>
              </a:solidFill>
            </a:endParaRPr>
          </a:p>
        </p:txBody>
      </p:sp>
      <p:pic>
        <p:nvPicPr>
          <p:cNvPr id="78852" name="Picture 6" descr="http://everythingspeech.com/wp-content/uploads/2010/11/Swallowing_Mechanism.jpg"/>
          <p:cNvPicPr>
            <a:picLocks noChangeAspect="1" noChangeArrowheads="1"/>
          </p:cNvPicPr>
          <p:nvPr/>
        </p:nvPicPr>
        <p:blipFill>
          <a:blip r:embed="rId2" cstate="email"/>
          <a:srcRect/>
          <a:stretch>
            <a:fillRect/>
          </a:stretch>
        </p:blipFill>
        <p:spPr bwMode="auto">
          <a:xfrm>
            <a:off x="17463" y="2649538"/>
            <a:ext cx="3475037" cy="4208462"/>
          </a:xfrm>
          <a:prstGeom prst="rect">
            <a:avLst/>
          </a:prstGeom>
          <a:noFill/>
          <a:ln w="9525">
            <a:noFill/>
            <a:miter lim="800000"/>
            <a:headEnd/>
            <a:tailEnd/>
          </a:ln>
        </p:spPr>
      </p:pic>
      <p:pic>
        <p:nvPicPr>
          <p:cNvPr id="78853" name="Picture 8" descr="http://everythingspeech.com/wp-content/uploads/2010/12/swallowing_process.jpg"/>
          <p:cNvPicPr>
            <a:picLocks noChangeAspect="1" noChangeArrowheads="1"/>
          </p:cNvPicPr>
          <p:nvPr/>
        </p:nvPicPr>
        <p:blipFill>
          <a:blip r:embed="rId3" cstate="email"/>
          <a:srcRect/>
          <a:stretch>
            <a:fillRect/>
          </a:stretch>
        </p:blipFill>
        <p:spPr bwMode="auto">
          <a:xfrm>
            <a:off x="3429000" y="2649538"/>
            <a:ext cx="5715000" cy="4029075"/>
          </a:xfrm>
          <a:prstGeom prst="rect">
            <a:avLst/>
          </a:prstGeom>
          <a:noFill/>
          <a:ln w="9525">
            <a:noFill/>
            <a:miter lim="800000"/>
            <a:headEnd/>
            <a:tailEnd/>
          </a:ln>
        </p:spPr>
      </p:pic>
    </p:spTree>
  </p:cSld>
  <p:clrMapOvr>
    <a:masterClrMapping/>
  </p:clrMapOvr>
  <p:transition advTm="25248">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anim calcmode="lin" valueType="num">
                                      <p:cBhvr additive="base">
                                        <p:cTn id="7" dur="500" fill="hold"/>
                                        <p:tgtEl>
                                          <p:spTgt spid="1331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331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3348038" y="908050"/>
            <a:ext cx="5470525" cy="5473700"/>
          </a:xfrm>
        </p:spPr>
        <p:txBody>
          <a:bodyPr/>
          <a:lstStyle/>
          <a:p>
            <a:pPr algn="r" rtl="1" eaLnBrk="1" hangingPunct="1">
              <a:lnSpc>
                <a:spcPct val="90000"/>
              </a:lnSpc>
              <a:defRPr/>
            </a:pPr>
            <a:r>
              <a:rPr lang="ar-SA" sz="2800" b="1" dirty="0" smtClean="0">
                <a:ea typeface="Times New Roman (Hebrew)"/>
                <a:cs typeface="Times New Roman (Hebrew)"/>
              </a:rPr>
              <a:t>المعدة تتواجد في جوف البطن اسفل الحجاب الحاجز , بين </a:t>
            </a:r>
            <a:r>
              <a:rPr lang="ar-SA" sz="2800" b="1" dirty="0" err="1" smtClean="0">
                <a:ea typeface="Times New Roman (Hebrew)"/>
                <a:cs typeface="Times New Roman (Hebrew)"/>
              </a:rPr>
              <a:t>المرئ</a:t>
            </a:r>
            <a:r>
              <a:rPr lang="ar-SA" sz="2800" b="1" dirty="0" smtClean="0">
                <a:ea typeface="Times New Roman (Hebrew)"/>
                <a:cs typeface="Times New Roman (Hebrew)"/>
              </a:rPr>
              <a:t> والأمعاء.</a:t>
            </a:r>
          </a:p>
          <a:p>
            <a:pPr marL="0" indent="0" algn="r" rtl="1" eaLnBrk="1" hangingPunct="1">
              <a:lnSpc>
                <a:spcPct val="90000"/>
              </a:lnSpc>
              <a:buFontTx/>
              <a:buNone/>
              <a:defRPr/>
            </a:pPr>
            <a:endParaRPr lang="he-IL" sz="2800" b="1" dirty="0" smtClean="0">
              <a:ea typeface="Times New Roman (Hebrew)"/>
              <a:cs typeface="Times New Roman (Hebrew)"/>
            </a:endParaRPr>
          </a:p>
          <a:p>
            <a:pPr algn="r" rtl="1" eaLnBrk="1" hangingPunct="1">
              <a:lnSpc>
                <a:spcPct val="90000"/>
              </a:lnSpc>
              <a:defRPr/>
            </a:pPr>
            <a:r>
              <a:rPr lang="he-IL" sz="2800" b="1" dirty="0" smtClean="0">
                <a:ea typeface="Times New Roman (Hebrew)"/>
                <a:cs typeface="Times New Roman (Hebrew)"/>
              </a:rPr>
              <a:t> </a:t>
            </a:r>
            <a:r>
              <a:rPr lang="ar-SA" sz="2800" b="1" dirty="0" smtClean="0">
                <a:ea typeface="Times New Roman (Hebrew)"/>
                <a:cs typeface="Times New Roman (Hebrew)"/>
              </a:rPr>
              <a:t>هي عبارة عن كيس عضلي مكون من ثلاث طبقات عضلية وجدارها الداخلي مبطن بطبقة مخاطية سميكة. </a:t>
            </a:r>
          </a:p>
          <a:p>
            <a:pPr algn="r" rtl="1" eaLnBrk="1" hangingPunct="1">
              <a:lnSpc>
                <a:spcPct val="90000"/>
              </a:lnSpc>
              <a:defRPr/>
            </a:pPr>
            <a:endParaRPr lang="ar-SA" sz="2800" b="1" dirty="0">
              <a:ea typeface="Times New Roman (Hebrew)"/>
              <a:cs typeface="Times New Roman (Hebrew)"/>
            </a:endParaRPr>
          </a:p>
          <a:p>
            <a:pPr algn="r" rtl="1" eaLnBrk="1" hangingPunct="1">
              <a:lnSpc>
                <a:spcPct val="90000"/>
              </a:lnSpc>
              <a:defRPr/>
            </a:pPr>
            <a:r>
              <a:rPr lang="ar-SA" sz="2800" b="1" dirty="0" smtClean="0">
                <a:ea typeface="Times New Roman (Hebrew)"/>
                <a:cs typeface="Times New Roman (Hebrew)"/>
              </a:rPr>
              <a:t>يخرج الطعام من المعدة الى الأمعاء الدقيقة عبر عضلة تسمى </a:t>
            </a:r>
            <a:r>
              <a:rPr lang="ar-SA" sz="2800" b="1" dirty="0" smtClean="0">
                <a:solidFill>
                  <a:srgbClr val="C00000"/>
                </a:solidFill>
                <a:ea typeface="Times New Roman (Hebrew)"/>
                <a:cs typeface="Times New Roman (Hebrew)"/>
              </a:rPr>
              <a:t>البواب</a:t>
            </a:r>
            <a:r>
              <a:rPr lang="he-IL" sz="2800" b="1" dirty="0" smtClean="0">
                <a:ea typeface="Times New Roman (Hebrew)"/>
                <a:cs typeface="Times New Roman (Hebrew)"/>
              </a:rPr>
              <a:t>. </a:t>
            </a:r>
            <a:endParaRPr lang="en-US" sz="2800" b="1" dirty="0" smtClean="0">
              <a:ea typeface="Times New Roman (Hebrew)"/>
              <a:cs typeface="Times New Roman (Hebrew)"/>
            </a:endParaRPr>
          </a:p>
        </p:txBody>
      </p:sp>
      <p:pic>
        <p:nvPicPr>
          <p:cNvPr id="79875" name="Picture 10"/>
          <p:cNvPicPr>
            <a:picLocks noChangeAspect="1" noChangeArrowheads="1"/>
          </p:cNvPicPr>
          <p:nvPr/>
        </p:nvPicPr>
        <p:blipFill>
          <a:blip r:embed="rId2" cstate="email"/>
          <a:srcRect/>
          <a:stretch>
            <a:fillRect/>
          </a:stretch>
        </p:blipFill>
        <p:spPr bwMode="auto">
          <a:xfrm>
            <a:off x="44450" y="3635375"/>
            <a:ext cx="2943225" cy="2935288"/>
          </a:xfrm>
          <a:prstGeom prst="rect">
            <a:avLst/>
          </a:prstGeom>
          <a:noFill/>
          <a:ln w="9525">
            <a:noFill/>
            <a:miter lim="800000"/>
            <a:headEnd/>
            <a:tailEnd/>
          </a:ln>
          <a:effectLst/>
        </p:spPr>
      </p:pic>
      <p:sp>
        <p:nvSpPr>
          <p:cNvPr id="79876" name="Text Box 6"/>
          <p:cNvSpPr txBox="1">
            <a:spLocks noChangeArrowheads="1"/>
          </p:cNvSpPr>
          <p:nvPr/>
        </p:nvSpPr>
        <p:spPr bwMode="auto">
          <a:xfrm>
            <a:off x="1619250" y="7938"/>
            <a:ext cx="4546600" cy="830262"/>
          </a:xfrm>
          <a:prstGeom prst="rect">
            <a:avLst/>
          </a:prstGeom>
          <a:noFill/>
          <a:ln w="9525">
            <a:noFill/>
            <a:miter lim="800000"/>
            <a:headEnd/>
            <a:tailEnd/>
          </a:ln>
          <a:effectLst/>
        </p:spPr>
        <p:txBody>
          <a:bodyPr>
            <a:spAutoFit/>
          </a:bodyPr>
          <a:lstStyle/>
          <a:p>
            <a:pPr algn="ctr" rtl="0" eaLnBrk="0" hangingPunct="0">
              <a:spcBef>
                <a:spcPct val="50000"/>
              </a:spcBef>
            </a:pPr>
            <a:r>
              <a:rPr lang="ar-JO" sz="4800">
                <a:solidFill>
                  <a:srgbClr val="C00000"/>
                </a:solidFill>
                <a:latin typeface="Comic Sans MS" pitchFamily="66" charset="0"/>
                <a:ea typeface="Times New Roman (Hebrew)"/>
                <a:cs typeface="Times New Roman (Hebrew)"/>
              </a:rPr>
              <a:t>المعدة</a:t>
            </a:r>
            <a:endParaRPr lang="en-US" sz="4800">
              <a:solidFill>
                <a:srgbClr val="C00000"/>
              </a:solidFill>
              <a:latin typeface="Comic Sans MS" pitchFamily="66" charset="0"/>
              <a:ea typeface="Times New Roman (Hebrew)"/>
              <a:cs typeface="Times New Roman (Hebrew)"/>
            </a:endParaRPr>
          </a:p>
        </p:txBody>
      </p:sp>
      <p:pic>
        <p:nvPicPr>
          <p:cNvPr id="9" name="Picture 9"/>
          <p:cNvPicPr>
            <a:picLocks noChangeAspect="1" noChangeArrowheads="1"/>
          </p:cNvPicPr>
          <p:nvPr/>
        </p:nvPicPr>
        <p:blipFill>
          <a:blip r:embed="rId3" cstate="email"/>
          <a:srcRect/>
          <a:stretch>
            <a:fillRect/>
          </a:stretch>
        </p:blipFill>
        <p:spPr bwMode="auto">
          <a:xfrm>
            <a:off x="168275" y="692150"/>
            <a:ext cx="2214563" cy="2497138"/>
          </a:xfrm>
          <a:prstGeom prst="rect">
            <a:avLst/>
          </a:prstGeom>
          <a:noFill/>
          <a:ln w="9525">
            <a:solidFill>
              <a:srgbClr val="3333CC">
                <a:lumMod val="50000"/>
              </a:srgbClr>
            </a:solidFill>
            <a:miter lim="800000"/>
            <a:headEnd/>
            <a:tailEnd/>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descr="שיש לבן"/>
          <p:cNvSpPr>
            <a:spLocks noGrp="1" noChangeArrowheads="1"/>
          </p:cNvSpPr>
          <p:nvPr>
            <p:ph type="title"/>
          </p:nvPr>
        </p:nvSpPr>
        <p:spPr>
          <a:xfrm>
            <a:off x="714375" y="214313"/>
            <a:ext cx="7772400" cy="1143000"/>
          </a:xfrm>
        </p:spPr>
        <p:txBody>
          <a:bodyPr/>
          <a:lstStyle/>
          <a:p>
            <a:pPr eaLnBrk="1" hangingPunct="1"/>
            <a:r>
              <a:rPr lang="ar-SA" b="1" smtClean="0">
                <a:solidFill>
                  <a:srgbClr val="C00000"/>
                </a:solidFill>
              </a:rPr>
              <a:t>المعدة - وظيفتها</a:t>
            </a:r>
          </a:p>
        </p:txBody>
      </p:sp>
      <p:sp>
        <p:nvSpPr>
          <p:cNvPr id="18435" name="Rectangle 3" descr="שיש לבן"/>
          <p:cNvSpPr>
            <a:spLocks noGrp="1" noChangeArrowheads="1"/>
          </p:cNvSpPr>
          <p:nvPr>
            <p:ph type="body" idx="1"/>
          </p:nvPr>
        </p:nvSpPr>
        <p:spPr>
          <a:xfrm>
            <a:off x="3708400" y="1143000"/>
            <a:ext cx="4992688" cy="5310188"/>
          </a:xfrm>
        </p:spPr>
        <p:txBody>
          <a:bodyPr/>
          <a:lstStyle/>
          <a:p>
            <a:pPr>
              <a:buFontTx/>
              <a:buNone/>
            </a:pPr>
            <a:r>
              <a:rPr lang="ar-JO" b="1" smtClean="0"/>
              <a:t>وظيفة المعدة :</a:t>
            </a:r>
          </a:p>
          <a:p>
            <a:r>
              <a:rPr lang="ar-JO" b="1" smtClean="0"/>
              <a:t>تحليل ميكانيكي – طحن الطعام.</a:t>
            </a:r>
            <a:endParaRPr lang="he-IL" b="1" smtClean="0"/>
          </a:p>
          <a:p>
            <a:r>
              <a:rPr lang="ar-JO" b="1" smtClean="0"/>
              <a:t>تحليل كيماوي – تفرز حامض ومواد محللة أخرى</a:t>
            </a:r>
            <a:r>
              <a:rPr lang="he-IL" b="1" smtClean="0"/>
              <a:t> </a:t>
            </a:r>
          </a:p>
          <a:p>
            <a:r>
              <a:rPr lang="ar-JO" b="1" smtClean="0"/>
              <a:t>تقضي على البكتيريا</a:t>
            </a:r>
            <a:r>
              <a:rPr lang="he-IL" b="1" smtClean="0"/>
              <a:t> </a:t>
            </a:r>
            <a:r>
              <a:rPr lang="ar-SA" b="1" smtClean="0"/>
              <a:t>والفطريات</a:t>
            </a:r>
            <a:r>
              <a:rPr lang="ar-JO" b="1" smtClean="0"/>
              <a:t>.</a:t>
            </a:r>
            <a:r>
              <a:rPr lang="ar-SA" sz="2800" b="1" smtClean="0">
                <a:solidFill>
                  <a:srgbClr val="000000"/>
                </a:solidFill>
                <a:ea typeface="Times New Roman (Hebrew)"/>
                <a:cs typeface="Times New Roman (Hebrew)"/>
              </a:rPr>
              <a:t> (الحامضية القوية تساعد في تحليل البكتيريا والفطريات التي تدخل مع الطعام , أيضا تساعد في تخثر البروتينات وتساهم في تحليلها).</a:t>
            </a:r>
            <a:endParaRPr lang="ar-SA" b="1" smtClean="0"/>
          </a:p>
          <a:p>
            <a:endParaRPr lang="en-US" b="1" smtClean="0"/>
          </a:p>
        </p:txBody>
      </p:sp>
      <p:pic>
        <p:nvPicPr>
          <p:cNvPr id="4" name="Picture 5" descr="304_338">
            <a:hlinkClick r:id="rId2" tooltip="סרטון מערכת העיכול-קיבה"/>
          </p:cNvPr>
          <p:cNvPicPr>
            <a:picLocks noChangeAspect="1" noChangeArrowheads="1"/>
          </p:cNvPicPr>
          <p:nvPr/>
        </p:nvPicPr>
        <p:blipFill>
          <a:blip r:embed="rId3" cstate="email"/>
          <a:srcRect/>
          <a:stretch>
            <a:fillRect/>
          </a:stretch>
        </p:blipFill>
        <p:spPr bwMode="auto">
          <a:xfrm>
            <a:off x="357188" y="1341438"/>
            <a:ext cx="3216275" cy="2374900"/>
          </a:xfrm>
          <a:prstGeom prst="rect">
            <a:avLst/>
          </a:prstGeom>
          <a:noFill/>
          <a:ln w="9525">
            <a:solidFill>
              <a:schemeClr val="accent2">
                <a:lumMod val="50000"/>
              </a:schemeClr>
            </a:solidFill>
            <a:miter lim="800000"/>
            <a:headEnd/>
            <a:tailEnd/>
          </a:ln>
          <a:effectLst>
            <a:outerShdw blurRad="50800" dist="38100" dir="2700000" algn="tl" rotWithShape="0">
              <a:prstClr val="black">
                <a:alpha val="40000"/>
              </a:prstClr>
            </a:outerShdw>
          </a:effectLst>
        </p:spPr>
      </p:pic>
      <p:pic>
        <p:nvPicPr>
          <p:cNvPr id="19461" name="Picture 1" descr="E:\Documents and Settings\Administrator\Local Settings\Temporary Internet Files\Content.IE5\6OBA6ILS\MCj04347990000[1].png"/>
          <p:cNvPicPr>
            <a:picLocks noChangeAspect="1" noChangeArrowheads="1"/>
          </p:cNvPicPr>
          <p:nvPr/>
        </p:nvPicPr>
        <p:blipFill>
          <a:blip r:embed="rId4" cstate="email"/>
          <a:srcRect/>
          <a:stretch>
            <a:fillRect/>
          </a:stretch>
        </p:blipFill>
        <p:spPr bwMode="auto">
          <a:xfrm>
            <a:off x="0" y="4413250"/>
            <a:ext cx="785813" cy="785813"/>
          </a:xfrm>
          <a:prstGeom prst="rect">
            <a:avLst/>
          </a:prstGeom>
          <a:noFill/>
          <a:ln w="9525">
            <a:noFill/>
            <a:miter lim="800000"/>
            <a:headEnd/>
            <a:tailEnd/>
          </a:ln>
        </p:spPr>
      </p:pic>
      <p:sp>
        <p:nvSpPr>
          <p:cNvPr id="80902" name="TextBox 5"/>
          <p:cNvSpPr txBox="1">
            <a:spLocks noChangeArrowheads="1"/>
          </p:cNvSpPr>
          <p:nvPr/>
        </p:nvSpPr>
        <p:spPr bwMode="auto">
          <a:xfrm>
            <a:off x="73025" y="3744913"/>
            <a:ext cx="3500438" cy="461962"/>
          </a:xfrm>
          <a:prstGeom prst="rect">
            <a:avLst/>
          </a:prstGeom>
          <a:noFill/>
          <a:ln w="9525">
            <a:noFill/>
            <a:miter lim="800000"/>
            <a:headEnd/>
            <a:tailEnd/>
          </a:ln>
        </p:spPr>
        <p:txBody>
          <a:bodyPr>
            <a:spAutoFit/>
          </a:bodyPr>
          <a:lstStyle/>
          <a:p>
            <a:r>
              <a:rPr lang="he-IL" sz="2400">
                <a:solidFill>
                  <a:srgbClr val="000000"/>
                </a:solidFill>
                <a:latin typeface="Times New Roman" pitchFamily="18" charset="0"/>
                <a:cs typeface="Times New Roman" pitchFamily="18" charset="0"/>
              </a:rPr>
              <a:t>סרטון מאתר </a:t>
            </a:r>
            <a:r>
              <a:rPr lang="en-US" sz="2400">
                <a:solidFill>
                  <a:srgbClr val="000000"/>
                </a:solidFill>
                <a:latin typeface="Times New Roman" pitchFamily="18" charset="0"/>
                <a:cs typeface="Times New Roman" pitchFamily="18" charset="0"/>
              </a:rPr>
              <a:t>CDHNF</a:t>
            </a:r>
            <a:endParaRPr lang="he-IL" sz="2400">
              <a:solidFill>
                <a:srgbClr val="000000"/>
              </a:solidFill>
              <a:latin typeface="Times New Roman" pitchFamily="18" charset="0"/>
              <a:cs typeface="Times New Roman" pitchFamily="18" charset="0"/>
            </a:endParaRPr>
          </a:p>
        </p:txBody>
      </p:sp>
      <p:sp>
        <p:nvSpPr>
          <p:cNvPr id="7" name="מלבן 6"/>
          <p:cNvSpPr>
            <a:spLocks noChangeArrowheads="1"/>
          </p:cNvSpPr>
          <p:nvPr/>
        </p:nvSpPr>
        <p:spPr bwMode="auto">
          <a:xfrm>
            <a:off x="1403350" y="5949950"/>
            <a:ext cx="5643563" cy="830263"/>
          </a:xfrm>
          <a:prstGeom prst="rect">
            <a:avLst/>
          </a:prstGeom>
          <a:noFill/>
          <a:ln w="9525">
            <a:noFill/>
            <a:miter lim="800000"/>
            <a:headEnd/>
            <a:tailEnd/>
          </a:ln>
        </p:spPr>
        <p:txBody>
          <a:bodyPr>
            <a:spAutoFit/>
          </a:bodyPr>
          <a:lstStyle/>
          <a:p>
            <a:r>
              <a:rPr lang="ar-JO" sz="4800" b="1">
                <a:solidFill>
                  <a:srgbClr val="00664D"/>
                </a:solidFill>
                <a:latin typeface="Times New Roman" pitchFamily="18" charset="0"/>
                <a:cs typeface="Times New Roman" pitchFamily="18" charset="0"/>
              </a:rPr>
              <a:t>لماذا لا تهضم المعدة نفسها؟</a:t>
            </a:r>
            <a:endParaRPr lang="en-US" sz="4800" b="1">
              <a:solidFill>
                <a:srgbClr val="00664D"/>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Effect transition="in" filter="box(in)">
                                      <p:cBhvr>
                                        <p:cTn id="7" dur="500"/>
                                        <p:tgtEl>
                                          <p:spTgt spid="18435">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8435">
                                            <p:txEl>
                                              <p:pRg st="2" end="2"/>
                                            </p:txEl>
                                          </p:spTgt>
                                        </p:tgtEl>
                                        <p:attrNameLst>
                                          <p:attrName>style.visibility</p:attrName>
                                        </p:attrNameLst>
                                      </p:cBhvr>
                                      <p:to>
                                        <p:strVal val="visible"/>
                                      </p:to>
                                    </p:set>
                                    <p:animEffect transition="in" filter="box(in)">
                                      <p:cBhvr>
                                        <p:cTn id="12" dur="500"/>
                                        <p:tgtEl>
                                          <p:spTgt spid="18435">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18435">
                                            <p:txEl>
                                              <p:pRg st="3" end="3"/>
                                            </p:txEl>
                                          </p:spTgt>
                                        </p:tgtEl>
                                        <p:attrNameLst>
                                          <p:attrName>style.visibility</p:attrName>
                                        </p:attrNameLst>
                                      </p:cBhvr>
                                      <p:to>
                                        <p:strVal val="visible"/>
                                      </p:to>
                                    </p:set>
                                    <p:animEffect transition="in" filter="box(in)">
                                      <p:cBhvr>
                                        <p:cTn id="17" dur="500"/>
                                        <p:tgtEl>
                                          <p:spTgt spid="18435">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ox(in)">
                                      <p:cBhvr>
                                        <p:cTn id="22" dur="500"/>
                                        <p:tgtEl>
                                          <p:spTgt spid="4"/>
                                        </p:tgtEl>
                                      </p:cBhvr>
                                    </p:animEffect>
                                  </p:childTnLst>
                                </p:cTn>
                              </p:par>
                              <p:par>
                                <p:cTn id="23" presetID="4" presetClass="entr" presetSubtype="16" fill="hold" nodeType="withEffect">
                                  <p:stCondLst>
                                    <p:cond delay="0"/>
                                  </p:stCondLst>
                                  <p:childTnLst>
                                    <p:set>
                                      <p:cBhvr>
                                        <p:cTn id="24" dur="1" fill="hold">
                                          <p:stCondLst>
                                            <p:cond delay="0"/>
                                          </p:stCondLst>
                                        </p:cTn>
                                        <p:tgtEl>
                                          <p:spTgt spid="19461"/>
                                        </p:tgtEl>
                                        <p:attrNameLst>
                                          <p:attrName>style.visibility</p:attrName>
                                        </p:attrNameLst>
                                      </p:cBhvr>
                                      <p:to>
                                        <p:strVal val="visible"/>
                                      </p:to>
                                    </p:set>
                                    <p:animEffect transition="in" filter="box(in)">
                                      <p:cBhvr>
                                        <p:cTn id="25" dur="500"/>
                                        <p:tgtEl>
                                          <p:spTgt spid="19461"/>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linds(horizontal)">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3"/>
          <p:cNvSpPr>
            <a:spLocks noGrp="1" noChangeArrowheads="1"/>
          </p:cNvSpPr>
          <p:nvPr>
            <p:ph idx="1"/>
          </p:nvPr>
        </p:nvSpPr>
        <p:spPr>
          <a:xfrm>
            <a:off x="1042988" y="1268413"/>
            <a:ext cx="7772400" cy="1200150"/>
          </a:xfrm>
        </p:spPr>
        <p:txBody>
          <a:bodyPr>
            <a:spAutoFit/>
          </a:bodyPr>
          <a:lstStyle/>
          <a:p>
            <a:r>
              <a:rPr lang="ar-JO" sz="3600" b="1" smtClean="0">
                <a:solidFill>
                  <a:srgbClr val="00664D"/>
                </a:solidFill>
              </a:rPr>
              <a:t>الجدار الداخلي مغطى بطبقة مخاطية لزجة التي تكون طبقة تحمي المعدة من هضم نفسها.</a:t>
            </a:r>
            <a:endParaRPr lang="en-US" sz="3600" b="1" smtClean="0">
              <a:solidFill>
                <a:srgbClr val="000000"/>
              </a:solidFill>
            </a:endParaRPr>
          </a:p>
        </p:txBody>
      </p:sp>
      <p:pic>
        <p:nvPicPr>
          <p:cNvPr id="81923" name="Picture 2" descr="http://t1.gstatic.com/images?q=tbn:ANd9GcSsFA-Y-hqR-cx1yAREzjBJ_ANqyP8QN0KCfLjN-XQrozUL_Pg"/>
          <p:cNvPicPr>
            <a:picLocks noChangeAspect="1" noChangeArrowheads="1"/>
          </p:cNvPicPr>
          <p:nvPr/>
        </p:nvPicPr>
        <p:blipFill>
          <a:blip r:embed="rId2" cstate="email"/>
          <a:srcRect/>
          <a:stretch>
            <a:fillRect/>
          </a:stretch>
        </p:blipFill>
        <p:spPr bwMode="auto">
          <a:xfrm>
            <a:off x="2771775" y="2535238"/>
            <a:ext cx="5113338" cy="413226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כותרת 1"/>
          <p:cNvSpPr>
            <a:spLocks noGrp="1"/>
          </p:cNvSpPr>
          <p:nvPr>
            <p:ph type="title"/>
          </p:nvPr>
        </p:nvSpPr>
        <p:spPr>
          <a:xfrm>
            <a:off x="684213" y="20638"/>
            <a:ext cx="7772400" cy="1143000"/>
          </a:xfrm>
        </p:spPr>
        <p:txBody>
          <a:bodyPr/>
          <a:lstStyle/>
          <a:p>
            <a:r>
              <a:rPr lang="ar-SA" b="1" smtClean="0">
                <a:solidFill>
                  <a:srgbClr val="C00000"/>
                </a:solidFill>
              </a:rPr>
              <a:t>الأثنا عشر</a:t>
            </a:r>
            <a:endParaRPr lang="he-IL" b="1" smtClean="0">
              <a:solidFill>
                <a:srgbClr val="C00000"/>
              </a:solidFill>
            </a:endParaRPr>
          </a:p>
        </p:txBody>
      </p:sp>
      <p:pic>
        <p:nvPicPr>
          <p:cNvPr id="82947" name="Picture 2"/>
          <p:cNvPicPr>
            <a:picLocks noChangeAspect="1" noChangeArrowheads="1"/>
          </p:cNvPicPr>
          <p:nvPr/>
        </p:nvPicPr>
        <p:blipFill>
          <a:blip r:embed="rId2" cstate="email"/>
          <a:srcRect/>
          <a:stretch>
            <a:fillRect/>
          </a:stretch>
        </p:blipFill>
        <p:spPr bwMode="auto">
          <a:xfrm>
            <a:off x="539750" y="1916113"/>
            <a:ext cx="4937125" cy="4321175"/>
          </a:xfrm>
          <a:prstGeom prst="rect">
            <a:avLst/>
          </a:prstGeom>
          <a:noFill/>
          <a:ln w="9525">
            <a:noFill/>
            <a:miter lim="800000"/>
            <a:headEnd/>
            <a:tailEnd/>
          </a:ln>
          <a:effectLst/>
        </p:spPr>
      </p:pic>
      <p:sp>
        <p:nvSpPr>
          <p:cNvPr id="4" name="מלבן 3"/>
          <p:cNvSpPr/>
          <p:nvPr/>
        </p:nvSpPr>
        <p:spPr>
          <a:xfrm>
            <a:off x="4367213" y="981075"/>
            <a:ext cx="4572000" cy="6000750"/>
          </a:xfrm>
          <a:prstGeom prst="rect">
            <a:avLst/>
          </a:prstGeom>
        </p:spPr>
        <p:txBody>
          <a:bodyPr>
            <a:spAutoFit/>
          </a:bodyPr>
          <a:lstStyle/>
          <a:p>
            <a:pPr fontAlgn="auto">
              <a:spcBef>
                <a:spcPts val="0"/>
              </a:spcBef>
              <a:spcAft>
                <a:spcPts val="0"/>
              </a:spcAft>
              <a:defRPr/>
            </a:pPr>
            <a:r>
              <a:rPr lang="ar-SA" sz="3200" kern="0" dirty="0" err="1">
                <a:solidFill>
                  <a:srgbClr val="000000"/>
                </a:solidFill>
                <a:latin typeface="Times New Roman"/>
                <a:ea typeface="Times New Roman (Hebrew)"/>
                <a:cs typeface="Times New Roman (Hebrew)"/>
              </a:rPr>
              <a:t>الأثنا</a:t>
            </a:r>
            <a:r>
              <a:rPr lang="ar-SA" sz="3200" kern="0" dirty="0">
                <a:solidFill>
                  <a:srgbClr val="000000"/>
                </a:solidFill>
                <a:latin typeface="Times New Roman"/>
                <a:ea typeface="Times New Roman (Hebrew)"/>
                <a:cs typeface="Times New Roman (Hebrew)"/>
              </a:rPr>
              <a:t> عشر هو انبوب عضلي يبلغ طوله 12 أصبعا والذي يمتد من البواب الى بداية الأمعاء الدقيقة.</a:t>
            </a:r>
          </a:p>
          <a:p>
            <a:pPr fontAlgn="auto">
              <a:spcBef>
                <a:spcPts val="0"/>
              </a:spcBef>
              <a:spcAft>
                <a:spcPts val="0"/>
              </a:spcAft>
              <a:defRPr/>
            </a:pPr>
            <a:r>
              <a:rPr lang="ar-SA" sz="3200" kern="0" dirty="0">
                <a:solidFill>
                  <a:srgbClr val="000000"/>
                </a:solidFill>
                <a:latin typeface="Times New Roman"/>
                <a:ea typeface="Times New Roman (Hebrew)"/>
                <a:cs typeface="Times New Roman (Hebrew)"/>
              </a:rPr>
              <a:t>معظم التحليل الكيماوي يحدث في </a:t>
            </a:r>
            <a:r>
              <a:rPr lang="ar-SA" sz="3200" kern="0" dirty="0" err="1">
                <a:solidFill>
                  <a:srgbClr val="000000"/>
                </a:solidFill>
                <a:latin typeface="Times New Roman"/>
                <a:ea typeface="Times New Roman (Hebrew)"/>
                <a:cs typeface="Times New Roman (Hebrew)"/>
              </a:rPr>
              <a:t>الأثنا</a:t>
            </a:r>
            <a:r>
              <a:rPr lang="ar-SA" sz="3200" kern="0" dirty="0">
                <a:solidFill>
                  <a:srgbClr val="000000"/>
                </a:solidFill>
                <a:latin typeface="Times New Roman"/>
                <a:ea typeface="Times New Roman (Hebrew)"/>
                <a:cs typeface="Times New Roman (Hebrew)"/>
              </a:rPr>
              <a:t> عشر .للخليط الموجود فيه تصل العصارة الهاضمة التي تحوي الأنزيمات ومواد أخرى تحلل الكربوهيدرات و </a:t>
            </a:r>
            <a:r>
              <a:rPr lang="ar-SA" sz="3200" kern="0" dirty="0" err="1">
                <a:solidFill>
                  <a:srgbClr val="000000"/>
                </a:solidFill>
                <a:latin typeface="Times New Roman"/>
                <a:ea typeface="Times New Roman (Hebrew)"/>
                <a:cs typeface="Times New Roman (Hebrew)"/>
              </a:rPr>
              <a:t>الزلاليات</a:t>
            </a:r>
            <a:r>
              <a:rPr lang="ar-SA" sz="3200" kern="0">
                <a:solidFill>
                  <a:srgbClr val="000000"/>
                </a:solidFill>
                <a:latin typeface="Times New Roman"/>
                <a:ea typeface="Times New Roman (Hebrew)"/>
                <a:cs typeface="Times New Roman (Hebrew)"/>
              </a:rPr>
              <a:t> , </a:t>
            </a:r>
            <a:r>
              <a:rPr lang="he-IL" sz="3200" kern="0">
                <a:solidFill>
                  <a:srgbClr val="000000"/>
                </a:solidFill>
                <a:latin typeface="Times New Roman"/>
                <a:ea typeface="Times New Roman (Hebrew)"/>
                <a:cs typeface="Times New Roman (Hebrew)"/>
              </a:rPr>
              <a:t> לתמיסת </a:t>
            </a:r>
            <a:r>
              <a:rPr lang="he-IL" sz="3200" kern="0" dirty="0">
                <a:solidFill>
                  <a:srgbClr val="000000"/>
                </a:solidFill>
                <a:latin typeface="Times New Roman"/>
                <a:ea typeface="Times New Roman (Hebrew)"/>
                <a:cs typeface="Times New Roman (Hebrew)"/>
              </a:rPr>
              <a:t>המזון אשר בתריסריון מגיעים אנזימים המפרקים את הפחמימות והחלבונים והשומנים אשר פירוקם החל בפה ובקיבה. </a:t>
            </a:r>
            <a:endParaRPr lang="he-IL" kern="0" dirty="0">
              <a:solidFill>
                <a:sysClr val="windowText" lastClr="000000"/>
              </a:solidFill>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descr="שיש לבן"/>
          <p:cNvSpPr>
            <a:spLocks noGrp="1" noChangeArrowheads="1"/>
          </p:cNvSpPr>
          <p:nvPr>
            <p:ph type="title"/>
          </p:nvPr>
        </p:nvSpPr>
        <p:spPr>
          <a:xfrm>
            <a:off x="785813" y="571500"/>
            <a:ext cx="7772400" cy="1143000"/>
          </a:xfrm>
        </p:spPr>
        <p:txBody>
          <a:bodyPr/>
          <a:lstStyle/>
          <a:p>
            <a:pPr eaLnBrk="1" hangingPunct="1"/>
            <a:r>
              <a:rPr lang="ar-JO" b="1" smtClean="0">
                <a:solidFill>
                  <a:srgbClr val="C00000"/>
                </a:solidFill>
              </a:rPr>
              <a:t>الأمعاء</a:t>
            </a:r>
            <a:endParaRPr lang="en-US" b="1" smtClean="0">
              <a:solidFill>
                <a:srgbClr val="C00000"/>
              </a:solidFill>
            </a:endParaRPr>
          </a:p>
        </p:txBody>
      </p:sp>
      <p:sp>
        <p:nvSpPr>
          <p:cNvPr id="21507" name="Rectangle 3" descr="שיש לבן"/>
          <p:cNvSpPr>
            <a:spLocks noGrp="1" noChangeArrowheads="1"/>
          </p:cNvSpPr>
          <p:nvPr>
            <p:ph type="body" idx="1"/>
          </p:nvPr>
        </p:nvSpPr>
        <p:spPr>
          <a:xfrm>
            <a:off x="3286125" y="1643063"/>
            <a:ext cx="4929188" cy="4452937"/>
          </a:xfrm>
        </p:spPr>
        <p:txBody>
          <a:bodyPr/>
          <a:lstStyle/>
          <a:p>
            <a:pPr eaLnBrk="1" hangingPunct="1"/>
            <a:r>
              <a:rPr lang="ar-JO" b="1" smtClean="0"/>
              <a:t>الجزء من جهاز الهضم الموجود بعد المعدة.</a:t>
            </a:r>
            <a:endParaRPr lang="he-IL" b="1" smtClean="0"/>
          </a:p>
          <a:p>
            <a:pPr eaLnBrk="1" hangingPunct="1"/>
            <a:r>
              <a:rPr lang="ar-JO" b="1" smtClean="0"/>
              <a:t>الأمعاء مكونة من انبوبين ملتويان:</a:t>
            </a:r>
            <a:endParaRPr lang="he-IL" b="1" smtClean="0"/>
          </a:p>
          <a:p>
            <a:pPr lvl="1" eaLnBrk="1" hangingPunct="1">
              <a:buFont typeface="Wingdings" pitchFamily="2" charset="2"/>
              <a:buChar char="Ø"/>
            </a:pPr>
            <a:r>
              <a:rPr lang="ar-JO" b="1" smtClean="0"/>
              <a:t>المعي الدقيق.</a:t>
            </a:r>
          </a:p>
          <a:p>
            <a:pPr lvl="1" eaLnBrk="1" hangingPunct="1">
              <a:buFont typeface="Wingdings" pitchFamily="2" charset="2"/>
              <a:buChar char="Ø"/>
            </a:pPr>
            <a:r>
              <a:rPr lang="ar-JO" b="1" smtClean="0"/>
              <a:t> والمعي الغليظ.</a:t>
            </a:r>
            <a:r>
              <a:rPr lang="he-IL" b="1" smtClean="0"/>
              <a:t>        </a:t>
            </a:r>
            <a:endParaRPr lang="he-IL" b="1" smtClean="0">
              <a:hlinkClick r:id="rId2" tooltip="המעי הדק"/>
            </a:endParaRPr>
          </a:p>
        </p:txBody>
      </p:sp>
      <p:sp>
        <p:nvSpPr>
          <p:cNvPr id="83972" name="Rectangle 7"/>
          <p:cNvSpPr>
            <a:spLocks noChangeArrowheads="1"/>
          </p:cNvSpPr>
          <p:nvPr/>
        </p:nvSpPr>
        <p:spPr bwMode="auto">
          <a:xfrm>
            <a:off x="3578225" y="2743200"/>
            <a:ext cx="9144000" cy="0"/>
          </a:xfrm>
          <a:prstGeom prst="rect">
            <a:avLst/>
          </a:prstGeom>
          <a:noFill/>
          <a:ln w="9525">
            <a:noFill/>
            <a:miter lim="800000"/>
            <a:headEnd/>
            <a:tailEnd/>
          </a:ln>
        </p:spPr>
        <p:txBody>
          <a:bodyPr>
            <a:spAutoFit/>
          </a:bodyPr>
          <a:lstStyle/>
          <a:p>
            <a:pPr algn="l"/>
            <a:endParaRPr lang="ar-SA" sz="2400">
              <a:solidFill>
                <a:srgbClr val="000000"/>
              </a:solidFill>
              <a:latin typeface="Times New Roman" pitchFamily="18" charset="0"/>
              <a:cs typeface="Times New Roman" pitchFamily="18" charset="0"/>
            </a:endParaRPr>
          </a:p>
        </p:txBody>
      </p:sp>
      <p:sp>
        <p:nvSpPr>
          <p:cNvPr id="83973" name="Rectangle 8"/>
          <p:cNvSpPr>
            <a:spLocks noChangeArrowheads="1"/>
          </p:cNvSpPr>
          <p:nvPr/>
        </p:nvSpPr>
        <p:spPr bwMode="auto">
          <a:xfrm>
            <a:off x="4727575" y="2743200"/>
            <a:ext cx="6845300" cy="0"/>
          </a:xfrm>
          <a:prstGeom prst="rect">
            <a:avLst/>
          </a:prstGeom>
          <a:noFill/>
          <a:ln w="9525">
            <a:noFill/>
            <a:miter lim="800000"/>
            <a:headEnd/>
            <a:tailEnd/>
          </a:ln>
        </p:spPr>
        <p:txBody>
          <a:bodyPr>
            <a:spAutoFit/>
          </a:bodyPr>
          <a:lstStyle/>
          <a:p>
            <a:pPr algn="l"/>
            <a:endParaRPr lang="ar-SA" sz="2400">
              <a:solidFill>
                <a:srgbClr val="000000"/>
              </a:solidFill>
              <a:latin typeface="Times New Roman" pitchFamily="18" charset="0"/>
              <a:cs typeface="Times New Roman" pitchFamily="18" charset="0"/>
            </a:endParaRPr>
          </a:p>
        </p:txBody>
      </p:sp>
      <p:pic>
        <p:nvPicPr>
          <p:cNvPr id="83974" name="Picture 4" descr="ileojejunum"/>
          <p:cNvPicPr>
            <a:picLocks noChangeAspect="1" noChangeArrowheads="1"/>
          </p:cNvPicPr>
          <p:nvPr/>
        </p:nvPicPr>
        <p:blipFill>
          <a:blip r:embed="rId3" cstate="email"/>
          <a:srcRect/>
          <a:stretch>
            <a:fillRect/>
          </a:stretch>
        </p:blipFill>
        <p:spPr bwMode="auto">
          <a:xfrm>
            <a:off x="571500" y="2133600"/>
            <a:ext cx="3206750" cy="405606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box(in)">
                                      <p:cBhvr>
                                        <p:cTn id="7" dur="500"/>
                                        <p:tgtEl>
                                          <p:spTgt spid="215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box(in)">
                                      <p:cBhvr>
                                        <p:cTn id="12" dur="500"/>
                                        <p:tgtEl>
                                          <p:spTgt spid="2150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21507">
                                            <p:txEl>
                                              <p:pRg st="2" end="2"/>
                                            </p:txEl>
                                          </p:spTgt>
                                        </p:tgtEl>
                                        <p:attrNameLst>
                                          <p:attrName>style.visibility</p:attrName>
                                        </p:attrNameLst>
                                      </p:cBhvr>
                                      <p:to>
                                        <p:strVal val="visible"/>
                                      </p:to>
                                    </p:set>
                                    <p:animEffect transition="in" filter="box(in)">
                                      <p:cBhvr>
                                        <p:cTn id="17" dur="500"/>
                                        <p:tgtEl>
                                          <p:spTgt spid="2150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21507">
                                            <p:txEl>
                                              <p:pRg st="3" end="3"/>
                                            </p:txEl>
                                          </p:spTgt>
                                        </p:tgtEl>
                                        <p:attrNameLst>
                                          <p:attrName>style.visibility</p:attrName>
                                        </p:attrNameLst>
                                      </p:cBhvr>
                                      <p:to>
                                        <p:strVal val="visible"/>
                                      </p:to>
                                    </p:set>
                                    <p:animEffect transition="in" filter="box(in)">
                                      <p:cBhvr>
                                        <p:cTn id="22" dur="500"/>
                                        <p:tgtEl>
                                          <p:spTgt spid="215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WordArt 4"/>
          <p:cNvSpPr>
            <a:spLocks noChangeArrowheads="1" noChangeShapeType="1" noTextEdit="1"/>
          </p:cNvSpPr>
          <p:nvPr/>
        </p:nvSpPr>
        <p:spPr bwMode="auto">
          <a:xfrm>
            <a:off x="5003800" y="620713"/>
            <a:ext cx="3384550" cy="647700"/>
          </a:xfrm>
          <a:prstGeom prst="rect">
            <a:avLst/>
          </a:prstGeom>
        </p:spPr>
        <p:txBody>
          <a:bodyPr wrap="none" fromWordArt="1">
            <a:prstTxWarp prst="textPlain">
              <a:avLst>
                <a:gd name="adj" fmla="val 50000"/>
              </a:avLst>
            </a:prstTxWarp>
          </a:bodyPr>
          <a:lstStyle/>
          <a:p>
            <a:pPr algn="ctr"/>
            <a:r>
              <a:rPr lang="ar-AE" sz="3600" b="1" i="1" kern="10">
                <a:ln w="9525">
                  <a:solidFill>
                    <a:srgbClr val="000000"/>
                  </a:solidFill>
                  <a:round/>
                  <a:headEnd/>
                  <a:tailEnd/>
                </a:ln>
                <a:solidFill>
                  <a:srgbClr val="FF0000"/>
                </a:solidFill>
                <a:effectLst>
                  <a:outerShdw dist="35921" dir="2700000" algn="ctr" rotWithShape="0">
                    <a:srgbClr val="808080">
                      <a:alpha val="79999"/>
                    </a:srgbClr>
                  </a:outerShdw>
                </a:effectLst>
                <a:latin typeface="Arial"/>
                <a:cs typeface="Arial"/>
              </a:rPr>
              <a:t>المعي الدقيق</a:t>
            </a:r>
            <a:endParaRPr lang="he-IL" sz="3600" b="1" i="1" kern="10">
              <a:ln w="9525">
                <a:solidFill>
                  <a:srgbClr val="000000"/>
                </a:solidFill>
                <a:round/>
                <a:headEnd/>
                <a:tailEnd/>
              </a:ln>
              <a:solidFill>
                <a:srgbClr val="FF0000"/>
              </a:solidFill>
              <a:effectLst>
                <a:outerShdw dist="35921" dir="2700000" algn="ctr" rotWithShape="0">
                  <a:srgbClr val="808080">
                    <a:alpha val="79999"/>
                  </a:srgbClr>
                </a:outerShdw>
              </a:effectLst>
              <a:latin typeface="Arial"/>
              <a:cs typeface="Arial"/>
            </a:endParaRPr>
          </a:p>
        </p:txBody>
      </p:sp>
      <p:sp>
        <p:nvSpPr>
          <p:cNvPr id="67589" name="Text Box 5"/>
          <p:cNvSpPr txBox="1">
            <a:spLocks noChangeArrowheads="1"/>
          </p:cNvSpPr>
          <p:nvPr/>
        </p:nvSpPr>
        <p:spPr bwMode="auto">
          <a:xfrm>
            <a:off x="3995738" y="1557338"/>
            <a:ext cx="4465637" cy="2678112"/>
          </a:xfrm>
          <a:prstGeom prst="rect">
            <a:avLst/>
          </a:prstGeom>
          <a:noFill/>
          <a:ln w="9525">
            <a:noFill/>
            <a:miter lim="800000"/>
            <a:headEnd/>
            <a:tailEnd/>
          </a:ln>
          <a:effectLst/>
        </p:spPr>
        <p:txBody>
          <a:bodyPr>
            <a:spAutoFit/>
          </a:bodyPr>
          <a:lstStyle/>
          <a:p>
            <a:pPr>
              <a:spcBef>
                <a:spcPct val="50000"/>
              </a:spcBef>
            </a:pPr>
            <a:r>
              <a:rPr lang="ar-JO" sz="2400">
                <a:solidFill>
                  <a:srgbClr val="000000"/>
                </a:solidFill>
                <a:latin typeface="Times New Roman" pitchFamily="18" charset="0"/>
              </a:rPr>
              <a:t>المعي الدقيق هو الجزء الأكثر طولا في القناة الهضمية </a:t>
            </a:r>
            <a:r>
              <a:rPr lang="he-IL" sz="2400">
                <a:solidFill>
                  <a:srgbClr val="000000"/>
                </a:solidFill>
                <a:latin typeface="Times New Roman" pitchFamily="18" charset="0"/>
              </a:rPr>
              <a:t>(</a:t>
            </a:r>
            <a:r>
              <a:rPr lang="ar-JO" sz="2400">
                <a:solidFill>
                  <a:srgbClr val="000000"/>
                </a:solidFill>
                <a:latin typeface="Times New Roman" pitchFamily="18" charset="0"/>
              </a:rPr>
              <a:t>طولها تقريبا </a:t>
            </a:r>
            <a:r>
              <a:rPr lang="ar-SA" sz="2400">
                <a:solidFill>
                  <a:srgbClr val="000000"/>
                </a:solidFill>
                <a:latin typeface="Times New Roman" pitchFamily="18" charset="0"/>
              </a:rPr>
              <a:t>9</a:t>
            </a:r>
            <a:r>
              <a:rPr lang="ar-JO" sz="2400">
                <a:solidFill>
                  <a:srgbClr val="000000"/>
                </a:solidFill>
                <a:latin typeface="Times New Roman" pitchFamily="18" charset="0"/>
              </a:rPr>
              <a:t> أمتار! )</a:t>
            </a:r>
            <a:r>
              <a:rPr lang="he-IL" sz="2400">
                <a:solidFill>
                  <a:srgbClr val="000000"/>
                </a:solidFill>
                <a:latin typeface="Times New Roman" pitchFamily="18" charset="0"/>
              </a:rPr>
              <a:t> </a:t>
            </a:r>
          </a:p>
          <a:p>
            <a:pPr>
              <a:spcBef>
                <a:spcPct val="50000"/>
              </a:spcBef>
            </a:pPr>
            <a:r>
              <a:rPr lang="ar-JO" sz="2400">
                <a:solidFill>
                  <a:srgbClr val="000000"/>
                </a:solidFill>
                <a:latin typeface="Times New Roman" pitchFamily="18" charset="0"/>
              </a:rPr>
              <a:t>المعي الدقيق غني بالأوعية الدموية لأن فيه يتم أمتصاص المواد الغذائية للدم.</a:t>
            </a:r>
            <a:endParaRPr lang="he-IL" sz="2400">
              <a:solidFill>
                <a:srgbClr val="000000"/>
              </a:solidFill>
              <a:latin typeface="Times New Roman" pitchFamily="18" charset="0"/>
            </a:endParaRPr>
          </a:p>
          <a:p>
            <a:pPr>
              <a:spcBef>
                <a:spcPct val="50000"/>
              </a:spcBef>
            </a:pPr>
            <a:r>
              <a:rPr lang="ar-JO" sz="2400">
                <a:solidFill>
                  <a:srgbClr val="000000"/>
                </a:solidFill>
                <a:latin typeface="Times New Roman" pitchFamily="18" charset="0"/>
              </a:rPr>
              <a:t>المعي البارز بين المعي الدقيق والغليظ يسمى الزائدة الدودية. </a:t>
            </a:r>
            <a:endParaRPr lang="en-US" sz="2400">
              <a:solidFill>
                <a:srgbClr val="000000"/>
              </a:solidFill>
              <a:latin typeface="Times New Roman" pitchFamily="18" charset="0"/>
            </a:endParaRPr>
          </a:p>
        </p:txBody>
      </p:sp>
      <p:pic>
        <p:nvPicPr>
          <p:cNvPr id="84996" name="Picture 6" descr="meidak"/>
          <p:cNvPicPr>
            <a:picLocks noGrp="1" noChangeAspect="1" noChangeArrowheads="1"/>
          </p:cNvPicPr>
          <p:nvPr>
            <p:ph sz="half" idx="1"/>
          </p:nvPr>
        </p:nvPicPr>
        <p:blipFill>
          <a:blip r:embed="rId2" cstate="email"/>
          <a:srcRect/>
          <a:stretch>
            <a:fillRect/>
          </a:stretch>
        </p:blipFill>
        <p:spPr>
          <a:xfrm>
            <a:off x="684213" y="1052513"/>
            <a:ext cx="3152775" cy="2209800"/>
          </a:xfrm>
          <a:noFill/>
        </p:spPr>
      </p:pic>
      <p:pic>
        <p:nvPicPr>
          <p:cNvPr id="84997" name="Picture 3"/>
          <p:cNvPicPr>
            <a:picLocks noGrp="1" noChangeAspect="1" noChangeArrowheads="1"/>
          </p:cNvPicPr>
          <p:nvPr>
            <p:ph sz="half" idx="2"/>
          </p:nvPr>
        </p:nvPicPr>
        <p:blipFill>
          <a:blip r:embed="rId3" cstate="email"/>
          <a:srcRect/>
          <a:stretch>
            <a:fillRect/>
          </a:stretch>
        </p:blipFill>
        <p:spPr>
          <a:xfrm>
            <a:off x="179388" y="3500438"/>
            <a:ext cx="3810000" cy="2932112"/>
          </a:xfrm>
          <a:noFill/>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758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758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6758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5"/>
          <p:cNvPicPr>
            <a:picLocks noChangeAspect="1" noChangeArrowheads="1"/>
          </p:cNvPicPr>
          <p:nvPr/>
        </p:nvPicPr>
        <p:blipFill>
          <a:blip r:embed="rId2" cstate="email"/>
          <a:srcRect/>
          <a:stretch>
            <a:fillRect/>
          </a:stretch>
        </p:blipFill>
        <p:spPr bwMode="auto">
          <a:xfrm>
            <a:off x="539750" y="1189038"/>
            <a:ext cx="8135938" cy="5668962"/>
          </a:xfrm>
          <a:prstGeom prst="rect">
            <a:avLst/>
          </a:prstGeom>
          <a:gradFill rotWithShape="0">
            <a:gsLst>
              <a:gs pos="0">
                <a:srgbClr val="FBEAC7"/>
              </a:gs>
              <a:gs pos="17999">
                <a:srgbClr val="FEE7F2"/>
              </a:gs>
              <a:gs pos="36000">
                <a:srgbClr val="FAC77D"/>
              </a:gs>
              <a:gs pos="61000">
                <a:srgbClr val="FBA97D"/>
              </a:gs>
              <a:gs pos="82001">
                <a:srgbClr val="FBD49C"/>
              </a:gs>
              <a:gs pos="100000">
                <a:srgbClr val="FEE7F2"/>
              </a:gs>
            </a:gsLst>
            <a:lin ang="5400000"/>
          </a:gradFill>
          <a:ln w="9525">
            <a:noFill/>
            <a:miter lim="800000"/>
            <a:headEnd/>
            <a:tailEnd/>
          </a:ln>
        </p:spPr>
      </p:pic>
      <p:sp>
        <p:nvSpPr>
          <p:cNvPr id="86019" name="Rectangle 2"/>
          <p:cNvSpPr>
            <a:spLocks noChangeArrowheads="1"/>
          </p:cNvSpPr>
          <p:nvPr/>
        </p:nvSpPr>
        <p:spPr bwMode="auto">
          <a:xfrm>
            <a:off x="-2590800" y="1325563"/>
            <a:ext cx="9144000" cy="0"/>
          </a:xfrm>
          <a:prstGeom prst="rect">
            <a:avLst/>
          </a:prstGeom>
          <a:noFill/>
          <a:ln w="9525">
            <a:noFill/>
            <a:miter lim="800000"/>
            <a:headEnd/>
            <a:tailEnd/>
          </a:ln>
          <a:effectLst/>
        </p:spPr>
        <p:txBody>
          <a:bodyPr>
            <a:spAutoFit/>
          </a:bodyPr>
          <a:lstStyle/>
          <a:p>
            <a:endParaRPr lang="ar-SA" sz="2400">
              <a:solidFill>
                <a:srgbClr val="000000"/>
              </a:solidFill>
              <a:latin typeface="Times New Roman" pitchFamily="18" charset="0"/>
              <a:ea typeface="Times New Roman (Hebrew)"/>
              <a:cs typeface="Times New Roman (Hebrew)"/>
            </a:endParaRPr>
          </a:p>
        </p:txBody>
      </p:sp>
      <p:sp>
        <p:nvSpPr>
          <p:cNvPr id="86020" name="TextBox 1"/>
          <p:cNvSpPr txBox="1">
            <a:spLocks noChangeArrowheads="1"/>
          </p:cNvSpPr>
          <p:nvPr/>
        </p:nvSpPr>
        <p:spPr bwMode="auto">
          <a:xfrm>
            <a:off x="684213" y="476250"/>
            <a:ext cx="6119812" cy="708025"/>
          </a:xfrm>
          <a:prstGeom prst="rect">
            <a:avLst/>
          </a:prstGeom>
          <a:noFill/>
          <a:ln w="9525">
            <a:noFill/>
            <a:miter lim="800000"/>
            <a:headEnd/>
            <a:tailEnd/>
          </a:ln>
        </p:spPr>
        <p:txBody>
          <a:bodyPr>
            <a:spAutoFit/>
          </a:bodyPr>
          <a:lstStyle/>
          <a:p>
            <a:r>
              <a:rPr lang="ar-SA" sz="4000" b="1">
                <a:solidFill>
                  <a:srgbClr val="FF0000"/>
                </a:solidFill>
              </a:rPr>
              <a:t>زيادة سطح التلامس في الأمعاء</a:t>
            </a:r>
            <a:endParaRPr lang="he-IL" sz="4000" b="1">
              <a:solidFill>
                <a:srgbClr val="FF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457200" y="274638"/>
            <a:ext cx="8229600" cy="850900"/>
          </a:xfrm>
        </p:spPr>
        <p:txBody>
          <a:bodyPr/>
          <a:lstStyle/>
          <a:p>
            <a:r>
              <a:rPr lang="ar-JO" sz="3600" b="1" smtClean="0">
                <a:solidFill>
                  <a:srgbClr val="C00000"/>
                </a:solidFill>
              </a:rPr>
              <a:t>المعي الدقيق – الوظيفة</a:t>
            </a:r>
            <a:endParaRPr lang="en-US" sz="3600" b="1" smtClean="0">
              <a:solidFill>
                <a:srgbClr val="C00000"/>
              </a:solidFill>
            </a:endParaRPr>
          </a:p>
        </p:txBody>
      </p:sp>
      <p:sp>
        <p:nvSpPr>
          <p:cNvPr id="22531" name="Rectangle 3"/>
          <p:cNvSpPr>
            <a:spLocks noGrp="1" noChangeArrowheads="1"/>
          </p:cNvSpPr>
          <p:nvPr>
            <p:ph type="body" sz="half" idx="1"/>
          </p:nvPr>
        </p:nvSpPr>
        <p:spPr>
          <a:xfrm>
            <a:off x="928688" y="1428750"/>
            <a:ext cx="7131050" cy="4071938"/>
          </a:xfrm>
        </p:spPr>
        <p:txBody>
          <a:bodyPr/>
          <a:lstStyle/>
          <a:p>
            <a:pPr>
              <a:buFont typeface="Arial" pitchFamily="34" charset="0"/>
              <a:buChar char="•"/>
              <a:defRPr/>
            </a:pPr>
            <a:r>
              <a:rPr lang="ar-JO" b="1" dirty="0" smtClean="0">
                <a:cs typeface="+mj-cs"/>
              </a:rPr>
              <a:t>قسم من الطعام بدأ تحليله في الفم ( النشا ) , أو في المعدة ( الزلاليات ) , ولكن تحليلهم لم ينتهي.</a:t>
            </a:r>
            <a:endParaRPr lang="he-IL" b="1" dirty="0" smtClean="0">
              <a:cs typeface="+mj-cs"/>
            </a:endParaRPr>
          </a:p>
          <a:p>
            <a:pPr eaLnBrk="1" hangingPunct="1">
              <a:lnSpc>
                <a:spcPct val="80000"/>
              </a:lnSpc>
              <a:buFont typeface="Arial" pitchFamily="34" charset="0"/>
              <a:buChar char="•"/>
              <a:defRPr/>
            </a:pPr>
            <a:endParaRPr lang="he-IL" b="1" dirty="0" smtClean="0">
              <a:cs typeface="+mj-cs"/>
            </a:endParaRPr>
          </a:p>
          <a:p>
            <a:pPr eaLnBrk="1" hangingPunct="1">
              <a:lnSpc>
                <a:spcPct val="80000"/>
              </a:lnSpc>
              <a:buFont typeface="Arial" pitchFamily="34" charset="0"/>
              <a:buChar char="•"/>
              <a:defRPr/>
            </a:pPr>
            <a:r>
              <a:rPr lang="ar-JO" b="1" dirty="0" smtClean="0">
                <a:cs typeface="+mj-cs"/>
              </a:rPr>
              <a:t>في المعي الدقيق يتم تحليل المواد بشكل نهائي لمركباته الأساسية التي تستطيع النفاذ عبر أغشية خلايا جدران الأمعاء الى الدم.</a:t>
            </a:r>
            <a:endParaRPr lang="he-IL" b="1" dirty="0" smtClean="0">
              <a:cs typeface="+mj-cs"/>
            </a:endParaRPr>
          </a:p>
          <a:p>
            <a:pPr eaLnBrk="1" hangingPunct="1">
              <a:lnSpc>
                <a:spcPct val="80000"/>
              </a:lnSpc>
              <a:buFont typeface="Arial" pitchFamily="34" charset="0"/>
              <a:buChar char="•"/>
              <a:defRPr/>
            </a:pPr>
            <a:r>
              <a:rPr lang="ar-JO" b="1" dirty="0" smtClean="0">
                <a:cs typeface="+mj-cs"/>
              </a:rPr>
              <a:t>أمتصاص نواتج الهضم الى الدم.</a:t>
            </a:r>
            <a:endParaRPr lang="he-IL" sz="28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box(in)">
                                      <p:cBhvr>
                                        <p:cTn id="7" dur="500"/>
                                        <p:tgtEl>
                                          <p:spTgt spid="2253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2531">
                                            <p:txEl>
                                              <p:pRg st="2" end="2"/>
                                            </p:txEl>
                                          </p:spTgt>
                                        </p:tgtEl>
                                        <p:attrNameLst>
                                          <p:attrName>style.visibility</p:attrName>
                                        </p:attrNameLst>
                                      </p:cBhvr>
                                      <p:to>
                                        <p:strVal val="visible"/>
                                      </p:to>
                                    </p:set>
                                    <p:animEffect transition="in" filter="box(in)">
                                      <p:cBhvr>
                                        <p:cTn id="12" dur="500"/>
                                        <p:tgtEl>
                                          <p:spTgt spid="22531">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22531">
                                            <p:txEl>
                                              <p:pRg st="3" end="3"/>
                                            </p:txEl>
                                          </p:spTgt>
                                        </p:tgtEl>
                                        <p:attrNameLst>
                                          <p:attrName>style.visibility</p:attrName>
                                        </p:attrNameLst>
                                      </p:cBhvr>
                                      <p:to>
                                        <p:strVal val="visible"/>
                                      </p:to>
                                    </p:set>
                                    <p:animEffect transition="in" filter="box(in)">
                                      <p:cBhvr>
                                        <p:cTn id="17" dur="500"/>
                                        <p:tgtEl>
                                          <p:spTgt spid="22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1"/>
          <p:cNvSpPr txBox="1">
            <a:spLocks/>
          </p:cNvSpPr>
          <p:nvPr/>
        </p:nvSpPr>
        <p:spPr bwMode="auto">
          <a:xfrm>
            <a:off x="461963" y="692150"/>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rtlCol="1" anchor="ctr"/>
          <a:lst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cs typeface="Times New Roman" pitchFamily="18" charset="0"/>
              </a:defRPr>
            </a:lvl2pPr>
            <a:lvl3pPr algn="ctr" rtl="1" fontAlgn="base">
              <a:spcBef>
                <a:spcPct val="0"/>
              </a:spcBef>
              <a:spcAft>
                <a:spcPct val="0"/>
              </a:spcAft>
              <a:defRPr sz="4400">
                <a:solidFill>
                  <a:schemeClr val="tx1"/>
                </a:solidFill>
                <a:latin typeface="Calibri" pitchFamily="34" charset="0"/>
                <a:cs typeface="Times New Roman" pitchFamily="18" charset="0"/>
              </a:defRPr>
            </a:lvl3pPr>
            <a:lvl4pPr algn="ctr" rtl="1" fontAlgn="base">
              <a:spcBef>
                <a:spcPct val="0"/>
              </a:spcBef>
              <a:spcAft>
                <a:spcPct val="0"/>
              </a:spcAft>
              <a:defRPr sz="4400">
                <a:solidFill>
                  <a:schemeClr val="tx1"/>
                </a:solidFill>
                <a:latin typeface="Calibri" pitchFamily="34" charset="0"/>
                <a:cs typeface="Times New Roman" pitchFamily="18" charset="0"/>
              </a:defRPr>
            </a:lvl4pPr>
            <a:lvl5pPr algn="ctr" rtl="1" fontAlgn="base">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a:lstStyle>
          <a:p>
            <a:pPr fontAlgn="auto">
              <a:spcAft>
                <a:spcPts val="0"/>
              </a:spcAft>
              <a:defRPr/>
            </a:pPr>
            <a:r>
              <a:rPr lang="ar-JO" sz="5400" dirty="0" smtClean="0">
                <a:solidFill>
                  <a:srgbClr val="FF0000"/>
                </a:solidFill>
                <a:effectLst>
                  <a:outerShdw blurRad="38100" dist="38100" dir="2700000" algn="tl">
                    <a:srgbClr val="000000">
                      <a:alpha val="43137"/>
                    </a:srgbClr>
                  </a:outerShdw>
                </a:effectLst>
                <a:latin typeface="Calibri"/>
                <a:cs typeface="Al-Hadith1" pitchFamily="2" charset="-78"/>
              </a:rPr>
              <a:t>تبادل الطاقة مع البيئة</a:t>
            </a:r>
            <a:endParaRPr lang="he-IL" sz="5400" dirty="0" smtClean="0">
              <a:solidFill>
                <a:srgbClr val="FF0000"/>
              </a:solidFill>
              <a:effectLst>
                <a:outerShdw blurRad="38100" dist="38100" dir="2700000" algn="tl">
                  <a:srgbClr val="000000">
                    <a:alpha val="43137"/>
                  </a:srgbClr>
                </a:outerShdw>
              </a:effectLst>
              <a:latin typeface="Calibri"/>
              <a:cs typeface="Arial"/>
            </a:endParaRPr>
          </a:p>
        </p:txBody>
      </p:sp>
      <p:grpSp>
        <p:nvGrpSpPr>
          <p:cNvPr id="60419" name="Group 16"/>
          <p:cNvGrpSpPr>
            <a:grpSpLocks/>
          </p:cNvGrpSpPr>
          <p:nvPr/>
        </p:nvGrpSpPr>
        <p:grpSpPr bwMode="auto">
          <a:xfrm>
            <a:off x="611188" y="2192338"/>
            <a:ext cx="7561262" cy="2809875"/>
            <a:chOff x="827584" y="1835696"/>
            <a:chExt cx="7560840" cy="2810083"/>
          </a:xfrm>
        </p:grpSpPr>
        <p:sp>
          <p:nvSpPr>
            <p:cNvPr id="5" name="מציין מיקום תוכן 2"/>
            <p:cNvSpPr txBox="1">
              <a:spLocks/>
            </p:cNvSpPr>
            <p:nvPr/>
          </p:nvSpPr>
          <p:spPr bwMode="auto">
            <a:xfrm>
              <a:off x="2988050" y="2177033"/>
              <a:ext cx="5400374" cy="14717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rtlCol="1">
              <a:normAutofit fontScale="92500" lnSpcReduction="10000"/>
            </a:bodyPr>
            <a:lstStyle>
              <a:lvl1pPr marL="342900" indent="-342900" algn="r" rtl="1"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buFont typeface="Arial" pitchFamily="34" charset="0"/>
                <a:buNone/>
                <a:defRPr/>
              </a:pPr>
              <a:endParaRPr lang="he-IL" sz="1600" dirty="0" smtClean="0">
                <a:solidFill>
                  <a:sysClr val="window" lastClr="FFFFFF"/>
                </a:solidFill>
                <a:latin typeface="Calibri"/>
                <a:cs typeface="Arial"/>
              </a:endParaRPr>
            </a:p>
            <a:p>
              <a:pPr fontAlgn="auto">
                <a:spcAft>
                  <a:spcPts val="0"/>
                </a:spcAft>
                <a:buFont typeface="Arial" pitchFamily="34" charset="0"/>
                <a:buNone/>
                <a:defRPr/>
              </a:pPr>
              <a:endParaRPr lang="he-IL" sz="1600" dirty="0" smtClean="0">
                <a:solidFill>
                  <a:sysClr val="window" lastClr="FFFFFF"/>
                </a:solidFill>
                <a:latin typeface="Calibri"/>
                <a:cs typeface="Arial"/>
              </a:endParaRPr>
            </a:p>
            <a:p>
              <a:pPr marL="0" fontAlgn="auto">
                <a:spcBef>
                  <a:spcPct val="50000"/>
                </a:spcBef>
                <a:spcAft>
                  <a:spcPts val="0"/>
                </a:spcAft>
                <a:buFont typeface="Arial" pitchFamily="34" charset="0"/>
                <a:buNone/>
                <a:defRPr/>
              </a:pPr>
              <a:endParaRPr lang="he-IL" sz="1600" dirty="0" smtClean="0">
                <a:solidFill>
                  <a:sysClr val="windowText" lastClr="000000"/>
                </a:solidFill>
                <a:latin typeface="Calibri"/>
                <a:cs typeface="Arial"/>
              </a:endParaRPr>
            </a:p>
            <a:p>
              <a:pPr marL="0" fontAlgn="auto">
                <a:spcBef>
                  <a:spcPct val="50000"/>
                </a:spcBef>
                <a:spcAft>
                  <a:spcPts val="0"/>
                </a:spcAft>
                <a:buFont typeface="Arial" pitchFamily="34" charset="0"/>
                <a:buNone/>
                <a:defRPr/>
              </a:pPr>
              <a:r>
                <a:rPr lang="ar-JO" sz="2800" b="1" dirty="0" smtClean="0">
                  <a:solidFill>
                    <a:sysClr val="windowText" lastClr="000000"/>
                  </a:solidFill>
                  <a:latin typeface="Calibri"/>
                  <a:cs typeface="+mj-cs"/>
                </a:rPr>
                <a:t>الطاقة المستخلصة من المواد الغذائية</a:t>
              </a:r>
              <a:endParaRPr lang="he-IL" sz="2800" b="1" dirty="0" smtClean="0">
                <a:solidFill>
                  <a:sysClr val="windowText" lastClr="000000"/>
                </a:solidFill>
                <a:latin typeface="Calibri"/>
                <a:cs typeface="+mj-cs"/>
              </a:endParaRPr>
            </a:p>
          </p:txBody>
        </p:sp>
        <p:sp>
          <p:nvSpPr>
            <p:cNvPr id="6" name="מלבן 4"/>
            <p:cNvSpPr>
              <a:spLocks noChangeArrowheads="1"/>
            </p:cNvSpPr>
            <p:nvPr/>
          </p:nvSpPr>
          <p:spPr bwMode="auto">
            <a:xfrm>
              <a:off x="827584" y="1835696"/>
              <a:ext cx="3270067" cy="1692400"/>
            </a:xfrm>
            <a:prstGeom prst="rect">
              <a:avLst/>
            </a:prstGeom>
            <a:noFill/>
            <a:ln>
              <a:noFill/>
            </a:ln>
          </p:spPr>
          <p:txBody>
            <a:bodyPr>
              <a:spAutoFit/>
            </a:bodyPr>
            <a:lstStyle/>
            <a:p>
              <a:pPr rtl="0" fontAlgn="auto">
                <a:spcBef>
                  <a:spcPct val="50000"/>
                </a:spcBef>
                <a:spcAft>
                  <a:spcPts val="0"/>
                </a:spcAft>
                <a:defRPr/>
              </a:pPr>
              <a:r>
                <a:rPr lang="ar-JO" sz="3200" b="1" kern="0" dirty="0">
                  <a:solidFill>
                    <a:sysClr val="windowText" lastClr="000000"/>
                  </a:solidFill>
                  <a:latin typeface="Calibri" pitchFamily="34" charset="0"/>
                  <a:cs typeface="+mn-cs"/>
                </a:rPr>
                <a:t>قسم يكون مصدر الطاقة للفعاليات الحيوية </a:t>
              </a:r>
              <a:r>
                <a:rPr lang="ar-JO" sz="3200" b="1" kern="0" dirty="0">
                  <a:solidFill>
                    <a:srgbClr val="FF0000"/>
                  </a:solidFill>
                  <a:latin typeface="Calibri" pitchFamily="34" charset="0"/>
                  <a:cs typeface="+mn-cs"/>
                </a:rPr>
                <a:t>للجسم</a:t>
              </a:r>
              <a:r>
                <a:rPr lang="he-IL" sz="4000" b="1" kern="0" dirty="0">
                  <a:solidFill>
                    <a:sysClr val="windowText" lastClr="000000"/>
                  </a:solidFill>
                  <a:latin typeface="Calibri" pitchFamily="34" charset="0"/>
                  <a:cs typeface="+mn-cs"/>
                </a:rPr>
                <a:t>.</a:t>
              </a:r>
            </a:p>
          </p:txBody>
        </p:sp>
        <p:grpSp>
          <p:nvGrpSpPr>
            <p:cNvPr id="60422" name="Group 9"/>
            <p:cNvGrpSpPr>
              <a:grpSpLocks/>
            </p:cNvGrpSpPr>
            <p:nvPr/>
          </p:nvGrpSpPr>
          <p:grpSpPr bwMode="auto">
            <a:xfrm>
              <a:off x="4044474" y="2517278"/>
              <a:ext cx="625138" cy="1612921"/>
              <a:chOff x="4924509" y="2573138"/>
              <a:chExt cx="625138" cy="1612921"/>
            </a:xfrm>
          </p:grpSpPr>
          <p:cxnSp>
            <p:nvCxnSpPr>
              <p:cNvPr id="60424" name="מחבר חץ ישר 7"/>
              <p:cNvCxnSpPr>
                <a:cxnSpLocks noChangeShapeType="1"/>
              </p:cNvCxnSpPr>
              <p:nvPr/>
            </p:nvCxnSpPr>
            <p:spPr bwMode="auto">
              <a:xfrm flipH="1" flipV="1">
                <a:off x="4924509" y="2573138"/>
                <a:ext cx="478989" cy="439321"/>
              </a:xfrm>
              <a:prstGeom prst="straightConnector1">
                <a:avLst/>
              </a:prstGeom>
              <a:noFill/>
              <a:ln w="19050" algn="ctr">
                <a:solidFill>
                  <a:srgbClr val="FF0000"/>
                </a:solidFill>
                <a:round/>
                <a:headEnd/>
                <a:tailEnd type="arrow" w="med" len="med"/>
              </a:ln>
            </p:spPr>
          </p:cxnSp>
          <p:cxnSp>
            <p:nvCxnSpPr>
              <p:cNvPr id="60425" name="מחבר חץ ישר 9"/>
              <p:cNvCxnSpPr>
                <a:cxnSpLocks noChangeShapeType="1"/>
              </p:cNvCxnSpPr>
              <p:nvPr/>
            </p:nvCxnSpPr>
            <p:spPr bwMode="auto">
              <a:xfrm flipH="1">
                <a:off x="5257349" y="3554135"/>
                <a:ext cx="292298" cy="631924"/>
              </a:xfrm>
              <a:prstGeom prst="straightConnector1">
                <a:avLst/>
              </a:prstGeom>
              <a:noFill/>
              <a:ln w="19050" algn="ctr">
                <a:solidFill>
                  <a:srgbClr val="FF0000"/>
                </a:solidFill>
                <a:round/>
                <a:headEnd/>
                <a:tailEnd type="arrow" w="med" len="med"/>
              </a:ln>
            </p:spPr>
          </p:cxnSp>
        </p:grpSp>
        <p:sp>
          <p:nvSpPr>
            <p:cNvPr id="9" name="מלבן 5"/>
            <p:cNvSpPr>
              <a:spLocks noChangeArrowheads="1"/>
            </p:cNvSpPr>
            <p:nvPr/>
          </p:nvSpPr>
          <p:spPr bwMode="auto">
            <a:xfrm>
              <a:off x="1137129" y="3999618"/>
              <a:ext cx="4136794" cy="646161"/>
            </a:xfrm>
            <a:prstGeom prst="rect">
              <a:avLst/>
            </a:prstGeom>
            <a:noFill/>
            <a:ln>
              <a:noFill/>
            </a:ln>
          </p:spPr>
          <p:txBody>
            <a:bodyPr wrap="none">
              <a:spAutoFit/>
            </a:bodyPr>
            <a:lstStyle/>
            <a:p>
              <a:pPr algn="l" rtl="0" fontAlgn="auto">
                <a:spcBef>
                  <a:spcPct val="50000"/>
                </a:spcBef>
                <a:spcAft>
                  <a:spcPts val="0"/>
                </a:spcAft>
                <a:defRPr/>
              </a:pPr>
              <a:r>
                <a:rPr lang="ar-JO" sz="3600" b="1" kern="0" dirty="0">
                  <a:solidFill>
                    <a:sysClr val="windowText" lastClr="000000"/>
                  </a:solidFill>
                  <a:latin typeface="Calibri" pitchFamily="34" charset="0"/>
                  <a:cs typeface="+mn-cs"/>
                </a:rPr>
                <a:t>قسم </a:t>
              </a:r>
              <a:r>
                <a:rPr lang="ar-JO" sz="3600" b="1" kern="0" dirty="0">
                  <a:solidFill>
                    <a:srgbClr val="FF0000"/>
                  </a:solidFill>
                  <a:latin typeface="Calibri" pitchFamily="34" charset="0"/>
                  <a:cs typeface="+mn-cs"/>
                </a:rPr>
                <a:t>ينطلق</a:t>
              </a:r>
              <a:r>
                <a:rPr lang="ar-JO" sz="3600" b="1" kern="0" dirty="0">
                  <a:solidFill>
                    <a:sysClr val="windowText" lastClr="000000"/>
                  </a:solidFill>
                  <a:latin typeface="Calibri" pitchFamily="34" charset="0"/>
                  <a:cs typeface="+mn-cs"/>
                </a:rPr>
                <a:t> للبيئة - </a:t>
              </a:r>
              <a:r>
                <a:rPr lang="ar-JO" sz="3600" b="1" kern="0" dirty="0">
                  <a:solidFill>
                    <a:srgbClr val="FF0000"/>
                  </a:solidFill>
                  <a:latin typeface="Calibri" pitchFamily="34" charset="0"/>
                  <a:cs typeface="+mn-cs"/>
                </a:rPr>
                <a:t>حرارة </a:t>
              </a:r>
              <a:endParaRPr lang="he-IL" sz="2000" b="1" kern="0" dirty="0">
                <a:solidFill>
                  <a:srgbClr val="FF0000"/>
                </a:solidFill>
                <a:latin typeface="Calibri" pitchFamily="34" charset="0"/>
                <a:cs typeface="+mn-cs"/>
              </a:endParaRPr>
            </a:p>
          </p:txBody>
        </p:sp>
      </p:gr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285750" y="0"/>
            <a:ext cx="8229600" cy="1143000"/>
          </a:xfrm>
        </p:spPr>
        <p:txBody>
          <a:bodyPr/>
          <a:lstStyle/>
          <a:p>
            <a:r>
              <a:rPr lang="ar-JO" sz="4000" b="1" smtClean="0">
                <a:solidFill>
                  <a:srgbClr val="C00000"/>
                </a:solidFill>
              </a:rPr>
              <a:t>الأمتصاص في الأمعاء</a:t>
            </a:r>
            <a:endParaRPr lang="en-US" sz="4000" b="1" smtClean="0">
              <a:solidFill>
                <a:srgbClr val="C00000"/>
              </a:solidFill>
            </a:endParaRPr>
          </a:p>
        </p:txBody>
      </p:sp>
      <p:sp>
        <p:nvSpPr>
          <p:cNvPr id="88067" name="Rectangle 3"/>
          <p:cNvSpPr>
            <a:spLocks noGrp="1" noChangeArrowheads="1"/>
          </p:cNvSpPr>
          <p:nvPr>
            <p:ph type="body" idx="1"/>
          </p:nvPr>
        </p:nvSpPr>
        <p:spPr>
          <a:xfrm>
            <a:off x="5307013" y="1000125"/>
            <a:ext cx="3836987" cy="4525963"/>
          </a:xfrm>
        </p:spPr>
        <p:txBody>
          <a:bodyPr/>
          <a:lstStyle/>
          <a:p>
            <a:r>
              <a:rPr lang="ar-JO" b="1" smtClean="0"/>
              <a:t>تحوي الأمعاء طيات وبروزات التي تساعد في زيادة سطح التلامس بين المعي والشعيرات الدموية الكثيرة حتى تسرع عملية الأمتصاص.</a:t>
            </a:r>
            <a:r>
              <a:rPr lang="he-IL" b="1" smtClean="0"/>
              <a:t> </a:t>
            </a:r>
          </a:p>
        </p:txBody>
      </p:sp>
      <p:pic>
        <p:nvPicPr>
          <p:cNvPr id="88068" name="Picture 8"/>
          <p:cNvPicPr>
            <a:picLocks noChangeAspect="1" noChangeArrowheads="1"/>
          </p:cNvPicPr>
          <p:nvPr/>
        </p:nvPicPr>
        <p:blipFill>
          <a:blip r:embed="rId2" cstate="email"/>
          <a:srcRect/>
          <a:stretch>
            <a:fillRect/>
          </a:stretch>
        </p:blipFill>
        <p:spPr bwMode="auto">
          <a:xfrm>
            <a:off x="5643563" y="4143375"/>
            <a:ext cx="2808287" cy="2128838"/>
          </a:xfrm>
          <a:prstGeom prst="rect">
            <a:avLst/>
          </a:prstGeom>
          <a:noFill/>
          <a:ln w="9525">
            <a:noFill/>
            <a:miter lim="800000"/>
            <a:headEnd/>
            <a:tailEnd/>
          </a:ln>
        </p:spPr>
      </p:pic>
      <p:pic>
        <p:nvPicPr>
          <p:cNvPr id="88069" name="Picture 9"/>
          <p:cNvPicPr>
            <a:picLocks noChangeAspect="1" noChangeArrowheads="1"/>
          </p:cNvPicPr>
          <p:nvPr/>
        </p:nvPicPr>
        <p:blipFill>
          <a:blip r:embed="rId3" cstate="email"/>
          <a:srcRect/>
          <a:stretch>
            <a:fillRect/>
          </a:stretch>
        </p:blipFill>
        <p:spPr bwMode="auto">
          <a:xfrm>
            <a:off x="500063" y="1000125"/>
            <a:ext cx="4543425" cy="4133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small intest diag"/>
          <p:cNvPicPr>
            <a:picLocks noChangeAspect="1" noChangeArrowheads="1"/>
          </p:cNvPicPr>
          <p:nvPr/>
        </p:nvPicPr>
        <p:blipFill>
          <a:blip r:embed="rId2" cstate="email"/>
          <a:srcRect/>
          <a:stretch>
            <a:fillRect/>
          </a:stretch>
        </p:blipFill>
        <p:spPr bwMode="auto">
          <a:xfrm>
            <a:off x="0" y="0"/>
            <a:ext cx="8763000" cy="6842125"/>
          </a:xfrm>
          <a:prstGeom prst="rect">
            <a:avLst/>
          </a:prstGeom>
          <a:noFill/>
          <a:ln w="9525">
            <a:noFill/>
            <a:miter lim="800000"/>
            <a:headEnd/>
            <a:tailEnd/>
          </a:ln>
        </p:spPr>
      </p:pic>
      <p:sp>
        <p:nvSpPr>
          <p:cNvPr id="89091" name="Text Box 3"/>
          <p:cNvSpPr txBox="1">
            <a:spLocks noChangeArrowheads="1"/>
          </p:cNvSpPr>
          <p:nvPr/>
        </p:nvSpPr>
        <p:spPr bwMode="auto">
          <a:xfrm>
            <a:off x="5775325" y="268288"/>
            <a:ext cx="2693988" cy="457200"/>
          </a:xfrm>
          <a:prstGeom prst="rect">
            <a:avLst/>
          </a:prstGeom>
          <a:noFill/>
          <a:ln w="9525">
            <a:noFill/>
            <a:miter lim="800000"/>
            <a:headEnd/>
            <a:tailEnd/>
          </a:ln>
          <a:effectLst/>
        </p:spPr>
        <p:txBody>
          <a:bodyPr wrap="none">
            <a:spAutoFit/>
          </a:bodyPr>
          <a:lstStyle/>
          <a:p>
            <a:pPr algn="l" rtl="0" eaLnBrk="0" hangingPunct="0"/>
            <a:r>
              <a:rPr lang="en-US" sz="2400">
                <a:solidFill>
                  <a:srgbClr val="3333FF"/>
                </a:solidFill>
                <a:ea typeface="Times New Roman (Hebrew)"/>
                <a:cs typeface="Times New Roman (Hebrew)"/>
              </a:rPr>
              <a:t>Small Intestine villi</a:t>
            </a:r>
            <a:endParaRPr lang="en-US" sz="2400">
              <a:solidFill>
                <a:srgbClr val="000000"/>
              </a:solidFill>
              <a:ea typeface="Times New Roman (Hebrew)"/>
              <a:cs typeface="Times New Roman (Hebrew)"/>
            </a:endParaRPr>
          </a:p>
        </p:txBody>
      </p:sp>
      <p:sp>
        <p:nvSpPr>
          <p:cNvPr id="89092" name="Rectangle 9"/>
          <p:cNvSpPr>
            <a:spLocks noChangeArrowheads="1"/>
          </p:cNvSpPr>
          <p:nvPr/>
        </p:nvSpPr>
        <p:spPr bwMode="auto">
          <a:xfrm>
            <a:off x="3581400" y="4343400"/>
            <a:ext cx="1143000" cy="381000"/>
          </a:xfrm>
          <a:prstGeom prst="rect">
            <a:avLst/>
          </a:prstGeom>
          <a:solidFill>
            <a:schemeClr val="bg1"/>
          </a:solidFill>
          <a:ln w="9525">
            <a:noFill/>
            <a:miter lim="800000"/>
            <a:headEnd/>
            <a:tailEnd/>
          </a:ln>
          <a:effectLst/>
        </p:spPr>
        <p:txBody>
          <a:bodyPr wrap="none" anchor="ctr"/>
          <a:lstStyle/>
          <a:p>
            <a:pPr algn="ctr"/>
            <a:r>
              <a:rPr lang="he-IL" sz="2000">
                <a:solidFill>
                  <a:srgbClr val="000000"/>
                </a:solidFill>
                <a:latin typeface="Times New Roman" pitchFamily="18" charset="0"/>
                <a:ea typeface="Times New Roman (Hebrew)"/>
                <a:cs typeface="Times New Roman (Hebrew)"/>
              </a:rPr>
              <a:t>לימפה</a:t>
            </a:r>
            <a:endParaRPr lang="en-US" sz="2000">
              <a:solidFill>
                <a:srgbClr val="000000"/>
              </a:solidFill>
              <a:latin typeface="Times New Roman" pitchFamily="18" charset="0"/>
              <a:ea typeface="Times New Roman (Hebrew)"/>
              <a:cs typeface="Times New Roman (Hebrew)"/>
            </a:endParaRPr>
          </a:p>
        </p:txBody>
      </p:sp>
      <p:sp>
        <p:nvSpPr>
          <p:cNvPr id="89093" name="Rectangle 10"/>
          <p:cNvSpPr>
            <a:spLocks noChangeArrowheads="1"/>
          </p:cNvSpPr>
          <p:nvPr/>
        </p:nvSpPr>
        <p:spPr bwMode="auto">
          <a:xfrm>
            <a:off x="0" y="5562600"/>
            <a:ext cx="1295400" cy="914400"/>
          </a:xfrm>
          <a:prstGeom prst="rect">
            <a:avLst/>
          </a:prstGeom>
          <a:solidFill>
            <a:schemeClr val="bg1"/>
          </a:solidFill>
          <a:ln w="9525">
            <a:noFill/>
            <a:miter lim="800000"/>
            <a:headEnd/>
            <a:tailEnd/>
          </a:ln>
          <a:effectLst/>
        </p:spPr>
        <p:txBody>
          <a:bodyPr wrap="none" anchor="ctr"/>
          <a:lstStyle/>
          <a:p>
            <a:pPr algn="ctr"/>
            <a:r>
              <a:rPr lang="he-IL" sz="2400">
                <a:solidFill>
                  <a:srgbClr val="000000"/>
                </a:solidFill>
                <a:latin typeface="Times New Roman" pitchFamily="18" charset="0"/>
                <a:ea typeface="Times New Roman (Hebrew)"/>
                <a:cs typeface="Times New Roman (Hebrew)"/>
              </a:rPr>
              <a:t>מעי דק</a:t>
            </a:r>
            <a:endParaRPr lang="en-US" sz="2400">
              <a:solidFill>
                <a:srgbClr val="000000"/>
              </a:solidFill>
              <a:latin typeface="Times New Roman" pitchFamily="18" charset="0"/>
              <a:ea typeface="Times New Roman (Hebrew)"/>
              <a:cs typeface="Times New Roman (Hebrew)"/>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כותרת 1"/>
          <p:cNvSpPr>
            <a:spLocks noGrp="1"/>
          </p:cNvSpPr>
          <p:nvPr>
            <p:ph type="title"/>
          </p:nvPr>
        </p:nvSpPr>
        <p:spPr>
          <a:xfrm>
            <a:off x="684213" y="0"/>
            <a:ext cx="7772400" cy="1143000"/>
          </a:xfrm>
        </p:spPr>
        <p:txBody>
          <a:bodyPr/>
          <a:lstStyle/>
          <a:p>
            <a:r>
              <a:rPr lang="ar-JO" b="1" smtClean="0">
                <a:solidFill>
                  <a:srgbClr val="C00000"/>
                </a:solidFill>
              </a:rPr>
              <a:t>المعي الغليظ – طرف الأمعاء الدقيقة</a:t>
            </a:r>
            <a:endParaRPr lang="he-IL" smtClean="0"/>
          </a:p>
        </p:txBody>
      </p:sp>
      <p:sp>
        <p:nvSpPr>
          <p:cNvPr id="25603" name="מציין מיקום תוכן 2"/>
          <p:cNvSpPr>
            <a:spLocks noGrp="1"/>
          </p:cNvSpPr>
          <p:nvPr>
            <p:ph idx="1"/>
          </p:nvPr>
        </p:nvSpPr>
        <p:spPr>
          <a:xfrm>
            <a:off x="2555875" y="1062038"/>
            <a:ext cx="6381750" cy="5607050"/>
          </a:xfrm>
        </p:spPr>
        <p:txBody>
          <a:bodyPr/>
          <a:lstStyle/>
          <a:p>
            <a:pPr eaLnBrk="1" hangingPunct="1">
              <a:lnSpc>
                <a:spcPct val="80000"/>
              </a:lnSpc>
              <a:buFont typeface="Wingdings" pitchFamily="2" charset="2"/>
              <a:buChar char="Ø"/>
              <a:defRPr/>
            </a:pPr>
            <a:endParaRPr lang="he-IL" dirty="0" smtClean="0"/>
          </a:p>
          <a:p>
            <a:pPr marL="0" indent="252000" eaLnBrk="1" hangingPunct="1">
              <a:lnSpc>
                <a:spcPct val="80000"/>
              </a:lnSpc>
              <a:spcBef>
                <a:spcPts val="0"/>
              </a:spcBef>
              <a:defRPr/>
            </a:pPr>
            <a:r>
              <a:rPr lang="ar-JO" b="1" dirty="0" smtClean="0"/>
              <a:t>يتصل المعي الغليظ بالمعي الدقيق في مفترق </a:t>
            </a:r>
            <a:r>
              <a:rPr lang="en-US" b="1" dirty="0" smtClean="0"/>
              <a:t>T</a:t>
            </a:r>
            <a:r>
              <a:rPr lang="he-IL" b="1" dirty="0" smtClean="0"/>
              <a:t>.</a:t>
            </a:r>
          </a:p>
          <a:p>
            <a:pPr marL="0" indent="252000" eaLnBrk="1" hangingPunct="1">
              <a:lnSpc>
                <a:spcPct val="80000"/>
              </a:lnSpc>
              <a:spcBef>
                <a:spcPts val="0"/>
              </a:spcBef>
              <a:defRPr/>
            </a:pPr>
            <a:endParaRPr lang="he-IL" b="1" dirty="0"/>
          </a:p>
          <a:p>
            <a:pPr marL="0" indent="252000" eaLnBrk="1" hangingPunct="1">
              <a:lnSpc>
                <a:spcPct val="80000"/>
              </a:lnSpc>
              <a:spcBef>
                <a:spcPts val="0"/>
              </a:spcBef>
              <a:defRPr/>
            </a:pPr>
            <a:r>
              <a:rPr lang="ar-SA" b="1" dirty="0" smtClean="0"/>
              <a:t>هو أوسع وأضيق من المعي الدقيق</a:t>
            </a:r>
            <a:endParaRPr lang="he-IL" b="1" dirty="0" smtClean="0"/>
          </a:p>
          <a:p>
            <a:pPr marL="324000" indent="0" eaLnBrk="1" hangingPunct="1">
              <a:lnSpc>
                <a:spcPct val="80000"/>
              </a:lnSpc>
              <a:spcBef>
                <a:spcPts val="0"/>
              </a:spcBef>
              <a:buFontTx/>
              <a:buNone/>
              <a:defRPr/>
            </a:pPr>
            <a:endParaRPr lang="he-IL" b="1" dirty="0" smtClean="0"/>
          </a:p>
          <a:p>
            <a:pPr marL="0" indent="252000" eaLnBrk="1" hangingPunct="1">
              <a:lnSpc>
                <a:spcPct val="80000"/>
              </a:lnSpc>
              <a:spcBef>
                <a:spcPts val="0"/>
              </a:spcBef>
              <a:buFont typeface="Arial" pitchFamily="34" charset="0"/>
              <a:buChar char="•"/>
              <a:defRPr/>
            </a:pPr>
            <a:r>
              <a:rPr lang="ar-JO" b="1" dirty="0" smtClean="0"/>
              <a:t>وظيفته أمتصاص باقي الماء والغذاء من الخليط المطحون.</a:t>
            </a:r>
            <a:endParaRPr lang="ar-SA" b="1" dirty="0" smtClean="0"/>
          </a:p>
          <a:p>
            <a:pPr marL="0" indent="252000" eaLnBrk="1" hangingPunct="1">
              <a:lnSpc>
                <a:spcPct val="80000"/>
              </a:lnSpc>
              <a:spcBef>
                <a:spcPts val="0"/>
              </a:spcBef>
              <a:buFont typeface="Arial" pitchFamily="34" charset="0"/>
              <a:buChar char="•"/>
              <a:defRPr/>
            </a:pPr>
            <a:endParaRPr lang="ar-SA" b="1" dirty="0"/>
          </a:p>
          <a:p>
            <a:pPr marL="0" indent="252000" eaLnBrk="1" hangingPunct="1">
              <a:lnSpc>
                <a:spcPct val="80000"/>
              </a:lnSpc>
              <a:spcBef>
                <a:spcPts val="0"/>
              </a:spcBef>
              <a:buFont typeface="Arial" pitchFamily="34" charset="0"/>
              <a:buChar char="•"/>
              <a:defRPr/>
            </a:pPr>
            <a:r>
              <a:rPr lang="ar-SA" b="1" dirty="0" smtClean="0"/>
              <a:t>فيه تعيش كائنات دقيقة مفيدة وظيفتها انتاج فيتامينات وأيضا طرد كائنات دقيقة مضرة .</a:t>
            </a:r>
            <a:endParaRPr lang="ar-JO" b="1" dirty="0" smtClean="0"/>
          </a:p>
          <a:p>
            <a:pPr marL="0" indent="0" eaLnBrk="1" hangingPunct="1">
              <a:lnSpc>
                <a:spcPct val="80000"/>
              </a:lnSpc>
              <a:spcBef>
                <a:spcPts val="0"/>
              </a:spcBef>
              <a:buFontTx/>
              <a:buNone/>
              <a:defRPr/>
            </a:pPr>
            <a:endParaRPr lang="he-IL" b="1" dirty="0" smtClean="0"/>
          </a:p>
          <a:p>
            <a:pPr marL="0" indent="252000" eaLnBrk="1" hangingPunct="1">
              <a:lnSpc>
                <a:spcPct val="80000"/>
              </a:lnSpc>
              <a:spcBef>
                <a:spcPts val="0"/>
              </a:spcBef>
              <a:buFont typeface="Arial" pitchFamily="34" charset="0"/>
              <a:buChar char="•"/>
              <a:defRPr/>
            </a:pPr>
            <a:r>
              <a:rPr lang="ar-JO" b="1" dirty="0" smtClean="0"/>
              <a:t>تنتهي الأمعاء بفتحة الشرج من خلال المعي المستقيم.</a:t>
            </a:r>
            <a:endParaRPr lang="he-IL" dirty="0" smtClean="0"/>
          </a:p>
        </p:txBody>
      </p:sp>
      <p:pic>
        <p:nvPicPr>
          <p:cNvPr id="90116" name="Picture 4" descr="ileojejunum"/>
          <p:cNvPicPr>
            <a:picLocks noChangeAspect="1" noChangeArrowheads="1"/>
          </p:cNvPicPr>
          <p:nvPr/>
        </p:nvPicPr>
        <p:blipFill>
          <a:blip r:embed="rId2" cstate="email"/>
          <a:srcRect/>
          <a:stretch>
            <a:fillRect/>
          </a:stretch>
        </p:blipFill>
        <p:spPr bwMode="auto">
          <a:xfrm>
            <a:off x="34925" y="2060575"/>
            <a:ext cx="2619375" cy="33131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animEffect transition="in" filter="box(in)">
                                      <p:cBhvr>
                                        <p:cTn id="7" dur="500"/>
                                        <p:tgtEl>
                                          <p:spTgt spid="2560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25603">
                                            <p:txEl>
                                              <p:pRg st="3" end="3"/>
                                            </p:txEl>
                                          </p:spTgt>
                                        </p:tgtEl>
                                        <p:attrNameLst>
                                          <p:attrName>style.visibility</p:attrName>
                                        </p:attrNameLst>
                                      </p:cBhvr>
                                      <p:to>
                                        <p:strVal val="visible"/>
                                      </p:to>
                                    </p:set>
                                    <p:animEffect transition="in" filter="box(in)">
                                      <p:cBhvr>
                                        <p:cTn id="12" dur="500"/>
                                        <p:tgtEl>
                                          <p:spTgt spid="2560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25603">
                                            <p:txEl>
                                              <p:pRg st="5" end="5"/>
                                            </p:txEl>
                                          </p:spTgt>
                                        </p:tgtEl>
                                        <p:attrNameLst>
                                          <p:attrName>style.visibility</p:attrName>
                                        </p:attrNameLst>
                                      </p:cBhvr>
                                      <p:to>
                                        <p:strVal val="visible"/>
                                      </p:to>
                                    </p:set>
                                    <p:animEffect transition="in" filter="box(in)">
                                      <p:cBhvr>
                                        <p:cTn id="17" dur="500"/>
                                        <p:tgtEl>
                                          <p:spTgt spid="25603">
                                            <p:txEl>
                                              <p:pRg st="5" end="5"/>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25603">
                                            <p:txEl>
                                              <p:pRg st="7" end="7"/>
                                            </p:txEl>
                                          </p:spTgt>
                                        </p:tgtEl>
                                        <p:attrNameLst>
                                          <p:attrName>style.visibility</p:attrName>
                                        </p:attrNameLst>
                                      </p:cBhvr>
                                      <p:to>
                                        <p:strVal val="visible"/>
                                      </p:to>
                                    </p:set>
                                    <p:animEffect transition="in" filter="box(in)">
                                      <p:cBhvr>
                                        <p:cTn id="22" dur="500"/>
                                        <p:tgtEl>
                                          <p:spTgt spid="25603">
                                            <p:txEl>
                                              <p:pRg st="7" end="7"/>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25603">
                                            <p:txEl>
                                              <p:pRg st="9" end="9"/>
                                            </p:txEl>
                                          </p:spTgt>
                                        </p:tgtEl>
                                        <p:attrNameLst>
                                          <p:attrName>style.visibility</p:attrName>
                                        </p:attrNameLst>
                                      </p:cBhvr>
                                      <p:to>
                                        <p:strVal val="visible"/>
                                      </p:to>
                                    </p:set>
                                    <p:animEffect transition="in" filter="box(in)">
                                      <p:cBhvr>
                                        <p:cTn id="27" dur="500"/>
                                        <p:tgtEl>
                                          <p:spTgt spid="2560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large intest diag"/>
          <p:cNvPicPr>
            <a:picLocks noChangeAspect="1" noChangeArrowheads="1"/>
          </p:cNvPicPr>
          <p:nvPr/>
        </p:nvPicPr>
        <p:blipFill>
          <a:blip r:embed="rId2" cstate="email"/>
          <a:srcRect/>
          <a:stretch>
            <a:fillRect/>
          </a:stretch>
        </p:blipFill>
        <p:spPr bwMode="auto">
          <a:xfrm>
            <a:off x="841375" y="152400"/>
            <a:ext cx="6778625" cy="6858000"/>
          </a:xfrm>
          <a:prstGeom prst="rect">
            <a:avLst/>
          </a:prstGeom>
          <a:noFill/>
          <a:ln w="9525">
            <a:noFill/>
            <a:miter lim="800000"/>
            <a:headEnd/>
            <a:tailEnd/>
          </a:ln>
        </p:spPr>
      </p:pic>
      <p:sp>
        <p:nvSpPr>
          <p:cNvPr id="91139" name="Rectangle 3"/>
          <p:cNvSpPr>
            <a:spLocks noChangeArrowheads="1"/>
          </p:cNvSpPr>
          <p:nvPr/>
        </p:nvSpPr>
        <p:spPr bwMode="auto">
          <a:xfrm>
            <a:off x="3911600" y="476250"/>
            <a:ext cx="1835150" cy="693738"/>
          </a:xfrm>
          <a:prstGeom prst="rect">
            <a:avLst/>
          </a:prstGeom>
          <a:noFill/>
          <a:ln w="9525">
            <a:noFill/>
            <a:miter lim="800000"/>
            <a:headEnd/>
            <a:tailEnd/>
          </a:ln>
        </p:spPr>
        <p:txBody>
          <a:bodyPr wrap="none" anchor="ctr"/>
          <a:lstStyle/>
          <a:p>
            <a:pPr algn="ctr"/>
            <a:r>
              <a:rPr lang="ar-JO" sz="3600">
                <a:solidFill>
                  <a:srgbClr val="000000"/>
                </a:solidFill>
                <a:latin typeface="Times New Roman" pitchFamily="18" charset="0"/>
                <a:ea typeface="Times New Roman (Hebrew)"/>
                <a:cs typeface="Times New Roman (Hebrew)"/>
              </a:rPr>
              <a:t>المعي الغليظ</a:t>
            </a:r>
            <a:endParaRPr lang="en-US" sz="3600">
              <a:solidFill>
                <a:srgbClr val="000000"/>
              </a:solidFill>
              <a:latin typeface="Times New Roman" pitchFamily="18" charset="0"/>
              <a:ea typeface="Times New Roman (Hebrew)"/>
              <a:cs typeface="Times New Roman (Hebrew)"/>
            </a:endParaRPr>
          </a:p>
        </p:txBody>
      </p:sp>
      <p:sp>
        <p:nvSpPr>
          <p:cNvPr id="91140" name="Line 5"/>
          <p:cNvSpPr>
            <a:spLocks noChangeShapeType="1"/>
          </p:cNvSpPr>
          <p:nvPr/>
        </p:nvSpPr>
        <p:spPr bwMode="auto">
          <a:xfrm flipH="1">
            <a:off x="2133600" y="3733800"/>
            <a:ext cx="4800600" cy="381000"/>
          </a:xfrm>
          <a:prstGeom prst="line">
            <a:avLst/>
          </a:prstGeom>
          <a:noFill/>
          <a:ln w="9525">
            <a:solidFill>
              <a:schemeClr val="tx1"/>
            </a:solidFill>
            <a:round/>
            <a:headEnd/>
            <a:tailEnd type="triangle" w="med" len="med"/>
          </a:ln>
          <a:effectLst/>
        </p:spPr>
        <p:txBody>
          <a:bodyPr/>
          <a:lstStyle/>
          <a:p>
            <a:endParaRPr lang="he-IL"/>
          </a:p>
        </p:txBody>
      </p:sp>
      <p:sp>
        <p:nvSpPr>
          <p:cNvPr id="91141" name="Rectangle 6"/>
          <p:cNvSpPr>
            <a:spLocks noChangeArrowheads="1"/>
          </p:cNvSpPr>
          <p:nvPr/>
        </p:nvSpPr>
        <p:spPr bwMode="auto">
          <a:xfrm>
            <a:off x="6443663" y="404813"/>
            <a:ext cx="1363662" cy="236537"/>
          </a:xfrm>
          <a:prstGeom prst="rect">
            <a:avLst/>
          </a:prstGeom>
          <a:solidFill>
            <a:schemeClr val="bg1"/>
          </a:solidFill>
          <a:ln w="9525">
            <a:noFill/>
            <a:miter lim="800000"/>
            <a:headEnd/>
            <a:tailEnd/>
          </a:ln>
          <a:effectLst/>
        </p:spPr>
        <p:txBody>
          <a:bodyPr wrap="none" anchor="ctr"/>
          <a:lstStyle/>
          <a:p>
            <a:pPr algn="ctr"/>
            <a:r>
              <a:rPr lang="ar-JO" sz="2000">
                <a:solidFill>
                  <a:srgbClr val="000000"/>
                </a:solidFill>
                <a:latin typeface="Times New Roman" pitchFamily="18" charset="0"/>
                <a:ea typeface="Times New Roman (Hebrew)"/>
                <a:cs typeface="Times New Roman (Hebrew)"/>
              </a:rPr>
              <a:t>خلية ماصة</a:t>
            </a:r>
            <a:endParaRPr lang="en-US" sz="2000">
              <a:solidFill>
                <a:srgbClr val="000000"/>
              </a:solidFill>
              <a:latin typeface="Times New Roman" pitchFamily="18" charset="0"/>
              <a:ea typeface="Times New Roman (Hebrew)"/>
              <a:cs typeface="Times New Roman (Hebrew)"/>
            </a:endParaRPr>
          </a:p>
        </p:txBody>
      </p:sp>
      <p:sp>
        <p:nvSpPr>
          <p:cNvPr id="91142" name="Rectangle 7"/>
          <p:cNvSpPr>
            <a:spLocks noChangeArrowheads="1"/>
          </p:cNvSpPr>
          <p:nvPr/>
        </p:nvSpPr>
        <p:spPr bwMode="auto">
          <a:xfrm>
            <a:off x="5267325" y="1700213"/>
            <a:ext cx="958850" cy="190500"/>
          </a:xfrm>
          <a:prstGeom prst="rect">
            <a:avLst/>
          </a:prstGeom>
          <a:solidFill>
            <a:schemeClr val="bg1"/>
          </a:solidFill>
          <a:ln w="9525">
            <a:noFill/>
            <a:miter lim="800000"/>
            <a:headEnd/>
            <a:tailEnd/>
          </a:ln>
          <a:effectLst/>
        </p:spPr>
        <p:txBody>
          <a:bodyPr wrap="none" anchor="ctr"/>
          <a:lstStyle/>
          <a:p>
            <a:pPr algn="ctr"/>
            <a:r>
              <a:rPr lang="ar-JO" sz="2000">
                <a:solidFill>
                  <a:srgbClr val="000000"/>
                </a:solidFill>
                <a:latin typeface="Times New Roman" pitchFamily="18" charset="0"/>
                <a:ea typeface="Times New Roman (Hebrew)"/>
                <a:cs typeface="Times New Roman (Hebrew)"/>
              </a:rPr>
              <a:t>خلية منقسمة</a:t>
            </a:r>
            <a:endParaRPr lang="en-US" sz="2000">
              <a:solidFill>
                <a:srgbClr val="000000"/>
              </a:solidFill>
              <a:latin typeface="Times New Roman" pitchFamily="18" charset="0"/>
              <a:ea typeface="Times New Roman (Hebrew)"/>
              <a:cs typeface="Times New Roman (Hebrew)"/>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descr="שיש לבן"/>
          <p:cNvSpPr>
            <a:spLocks noGrp="1" noChangeArrowheads="1"/>
          </p:cNvSpPr>
          <p:nvPr>
            <p:ph type="title"/>
          </p:nvPr>
        </p:nvSpPr>
        <p:spPr>
          <a:xfrm>
            <a:off x="685800" y="609600"/>
            <a:ext cx="5867400" cy="1143000"/>
          </a:xfrm>
        </p:spPr>
        <p:txBody>
          <a:bodyPr/>
          <a:lstStyle/>
          <a:p>
            <a:pPr eaLnBrk="1" hangingPunct="1"/>
            <a:r>
              <a:rPr lang="ar-JO" b="1" smtClean="0">
                <a:solidFill>
                  <a:srgbClr val="C00000"/>
                </a:solidFill>
              </a:rPr>
              <a:t>فتحة الشرج</a:t>
            </a:r>
            <a:endParaRPr lang="en-US" b="1" smtClean="0">
              <a:solidFill>
                <a:srgbClr val="C00000"/>
              </a:solidFill>
            </a:endParaRPr>
          </a:p>
        </p:txBody>
      </p:sp>
      <p:sp>
        <p:nvSpPr>
          <p:cNvPr id="92163" name="Rectangle 3" descr="שיש לבן"/>
          <p:cNvSpPr>
            <a:spLocks noGrp="1" noChangeArrowheads="1"/>
          </p:cNvSpPr>
          <p:nvPr>
            <p:ph type="body" idx="1"/>
          </p:nvPr>
        </p:nvSpPr>
        <p:spPr>
          <a:xfrm>
            <a:off x="3857625" y="2357438"/>
            <a:ext cx="4267200" cy="2052637"/>
          </a:xfrm>
        </p:spPr>
        <p:txBody>
          <a:bodyPr/>
          <a:lstStyle/>
          <a:p>
            <a:pPr eaLnBrk="1" hangingPunct="1"/>
            <a:r>
              <a:rPr lang="ar-JO" b="1" smtClean="0"/>
              <a:t>منها تفرز فضلات الهضم – البراز.</a:t>
            </a:r>
            <a:endParaRPr lang="en-US" smtClean="0"/>
          </a:p>
        </p:txBody>
      </p:sp>
      <p:pic>
        <p:nvPicPr>
          <p:cNvPr id="92164" name="Picture 5" descr="Go to fullsize image">
            <a:hlinkClick r:id="rId2"/>
          </p:cNvPr>
          <p:cNvPicPr>
            <a:picLocks noChangeAspect="1" noChangeArrowheads="1"/>
          </p:cNvPicPr>
          <p:nvPr/>
        </p:nvPicPr>
        <p:blipFill>
          <a:blip r:embed="rId3" cstate="email"/>
          <a:srcRect/>
          <a:stretch>
            <a:fillRect/>
          </a:stretch>
        </p:blipFill>
        <p:spPr bwMode="auto">
          <a:xfrm>
            <a:off x="857250" y="2214563"/>
            <a:ext cx="2590800" cy="3733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31"/>
          <p:cNvGraphicFramePr>
            <a:graphicFrameLocks/>
          </p:cNvGraphicFramePr>
          <p:nvPr/>
        </p:nvGraphicFramePr>
        <p:xfrm>
          <a:off x="785813" y="1000125"/>
          <a:ext cx="7215187" cy="3194050"/>
        </p:xfrm>
        <a:graphic>
          <a:graphicData uri="http://schemas.openxmlformats.org/drawingml/2006/table">
            <a:tbl>
              <a:tblPr rtl="1"/>
              <a:tblGrid>
                <a:gridCol w="3140796"/>
                <a:gridCol w="4074391"/>
              </a:tblGrid>
              <a:tr h="750402">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he-IL" sz="2800" b="0" i="0" u="none" strike="noStrike" cap="none" normalizeH="0" baseline="0" dirty="0" smtClean="0">
                        <a:ln>
                          <a:noFill/>
                        </a:ln>
                        <a:solidFill>
                          <a:schemeClr val="tx1"/>
                        </a:solidFill>
                        <a:effectLst/>
                        <a:latin typeface="Arial" pitchFamily="34" charset="0"/>
                        <a:cs typeface="+mn-cs"/>
                      </a:endParaRPr>
                    </a:p>
                  </a:txBody>
                  <a:tcPr marL="91439" marR="91439"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JO" sz="2800" b="1" i="0" u="none" strike="noStrike" cap="none" normalizeH="0" baseline="0" dirty="0" smtClean="0">
                          <a:ln>
                            <a:noFill/>
                          </a:ln>
                          <a:solidFill>
                            <a:schemeClr val="tx1"/>
                          </a:solidFill>
                          <a:effectLst/>
                          <a:latin typeface="Arial" pitchFamily="34" charset="0"/>
                          <a:cs typeface="+mn-cs"/>
                        </a:rPr>
                        <a:t>تتحلل ل - </a:t>
                      </a:r>
                      <a:endParaRPr kumimoji="0" lang="en-US" sz="2800" b="1" i="0" u="none" strike="noStrike" cap="none" normalizeH="0" baseline="0" dirty="0" smtClean="0">
                        <a:ln>
                          <a:noFill/>
                        </a:ln>
                        <a:solidFill>
                          <a:schemeClr val="tx1"/>
                        </a:solidFill>
                        <a:effectLst/>
                        <a:latin typeface="Arial" pitchFamily="34" charset="0"/>
                        <a:cs typeface="+mn-cs"/>
                      </a:endParaRPr>
                    </a:p>
                  </a:txBody>
                  <a:tcPr marL="91439" marR="91439"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4855">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JO" sz="2800" b="1" i="0" u="none" strike="noStrike" cap="none" normalizeH="0" baseline="0" dirty="0" smtClean="0">
                          <a:ln>
                            <a:noFill/>
                          </a:ln>
                          <a:solidFill>
                            <a:schemeClr val="tx1"/>
                          </a:solidFill>
                          <a:effectLst/>
                          <a:latin typeface="Arial" pitchFamily="34" charset="0"/>
                          <a:cs typeface="+mn-cs"/>
                        </a:rPr>
                        <a:t>كربوهيدرات – سكريات معقدة</a:t>
                      </a:r>
                      <a:endParaRPr kumimoji="0" lang="en-US" sz="2800" b="1" i="0" u="none" strike="noStrike" cap="none" normalizeH="0" baseline="0" dirty="0" smtClean="0">
                        <a:ln>
                          <a:noFill/>
                        </a:ln>
                        <a:solidFill>
                          <a:schemeClr val="tx1"/>
                        </a:solidFill>
                        <a:effectLst/>
                        <a:latin typeface="Arial" pitchFamily="34" charset="0"/>
                        <a:cs typeface="+mn-cs"/>
                      </a:endParaRPr>
                    </a:p>
                  </a:txBody>
                  <a:tcPr marL="91439" marR="91439"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mn-cs"/>
                      </a:endParaRPr>
                    </a:p>
                  </a:txBody>
                  <a:tcPr marL="91439" marR="91439"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839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JO" sz="2800" b="1" i="0" u="none" strike="noStrike" cap="none" normalizeH="0" baseline="0" dirty="0" smtClean="0">
                          <a:ln>
                            <a:noFill/>
                          </a:ln>
                          <a:solidFill>
                            <a:schemeClr val="tx1"/>
                          </a:solidFill>
                          <a:effectLst/>
                          <a:latin typeface="Arial" pitchFamily="34" charset="0"/>
                          <a:cs typeface="+mn-cs"/>
                        </a:rPr>
                        <a:t>زلاليات</a:t>
                      </a:r>
                      <a:endParaRPr kumimoji="0" lang="en-US" sz="2800" b="1" i="0" u="none" strike="noStrike" cap="none" normalizeH="0" baseline="0" dirty="0" smtClean="0">
                        <a:ln>
                          <a:noFill/>
                        </a:ln>
                        <a:solidFill>
                          <a:schemeClr val="tx1"/>
                        </a:solidFill>
                        <a:effectLst/>
                        <a:latin typeface="Arial" pitchFamily="34" charset="0"/>
                        <a:cs typeface="+mn-cs"/>
                      </a:endParaRPr>
                    </a:p>
                  </a:txBody>
                  <a:tcPr marL="91439" marR="91439"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mn-cs"/>
                      </a:endParaRPr>
                    </a:p>
                  </a:txBody>
                  <a:tcPr marL="91439" marR="91439"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0402">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JO" sz="2800" b="1" i="0" u="none" strike="noStrike" cap="none" normalizeH="0" baseline="0" dirty="0" smtClean="0">
                          <a:ln>
                            <a:noFill/>
                          </a:ln>
                          <a:solidFill>
                            <a:schemeClr val="tx1"/>
                          </a:solidFill>
                          <a:effectLst/>
                          <a:latin typeface="Arial" pitchFamily="34" charset="0"/>
                          <a:cs typeface="+mn-cs"/>
                        </a:rPr>
                        <a:t>دهنيات</a:t>
                      </a:r>
                      <a:endParaRPr kumimoji="0" lang="en-US" sz="2800" b="1" i="0" u="none" strike="noStrike" cap="none" normalizeH="0" baseline="0" dirty="0" smtClean="0">
                        <a:ln>
                          <a:noFill/>
                        </a:ln>
                        <a:solidFill>
                          <a:schemeClr val="tx1"/>
                        </a:solidFill>
                        <a:effectLst/>
                        <a:latin typeface="Arial" pitchFamily="34" charset="0"/>
                        <a:cs typeface="+mn-cs"/>
                      </a:endParaRPr>
                    </a:p>
                  </a:txBody>
                  <a:tcPr marL="91439" marR="91439"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mn-cs"/>
                      </a:endParaRPr>
                    </a:p>
                  </a:txBody>
                  <a:tcPr marL="91439" marR="91439"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TextBox 5"/>
          <p:cNvSpPr txBox="1">
            <a:spLocks noChangeArrowheads="1"/>
          </p:cNvSpPr>
          <p:nvPr/>
        </p:nvSpPr>
        <p:spPr bwMode="auto">
          <a:xfrm>
            <a:off x="5143500" y="4500563"/>
            <a:ext cx="2928938" cy="1446212"/>
          </a:xfrm>
          <a:prstGeom prst="rect">
            <a:avLst/>
          </a:prstGeom>
          <a:noFill/>
          <a:ln w="9525">
            <a:noFill/>
            <a:miter lim="800000"/>
            <a:headEnd/>
            <a:tailEnd/>
          </a:ln>
        </p:spPr>
        <p:txBody>
          <a:bodyPr>
            <a:spAutoFit/>
          </a:bodyPr>
          <a:lstStyle/>
          <a:p>
            <a:r>
              <a:rPr lang="ar-JO" sz="3200" b="1">
                <a:solidFill>
                  <a:srgbClr val="000000"/>
                </a:solidFill>
                <a:cs typeface="Times New Roman" pitchFamily="18" charset="0"/>
              </a:rPr>
              <a:t>سكر أحادي - جلوكوز</a:t>
            </a:r>
            <a:endParaRPr lang="en-US" sz="3200" b="1">
              <a:solidFill>
                <a:srgbClr val="000000"/>
              </a:solidFill>
              <a:cs typeface="Times New Roman" pitchFamily="18" charset="0"/>
            </a:endParaRPr>
          </a:p>
          <a:p>
            <a:endParaRPr lang="he-IL" sz="2400">
              <a:solidFill>
                <a:srgbClr val="000000"/>
              </a:solidFill>
              <a:latin typeface="Times New Roman" pitchFamily="18" charset="0"/>
              <a:cs typeface="Times New Roman" pitchFamily="18" charset="0"/>
            </a:endParaRPr>
          </a:p>
        </p:txBody>
      </p:sp>
      <p:sp>
        <p:nvSpPr>
          <p:cNvPr id="7" name="TextBox 6"/>
          <p:cNvSpPr txBox="1">
            <a:spLocks noChangeArrowheads="1"/>
          </p:cNvSpPr>
          <p:nvPr/>
        </p:nvSpPr>
        <p:spPr bwMode="auto">
          <a:xfrm>
            <a:off x="2428875" y="5286375"/>
            <a:ext cx="2643188" cy="954088"/>
          </a:xfrm>
          <a:prstGeom prst="rect">
            <a:avLst/>
          </a:prstGeom>
          <a:noFill/>
          <a:ln w="9525">
            <a:noFill/>
            <a:miter lim="800000"/>
            <a:headEnd/>
            <a:tailEnd/>
          </a:ln>
        </p:spPr>
        <p:txBody>
          <a:bodyPr>
            <a:spAutoFit/>
          </a:bodyPr>
          <a:lstStyle/>
          <a:p>
            <a:r>
              <a:rPr lang="ar-JO" sz="3200" b="1">
                <a:solidFill>
                  <a:srgbClr val="000000"/>
                </a:solidFill>
                <a:cs typeface="Times New Roman" pitchFamily="18" charset="0"/>
              </a:rPr>
              <a:t>أحماض أمينية</a:t>
            </a:r>
            <a:endParaRPr lang="en-US" sz="3200" b="1">
              <a:solidFill>
                <a:srgbClr val="000000"/>
              </a:solidFill>
              <a:cs typeface="Times New Roman" pitchFamily="18" charset="0"/>
            </a:endParaRPr>
          </a:p>
          <a:p>
            <a:endParaRPr lang="he-IL" sz="2400">
              <a:solidFill>
                <a:srgbClr val="000000"/>
              </a:solidFill>
              <a:latin typeface="Times New Roman" pitchFamily="18" charset="0"/>
              <a:cs typeface="Times New Roman" pitchFamily="18" charset="0"/>
            </a:endParaRPr>
          </a:p>
        </p:txBody>
      </p:sp>
      <p:sp>
        <p:nvSpPr>
          <p:cNvPr id="8" name="TextBox 7"/>
          <p:cNvSpPr txBox="1">
            <a:spLocks noChangeArrowheads="1"/>
          </p:cNvSpPr>
          <p:nvPr/>
        </p:nvSpPr>
        <p:spPr bwMode="auto">
          <a:xfrm>
            <a:off x="428625" y="4357688"/>
            <a:ext cx="3714750" cy="1077912"/>
          </a:xfrm>
          <a:prstGeom prst="rect">
            <a:avLst/>
          </a:prstGeom>
          <a:noFill/>
          <a:ln w="9525">
            <a:noFill/>
            <a:miter lim="800000"/>
            <a:headEnd/>
            <a:tailEnd/>
          </a:ln>
        </p:spPr>
        <p:txBody>
          <a:bodyPr>
            <a:spAutoFit/>
          </a:bodyPr>
          <a:lstStyle/>
          <a:p>
            <a:r>
              <a:rPr lang="ar-JO" sz="3200" b="1">
                <a:solidFill>
                  <a:srgbClr val="000000"/>
                </a:solidFill>
                <a:cs typeface="Times New Roman" pitchFamily="18" charset="0"/>
              </a:rPr>
              <a:t>أحماض دهنية وجليتسرول</a:t>
            </a:r>
            <a:endParaRPr lang="en-US" sz="3200" b="1">
              <a:solidFill>
                <a:srgbClr val="000000"/>
              </a:solidFill>
              <a:cs typeface="Times New Roman" pitchFamily="18" charset="0"/>
            </a:endParaRPr>
          </a:p>
          <a:p>
            <a:endParaRPr lang="he-IL" sz="3200" b="1">
              <a:solidFill>
                <a:srgbClr val="000000"/>
              </a:solidFill>
              <a:latin typeface="Times New Roman" pitchFamily="18" charset="0"/>
              <a:cs typeface="Times New Roman" pitchFamily="18" charset="0"/>
            </a:endParaRPr>
          </a:p>
        </p:txBody>
      </p:sp>
      <p:sp>
        <p:nvSpPr>
          <p:cNvPr id="93206" name="TextBox 8"/>
          <p:cNvSpPr txBox="1">
            <a:spLocks noChangeArrowheads="1"/>
          </p:cNvSpPr>
          <p:nvPr/>
        </p:nvSpPr>
        <p:spPr bwMode="auto">
          <a:xfrm>
            <a:off x="1428750" y="214313"/>
            <a:ext cx="5572125" cy="708025"/>
          </a:xfrm>
          <a:prstGeom prst="rect">
            <a:avLst/>
          </a:prstGeom>
          <a:noFill/>
          <a:ln w="9525">
            <a:noFill/>
            <a:miter lim="800000"/>
            <a:headEnd/>
            <a:tailEnd/>
          </a:ln>
        </p:spPr>
        <p:txBody>
          <a:bodyPr>
            <a:spAutoFit/>
          </a:bodyPr>
          <a:lstStyle/>
          <a:p>
            <a:pPr algn="ctr" eaLnBrk="0" hangingPunct="0"/>
            <a:r>
              <a:rPr lang="ar-JO" sz="4000" b="1">
                <a:solidFill>
                  <a:srgbClr val="C00000"/>
                </a:solidFill>
                <a:latin typeface="Times New Roman" pitchFamily="18" charset="0"/>
                <a:cs typeface="Times New Roman" pitchFamily="18" charset="0"/>
              </a:rPr>
              <a:t>تحليل المواد الغذائية</a:t>
            </a:r>
            <a:endParaRPr lang="he-IL" sz="4000" b="1">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grpId="0" nodeType="clickEffect">
                                  <p:stCondLst>
                                    <p:cond delay="0"/>
                                  </p:stCondLst>
                                  <p:childTnLst>
                                    <p:animMotion origin="layout" path="M 5.55556E-7 -3.12673E-6 L -0.39583 -0.40379 " pathEditMode="relative" rAng="0" ptsTypes="AA">
                                      <p:cBhvr>
                                        <p:cTn id="6" dur="2000" fill="hold"/>
                                        <p:tgtEl>
                                          <p:spTgt spid="6"/>
                                        </p:tgtEl>
                                        <p:attrNameLst>
                                          <p:attrName>ppt_x</p:attrName>
                                          <p:attrName>ppt_y</p:attrName>
                                        </p:attrNameLst>
                                      </p:cBhvr>
                                      <p:rCtr x="-198" y="-202"/>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path" presetSubtype="0" accel="50000" decel="50000" fill="hold" grpId="0" nodeType="clickEffect">
                                  <p:stCondLst>
                                    <p:cond delay="0"/>
                                  </p:stCondLst>
                                  <p:childTnLst>
                                    <p:animMotion origin="layout" path="M -0.03611 -0.04625 L -0.03611 -0.40287 " pathEditMode="relative" rAng="0" ptsTypes="AA">
                                      <p:cBhvr>
                                        <p:cTn id="10" dur="2000" fill="hold"/>
                                        <p:tgtEl>
                                          <p:spTgt spid="7"/>
                                        </p:tgtEl>
                                        <p:attrNameLst>
                                          <p:attrName>ppt_x</p:attrName>
                                          <p:attrName>ppt_y</p:attrName>
                                        </p:attrNameLst>
                                      </p:cBhvr>
                                      <p:rCtr x="0" y="-178"/>
                                    </p:animMotion>
                                  </p:childTnLst>
                                </p:cTn>
                              </p:par>
                            </p:childTnLst>
                          </p:cTn>
                        </p:par>
                      </p:childTnLst>
                    </p:cTn>
                  </p:par>
                  <p:par>
                    <p:cTn id="11" fill="hold" nodeType="clickPar">
                      <p:stCondLst>
                        <p:cond delay="indefinite"/>
                      </p:stCondLst>
                      <p:childTnLst>
                        <p:par>
                          <p:cTn id="12" fill="hold" nodeType="withGroup">
                            <p:stCondLst>
                              <p:cond delay="0"/>
                            </p:stCondLst>
                            <p:childTnLst>
                              <p:par>
                                <p:cTn id="13" presetID="0" presetClass="path" presetSubtype="0" accel="50000" decel="50000" fill="hold" grpId="0" nodeType="clickEffect">
                                  <p:stCondLst>
                                    <p:cond delay="0"/>
                                  </p:stCondLst>
                                  <p:childTnLst>
                                    <p:animMotion origin="layout" path="M -0.03351 -0.05643 L 0.06875 -0.17183 " pathEditMode="relative" rAng="0" ptsTypes="AA">
                                      <p:cBhvr>
                                        <p:cTn id="14" dur="2000" fill="hold"/>
                                        <p:tgtEl>
                                          <p:spTgt spid="8"/>
                                        </p:tgtEl>
                                        <p:attrNameLst>
                                          <p:attrName>ppt_x</p:attrName>
                                          <p:attrName>ppt_y</p:attrName>
                                        </p:attrNameLst>
                                      </p:cBhvr>
                                      <p:rCtr x="51" y="-5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מציין מיקום תוכן 3" descr="2-8.jpg"/>
          <p:cNvPicPr>
            <a:picLocks noGrp="1" noChangeAspect="1"/>
          </p:cNvPicPr>
          <p:nvPr>
            <p:ph idx="1"/>
          </p:nvPr>
        </p:nvPicPr>
        <p:blipFill>
          <a:blip r:embed="rId2" cstate="email"/>
          <a:srcRect/>
          <a:stretch>
            <a:fillRect/>
          </a:stretch>
        </p:blipFill>
        <p:spPr>
          <a:xfrm>
            <a:off x="-11113" y="239713"/>
            <a:ext cx="7175501" cy="6618287"/>
          </a:xfrm>
          <a:pattFill prst="trellis">
            <a:fgClr>
              <a:srgbClr val="92D050"/>
            </a:fgClr>
            <a:bgClr>
              <a:schemeClr val="bg1"/>
            </a:bgClr>
          </a:pattFill>
        </p:spPr>
      </p:pic>
      <p:sp>
        <p:nvSpPr>
          <p:cNvPr id="94211" name="Diamond 1"/>
          <p:cNvSpPr>
            <a:spLocks noChangeArrowheads="1"/>
          </p:cNvSpPr>
          <p:nvPr/>
        </p:nvSpPr>
        <p:spPr bwMode="auto">
          <a:xfrm>
            <a:off x="4711700" y="5445125"/>
            <a:ext cx="2146300" cy="1008063"/>
          </a:xfrm>
          <a:prstGeom prst="diamond">
            <a:avLst/>
          </a:prstGeom>
          <a:pattFill prst="trellis">
            <a:fgClr>
              <a:srgbClr val="92D050"/>
            </a:fgClr>
            <a:bgClr>
              <a:schemeClr val="bg1"/>
            </a:bgClr>
          </a:pattFill>
          <a:ln w="9525" algn="ctr">
            <a:solidFill>
              <a:schemeClr val="tx1"/>
            </a:solidFill>
            <a:round/>
            <a:headEnd/>
            <a:tailEnd/>
          </a:ln>
        </p:spPr>
        <p:txBody>
          <a:bodyPr/>
          <a:lstStyle/>
          <a:p>
            <a:pPr algn="ctr"/>
            <a:r>
              <a:rPr lang="ar-JO" sz="2400" b="1">
                <a:latin typeface="Times New Roman" pitchFamily="18" charset="0"/>
              </a:rPr>
              <a:t>المعي الغليظ</a:t>
            </a:r>
            <a:endParaRPr lang="ar-SA" sz="2400" b="1">
              <a:latin typeface="Times New Roman" pitchFamily="18" charset="0"/>
            </a:endParaRPr>
          </a:p>
        </p:txBody>
      </p:sp>
      <p:sp>
        <p:nvSpPr>
          <p:cNvPr id="94212" name="Diamond 4"/>
          <p:cNvSpPr>
            <a:spLocks noChangeArrowheads="1"/>
          </p:cNvSpPr>
          <p:nvPr/>
        </p:nvSpPr>
        <p:spPr bwMode="auto">
          <a:xfrm>
            <a:off x="4427538" y="2636838"/>
            <a:ext cx="2430462" cy="1008062"/>
          </a:xfrm>
          <a:prstGeom prst="diamond">
            <a:avLst/>
          </a:prstGeom>
          <a:pattFill prst="smCheck">
            <a:fgClr>
              <a:srgbClr val="92D050"/>
            </a:fgClr>
            <a:bgClr>
              <a:schemeClr val="bg1"/>
            </a:bgClr>
          </a:pattFill>
          <a:ln w="9525" algn="ctr">
            <a:solidFill>
              <a:schemeClr val="tx1"/>
            </a:solidFill>
            <a:round/>
            <a:headEnd/>
            <a:tailEnd/>
          </a:ln>
        </p:spPr>
        <p:txBody>
          <a:bodyPr/>
          <a:lstStyle/>
          <a:p>
            <a:pPr algn="l"/>
            <a:r>
              <a:rPr lang="ar-JO" sz="2400" b="1">
                <a:latin typeface="Times New Roman" pitchFamily="18" charset="0"/>
              </a:rPr>
              <a:t>الأثنا عشر</a:t>
            </a:r>
            <a:endParaRPr lang="ar-SA" sz="2400" b="1">
              <a:latin typeface="Times New Roman" pitchFamily="18" charset="0"/>
            </a:endParaRPr>
          </a:p>
        </p:txBody>
      </p:sp>
      <p:sp>
        <p:nvSpPr>
          <p:cNvPr id="94213" name="Diamond 5"/>
          <p:cNvSpPr>
            <a:spLocks noChangeArrowheads="1"/>
          </p:cNvSpPr>
          <p:nvPr/>
        </p:nvSpPr>
        <p:spPr bwMode="auto">
          <a:xfrm>
            <a:off x="4795838" y="1539875"/>
            <a:ext cx="1936750" cy="809625"/>
          </a:xfrm>
          <a:prstGeom prst="diamond">
            <a:avLst/>
          </a:prstGeom>
          <a:pattFill prst="trellis">
            <a:fgClr>
              <a:srgbClr val="92D050"/>
            </a:fgClr>
            <a:bgClr>
              <a:schemeClr val="bg1"/>
            </a:bgClr>
          </a:pattFill>
          <a:ln w="9525" algn="ctr">
            <a:solidFill>
              <a:schemeClr val="tx1"/>
            </a:solidFill>
            <a:round/>
            <a:headEnd/>
            <a:tailEnd/>
          </a:ln>
        </p:spPr>
        <p:txBody>
          <a:bodyPr/>
          <a:lstStyle/>
          <a:p>
            <a:pPr algn="l"/>
            <a:r>
              <a:rPr lang="ar-JO" sz="2400" b="1">
                <a:latin typeface="Times New Roman" pitchFamily="18" charset="0"/>
              </a:rPr>
              <a:t>المعدة</a:t>
            </a:r>
            <a:endParaRPr lang="ar-SA" sz="2400" b="1">
              <a:latin typeface="Times New Roman" pitchFamily="18" charset="0"/>
            </a:endParaRPr>
          </a:p>
        </p:txBody>
      </p:sp>
      <p:sp>
        <p:nvSpPr>
          <p:cNvPr id="94214" name="Diamond 6"/>
          <p:cNvSpPr>
            <a:spLocks noChangeArrowheads="1"/>
          </p:cNvSpPr>
          <p:nvPr/>
        </p:nvSpPr>
        <p:spPr bwMode="auto">
          <a:xfrm>
            <a:off x="4795838" y="4076700"/>
            <a:ext cx="2062162" cy="1081088"/>
          </a:xfrm>
          <a:prstGeom prst="diamond">
            <a:avLst/>
          </a:prstGeom>
          <a:pattFill prst="trellis">
            <a:fgClr>
              <a:srgbClr val="92D050"/>
            </a:fgClr>
            <a:bgClr>
              <a:schemeClr val="bg1"/>
            </a:bgClr>
          </a:pattFill>
          <a:ln w="9525" algn="ctr">
            <a:solidFill>
              <a:schemeClr val="tx1"/>
            </a:solidFill>
            <a:round/>
            <a:headEnd/>
            <a:tailEnd/>
          </a:ln>
        </p:spPr>
        <p:txBody>
          <a:bodyPr/>
          <a:lstStyle/>
          <a:p>
            <a:pPr algn="ctr"/>
            <a:r>
              <a:rPr lang="ar-JO" sz="2400" b="1">
                <a:latin typeface="Times New Roman" pitchFamily="18" charset="0"/>
              </a:rPr>
              <a:t>المعي الدقيق</a:t>
            </a:r>
            <a:endParaRPr lang="ar-SA" sz="2400" b="1">
              <a:latin typeface="Times New Roman" pitchFamily="18" charset="0"/>
            </a:endParaRPr>
          </a:p>
        </p:txBody>
      </p:sp>
      <p:sp>
        <p:nvSpPr>
          <p:cNvPr id="94215" name="Diamond 7"/>
          <p:cNvSpPr>
            <a:spLocks noChangeArrowheads="1"/>
          </p:cNvSpPr>
          <p:nvPr/>
        </p:nvSpPr>
        <p:spPr bwMode="auto">
          <a:xfrm>
            <a:off x="4711700" y="381000"/>
            <a:ext cx="2020888" cy="762000"/>
          </a:xfrm>
          <a:prstGeom prst="diamond">
            <a:avLst/>
          </a:prstGeom>
          <a:pattFill prst="trellis">
            <a:fgClr>
              <a:srgbClr val="92D050"/>
            </a:fgClr>
            <a:bgClr>
              <a:schemeClr val="bg1"/>
            </a:bgClr>
          </a:pattFill>
          <a:ln w="9525" algn="ctr">
            <a:solidFill>
              <a:schemeClr val="tx1"/>
            </a:solidFill>
            <a:round/>
            <a:headEnd/>
            <a:tailEnd/>
          </a:ln>
        </p:spPr>
        <p:txBody>
          <a:bodyPr/>
          <a:lstStyle/>
          <a:p>
            <a:pPr algn="ctr"/>
            <a:r>
              <a:rPr lang="ar-JO" sz="2800">
                <a:latin typeface="Times New Roman" pitchFamily="18" charset="0"/>
              </a:rPr>
              <a:t>الفم</a:t>
            </a:r>
            <a:endParaRPr lang="ar-SA" sz="2800">
              <a:latin typeface="Times New Roman" pitchFamily="18" charset="0"/>
            </a:endParaRPr>
          </a:p>
        </p:txBody>
      </p:sp>
      <p:sp>
        <p:nvSpPr>
          <p:cNvPr id="94216" name="Pentagon 15"/>
          <p:cNvSpPr>
            <a:spLocks noChangeArrowheads="1"/>
          </p:cNvSpPr>
          <p:nvPr/>
        </p:nvSpPr>
        <p:spPr bwMode="auto">
          <a:xfrm>
            <a:off x="141288" y="188913"/>
            <a:ext cx="3925887" cy="906462"/>
          </a:xfrm>
          <a:prstGeom prst="homePlate">
            <a:avLst>
              <a:gd name="adj" fmla="val 50007"/>
            </a:avLst>
          </a:prstGeom>
          <a:pattFill prst="horzBrick">
            <a:fgClr>
              <a:srgbClr val="92D050"/>
            </a:fgClr>
            <a:bgClr>
              <a:schemeClr val="bg1"/>
            </a:bgClr>
          </a:pattFill>
          <a:ln w="9525" algn="ctr">
            <a:solidFill>
              <a:schemeClr val="tx1"/>
            </a:solidFill>
            <a:round/>
            <a:headEnd/>
            <a:tailEnd/>
          </a:ln>
        </p:spPr>
        <p:txBody>
          <a:bodyPr/>
          <a:lstStyle/>
          <a:p>
            <a:pPr algn="l"/>
            <a:r>
              <a:rPr lang="ar-JO" sz="2000" b="1">
                <a:latin typeface="Times New Roman" pitchFamily="18" charset="0"/>
              </a:rPr>
              <a:t>تحليل ميكانيكي للطعام , خلط وتذويب الطعام بواسطة اللعاب. بدء التحليل ال كيماوي للكربوهيدرات </a:t>
            </a:r>
            <a:endParaRPr lang="ar-SA" sz="2000" b="1">
              <a:latin typeface="Times New Roman" pitchFamily="18" charset="0"/>
            </a:endParaRPr>
          </a:p>
        </p:txBody>
      </p:sp>
      <p:sp>
        <p:nvSpPr>
          <p:cNvPr id="94217" name="Pentagon 18"/>
          <p:cNvSpPr>
            <a:spLocks noChangeArrowheads="1"/>
          </p:cNvSpPr>
          <p:nvPr/>
        </p:nvSpPr>
        <p:spPr bwMode="auto">
          <a:xfrm>
            <a:off x="141288" y="1539875"/>
            <a:ext cx="3925887" cy="736600"/>
          </a:xfrm>
          <a:prstGeom prst="homePlate">
            <a:avLst>
              <a:gd name="adj" fmla="val 50016"/>
            </a:avLst>
          </a:prstGeom>
          <a:pattFill prst="horzBrick">
            <a:fgClr>
              <a:srgbClr val="92D050"/>
            </a:fgClr>
            <a:bgClr>
              <a:schemeClr val="bg1"/>
            </a:bgClr>
          </a:pattFill>
          <a:ln w="9525" algn="ctr">
            <a:solidFill>
              <a:schemeClr val="tx1"/>
            </a:solidFill>
            <a:round/>
            <a:headEnd/>
            <a:tailEnd/>
          </a:ln>
        </p:spPr>
        <p:txBody>
          <a:bodyPr/>
          <a:lstStyle/>
          <a:p>
            <a:pPr algn="l"/>
            <a:r>
              <a:rPr lang="ar-SA" sz="2000" b="1">
                <a:latin typeface="Times New Roman" pitchFamily="18" charset="0"/>
              </a:rPr>
              <a:t>عجن وخلط محلول الطعام, بدء التحليل الكيماوي للبروتينات</a:t>
            </a:r>
          </a:p>
        </p:txBody>
      </p:sp>
      <p:sp>
        <p:nvSpPr>
          <p:cNvPr id="94218" name="Pentagon 19"/>
          <p:cNvSpPr>
            <a:spLocks noChangeArrowheads="1"/>
          </p:cNvSpPr>
          <p:nvPr/>
        </p:nvSpPr>
        <p:spPr bwMode="auto">
          <a:xfrm>
            <a:off x="141288" y="2636838"/>
            <a:ext cx="3925887" cy="1296987"/>
          </a:xfrm>
          <a:prstGeom prst="homePlate">
            <a:avLst>
              <a:gd name="adj" fmla="val 49972"/>
            </a:avLst>
          </a:prstGeom>
          <a:pattFill prst="horzBrick">
            <a:fgClr>
              <a:srgbClr val="92D050"/>
            </a:fgClr>
            <a:bgClr>
              <a:schemeClr val="bg1"/>
            </a:bgClr>
          </a:pattFill>
          <a:ln w="9525" algn="ctr">
            <a:solidFill>
              <a:schemeClr val="tx1"/>
            </a:solidFill>
            <a:round/>
            <a:headEnd/>
            <a:tailEnd/>
          </a:ln>
        </p:spPr>
        <p:txBody>
          <a:bodyPr/>
          <a:lstStyle/>
          <a:p>
            <a:pPr algn="l"/>
            <a:r>
              <a:rPr lang="ar-SA" sz="2000" b="1">
                <a:latin typeface="Times New Roman" pitchFamily="18" charset="0"/>
              </a:rPr>
              <a:t>انتهاء التحليل الكيماوي للكربوهيدرات , اكمال التحليل الكيماوي للبروتينات, تحويل الدهون لمستحلب , امتصاص الماء والمعادن للدم</a:t>
            </a:r>
          </a:p>
        </p:txBody>
      </p:sp>
      <p:sp>
        <p:nvSpPr>
          <p:cNvPr id="94219" name="Pentagon 20"/>
          <p:cNvSpPr>
            <a:spLocks noChangeArrowheads="1"/>
          </p:cNvSpPr>
          <p:nvPr/>
        </p:nvSpPr>
        <p:spPr bwMode="auto">
          <a:xfrm>
            <a:off x="141288" y="4076700"/>
            <a:ext cx="3925887" cy="1439863"/>
          </a:xfrm>
          <a:prstGeom prst="homePlate">
            <a:avLst>
              <a:gd name="adj" fmla="val 50012"/>
            </a:avLst>
          </a:prstGeom>
          <a:pattFill prst="horzBrick">
            <a:fgClr>
              <a:srgbClr val="92D050"/>
            </a:fgClr>
            <a:bgClr>
              <a:schemeClr val="bg1"/>
            </a:bgClr>
          </a:pattFill>
          <a:ln w="9525" algn="ctr">
            <a:solidFill>
              <a:schemeClr val="tx1"/>
            </a:solidFill>
            <a:round/>
            <a:headEnd/>
            <a:tailEnd/>
          </a:ln>
        </p:spPr>
        <p:txBody>
          <a:bodyPr/>
          <a:lstStyle/>
          <a:p>
            <a:pPr algn="l"/>
            <a:r>
              <a:rPr lang="ar-SA" sz="2000" b="1">
                <a:latin typeface="Times New Roman" pitchFamily="18" charset="0"/>
              </a:rPr>
              <a:t>تكملة التحليل الكيماوي للزلاليات لأحماض أمينية, تكملة تحليل الدهنيات , السكريات الأحادية , الأحماض الأمينية وجزيئات صغيرة أخرى تمتص عبر جدار الأمعاء للدم </a:t>
            </a:r>
          </a:p>
        </p:txBody>
      </p:sp>
      <p:sp>
        <p:nvSpPr>
          <p:cNvPr id="94220" name="Pentagon 12"/>
          <p:cNvSpPr>
            <a:spLocks noChangeArrowheads="1"/>
          </p:cNvSpPr>
          <p:nvPr/>
        </p:nvSpPr>
        <p:spPr bwMode="auto">
          <a:xfrm>
            <a:off x="141288" y="5651500"/>
            <a:ext cx="4081462" cy="1206500"/>
          </a:xfrm>
          <a:prstGeom prst="homePlate">
            <a:avLst>
              <a:gd name="adj" fmla="val 50023"/>
            </a:avLst>
          </a:prstGeom>
          <a:pattFill prst="horzBrick">
            <a:fgClr>
              <a:srgbClr val="92D050"/>
            </a:fgClr>
            <a:bgClr>
              <a:schemeClr val="bg1"/>
            </a:bgClr>
          </a:pattFill>
          <a:ln w="9525" algn="ctr">
            <a:solidFill>
              <a:schemeClr val="tx1"/>
            </a:solidFill>
            <a:round/>
            <a:headEnd/>
            <a:tailEnd/>
          </a:ln>
        </p:spPr>
        <p:txBody>
          <a:bodyPr/>
          <a:lstStyle/>
          <a:p>
            <a:pPr algn="l"/>
            <a:r>
              <a:rPr lang="ar-SA" sz="2000" b="1">
                <a:latin typeface="Times New Roman" pitchFamily="18" charset="0"/>
              </a:rPr>
              <a:t>أمتصاص باقي الماء من خلال جدار الأمعي للدم , تراكم فضلات الطعام وتحويله لبراز</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כותרת 3"/>
          <p:cNvSpPr>
            <a:spLocks noGrp="1"/>
          </p:cNvSpPr>
          <p:nvPr>
            <p:ph type="title"/>
          </p:nvPr>
        </p:nvSpPr>
        <p:spPr>
          <a:xfrm>
            <a:off x="685800" y="609600"/>
            <a:ext cx="7772400" cy="747713"/>
          </a:xfrm>
        </p:spPr>
        <p:txBody>
          <a:bodyPr/>
          <a:lstStyle/>
          <a:p>
            <a:r>
              <a:rPr lang="ar-JO" b="1" smtClean="0">
                <a:solidFill>
                  <a:srgbClr val="C00000"/>
                </a:solidFill>
              </a:rPr>
              <a:t>الكبد</a:t>
            </a:r>
            <a:r>
              <a:rPr lang="he-IL" b="1" smtClean="0">
                <a:solidFill>
                  <a:srgbClr val="C00000"/>
                </a:solidFill>
              </a:rPr>
              <a:t/>
            </a:r>
            <a:br>
              <a:rPr lang="he-IL" b="1" smtClean="0">
                <a:solidFill>
                  <a:srgbClr val="C00000"/>
                </a:solidFill>
              </a:rPr>
            </a:br>
            <a:endParaRPr lang="he-IL" smtClean="0"/>
          </a:p>
        </p:txBody>
      </p:sp>
      <p:sp>
        <p:nvSpPr>
          <p:cNvPr id="52226" name="מציין מיקום תוכן 2"/>
          <p:cNvSpPr>
            <a:spLocks noGrp="1"/>
          </p:cNvSpPr>
          <p:nvPr>
            <p:ph idx="1"/>
          </p:nvPr>
        </p:nvSpPr>
        <p:spPr>
          <a:xfrm>
            <a:off x="571500" y="1143000"/>
            <a:ext cx="7772400" cy="4114800"/>
          </a:xfrm>
        </p:spPr>
        <p:txBody>
          <a:bodyPr/>
          <a:lstStyle/>
          <a:p>
            <a:pPr>
              <a:defRPr/>
            </a:pPr>
            <a:r>
              <a:rPr lang="ar-JO" b="1" dirty="0" smtClean="0"/>
              <a:t>يحلل السموم والكحول</a:t>
            </a:r>
            <a:r>
              <a:rPr lang="he-IL" b="1" dirty="0" smtClean="0"/>
              <a:t> </a:t>
            </a:r>
            <a:r>
              <a:rPr lang="ar-SA" b="1" dirty="0" smtClean="0"/>
              <a:t>وأيضا يحلل خلايا الدم الميتة.</a:t>
            </a:r>
            <a:endParaRPr lang="en-US" b="1" dirty="0" smtClean="0"/>
          </a:p>
          <a:p>
            <a:pPr>
              <a:defRPr/>
            </a:pPr>
            <a:r>
              <a:rPr lang="ar-JO" b="1" dirty="0" smtClean="0"/>
              <a:t>يشكل مكان أدخار المواد الغنية بالطاقة لوقت الحاجة</a:t>
            </a:r>
            <a:r>
              <a:rPr lang="he-IL" b="1" dirty="0" smtClean="0"/>
              <a:t>.</a:t>
            </a:r>
          </a:p>
          <a:p>
            <a:pPr>
              <a:defRPr/>
            </a:pPr>
            <a:r>
              <a:rPr lang="ar-JO" b="1" dirty="0" smtClean="0"/>
              <a:t>ينتج مواد مهمة للجسم, مثل:</a:t>
            </a:r>
            <a:endParaRPr lang="he-IL" b="1" dirty="0" smtClean="0"/>
          </a:p>
          <a:p>
            <a:pPr lvl="1">
              <a:buFont typeface="Wingdings" pitchFamily="2" charset="2"/>
              <a:buChar char="v"/>
              <a:defRPr/>
            </a:pPr>
            <a:r>
              <a:rPr lang="ar-SA" b="1" dirty="0" smtClean="0"/>
              <a:t>أملاح</a:t>
            </a:r>
            <a:r>
              <a:rPr lang="ar-JO" b="1" dirty="0" smtClean="0"/>
              <a:t> المرارة</a:t>
            </a:r>
            <a:r>
              <a:rPr lang="ar-SA" b="1" dirty="0" smtClean="0"/>
              <a:t> التي تخزن في المرارة .</a:t>
            </a:r>
          </a:p>
          <a:p>
            <a:pPr lvl="1">
              <a:buFont typeface="Wingdings" pitchFamily="2" charset="2"/>
              <a:buChar char="v"/>
              <a:defRPr/>
            </a:pPr>
            <a:r>
              <a:rPr lang="ar-SA" b="1" dirty="0" smtClean="0"/>
              <a:t>عصارة المرارة</a:t>
            </a:r>
            <a:r>
              <a:rPr lang="ar-JO" b="1" dirty="0" smtClean="0"/>
              <a:t> الذي </a:t>
            </a:r>
            <a:r>
              <a:rPr lang="ar-SA" b="1" dirty="0"/>
              <a:t>ت</a:t>
            </a:r>
            <a:r>
              <a:rPr lang="ar-JO" b="1" dirty="0" smtClean="0"/>
              <a:t>فرز للمعي و</a:t>
            </a:r>
            <a:r>
              <a:rPr lang="ar-SA" b="1" dirty="0" smtClean="0"/>
              <a:t>ت</a:t>
            </a:r>
            <a:r>
              <a:rPr lang="ar-JO" b="1" dirty="0" smtClean="0"/>
              <a:t>ساعد في تحليل الدهنيات.</a:t>
            </a:r>
            <a:r>
              <a:rPr lang="he-IL" b="1" dirty="0" smtClean="0"/>
              <a:t> </a:t>
            </a:r>
          </a:p>
          <a:p>
            <a:pPr>
              <a:buFontTx/>
              <a:buNone/>
              <a:defRPr/>
            </a:pPr>
            <a:endParaRPr lang="en-US" b="1" dirty="0" smtClean="0"/>
          </a:p>
          <a:p>
            <a:pPr marL="0" indent="0">
              <a:buFontTx/>
              <a:buNone/>
              <a:defRPr/>
            </a:pPr>
            <a:endParaRPr lang="he-IL" dirty="0" smtClean="0"/>
          </a:p>
        </p:txBody>
      </p:sp>
      <p:pic>
        <p:nvPicPr>
          <p:cNvPr id="5" name="Picture 4" descr="C:\Documents and Settings\Katsir\Desktop\מערכת העכול\2-14.jpg"/>
          <p:cNvPicPr>
            <a:picLocks noChangeAspect="1" noChangeArrowheads="1"/>
          </p:cNvPicPr>
          <p:nvPr/>
        </p:nvPicPr>
        <p:blipFill>
          <a:blip r:embed="rId2" cstate="email"/>
          <a:srcRect/>
          <a:stretch>
            <a:fillRect/>
          </a:stretch>
        </p:blipFill>
        <p:spPr bwMode="auto">
          <a:xfrm>
            <a:off x="-4763" y="4056063"/>
            <a:ext cx="3470276" cy="280193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animEffect transition="in" filter="box(in)">
                                      <p:cBhvr>
                                        <p:cTn id="7" dur="500"/>
                                        <p:tgtEl>
                                          <p:spTgt spid="5222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2226">
                                            <p:txEl>
                                              <p:pRg st="1" end="1"/>
                                            </p:txEl>
                                          </p:spTgt>
                                        </p:tgtEl>
                                        <p:attrNameLst>
                                          <p:attrName>style.visibility</p:attrName>
                                        </p:attrNameLst>
                                      </p:cBhvr>
                                      <p:to>
                                        <p:strVal val="visible"/>
                                      </p:to>
                                    </p:set>
                                    <p:animEffect transition="in" filter="box(in)">
                                      <p:cBhvr>
                                        <p:cTn id="12" dur="500"/>
                                        <p:tgtEl>
                                          <p:spTgt spid="5222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52226">
                                            <p:txEl>
                                              <p:pRg st="2" end="2"/>
                                            </p:txEl>
                                          </p:spTgt>
                                        </p:tgtEl>
                                        <p:attrNameLst>
                                          <p:attrName>style.visibility</p:attrName>
                                        </p:attrNameLst>
                                      </p:cBhvr>
                                      <p:to>
                                        <p:strVal val="visible"/>
                                      </p:to>
                                    </p:set>
                                    <p:animEffect transition="in" filter="box(in)">
                                      <p:cBhvr>
                                        <p:cTn id="17" dur="500"/>
                                        <p:tgtEl>
                                          <p:spTgt spid="5222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nodeType="clickEffect">
                                  <p:stCondLst>
                                    <p:cond delay="0"/>
                                  </p:stCondLst>
                                  <p:childTnLst>
                                    <p:set>
                                      <p:cBhvr>
                                        <p:cTn id="21" dur="1" fill="hold">
                                          <p:stCondLst>
                                            <p:cond delay="0"/>
                                          </p:stCondLst>
                                        </p:cTn>
                                        <p:tgtEl>
                                          <p:spTgt spid="52226">
                                            <p:txEl>
                                              <p:pRg st="3" end="3"/>
                                            </p:txEl>
                                          </p:spTgt>
                                        </p:tgtEl>
                                        <p:attrNameLst>
                                          <p:attrName>style.visibility</p:attrName>
                                        </p:attrNameLst>
                                      </p:cBhvr>
                                      <p:to>
                                        <p:strVal val="visible"/>
                                      </p:to>
                                    </p:set>
                                    <p:animEffect transition="in" filter="box(in)">
                                      <p:cBhvr>
                                        <p:cTn id="22" dur="500"/>
                                        <p:tgtEl>
                                          <p:spTgt spid="5222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52226">
                                            <p:txEl>
                                              <p:pRg st="4" end="4"/>
                                            </p:txEl>
                                          </p:spTgt>
                                        </p:tgtEl>
                                        <p:attrNameLst>
                                          <p:attrName>style.visibility</p:attrName>
                                        </p:attrNameLst>
                                      </p:cBhvr>
                                      <p:to>
                                        <p:strVal val="visible"/>
                                      </p:to>
                                    </p:set>
                                    <p:animEffect transition="in" filter="box(in)">
                                      <p:cBhvr>
                                        <p:cTn id="27" dur="500"/>
                                        <p:tgtEl>
                                          <p:spTgt spid="5222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8"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0-#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9"/>
          <p:cNvPicPr>
            <a:picLocks noChangeAspect="1" noChangeArrowheads="1"/>
          </p:cNvPicPr>
          <p:nvPr/>
        </p:nvPicPr>
        <p:blipFill>
          <a:blip r:embed="rId2" cstate="email"/>
          <a:srcRect/>
          <a:stretch>
            <a:fillRect/>
          </a:stretch>
        </p:blipFill>
        <p:spPr bwMode="auto">
          <a:xfrm>
            <a:off x="419100" y="836613"/>
            <a:ext cx="8305800" cy="5095875"/>
          </a:xfrm>
          <a:prstGeom prst="rect">
            <a:avLst/>
          </a:prstGeom>
          <a:noFill/>
          <a:ln w="9525">
            <a:noFill/>
            <a:miter lim="800000"/>
            <a:headEnd/>
            <a:tailEnd/>
          </a:ln>
          <a:effectLst/>
        </p:spPr>
      </p:pic>
      <p:sp>
        <p:nvSpPr>
          <p:cNvPr id="96259" name="Text Box 4"/>
          <p:cNvSpPr txBox="1">
            <a:spLocks noChangeArrowheads="1"/>
          </p:cNvSpPr>
          <p:nvPr/>
        </p:nvSpPr>
        <p:spPr bwMode="auto">
          <a:xfrm>
            <a:off x="2971800" y="0"/>
            <a:ext cx="2671763" cy="762000"/>
          </a:xfrm>
          <a:prstGeom prst="rect">
            <a:avLst/>
          </a:prstGeom>
          <a:noFill/>
          <a:ln w="9525">
            <a:noFill/>
            <a:miter lim="800000"/>
            <a:headEnd/>
            <a:tailEnd/>
          </a:ln>
          <a:effectLst/>
        </p:spPr>
        <p:txBody>
          <a:bodyPr wrap="none">
            <a:spAutoFit/>
          </a:bodyPr>
          <a:lstStyle/>
          <a:p>
            <a:pPr algn="ctr" rtl="0"/>
            <a:r>
              <a:rPr lang="en-US" sz="4400" b="1">
                <a:solidFill>
                  <a:srgbClr val="000000"/>
                </a:solidFill>
                <a:ea typeface="Times New Roman (Hebrew)"/>
                <a:cs typeface="Times New Roman (Hebrew)"/>
              </a:rPr>
              <a:t>Pancreas</a:t>
            </a:r>
          </a:p>
        </p:txBody>
      </p:sp>
      <p:sp>
        <p:nvSpPr>
          <p:cNvPr id="24581" name="Text Box 5"/>
          <p:cNvSpPr txBox="1">
            <a:spLocks noChangeArrowheads="1"/>
          </p:cNvSpPr>
          <p:nvPr/>
        </p:nvSpPr>
        <p:spPr bwMode="auto">
          <a:xfrm>
            <a:off x="6092825" y="6553200"/>
            <a:ext cx="3051175" cy="304800"/>
          </a:xfrm>
          <a:prstGeom prst="rect">
            <a:avLst/>
          </a:prstGeom>
          <a:noFill/>
          <a:ln w="9525">
            <a:noFill/>
            <a:miter lim="800000"/>
            <a:headEnd/>
            <a:tailEnd/>
          </a:ln>
          <a:effectLst/>
        </p:spPr>
        <p:txBody>
          <a:bodyPr wrap="none">
            <a:spAutoFit/>
          </a:bodyPr>
          <a:lstStyle/>
          <a:p>
            <a:pPr algn="ctr" rtl="0"/>
            <a:r>
              <a:rPr lang="en-US" sz="1400" b="1">
                <a:solidFill>
                  <a:srgbClr val="000000"/>
                </a:solidFill>
                <a:ea typeface="Times New Roman (Hebrew)"/>
                <a:cs typeface="Times New Roman (Hebrew)"/>
              </a:rPr>
              <a:t>“The Pancreas” by Howard Banks</a:t>
            </a:r>
          </a:p>
        </p:txBody>
      </p:sp>
      <p:sp>
        <p:nvSpPr>
          <p:cNvPr id="100357" name="Rectangle 6"/>
          <p:cNvSpPr>
            <a:spLocks noChangeArrowheads="1"/>
          </p:cNvSpPr>
          <p:nvPr/>
        </p:nvSpPr>
        <p:spPr bwMode="auto">
          <a:xfrm>
            <a:off x="2454275" y="188913"/>
            <a:ext cx="3962400" cy="685800"/>
          </a:xfrm>
          <a:prstGeom prst="rect">
            <a:avLst/>
          </a:prstGeom>
          <a:solidFill>
            <a:schemeClr val="accent6">
              <a:lumMod val="20000"/>
              <a:lumOff val="80000"/>
            </a:schemeClr>
          </a:solidFill>
          <a:ln>
            <a:noFill/>
          </a:ln>
          <a:effectLst/>
        </p:spPr>
        <p:txBody>
          <a:bodyPr wrap="none" anchor="ctr"/>
          <a:lstStyle/>
          <a:p>
            <a:pPr algn="ctr">
              <a:defRPr/>
            </a:pPr>
            <a:r>
              <a:rPr lang="ar-JO" sz="4000" dirty="0">
                <a:solidFill>
                  <a:srgbClr val="000000"/>
                </a:solidFill>
                <a:latin typeface="Times New Roman" pitchFamily="18" charset="0"/>
                <a:ea typeface="Times New Roman (Hebrew)"/>
                <a:cs typeface="Times New Roman (Hebrew)"/>
              </a:rPr>
              <a:t>البنكرياس</a:t>
            </a:r>
            <a:endParaRPr lang="en-US" sz="4000" dirty="0">
              <a:solidFill>
                <a:srgbClr val="000000"/>
              </a:solidFill>
              <a:latin typeface="Times New Roman" pitchFamily="18" charset="0"/>
              <a:ea typeface="Times New Roman (Hebrew)"/>
              <a:cs typeface="Times New Roman (Hebrew)"/>
            </a:endParaRPr>
          </a:p>
        </p:txBody>
      </p:sp>
      <p:sp>
        <p:nvSpPr>
          <p:cNvPr id="100358" name="Rectangle 7"/>
          <p:cNvSpPr>
            <a:spLocks noChangeArrowheads="1"/>
          </p:cNvSpPr>
          <p:nvPr/>
        </p:nvSpPr>
        <p:spPr bwMode="auto">
          <a:xfrm>
            <a:off x="419100" y="5410200"/>
            <a:ext cx="1676400" cy="533400"/>
          </a:xfrm>
          <a:prstGeom prst="rect">
            <a:avLst/>
          </a:prstGeom>
          <a:solidFill>
            <a:schemeClr val="accent5"/>
          </a:solidFill>
          <a:ln>
            <a:noFill/>
          </a:ln>
          <a:effectLst/>
        </p:spPr>
        <p:txBody>
          <a:bodyPr wrap="none" anchor="ctr"/>
          <a:lstStyle/>
          <a:p>
            <a:pPr algn="ctr">
              <a:defRPr/>
            </a:pPr>
            <a:r>
              <a:rPr lang="ar-JO" sz="2400" dirty="0">
                <a:solidFill>
                  <a:srgbClr val="000000"/>
                </a:solidFill>
                <a:latin typeface="Times New Roman" pitchFamily="18" charset="0"/>
                <a:ea typeface="Times New Roman (Hebrew)"/>
                <a:cs typeface="Times New Roman (Hebrew)"/>
              </a:rPr>
              <a:t>الأثنا عشر</a:t>
            </a:r>
            <a:endParaRPr lang="en-US" sz="2400" dirty="0">
              <a:solidFill>
                <a:srgbClr val="000000"/>
              </a:solidFill>
              <a:latin typeface="Times New Roman" pitchFamily="18" charset="0"/>
              <a:ea typeface="Times New Roman (Hebrew)"/>
              <a:cs typeface="Times New Roman (Hebrew)"/>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245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כותרת 1"/>
          <p:cNvSpPr>
            <a:spLocks noGrp="1"/>
          </p:cNvSpPr>
          <p:nvPr>
            <p:ph type="title"/>
          </p:nvPr>
        </p:nvSpPr>
        <p:spPr>
          <a:xfrm>
            <a:off x="757238" y="333375"/>
            <a:ext cx="7772400" cy="1143000"/>
          </a:xfrm>
        </p:spPr>
        <p:txBody>
          <a:bodyPr/>
          <a:lstStyle/>
          <a:p>
            <a:r>
              <a:rPr lang="ar-JO" b="1" smtClean="0">
                <a:solidFill>
                  <a:srgbClr val="C00000"/>
                </a:solidFill>
              </a:rPr>
              <a:t>البنكرياس</a:t>
            </a:r>
            <a:endParaRPr lang="he-IL" smtClean="0"/>
          </a:p>
        </p:txBody>
      </p:sp>
      <p:sp>
        <p:nvSpPr>
          <p:cNvPr id="3" name="מציין מיקום תוכן 2"/>
          <p:cNvSpPr>
            <a:spLocks noGrp="1"/>
          </p:cNvSpPr>
          <p:nvPr>
            <p:ph sz="half" idx="1"/>
          </p:nvPr>
        </p:nvSpPr>
        <p:spPr>
          <a:xfrm>
            <a:off x="4714875" y="1857375"/>
            <a:ext cx="3810000" cy="4114800"/>
          </a:xfrm>
        </p:spPr>
        <p:txBody>
          <a:bodyPr/>
          <a:lstStyle/>
          <a:p>
            <a:r>
              <a:rPr lang="ar-JO" b="1" smtClean="0"/>
              <a:t>يفرز للأمعاء مواد هامة في عملية تحليل الدهون , السكريات والزلاليات.</a:t>
            </a:r>
            <a:r>
              <a:rPr lang="he-IL" b="1" smtClean="0"/>
              <a:t> </a:t>
            </a:r>
            <a:endParaRPr lang="ar-JO" b="1" smtClean="0"/>
          </a:p>
          <a:p>
            <a:r>
              <a:rPr lang="ar-JO" b="1" smtClean="0"/>
              <a:t>يفرز مواد هامة لمعادلة البيئة الحامضية في المعدة.</a:t>
            </a:r>
            <a:endParaRPr lang="he-IL" smtClean="0"/>
          </a:p>
        </p:txBody>
      </p:sp>
      <p:sp>
        <p:nvSpPr>
          <p:cNvPr id="97284" name="מציין מיקום תוכן 6"/>
          <p:cNvSpPr>
            <a:spLocks noGrp="1"/>
          </p:cNvSpPr>
          <p:nvPr>
            <p:ph sz="half" idx="2"/>
          </p:nvPr>
        </p:nvSpPr>
        <p:spPr>
          <a:xfrm>
            <a:off x="428625" y="1857375"/>
            <a:ext cx="3810000" cy="4114800"/>
          </a:xfrm>
        </p:spPr>
        <p:txBody>
          <a:bodyPr/>
          <a:lstStyle/>
          <a:p>
            <a:endParaRPr lang="ar-SA" smtClean="0"/>
          </a:p>
        </p:txBody>
      </p:sp>
      <p:pic>
        <p:nvPicPr>
          <p:cNvPr id="97285" name="Picture 5" descr="http://images.google.co.il/url?source=imgres&amp;ct=img&amp;q=http://www.nsf.gov/news/mmg/media/images/pancreas_h.jpg&amp;usg=AFQjCNGfbvRq05S5E4KwH7p5o1UKLFQ4ZQ"/>
          <p:cNvPicPr>
            <a:picLocks noChangeAspect="1" noChangeArrowheads="1"/>
          </p:cNvPicPr>
          <p:nvPr/>
        </p:nvPicPr>
        <p:blipFill>
          <a:blip r:embed="rId2" cstate="email"/>
          <a:srcRect t="-5859"/>
          <a:stretch>
            <a:fillRect/>
          </a:stretch>
        </p:blipFill>
        <p:spPr bwMode="auto">
          <a:xfrm>
            <a:off x="285750" y="1196975"/>
            <a:ext cx="4357688" cy="38719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מציין מיקום תוכן 2"/>
          <p:cNvSpPr>
            <a:spLocks noGrp="1"/>
          </p:cNvSpPr>
          <p:nvPr>
            <p:ph idx="1"/>
          </p:nvPr>
        </p:nvSpPr>
        <p:spPr>
          <a:xfrm>
            <a:off x="1476375" y="2133600"/>
            <a:ext cx="6096000" cy="3886200"/>
          </a:xfrm>
        </p:spPr>
        <p:txBody>
          <a:bodyPr/>
          <a:lstStyle/>
          <a:p>
            <a:pPr marL="0" indent="0" eaLnBrk="1" hangingPunct="1">
              <a:spcBef>
                <a:spcPct val="0"/>
              </a:spcBef>
              <a:buClrTx/>
              <a:buFont typeface="Arial" pitchFamily="34" charset="0"/>
              <a:buNone/>
            </a:pPr>
            <a:r>
              <a:rPr lang="he-IL" sz="1800" smtClean="0">
                <a:solidFill>
                  <a:srgbClr val="000000"/>
                </a:solidFill>
              </a:rPr>
              <a:t>  </a:t>
            </a:r>
            <a:r>
              <a:rPr lang="ar-JO" sz="2400" b="1" smtClean="0">
                <a:solidFill>
                  <a:srgbClr val="000000"/>
                </a:solidFill>
              </a:rPr>
              <a:t>لا , هناك جهاز يساعد في استيعاب المواد من البيئة الخارية لداخل الجسم وهو </a:t>
            </a:r>
            <a:r>
              <a:rPr lang="ar-JO" sz="2400" b="1" smtClean="0">
                <a:solidFill>
                  <a:srgbClr val="FF0000"/>
                </a:solidFill>
              </a:rPr>
              <a:t>جهاز الهضم</a:t>
            </a:r>
            <a:endParaRPr lang="he-IL" sz="2400" b="1" smtClean="0">
              <a:solidFill>
                <a:srgbClr val="FF0000"/>
              </a:solidFill>
            </a:endParaRPr>
          </a:p>
        </p:txBody>
      </p:sp>
      <p:sp>
        <p:nvSpPr>
          <p:cNvPr id="6" name="כותרת 1"/>
          <p:cNvSpPr>
            <a:spLocks noGrp="1"/>
          </p:cNvSpPr>
          <p:nvPr>
            <p:ph type="title"/>
          </p:nvPr>
        </p:nvSpPr>
        <p:spPr/>
        <p:txBody>
          <a:bodyPr rtlCol="1">
            <a:noAutofit/>
          </a:bodyPr>
          <a:lstStyle/>
          <a:p>
            <a:pPr eaLnBrk="1" fontAlgn="auto" hangingPunct="1">
              <a:spcBef>
                <a:spcPts val="0"/>
              </a:spcBef>
              <a:spcAft>
                <a:spcPts val="0"/>
              </a:spcAft>
              <a:defRPr/>
            </a:pPr>
            <a:r>
              <a:rPr lang="ar-JO" sz="4000" dirty="0" smtClean="0">
                <a:solidFill>
                  <a:srgbClr val="FF0000"/>
                </a:solidFill>
                <a:effectLst>
                  <a:outerShdw blurRad="38100" dist="38100" dir="2700000" algn="tl">
                    <a:srgbClr val="000000">
                      <a:alpha val="43137"/>
                    </a:srgbClr>
                  </a:outerShdw>
                </a:effectLst>
                <a:cs typeface="Al-Hadith1" pitchFamily="2" charset="-78"/>
              </a:rPr>
              <a:t>هل الكائن الحي متعدد الخلايا يستوعب المواد مباشرة لداخل الخلايا؟</a:t>
            </a:r>
            <a:r>
              <a:rPr lang="he-IL" sz="4000" dirty="0" smtClean="0">
                <a:solidFill>
                  <a:srgbClr val="FF0000"/>
                </a:solidFill>
                <a:effectLst>
                  <a:outerShdw blurRad="38100" dist="38100" dir="2700000" algn="tl">
                    <a:srgbClr val="000000">
                      <a:alpha val="43137"/>
                    </a:srgbClr>
                  </a:outerShdw>
                </a:effectLst>
                <a:cs typeface="Arial"/>
              </a:rPr>
              <a:t> </a:t>
            </a:r>
          </a:p>
        </p:txBody>
      </p:sp>
      <p:pic>
        <p:nvPicPr>
          <p:cNvPr id="61444" name="מציין מיקום תוכן 3" descr="2-7.jpg">
            <a:hlinkClick r:id="rId2"/>
          </p:cNvPr>
          <p:cNvPicPr>
            <a:picLocks noChangeAspect="1"/>
          </p:cNvPicPr>
          <p:nvPr/>
        </p:nvPicPr>
        <p:blipFill>
          <a:blip r:embed="rId3" cstate="email"/>
          <a:srcRect/>
          <a:stretch>
            <a:fillRect/>
          </a:stretch>
        </p:blipFill>
        <p:spPr bwMode="auto">
          <a:xfrm>
            <a:off x="539750" y="2636838"/>
            <a:ext cx="2660650" cy="40513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4"/>
          <p:cNvPicPr>
            <a:picLocks noChangeAspect="1" noChangeArrowheads="1"/>
          </p:cNvPicPr>
          <p:nvPr/>
        </p:nvPicPr>
        <p:blipFill>
          <a:blip r:embed="rId2" cstate="email"/>
          <a:srcRect/>
          <a:stretch>
            <a:fillRect/>
          </a:stretch>
        </p:blipFill>
        <p:spPr bwMode="auto">
          <a:xfrm>
            <a:off x="0" y="-36513"/>
            <a:ext cx="9144000" cy="6858001"/>
          </a:xfrm>
          <a:prstGeom prst="rect">
            <a:avLst/>
          </a:prstGeom>
          <a:noFill/>
          <a:ln w="9525">
            <a:noFill/>
            <a:miter lim="800000"/>
            <a:headEnd/>
            <a:tailEnd/>
          </a:ln>
          <a:effectLst/>
        </p:spPr>
      </p:pic>
      <p:sp>
        <p:nvSpPr>
          <p:cNvPr id="98307" name="Rectangle 3"/>
          <p:cNvSpPr>
            <a:spLocks noChangeArrowheads="1"/>
          </p:cNvSpPr>
          <p:nvPr/>
        </p:nvSpPr>
        <p:spPr bwMode="auto">
          <a:xfrm>
            <a:off x="6227763" y="188913"/>
            <a:ext cx="2592387" cy="630237"/>
          </a:xfrm>
          <a:prstGeom prst="rect">
            <a:avLst/>
          </a:prstGeom>
          <a:noFill/>
          <a:ln w="9525">
            <a:noFill/>
            <a:miter lim="800000"/>
            <a:headEnd/>
            <a:tailEnd/>
          </a:ln>
        </p:spPr>
        <p:txBody>
          <a:bodyPr wrap="none" anchor="ctr"/>
          <a:lstStyle/>
          <a:p>
            <a:pPr algn="ctr"/>
            <a:r>
              <a:rPr lang="ar-JO" sz="3600" b="1">
                <a:solidFill>
                  <a:srgbClr val="FF0000"/>
                </a:solidFill>
                <a:latin typeface="Times New Roman" pitchFamily="18" charset="0"/>
                <a:ea typeface="Times New Roman (Hebrew)"/>
                <a:cs typeface="Times New Roman (Hebrew)"/>
              </a:rPr>
              <a:t>موازنة ومراقبة </a:t>
            </a:r>
          </a:p>
          <a:p>
            <a:pPr algn="ctr"/>
            <a:r>
              <a:rPr lang="ar-JO" sz="3600" b="1">
                <a:solidFill>
                  <a:srgbClr val="FF0000"/>
                </a:solidFill>
                <a:latin typeface="Times New Roman" pitchFamily="18" charset="0"/>
                <a:ea typeface="Times New Roman (Hebrew)"/>
                <a:cs typeface="Times New Roman (Hebrew)"/>
              </a:rPr>
              <a:t>السكر في الخلايا</a:t>
            </a:r>
            <a:endParaRPr lang="en-US" sz="3600" b="1">
              <a:solidFill>
                <a:srgbClr val="FF0000"/>
              </a:solidFill>
              <a:latin typeface="Times New Roman" pitchFamily="18" charset="0"/>
              <a:ea typeface="Times New Roman (Hebrew)"/>
              <a:cs typeface="Times New Roman (Hebrew)"/>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30"/>
          <p:cNvPicPr>
            <a:picLocks noChangeAspect="1" noChangeArrowheads="1"/>
          </p:cNvPicPr>
          <p:nvPr/>
        </p:nvPicPr>
        <p:blipFill>
          <a:blip r:embed="rId2" cstate="email"/>
          <a:srcRect/>
          <a:stretch>
            <a:fillRect/>
          </a:stretch>
        </p:blipFill>
        <p:spPr bwMode="auto">
          <a:xfrm>
            <a:off x="179388" y="836613"/>
            <a:ext cx="4619625" cy="5638800"/>
          </a:xfrm>
          <a:prstGeom prst="rect">
            <a:avLst/>
          </a:prstGeom>
          <a:noFill/>
          <a:ln w="9525">
            <a:noFill/>
            <a:miter lim="800000"/>
            <a:headEnd/>
            <a:tailEnd/>
          </a:ln>
          <a:effectLst/>
        </p:spPr>
      </p:pic>
      <p:sp>
        <p:nvSpPr>
          <p:cNvPr id="99331" name="Text Box 2"/>
          <p:cNvSpPr txBox="1">
            <a:spLocks noChangeArrowheads="1"/>
          </p:cNvSpPr>
          <p:nvPr/>
        </p:nvSpPr>
        <p:spPr bwMode="auto">
          <a:xfrm>
            <a:off x="757238" y="130175"/>
            <a:ext cx="7118350" cy="641350"/>
          </a:xfrm>
          <a:prstGeom prst="rect">
            <a:avLst/>
          </a:prstGeom>
          <a:noFill/>
          <a:ln w="9525">
            <a:noFill/>
            <a:miter lim="800000"/>
            <a:headEnd/>
            <a:tailEnd/>
          </a:ln>
          <a:effectLst/>
        </p:spPr>
        <p:txBody>
          <a:bodyPr wrap="none">
            <a:spAutoFit/>
          </a:bodyPr>
          <a:lstStyle/>
          <a:p>
            <a:pPr algn="ctr" rtl="0"/>
            <a:r>
              <a:rPr lang="en-US" sz="3600" b="1">
                <a:solidFill>
                  <a:srgbClr val="FFFF00"/>
                </a:solidFill>
                <a:ea typeface="Times New Roman (Hebrew)"/>
                <a:cs typeface="Times New Roman (Hebrew)"/>
              </a:rPr>
              <a:t>Role of Insulin in Muscle Tissue</a:t>
            </a:r>
          </a:p>
        </p:txBody>
      </p:sp>
      <p:sp>
        <p:nvSpPr>
          <p:cNvPr id="25604" name="Oval 4"/>
          <p:cNvSpPr>
            <a:spLocks noChangeArrowheads="1"/>
          </p:cNvSpPr>
          <p:nvPr/>
        </p:nvSpPr>
        <p:spPr bwMode="auto">
          <a:xfrm>
            <a:off x="2438400" y="5791200"/>
            <a:ext cx="152400" cy="152400"/>
          </a:xfrm>
          <a:prstGeom prst="ellipse">
            <a:avLst/>
          </a:prstGeom>
          <a:solidFill>
            <a:srgbClr val="CC0000"/>
          </a:solidFill>
          <a:ln w="9525">
            <a:solidFill>
              <a:schemeClr val="tx1"/>
            </a:solidFill>
            <a:round/>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05" name="Oval 5"/>
          <p:cNvSpPr>
            <a:spLocks noChangeArrowheads="1"/>
          </p:cNvSpPr>
          <p:nvPr/>
        </p:nvSpPr>
        <p:spPr bwMode="auto">
          <a:xfrm>
            <a:off x="2895600" y="5867400"/>
            <a:ext cx="152400" cy="152400"/>
          </a:xfrm>
          <a:prstGeom prst="ellipse">
            <a:avLst/>
          </a:prstGeom>
          <a:solidFill>
            <a:srgbClr val="CC0000"/>
          </a:solidFill>
          <a:ln w="9525">
            <a:solidFill>
              <a:schemeClr val="tx1"/>
            </a:solidFill>
            <a:round/>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06" name="Oval 6"/>
          <p:cNvSpPr>
            <a:spLocks noChangeArrowheads="1"/>
          </p:cNvSpPr>
          <p:nvPr/>
        </p:nvSpPr>
        <p:spPr bwMode="auto">
          <a:xfrm>
            <a:off x="2438400" y="5410200"/>
            <a:ext cx="152400" cy="152400"/>
          </a:xfrm>
          <a:prstGeom prst="ellipse">
            <a:avLst/>
          </a:prstGeom>
          <a:solidFill>
            <a:srgbClr val="CC0000"/>
          </a:solidFill>
          <a:ln w="9525">
            <a:solidFill>
              <a:schemeClr val="tx1"/>
            </a:solidFill>
            <a:round/>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07" name="Oval 7"/>
          <p:cNvSpPr>
            <a:spLocks noChangeArrowheads="1"/>
          </p:cNvSpPr>
          <p:nvPr/>
        </p:nvSpPr>
        <p:spPr bwMode="auto">
          <a:xfrm>
            <a:off x="3429000" y="5486400"/>
            <a:ext cx="152400" cy="152400"/>
          </a:xfrm>
          <a:prstGeom prst="ellipse">
            <a:avLst/>
          </a:prstGeom>
          <a:solidFill>
            <a:srgbClr val="CC0000"/>
          </a:solidFill>
          <a:ln w="9525">
            <a:solidFill>
              <a:schemeClr val="tx1"/>
            </a:solidFill>
            <a:round/>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08" name="Oval 8"/>
          <p:cNvSpPr>
            <a:spLocks noChangeArrowheads="1"/>
          </p:cNvSpPr>
          <p:nvPr/>
        </p:nvSpPr>
        <p:spPr bwMode="auto">
          <a:xfrm>
            <a:off x="3200400" y="5334000"/>
            <a:ext cx="152400" cy="152400"/>
          </a:xfrm>
          <a:prstGeom prst="ellipse">
            <a:avLst/>
          </a:prstGeom>
          <a:solidFill>
            <a:srgbClr val="CC0000"/>
          </a:solidFill>
          <a:ln w="9525">
            <a:solidFill>
              <a:schemeClr val="tx1"/>
            </a:solidFill>
            <a:round/>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09" name="Oval 9"/>
          <p:cNvSpPr>
            <a:spLocks noChangeArrowheads="1"/>
          </p:cNvSpPr>
          <p:nvPr/>
        </p:nvSpPr>
        <p:spPr bwMode="auto">
          <a:xfrm>
            <a:off x="3581400" y="5791200"/>
            <a:ext cx="152400" cy="152400"/>
          </a:xfrm>
          <a:prstGeom prst="ellipse">
            <a:avLst/>
          </a:prstGeom>
          <a:solidFill>
            <a:srgbClr val="CC0000"/>
          </a:solidFill>
          <a:ln w="9525">
            <a:solidFill>
              <a:schemeClr val="tx1"/>
            </a:solidFill>
            <a:round/>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10" name="Oval 10"/>
          <p:cNvSpPr>
            <a:spLocks noChangeArrowheads="1"/>
          </p:cNvSpPr>
          <p:nvPr/>
        </p:nvSpPr>
        <p:spPr bwMode="auto">
          <a:xfrm>
            <a:off x="2971800" y="5105400"/>
            <a:ext cx="152400" cy="152400"/>
          </a:xfrm>
          <a:prstGeom prst="ellipse">
            <a:avLst/>
          </a:prstGeom>
          <a:solidFill>
            <a:srgbClr val="CC0000"/>
          </a:solidFill>
          <a:ln w="9525">
            <a:solidFill>
              <a:schemeClr val="tx1"/>
            </a:solidFill>
            <a:round/>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11" name="Oval 11"/>
          <p:cNvSpPr>
            <a:spLocks noChangeArrowheads="1"/>
          </p:cNvSpPr>
          <p:nvPr/>
        </p:nvSpPr>
        <p:spPr bwMode="auto">
          <a:xfrm>
            <a:off x="3352800" y="4495800"/>
            <a:ext cx="152400" cy="152400"/>
          </a:xfrm>
          <a:prstGeom prst="ellipse">
            <a:avLst/>
          </a:prstGeom>
          <a:solidFill>
            <a:srgbClr val="CC0000"/>
          </a:solidFill>
          <a:ln w="9525">
            <a:solidFill>
              <a:schemeClr val="tx1"/>
            </a:solidFill>
            <a:round/>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12" name="Oval 12"/>
          <p:cNvSpPr>
            <a:spLocks noChangeArrowheads="1"/>
          </p:cNvSpPr>
          <p:nvPr/>
        </p:nvSpPr>
        <p:spPr bwMode="auto">
          <a:xfrm>
            <a:off x="2743200" y="4495800"/>
            <a:ext cx="152400" cy="152400"/>
          </a:xfrm>
          <a:prstGeom prst="ellipse">
            <a:avLst/>
          </a:prstGeom>
          <a:solidFill>
            <a:srgbClr val="CC0000"/>
          </a:solidFill>
          <a:ln w="9525">
            <a:solidFill>
              <a:schemeClr val="tx1"/>
            </a:solidFill>
            <a:round/>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13" name="Oval 13"/>
          <p:cNvSpPr>
            <a:spLocks noChangeArrowheads="1"/>
          </p:cNvSpPr>
          <p:nvPr/>
        </p:nvSpPr>
        <p:spPr bwMode="auto">
          <a:xfrm>
            <a:off x="3200400" y="4114800"/>
            <a:ext cx="152400" cy="152400"/>
          </a:xfrm>
          <a:prstGeom prst="ellipse">
            <a:avLst/>
          </a:prstGeom>
          <a:solidFill>
            <a:srgbClr val="CC0000"/>
          </a:solidFill>
          <a:ln w="9525">
            <a:solidFill>
              <a:schemeClr val="tx1"/>
            </a:solidFill>
            <a:round/>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14" name="Oval 14"/>
          <p:cNvSpPr>
            <a:spLocks noChangeArrowheads="1"/>
          </p:cNvSpPr>
          <p:nvPr/>
        </p:nvSpPr>
        <p:spPr bwMode="auto">
          <a:xfrm>
            <a:off x="2286000" y="4267200"/>
            <a:ext cx="152400" cy="152400"/>
          </a:xfrm>
          <a:prstGeom prst="ellipse">
            <a:avLst/>
          </a:prstGeom>
          <a:solidFill>
            <a:srgbClr val="CC0000"/>
          </a:solidFill>
          <a:ln w="9525">
            <a:solidFill>
              <a:schemeClr val="tx1"/>
            </a:solidFill>
            <a:round/>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15" name="Text Box 15"/>
          <p:cNvSpPr txBox="1">
            <a:spLocks noChangeArrowheads="1"/>
          </p:cNvSpPr>
          <p:nvPr/>
        </p:nvSpPr>
        <p:spPr bwMode="auto">
          <a:xfrm>
            <a:off x="4724400" y="1371600"/>
            <a:ext cx="4419600" cy="4664075"/>
          </a:xfrm>
          <a:prstGeom prst="rect">
            <a:avLst/>
          </a:prstGeom>
          <a:noFill/>
          <a:ln w="9525">
            <a:noFill/>
            <a:miter lim="800000"/>
            <a:headEnd/>
            <a:tailEnd/>
          </a:ln>
          <a:effectLst/>
        </p:spPr>
        <p:txBody>
          <a:bodyPr>
            <a:spAutoFit/>
          </a:bodyPr>
          <a:lstStyle/>
          <a:p>
            <a:pPr marL="431800" indent="-431800" algn="l" rtl="0">
              <a:buFontTx/>
              <a:buAutoNum type="arabicPeriod"/>
            </a:pPr>
            <a:r>
              <a:rPr lang="en-US" sz="2000" b="1">
                <a:ea typeface="Times New Roman (Hebrew)"/>
                <a:cs typeface="Times New Roman (Hebrew)"/>
              </a:rPr>
              <a:t>Insulin attaches to insulin receptors</a:t>
            </a:r>
          </a:p>
          <a:p>
            <a:pPr marL="431800" indent="-431800" algn="l" rtl="0">
              <a:buFontTx/>
              <a:buAutoNum type="arabicPeriod"/>
            </a:pPr>
            <a:r>
              <a:rPr lang="en-US" sz="2000" b="1">
                <a:ea typeface="Times New Roman (Hebrew)"/>
                <a:cs typeface="Times New Roman (Hebrew)"/>
              </a:rPr>
              <a:t>Transports glucose into the cell</a:t>
            </a:r>
          </a:p>
          <a:p>
            <a:pPr marL="889000" lvl="1" indent="-342900" algn="l" rtl="0"/>
            <a:r>
              <a:rPr lang="en-US" sz="2000" b="1">
                <a:ea typeface="Times New Roman (Hebrew)"/>
                <a:cs typeface="Times New Roman (Hebrew)"/>
              </a:rPr>
              <a:t>	- also amino acids and fatty acids</a:t>
            </a:r>
          </a:p>
          <a:p>
            <a:pPr marL="431800" indent="-431800" algn="l" rtl="0">
              <a:buFontTx/>
              <a:buAutoNum type="arabicPeriod"/>
            </a:pPr>
            <a:r>
              <a:rPr lang="en-US" sz="2000" b="1">
                <a:ea typeface="Times New Roman (Hebrew)"/>
                <a:cs typeface="Times New Roman (Hebrew)"/>
              </a:rPr>
              <a:t>Also stimulates the synthesis of glycogen</a:t>
            </a:r>
          </a:p>
          <a:p>
            <a:pPr marL="889000" lvl="1" indent="-342900" algn="l" rtl="0">
              <a:buFontTx/>
              <a:buAutoNum type="alphaLcPeriod"/>
            </a:pPr>
            <a:r>
              <a:rPr lang="en-US" sz="2000" b="1">
                <a:ea typeface="Times New Roman (Hebrew)"/>
                <a:cs typeface="Times New Roman (Hebrew)"/>
              </a:rPr>
              <a:t>400 g muscle </a:t>
            </a:r>
          </a:p>
          <a:p>
            <a:pPr marL="889000" lvl="1" indent="-342900" algn="l" rtl="0">
              <a:buFontTx/>
              <a:buAutoNum type="alphaLcPeriod"/>
            </a:pPr>
            <a:r>
              <a:rPr lang="en-US" sz="2000" b="1">
                <a:ea typeface="Times New Roman (Hebrew)"/>
                <a:cs typeface="Times New Roman (Hebrew)"/>
              </a:rPr>
              <a:t>100 g in liver</a:t>
            </a:r>
          </a:p>
          <a:p>
            <a:pPr marL="431800" indent="-431800" algn="l" rtl="0">
              <a:buFontTx/>
              <a:buAutoNum type="arabicPeriod"/>
            </a:pPr>
            <a:r>
              <a:rPr lang="en-US" sz="2000" b="1">
                <a:ea typeface="Times New Roman (Hebrew)"/>
                <a:cs typeface="Times New Roman (Hebrew)"/>
              </a:rPr>
              <a:t>Stimulates the synthesis of fat from glucose</a:t>
            </a:r>
          </a:p>
          <a:p>
            <a:pPr marL="431800" indent="-431800" algn="l" rtl="0">
              <a:buFontTx/>
              <a:buAutoNum type="arabicPeriod"/>
            </a:pPr>
            <a:r>
              <a:rPr lang="en-US" sz="2000" b="1">
                <a:ea typeface="Times New Roman (Hebrew)"/>
                <a:cs typeface="Times New Roman (Hebrew)"/>
              </a:rPr>
              <a:t>Number and sensitivity of muscle insulin receptors is dependent upon movement!</a:t>
            </a:r>
          </a:p>
        </p:txBody>
      </p:sp>
      <p:sp>
        <p:nvSpPr>
          <p:cNvPr id="25616" name="Text Box 16"/>
          <p:cNvSpPr txBox="1">
            <a:spLocks noChangeArrowheads="1"/>
          </p:cNvSpPr>
          <p:nvPr/>
        </p:nvSpPr>
        <p:spPr bwMode="auto">
          <a:xfrm rot="-1618741">
            <a:off x="1184275" y="2987675"/>
            <a:ext cx="1558925" cy="517525"/>
          </a:xfrm>
          <a:prstGeom prst="rect">
            <a:avLst/>
          </a:prstGeom>
          <a:noFill/>
          <a:ln w="9525">
            <a:noFill/>
            <a:miter lim="800000"/>
            <a:headEnd/>
            <a:tailEnd/>
          </a:ln>
          <a:effectLst/>
        </p:spPr>
        <p:txBody>
          <a:bodyPr>
            <a:spAutoFit/>
          </a:bodyPr>
          <a:lstStyle/>
          <a:p>
            <a:pPr algn="ctr" rtl="0"/>
            <a:r>
              <a:rPr lang="en-US" sz="1400" b="1">
                <a:solidFill>
                  <a:srgbClr val="000000"/>
                </a:solidFill>
                <a:ea typeface="Times New Roman (Hebrew)"/>
                <a:cs typeface="Times New Roman (Hebrew)"/>
              </a:rPr>
              <a:t>Amino acids</a:t>
            </a:r>
          </a:p>
          <a:p>
            <a:pPr algn="ctr" rtl="0"/>
            <a:r>
              <a:rPr lang="en-US" sz="1400" b="1">
                <a:solidFill>
                  <a:srgbClr val="000000"/>
                </a:solidFill>
                <a:ea typeface="Times New Roman (Hebrew)"/>
                <a:cs typeface="Times New Roman (Hebrew)"/>
              </a:rPr>
              <a:t>Fatty acids</a:t>
            </a:r>
          </a:p>
        </p:txBody>
      </p:sp>
      <p:sp>
        <p:nvSpPr>
          <p:cNvPr id="25617" name="AutoShape 17"/>
          <p:cNvSpPr>
            <a:spLocks noChangeArrowheads="1"/>
          </p:cNvSpPr>
          <p:nvPr/>
        </p:nvSpPr>
        <p:spPr bwMode="auto">
          <a:xfrm rot="3838225">
            <a:off x="1905000" y="3581400"/>
            <a:ext cx="609600" cy="304800"/>
          </a:xfrm>
          <a:prstGeom prst="rightArrow">
            <a:avLst>
              <a:gd name="adj1" fmla="val 50000"/>
              <a:gd name="adj2" fmla="val 50000"/>
            </a:avLst>
          </a:prstGeom>
          <a:solidFill>
            <a:schemeClr val="accent1"/>
          </a:solidFill>
          <a:ln w="9525">
            <a:solidFill>
              <a:schemeClr val="tx1"/>
            </a:solidFill>
            <a:miter lim="800000"/>
            <a:headEnd/>
            <a:tailEnd/>
          </a:ln>
          <a:effectLst/>
        </p:spPr>
        <p:txBody>
          <a:bodyPr wrap="none" anchor="ctr"/>
          <a:lstStyle/>
          <a:p>
            <a:endParaRPr lang="ar-SA" sz="2400">
              <a:solidFill>
                <a:srgbClr val="000000"/>
              </a:solidFill>
              <a:latin typeface="Times New Roman" pitchFamily="18" charset="0"/>
              <a:ea typeface="Times New Roman (Hebrew)"/>
              <a:cs typeface="Times New Roman (Hebrew)"/>
            </a:endParaRPr>
          </a:p>
        </p:txBody>
      </p:sp>
      <p:sp>
        <p:nvSpPr>
          <p:cNvPr id="25618" name="Rectangle 18"/>
          <p:cNvSpPr>
            <a:spLocks noChangeArrowheads="1"/>
          </p:cNvSpPr>
          <p:nvPr/>
        </p:nvSpPr>
        <p:spPr bwMode="auto">
          <a:xfrm rot="-1535184">
            <a:off x="1295400" y="2819400"/>
            <a:ext cx="882650" cy="304800"/>
          </a:xfrm>
          <a:prstGeom prst="rect">
            <a:avLst/>
          </a:prstGeom>
          <a:noFill/>
          <a:ln w="9525">
            <a:noFill/>
            <a:miter lim="800000"/>
            <a:headEnd/>
            <a:tailEnd/>
          </a:ln>
          <a:effectLst/>
        </p:spPr>
        <p:txBody>
          <a:bodyPr wrap="none">
            <a:spAutoFit/>
          </a:bodyPr>
          <a:lstStyle/>
          <a:p>
            <a:pPr algn="ctr" rtl="0"/>
            <a:r>
              <a:rPr lang="en-US" sz="1400" b="1">
                <a:solidFill>
                  <a:srgbClr val="000000"/>
                </a:solidFill>
                <a:ea typeface="Times New Roman (Hebrew)"/>
                <a:cs typeface="Times New Roman (Hebrew)"/>
              </a:rPr>
              <a:t>Glucose</a:t>
            </a:r>
          </a:p>
        </p:txBody>
      </p:sp>
      <p:grpSp>
        <p:nvGrpSpPr>
          <p:cNvPr id="25619" name="Group 19"/>
          <p:cNvGrpSpPr>
            <a:grpSpLocks/>
          </p:cNvGrpSpPr>
          <p:nvPr/>
        </p:nvGrpSpPr>
        <p:grpSpPr bwMode="auto">
          <a:xfrm>
            <a:off x="1173163" y="4724400"/>
            <a:ext cx="960437" cy="1295400"/>
            <a:chOff x="739" y="2976"/>
            <a:chExt cx="605" cy="816"/>
          </a:xfrm>
        </p:grpSpPr>
        <p:pic>
          <p:nvPicPr>
            <p:cNvPr id="99355" name="Picture 20" descr="BARREL"/>
            <p:cNvPicPr>
              <a:picLocks noChangeAspect="1" noChangeArrowheads="1"/>
            </p:cNvPicPr>
            <p:nvPr/>
          </p:nvPicPr>
          <p:blipFill>
            <a:blip r:embed="rId3" cstate="email"/>
            <a:srcRect/>
            <a:stretch>
              <a:fillRect/>
            </a:stretch>
          </p:blipFill>
          <p:spPr bwMode="auto">
            <a:xfrm>
              <a:off x="883" y="2976"/>
              <a:ext cx="338" cy="560"/>
            </a:xfrm>
            <a:prstGeom prst="rect">
              <a:avLst/>
            </a:prstGeom>
            <a:noFill/>
            <a:ln w="9525">
              <a:noFill/>
              <a:miter lim="800000"/>
              <a:headEnd/>
              <a:tailEnd/>
            </a:ln>
          </p:spPr>
        </p:pic>
        <p:sp>
          <p:nvSpPr>
            <p:cNvPr id="99356" name="Text Box 21"/>
            <p:cNvSpPr txBox="1">
              <a:spLocks noChangeArrowheads="1"/>
            </p:cNvSpPr>
            <p:nvPr/>
          </p:nvSpPr>
          <p:spPr bwMode="auto">
            <a:xfrm>
              <a:off x="739" y="3600"/>
              <a:ext cx="605" cy="192"/>
            </a:xfrm>
            <a:prstGeom prst="rect">
              <a:avLst/>
            </a:prstGeom>
            <a:noFill/>
            <a:ln w="9525">
              <a:noFill/>
              <a:miter lim="800000"/>
              <a:headEnd/>
              <a:tailEnd/>
            </a:ln>
            <a:effectLst/>
          </p:spPr>
          <p:txBody>
            <a:bodyPr wrap="none">
              <a:spAutoFit/>
            </a:bodyPr>
            <a:lstStyle/>
            <a:p>
              <a:pPr algn="ctr" rtl="0"/>
              <a:r>
                <a:rPr lang="en-US" sz="1400" b="1">
                  <a:solidFill>
                    <a:srgbClr val="000000"/>
                  </a:solidFill>
                  <a:ea typeface="Times New Roman (Hebrew)"/>
                  <a:cs typeface="Times New Roman (Hebrew)"/>
                </a:rPr>
                <a:t>glycogen</a:t>
              </a:r>
            </a:p>
          </p:txBody>
        </p:sp>
      </p:grpSp>
      <p:grpSp>
        <p:nvGrpSpPr>
          <p:cNvPr id="25622" name="Group 22"/>
          <p:cNvGrpSpPr>
            <a:grpSpLocks/>
          </p:cNvGrpSpPr>
          <p:nvPr/>
        </p:nvGrpSpPr>
        <p:grpSpPr bwMode="auto">
          <a:xfrm>
            <a:off x="2743200" y="990600"/>
            <a:ext cx="1447800" cy="2392363"/>
            <a:chOff x="1728" y="624"/>
            <a:chExt cx="912" cy="1507"/>
          </a:xfrm>
        </p:grpSpPr>
        <p:pic>
          <p:nvPicPr>
            <p:cNvPr id="99351" name="Picture 23" descr="Liver"/>
            <p:cNvPicPr>
              <a:picLocks noChangeAspect="1" noChangeArrowheads="1"/>
            </p:cNvPicPr>
            <p:nvPr/>
          </p:nvPicPr>
          <p:blipFill>
            <a:blip r:embed="rId4" cstate="email"/>
            <a:srcRect/>
            <a:stretch>
              <a:fillRect/>
            </a:stretch>
          </p:blipFill>
          <p:spPr bwMode="auto">
            <a:xfrm>
              <a:off x="1728" y="1392"/>
              <a:ext cx="912" cy="739"/>
            </a:xfrm>
            <a:prstGeom prst="rect">
              <a:avLst/>
            </a:prstGeom>
            <a:noFill/>
            <a:ln w="9525">
              <a:noFill/>
              <a:miter lim="800000"/>
              <a:headEnd/>
              <a:tailEnd/>
            </a:ln>
          </p:spPr>
        </p:pic>
        <p:grpSp>
          <p:nvGrpSpPr>
            <p:cNvPr id="99352" name="Group 24"/>
            <p:cNvGrpSpPr>
              <a:grpSpLocks/>
            </p:cNvGrpSpPr>
            <p:nvPr/>
          </p:nvGrpSpPr>
          <p:grpSpPr bwMode="auto">
            <a:xfrm>
              <a:off x="1872" y="624"/>
              <a:ext cx="605" cy="816"/>
              <a:chOff x="739" y="2976"/>
              <a:chExt cx="605" cy="816"/>
            </a:xfrm>
          </p:grpSpPr>
          <p:pic>
            <p:nvPicPr>
              <p:cNvPr id="99353" name="Picture 25" descr="BARREL"/>
              <p:cNvPicPr>
                <a:picLocks noChangeAspect="1" noChangeArrowheads="1"/>
              </p:cNvPicPr>
              <p:nvPr/>
            </p:nvPicPr>
            <p:blipFill>
              <a:blip r:embed="rId3" cstate="email"/>
              <a:srcRect/>
              <a:stretch>
                <a:fillRect/>
              </a:stretch>
            </p:blipFill>
            <p:spPr bwMode="auto">
              <a:xfrm>
                <a:off x="883" y="2976"/>
                <a:ext cx="338" cy="560"/>
              </a:xfrm>
              <a:prstGeom prst="rect">
                <a:avLst/>
              </a:prstGeom>
              <a:noFill/>
              <a:ln w="9525">
                <a:noFill/>
                <a:miter lim="800000"/>
                <a:headEnd/>
                <a:tailEnd/>
              </a:ln>
            </p:spPr>
          </p:pic>
          <p:sp>
            <p:nvSpPr>
              <p:cNvPr id="99354" name="Text Box 26"/>
              <p:cNvSpPr txBox="1">
                <a:spLocks noChangeArrowheads="1"/>
              </p:cNvSpPr>
              <p:nvPr/>
            </p:nvSpPr>
            <p:spPr bwMode="auto">
              <a:xfrm>
                <a:off x="739" y="3600"/>
                <a:ext cx="605" cy="192"/>
              </a:xfrm>
              <a:prstGeom prst="rect">
                <a:avLst/>
              </a:prstGeom>
              <a:noFill/>
              <a:ln w="9525">
                <a:noFill/>
                <a:miter lim="800000"/>
                <a:headEnd/>
                <a:tailEnd/>
              </a:ln>
              <a:effectLst/>
            </p:spPr>
            <p:txBody>
              <a:bodyPr wrap="none">
                <a:spAutoFit/>
              </a:bodyPr>
              <a:lstStyle/>
              <a:p>
                <a:pPr algn="ctr" rtl="0"/>
                <a:r>
                  <a:rPr lang="en-US" sz="1400" b="1">
                    <a:solidFill>
                      <a:srgbClr val="000000"/>
                    </a:solidFill>
                    <a:ea typeface="Times New Roman (Hebrew)"/>
                    <a:cs typeface="Times New Roman (Hebrew)"/>
                  </a:rPr>
                  <a:t>glycogen</a:t>
                </a:r>
              </a:p>
            </p:txBody>
          </p:sp>
        </p:grpSp>
      </p:grpSp>
      <p:sp>
        <p:nvSpPr>
          <p:cNvPr id="102421" name="Rectangle 27"/>
          <p:cNvSpPr>
            <a:spLocks noChangeArrowheads="1"/>
          </p:cNvSpPr>
          <p:nvPr/>
        </p:nvSpPr>
        <p:spPr bwMode="auto">
          <a:xfrm>
            <a:off x="685800" y="0"/>
            <a:ext cx="7467600" cy="762000"/>
          </a:xfrm>
          <a:prstGeom prst="rect">
            <a:avLst/>
          </a:prstGeom>
          <a:solidFill>
            <a:schemeClr val="accent6">
              <a:lumMod val="60000"/>
              <a:lumOff val="40000"/>
            </a:schemeClr>
          </a:solidFill>
          <a:ln w="9525">
            <a:solidFill>
              <a:schemeClr val="tx1"/>
            </a:solidFill>
            <a:miter lim="800000"/>
            <a:headEnd/>
            <a:tailEnd/>
          </a:ln>
          <a:effectLst/>
        </p:spPr>
        <p:txBody>
          <a:bodyPr wrap="none" anchor="ctr"/>
          <a:lstStyle/>
          <a:p>
            <a:pPr algn="ctr">
              <a:defRPr/>
            </a:pPr>
            <a:r>
              <a:rPr lang="ar-JO" sz="4000" dirty="0">
                <a:solidFill>
                  <a:srgbClr val="000000"/>
                </a:solidFill>
                <a:latin typeface="Times New Roman" pitchFamily="18" charset="0"/>
                <a:ea typeface="Times New Roman (Hebrew)"/>
                <a:cs typeface="Times New Roman (Hebrew)"/>
              </a:rPr>
              <a:t>أهمية الأنسولين في العضلة</a:t>
            </a:r>
            <a:endParaRPr lang="en-US" sz="4000" dirty="0">
              <a:solidFill>
                <a:srgbClr val="000000"/>
              </a:solidFill>
              <a:latin typeface="Times New Roman" pitchFamily="18" charset="0"/>
              <a:ea typeface="Times New Roman (Hebrew)"/>
              <a:cs typeface="Times New Roman (Hebrew)"/>
            </a:endParaRPr>
          </a:p>
        </p:txBody>
      </p:sp>
      <p:sp>
        <p:nvSpPr>
          <p:cNvPr id="102422" name="Rectangle 28"/>
          <p:cNvSpPr>
            <a:spLocks noChangeArrowheads="1"/>
          </p:cNvSpPr>
          <p:nvPr/>
        </p:nvSpPr>
        <p:spPr bwMode="auto">
          <a:xfrm>
            <a:off x="4799013" y="836613"/>
            <a:ext cx="4344987" cy="5638800"/>
          </a:xfrm>
          <a:prstGeom prst="rect">
            <a:avLst/>
          </a:prstGeom>
          <a:solidFill>
            <a:schemeClr val="accent6">
              <a:lumMod val="20000"/>
              <a:lumOff val="80000"/>
            </a:schemeClr>
          </a:solidFill>
          <a:ln w="9525">
            <a:solidFill>
              <a:schemeClr val="tx1"/>
            </a:solidFill>
            <a:miter lim="800000"/>
            <a:headEnd/>
            <a:tailEnd/>
          </a:ln>
          <a:effectLst/>
        </p:spPr>
        <p:txBody>
          <a:bodyPr wrap="none" anchor="ctr"/>
          <a:lstStyle/>
          <a:p>
            <a:pPr marL="342900" indent="-342900">
              <a:buFont typeface="Wingdings" pitchFamily="2" charset="2"/>
              <a:buChar char="ü"/>
              <a:defRPr/>
            </a:pPr>
            <a:r>
              <a:rPr lang="ar-JO" sz="2400" dirty="0">
                <a:latin typeface="Times New Roman" pitchFamily="18" charset="0"/>
                <a:ea typeface="Times New Roman (Hebrew)"/>
                <a:cs typeface="Times New Roman (Hebrew)"/>
              </a:rPr>
              <a:t>يرتبط الأنسولين بمستقبلات على أغشية </a:t>
            </a:r>
          </a:p>
          <a:p>
            <a:pPr>
              <a:defRPr/>
            </a:pPr>
            <a:r>
              <a:rPr lang="ar-JO" sz="2400" dirty="0">
                <a:latin typeface="Times New Roman" pitchFamily="18" charset="0"/>
                <a:ea typeface="Times New Roman (Hebrew)"/>
                <a:cs typeface="Times New Roman (Hebrew)"/>
              </a:rPr>
              <a:t>الخلايا</a:t>
            </a:r>
            <a:endParaRPr lang="he-IL" sz="2400" dirty="0">
              <a:latin typeface="Times New Roman" pitchFamily="18" charset="0"/>
              <a:ea typeface="Times New Roman (Hebrew)"/>
              <a:cs typeface="Times New Roman (Hebrew)"/>
            </a:endParaRPr>
          </a:p>
          <a:p>
            <a:pPr marL="342900" indent="-342900">
              <a:buFont typeface="Wingdings" pitchFamily="2" charset="2"/>
              <a:buChar char="ü"/>
              <a:defRPr/>
            </a:pPr>
            <a:r>
              <a:rPr lang="ar-JO" sz="2400" dirty="0">
                <a:latin typeface="Times New Roman" pitchFamily="18" charset="0"/>
                <a:ea typeface="Times New Roman (Hebrew)"/>
                <a:cs typeface="Times New Roman (Hebrew)"/>
              </a:rPr>
              <a:t>يمكن انتقال الجلوكوز الى داخل الخلايا</a:t>
            </a:r>
          </a:p>
          <a:p>
            <a:pPr>
              <a:defRPr/>
            </a:pPr>
            <a:r>
              <a:rPr lang="ar-JO" sz="2400" dirty="0">
                <a:latin typeface="Times New Roman" pitchFamily="18" charset="0"/>
                <a:ea typeface="Times New Roman (Hebrew)"/>
                <a:cs typeface="Times New Roman (Hebrew)"/>
              </a:rPr>
              <a:t> وأيضا الأحماض الأمينية</a:t>
            </a:r>
            <a:endParaRPr lang="he-IL" sz="2400" dirty="0">
              <a:latin typeface="Times New Roman" pitchFamily="18" charset="0"/>
              <a:ea typeface="Times New Roman (Hebrew)"/>
              <a:cs typeface="Times New Roman (Hebrew)"/>
            </a:endParaRPr>
          </a:p>
          <a:p>
            <a:pPr marL="342900" indent="-342900">
              <a:buFont typeface="Wingdings" pitchFamily="2" charset="2"/>
              <a:buChar char="ü"/>
              <a:defRPr/>
            </a:pPr>
            <a:endParaRPr lang="he-IL" sz="2400" dirty="0">
              <a:latin typeface="Times New Roman" pitchFamily="18" charset="0"/>
              <a:ea typeface="Times New Roman (Hebrew)"/>
              <a:cs typeface="Times New Roman (Hebrew)"/>
            </a:endParaRPr>
          </a:p>
          <a:p>
            <a:pPr marL="342900" indent="-342900">
              <a:buFont typeface="Wingdings" pitchFamily="2" charset="2"/>
              <a:buChar char="ü"/>
              <a:defRPr/>
            </a:pPr>
            <a:r>
              <a:rPr lang="ar-JO" sz="2400" dirty="0">
                <a:latin typeface="Times New Roman" pitchFamily="18" charset="0"/>
                <a:ea typeface="Times New Roman (Hebrew)"/>
                <a:cs typeface="Times New Roman (Hebrew)"/>
              </a:rPr>
              <a:t>أيضا يحفز تكوين الجليكوجن</a:t>
            </a:r>
            <a:endParaRPr lang="he-IL" sz="2400" dirty="0">
              <a:latin typeface="Times New Roman" pitchFamily="18" charset="0"/>
              <a:ea typeface="Times New Roman (Hebrew)"/>
              <a:cs typeface="Times New Roman (Hebrew)"/>
            </a:endParaRPr>
          </a:p>
          <a:p>
            <a:pPr>
              <a:defRPr/>
            </a:pPr>
            <a:r>
              <a:rPr lang="he-IL" sz="2400" dirty="0">
                <a:latin typeface="Times New Roman" pitchFamily="18" charset="0"/>
                <a:ea typeface="Times New Roman (Hebrew)"/>
                <a:cs typeface="Times New Roman (Hebrew)"/>
              </a:rPr>
              <a:t> 80% </a:t>
            </a:r>
            <a:r>
              <a:rPr lang="ar-JO" sz="2400" dirty="0">
                <a:latin typeface="Times New Roman" pitchFamily="18" charset="0"/>
                <a:ea typeface="Times New Roman (Hebrew)"/>
                <a:cs typeface="Times New Roman (Hebrew)"/>
              </a:rPr>
              <a:t>في العضلة</a:t>
            </a:r>
            <a:endParaRPr lang="he-IL" sz="2400" dirty="0">
              <a:latin typeface="Times New Roman" pitchFamily="18" charset="0"/>
              <a:ea typeface="Times New Roman (Hebrew)"/>
              <a:cs typeface="Times New Roman (Hebrew)"/>
            </a:endParaRPr>
          </a:p>
          <a:p>
            <a:pPr>
              <a:defRPr/>
            </a:pPr>
            <a:r>
              <a:rPr lang="he-IL" sz="2400" dirty="0">
                <a:latin typeface="Times New Roman" pitchFamily="18" charset="0"/>
                <a:ea typeface="Times New Roman (Hebrew)"/>
                <a:cs typeface="Times New Roman (Hebrew)"/>
              </a:rPr>
              <a:t>20% </a:t>
            </a:r>
            <a:r>
              <a:rPr lang="ar-JO" sz="2400" dirty="0">
                <a:latin typeface="Times New Roman" pitchFamily="18" charset="0"/>
                <a:ea typeface="Times New Roman (Hebrew)"/>
                <a:cs typeface="Times New Roman (Hebrew)"/>
              </a:rPr>
              <a:t>في الكبد </a:t>
            </a:r>
            <a:endParaRPr lang="he-IL" sz="2400" dirty="0">
              <a:latin typeface="Times New Roman" pitchFamily="18" charset="0"/>
              <a:ea typeface="Times New Roman (Hebrew)"/>
              <a:cs typeface="Times New Roman (Hebrew)"/>
            </a:endParaRPr>
          </a:p>
          <a:p>
            <a:pPr marL="342900" indent="-342900">
              <a:buFont typeface="Wingdings" pitchFamily="2" charset="2"/>
              <a:buChar char="ü"/>
              <a:defRPr/>
            </a:pPr>
            <a:r>
              <a:rPr lang="ar-JO" sz="2400" dirty="0">
                <a:latin typeface="Times New Roman" pitchFamily="18" charset="0"/>
                <a:ea typeface="Times New Roman (Hebrew)"/>
                <a:cs typeface="Times New Roman (Hebrew)"/>
              </a:rPr>
              <a:t>يحفز انتاج الدهنيات من الجلوكوز</a:t>
            </a:r>
            <a:endParaRPr lang="he-IL" sz="2400" dirty="0">
              <a:latin typeface="Times New Roman" pitchFamily="18" charset="0"/>
              <a:ea typeface="Times New Roman (Hebrew)"/>
              <a:cs typeface="Times New Roman (Hebrew)"/>
            </a:endParaRPr>
          </a:p>
          <a:p>
            <a:pPr marL="342900" indent="-342900">
              <a:buFont typeface="Wingdings" pitchFamily="2" charset="2"/>
              <a:buChar char="ü"/>
              <a:defRPr/>
            </a:pPr>
            <a:r>
              <a:rPr lang="ar-JO" sz="2400" dirty="0">
                <a:latin typeface="Times New Roman" pitchFamily="18" charset="0"/>
                <a:ea typeface="Times New Roman (Hebrew)"/>
                <a:cs typeface="Times New Roman (Hebrew)"/>
              </a:rPr>
              <a:t>فعالية العضلات تزيد</a:t>
            </a:r>
            <a:r>
              <a:rPr lang="he-IL" sz="2400" dirty="0">
                <a:latin typeface="Times New Roman" pitchFamily="18" charset="0"/>
                <a:ea typeface="Times New Roman (Hebrew)"/>
                <a:cs typeface="Times New Roman (Hebrew)"/>
              </a:rPr>
              <a:t> </a:t>
            </a:r>
            <a:r>
              <a:rPr lang="ar-JO" sz="2400" dirty="0">
                <a:latin typeface="Times New Roman" pitchFamily="18" charset="0"/>
                <a:ea typeface="Times New Roman (Hebrew)"/>
                <a:cs typeface="Times New Roman (Hebrew)"/>
              </a:rPr>
              <a:t>من كمية المستقبلات </a:t>
            </a:r>
          </a:p>
          <a:p>
            <a:pPr>
              <a:defRPr/>
            </a:pPr>
            <a:r>
              <a:rPr lang="ar-JO" sz="2400" dirty="0">
                <a:latin typeface="Times New Roman" pitchFamily="18" charset="0"/>
                <a:ea typeface="Times New Roman (Hebrew)"/>
                <a:cs typeface="Times New Roman (Hebrew)"/>
              </a:rPr>
              <a:t>في أغشية خلايا العضلات</a:t>
            </a:r>
            <a:endParaRPr lang="en-US" sz="2400" dirty="0">
              <a:latin typeface="Times New Roman" pitchFamily="18" charset="0"/>
              <a:ea typeface="Times New Roman (Hebrew)"/>
              <a:cs typeface="Times New Roman (Hebrew)"/>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56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56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561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561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5615">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5615">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5615">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5615">
                                            <p:txEl>
                                              <p:pRg st="7" end="7"/>
                                            </p:txEl>
                                          </p:spTgt>
                                        </p:tgtEl>
                                        <p:attrNameLst>
                                          <p:attrName>style.visibility</p:attrName>
                                        </p:attrNameLst>
                                      </p:cBhvr>
                                      <p:to>
                                        <p:strVal val="visible"/>
                                      </p:to>
                                    </p:set>
                                  </p:childTnLst>
                                </p:cTn>
                              </p:par>
                            </p:childTnLst>
                          </p:cTn>
                        </p:par>
                        <p:par>
                          <p:cTn id="35" fill="hold" nodeType="afterGroup">
                            <p:stCondLst>
                              <p:cond delay="500"/>
                            </p:stCondLst>
                            <p:childTnLst>
                              <p:par>
                                <p:cTn id="36" presetID="1" presetClass="entr" presetSubtype="0" fill="hold" grpId="0" nodeType="afterEffect">
                                  <p:stCondLst>
                                    <p:cond delay="0"/>
                                  </p:stCondLst>
                                  <p:childTnLst>
                                    <p:set>
                                      <p:cBhvr>
                                        <p:cTn id="37" dur="1" fill="hold">
                                          <p:stCondLst>
                                            <p:cond delay="499"/>
                                          </p:stCondLst>
                                        </p:cTn>
                                        <p:tgtEl>
                                          <p:spTgt spid="25612"/>
                                        </p:tgtEl>
                                        <p:attrNameLst>
                                          <p:attrName>style.visibility</p:attrName>
                                        </p:attrNameLst>
                                      </p:cBhvr>
                                      <p:to>
                                        <p:strVal val="visible"/>
                                      </p:to>
                                    </p:set>
                                  </p:childTnLst>
                                </p:cTn>
                              </p:par>
                            </p:childTnLst>
                          </p:cTn>
                        </p:par>
                        <p:par>
                          <p:cTn id="38" fill="hold" nodeType="afterGroup">
                            <p:stCondLst>
                              <p:cond delay="1000"/>
                            </p:stCondLst>
                            <p:childTnLst>
                              <p:par>
                                <p:cTn id="39" presetID="1" presetClass="entr" presetSubtype="0" fill="hold" grpId="0" nodeType="afterEffect">
                                  <p:stCondLst>
                                    <p:cond delay="0"/>
                                  </p:stCondLst>
                                  <p:childTnLst>
                                    <p:set>
                                      <p:cBhvr>
                                        <p:cTn id="40" dur="1" fill="hold">
                                          <p:stCondLst>
                                            <p:cond delay="499"/>
                                          </p:stCondLst>
                                        </p:cTn>
                                        <p:tgtEl>
                                          <p:spTgt spid="25614"/>
                                        </p:tgtEl>
                                        <p:attrNameLst>
                                          <p:attrName>style.visibility</p:attrName>
                                        </p:attrNameLst>
                                      </p:cBhvr>
                                      <p:to>
                                        <p:strVal val="visible"/>
                                      </p:to>
                                    </p:set>
                                  </p:childTnLst>
                                </p:cTn>
                              </p:par>
                            </p:childTnLst>
                          </p:cTn>
                        </p:par>
                        <p:par>
                          <p:cTn id="41" fill="hold" nodeType="afterGroup">
                            <p:stCondLst>
                              <p:cond delay="1500"/>
                            </p:stCondLst>
                            <p:childTnLst>
                              <p:par>
                                <p:cTn id="42" presetID="1" presetClass="entr" presetSubtype="0" fill="hold" grpId="0" nodeType="afterEffect">
                                  <p:stCondLst>
                                    <p:cond delay="0"/>
                                  </p:stCondLst>
                                  <p:childTnLst>
                                    <p:set>
                                      <p:cBhvr>
                                        <p:cTn id="43" dur="1" fill="hold">
                                          <p:stCondLst>
                                            <p:cond delay="499"/>
                                          </p:stCondLst>
                                        </p:cTn>
                                        <p:tgtEl>
                                          <p:spTgt spid="25613"/>
                                        </p:tgtEl>
                                        <p:attrNameLst>
                                          <p:attrName>style.visibility</p:attrName>
                                        </p:attrNameLst>
                                      </p:cBhvr>
                                      <p:to>
                                        <p:strVal val="visible"/>
                                      </p:to>
                                    </p:set>
                                  </p:childTnLst>
                                </p:cTn>
                              </p:par>
                            </p:childTnLst>
                          </p:cTn>
                        </p:par>
                        <p:par>
                          <p:cTn id="44" fill="hold" nodeType="afterGroup">
                            <p:stCondLst>
                              <p:cond delay="2000"/>
                            </p:stCondLst>
                            <p:childTnLst>
                              <p:par>
                                <p:cTn id="45" presetID="1" presetClass="entr" presetSubtype="0" fill="hold" grpId="0" nodeType="afterEffect">
                                  <p:stCondLst>
                                    <p:cond delay="0"/>
                                  </p:stCondLst>
                                  <p:childTnLst>
                                    <p:set>
                                      <p:cBhvr>
                                        <p:cTn id="46" dur="1" fill="hold">
                                          <p:stCondLst>
                                            <p:cond delay="499"/>
                                          </p:stCondLst>
                                        </p:cTn>
                                        <p:tgtEl>
                                          <p:spTgt spid="25611"/>
                                        </p:tgtEl>
                                        <p:attrNameLst>
                                          <p:attrName>style.visibility</p:attrName>
                                        </p:attrNameLst>
                                      </p:cBhvr>
                                      <p:to>
                                        <p:strVal val="visible"/>
                                      </p:to>
                                    </p:set>
                                  </p:childTnLst>
                                </p:cTn>
                              </p:par>
                            </p:childTnLst>
                          </p:cTn>
                        </p:par>
                        <p:par>
                          <p:cTn id="47" fill="hold" nodeType="afterGroup">
                            <p:stCondLst>
                              <p:cond delay="2500"/>
                            </p:stCondLst>
                            <p:childTnLst>
                              <p:par>
                                <p:cTn id="48" presetID="1" presetClass="entr" presetSubtype="0" fill="hold" grpId="0" nodeType="afterEffect">
                                  <p:stCondLst>
                                    <p:cond delay="0"/>
                                  </p:stCondLst>
                                  <p:childTnLst>
                                    <p:set>
                                      <p:cBhvr>
                                        <p:cTn id="49" dur="1" fill="hold">
                                          <p:stCondLst>
                                            <p:cond delay="499"/>
                                          </p:stCondLst>
                                        </p:cTn>
                                        <p:tgtEl>
                                          <p:spTgt spid="25610"/>
                                        </p:tgtEl>
                                        <p:attrNameLst>
                                          <p:attrName>style.visibility</p:attrName>
                                        </p:attrNameLst>
                                      </p:cBhvr>
                                      <p:to>
                                        <p:strVal val="visible"/>
                                      </p:to>
                                    </p:set>
                                  </p:childTnLst>
                                </p:cTn>
                              </p:par>
                            </p:childTnLst>
                          </p:cTn>
                        </p:par>
                        <p:par>
                          <p:cTn id="50" fill="hold" nodeType="afterGroup">
                            <p:stCondLst>
                              <p:cond delay="3000"/>
                            </p:stCondLst>
                            <p:childTnLst>
                              <p:par>
                                <p:cTn id="51" presetID="1" presetClass="entr" presetSubtype="0" fill="hold" grpId="0" nodeType="afterEffect">
                                  <p:stCondLst>
                                    <p:cond delay="0"/>
                                  </p:stCondLst>
                                  <p:childTnLst>
                                    <p:set>
                                      <p:cBhvr>
                                        <p:cTn id="52" dur="1" fill="hold">
                                          <p:stCondLst>
                                            <p:cond delay="499"/>
                                          </p:stCondLst>
                                        </p:cTn>
                                        <p:tgtEl>
                                          <p:spTgt spid="25606"/>
                                        </p:tgtEl>
                                        <p:attrNameLst>
                                          <p:attrName>style.visibility</p:attrName>
                                        </p:attrNameLst>
                                      </p:cBhvr>
                                      <p:to>
                                        <p:strVal val="visible"/>
                                      </p:to>
                                    </p:set>
                                  </p:childTnLst>
                                </p:cTn>
                              </p:par>
                            </p:childTnLst>
                          </p:cTn>
                        </p:par>
                        <p:par>
                          <p:cTn id="53" fill="hold" nodeType="afterGroup">
                            <p:stCondLst>
                              <p:cond delay="3500"/>
                            </p:stCondLst>
                            <p:childTnLst>
                              <p:par>
                                <p:cTn id="54" presetID="1" presetClass="entr" presetSubtype="0" fill="hold" grpId="0" nodeType="afterEffect">
                                  <p:stCondLst>
                                    <p:cond delay="0"/>
                                  </p:stCondLst>
                                  <p:childTnLst>
                                    <p:set>
                                      <p:cBhvr>
                                        <p:cTn id="55" dur="1" fill="hold">
                                          <p:stCondLst>
                                            <p:cond delay="499"/>
                                          </p:stCondLst>
                                        </p:cTn>
                                        <p:tgtEl>
                                          <p:spTgt spid="25608"/>
                                        </p:tgtEl>
                                        <p:attrNameLst>
                                          <p:attrName>style.visibility</p:attrName>
                                        </p:attrNameLst>
                                      </p:cBhvr>
                                      <p:to>
                                        <p:strVal val="visible"/>
                                      </p:to>
                                    </p:set>
                                  </p:childTnLst>
                                </p:cTn>
                              </p:par>
                            </p:childTnLst>
                          </p:cTn>
                        </p:par>
                        <p:par>
                          <p:cTn id="56" fill="hold" nodeType="afterGroup">
                            <p:stCondLst>
                              <p:cond delay="4000"/>
                            </p:stCondLst>
                            <p:childTnLst>
                              <p:par>
                                <p:cTn id="57" presetID="1" presetClass="entr" presetSubtype="0" fill="hold" grpId="0" nodeType="afterEffect">
                                  <p:stCondLst>
                                    <p:cond delay="0"/>
                                  </p:stCondLst>
                                  <p:childTnLst>
                                    <p:set>
                                      <p:cBhvr>
                                        <p:cTn id="58" dur="1" fill="hold">
                                          <p:stCondLst>
                                            <p:cond delay="499"/>
                                          </p:stCondLst>
                                        </p:cTn>
                                        <p:tgtEl>
                                          <p:spTgt spid="25607"/>
                                        </p:tgtEl>
                                        <p:attrNameLst>
                                          <p:attrName>style.visibility</p:attrName>
                                        </p:attrNameLst>
                                      </p:cBhvr>
                                      <p:to>
                                        <p:strVal val="visible"/>
                                      </p:to>
                                    </p:set>
                                  </p:childTnLst>
                                </p:cTn>
                              </p:par>
                            </p:childTnLst>
                          </p:cTn>
                        </p:par>
                        <p:par>
                          <p:cTn id="59" fill="hold" nodeType="afterGroup">
                            <p:stCondLst>
                              <p:cond delay="4500"/>
                            </p:stCondLst>
                            <p:childTnLst>
                              <p:par>
                                <p:cTn id="60" presetID="1" presetClass="entr" presetSubtype="0" fill="hold" grpId="0" nodeType="afterEffect">
                                  <p:stCondLst>
                                    <p:cond delay="0"/>
                                  </p:stCondLst>
                                  <p:childTnLst>
                                    <p:set>
                                      <p:cBhvr>
                                        <p:cTn id="61" dur="1" fill="hold">
                                          <p:stCondLst>
                                            <p:cond delay="499"/>
                                          </p:stCondLst>
                                        </p:cTn>
                                        <p:tgtEl>
                                          <p:spTgt spid="25609"/>
                                        </p:tgtEl>
                                        <p:attrNameLst>
                                          <p:attrName>style.visibility</p:attrName>
                                        </p:attrNameLst>
                                      </p:cBhvr>
                                      <p:to>
                                        <p:strVal val="visible"/>
                                      </p:to>
                                    </p:set>
                                  </p:childTnLst>
                                </p:cTn>
                              </p:par>
                            </p:childTnLst>
                          </p:cTn>
                        </p:par>
                        <p:par>
                          <p:cTn id="62" fill="hold" nodeType="afterGroup">
                            <p:stCondLst>
                              <p:cond delay="5000"/>
                            </p:stCondLst>
                            <p:childTnLst>
                              <p:par>
                                <p:cTn id="63" presetID="1" presetClass="entr" presetSubtype="0" fill="hold" grpId="0" nodeType="afterEffect">
                                  <p:stCondLst>
                                    <p:cond delay="0"/>
                                  </p:stCondLst>
                                  <p:childTnLst>
                                    <p:set>
                                      <p:cBhvr>
                                        <p:cTn id="64" dur="1" fill="hold">
                                          <p:stCondLst>
                                            <p:cond delay="499"/>
                                          </p:stCondLst>
                                        </p:cTn>
                                        <p:tgtEl>
                                          <p:spTgt spid="25605"/>
                                        </p:tgtEl>
                                        <p:attrNameLst>
                                          <p:attrName>style.visibility</p:attrName>
                                        </p:attrNameLst>
                                      </p:cBhvr>
                                      <p:to>
                                        <p:strVal val="visible"/>
                                      </p:to>
                                    </p:set>
                                  </p:childTnLst>
                                </p:cTn>
                              </p:par>
                            </p:childTnLst>
                          </p:cTn>
                        </p:par>
                        <p:par>
                          <p:cTn id="65" fill="hold" nodeType="afterGroup">
                            <p:stCondLst>
                              <p:cond delay="5500"/>
                            </p:stCondLst>
                            <p:childTnLst>
                              <p:par>
                                <p:cTn id="66" presetID="1" presetClass="entr" presetSubtype="0" fill="hold" grpId="0" nodeType="afterEffect">
                                  <p:stCondLst>
                                    <p:cond delay="0"/>
                                  </p:stCondLst>
                                  <p:childTnLst>
                                    <p:set>
                                      <p:cBhvr>
                                        <p:cTn id="67" dur="1" fill="hold">
                                          <p:stCondLst>
                                            <p:cond delay="499"/>
                                          </p:stCondLst>
                                        </p:cTn>
                                        <p:tgtEl>
                                          <p:spTgt spid="25604"/>
                                        </p:tgtEl>
                                        <p:attrNameLst>
                                          <p:attrName>style.visibility</p:attrName>
                                        </p:attrNameLst>
                                      </p:cBhvr>
                                      <p:to>
                                        <p:strVal val="visible"/>
                                      </p:to>
                                    </p:set>
                                  </p:childTnLst>
                                </p:cTn>
                              </p:par>
                            </p:childTnLst>
                          </p:cTn>
                        </p:par>
                        <p:par>
                          <p:cTn id="68" fill="hold" nodeType="afterGroup">
                            <p:stCondLst>
                              <p:cond delay="6000"/>
                            </p:stCondLst>
                            <p:childTnLst>
                              <p:par>
                                <p:cTn id="69" presetID="1" presetClass="entr" presetSubtype="0" fill="hold" grpId="0" nodeType="afterEffect">
                                  <p:stCondLst>
                                    <p:cond delay="0"/>
                                  </p:stCondLst>
                                  <p:childTnLst>
                                    <p:set>
                                      <p:cBhvr>
                                        <p:cTn id="70" dur="1" fill="hold">
                                          <p:stCondLst>
                                            <p:cond delay="499"/>
                                          </p:stCondLst>
                                        </p:cTn>
                                        <p:tgtEl>
                                          <p:spTgt spid="25618"/>
                                        </p:tgtEl>
                                        <p:attrNameLst>
                                          <p:attrName>style.visibility</p:attrName>
                                        </p:attrNameLst>
                                      </p:cBhvr>
                                      <p:to>
                                        <p:strVal val="visible"/>
                                      </p:to>
                                    </p:set>
                                  </p:childTnLst>
                                </p:cTn>
                              </p:par>
                            </p:childTnLst>
                          </p:cTn>
                        </p:par>
                        <p:par>
                          <p:cTn id="71" fill="hold" nodeType="afterGroup">
                            <p:stCondLst>
                              <p:cond delay="6500"/>
                            </p:stCondLst>
                            <p:childTnLst>
                              <p:par>
                                <p:cTn id="72" presetID="1" presetClass="entr" presetSubtype="0" fill="hold" grpId="0" nodeType="afterEffect">
                                  <p:stCondLst>
                                    <p:cond delay="0"/>
                                  </p:stCondLst>
                                  <p:childTnLst>
                                    <p:set>
                                      <p:cBhvr>
                                        <p:cTn id="73" dur="1" fill="hold">
                                          <p:stCondLst>
                                            <p:cond delay="499"/>
                                          </p:stCondLst>
                                        </p:cTn>
                                        <p:tgtEl>
                                          <p:spTgt spid="25617"/>
                                        </p:tgtEl>
                                        <p:attrNameLst>
                                          <p:attrName>style.visibility</p:attrName>
                                        </p:attrNameLst>
                                      </p:cBhvr>
                                      <p:to>
                                        <p:strVal val="visible"/>
                                      </p:to>
                                    </p:set>
                                  </p:childTnLst>
                                </p:cTn>
                              </p:par>
                            </p:childTnLst>
                          </p:cTn>
                        </p:par>
                        <p:par>
                          <p:cTn id="74" fill="hold" nodeType="afterGroup">
                            <p:stCondLst>
                              <p:cond delay="7000"/>
                            </p:stCondLst>
                            <p:childTnLst>
                              <p:par>
                                <p:cTn id="75" presetID="1" presetClass="entr" presetSubtype="0" fill="hold" grpId="0" nodeType="afterEffect">
                                  <p:stCondLst>
                                    <p:cond delay="0"/>
                                  </p:stCondLst>
                                  <p:childTnLst>
                                    <p:set>
                                      <p:cBhvr>
                                        <p:cTn id="76" dur="1" fill="hold">
                                          <p:stCondLst>
                                            <p:cond delay="499"/>
                                          </p:stCondLst>
                                        </p:cTn>
                                        <p:tgtEl>
                                          <p:spTgt spid="25616">
                                            <p:txEl>
                                              <p:pRg st="0" end="0"/>
                                            </p:txEl>
                                          </p:spTgt>
                                        </p:tgtEl>
                                        <p:attrNameLst>
                                          <p:attrName>style.visibility</p:attrName>
                                        </p:attrNameLst>
                                      </p:cBhvr>
                                      <p:to>
                                        <p:strVal val="visible"/>
                                      </p:to>
                                    </p:set>
                                  </p:childTnLst>
                                </p:cTn>
                              </p:par>
                            </p:childTnLst>
                          </p:cTn>
                        </p:par>
                        <p:par>
                          <p:cTn id="77" fill="hold" nodeType="afterGroup">
                            <p:stCondLst>
                              <p:cond delay="7500"/>
                            </p:stCondLst>
                            <p:childTnLst>
                              <p:par>
                                <p:cTn id="78" presetID="1" presetClass="entr" presetSubtype="0" fill="hold" grpId="0" nodeType="afterEffect">
                                  <p:stCondLst>
                                    <p:cond delay="0"/>
                                  </p:stCondLst>
                                  <p:childTnLst>
                                    <p:set>
                                      <p:cBhvr>
                                        <p:cTn id="79" dur="1" fill="hold">
                                          <p:stCondLst>
                                            <p:cond delay="499"/>
                                          </p:stCondLst>
                                        </p:cTn>
                                        <p:tgtEl>
                                          <p:spTgt spid="25616">
                                            <p:txEl>
                                              <p:pRg st="1" end="1"/>
                                            </p:txEl>
                                          </p:spTgt>
                                        </p:tgtEl>
                                        <p:attrNameLst>
                                          <p:attrName>style.visibility</p:attrName>
                                        </p:attrNameLst>
                                      </p:cBhvr>
                                      <p:to>
                                        <p:strVal val="visible"/>
                                      </p:to>
                                    </p:set>
                                  </p:childTnLst>
                                </p:cTn>
                              </p:par>
                            </p:childTnLst>
                          </p:cTn>
                        </p:par>
                        <p:par>
                          <p:cTn id="80" fill="hold" nodeType="afterGroup">
                            <p:stCondLst>
                              <p:cond delay="8000"/>
                            </p:stCondLst>
                            <p:childTnLst>
                              <p:par>
                                <p:cTn id="81" presetID="1" presetClass="entr" presetSubtype="0" fill="hold" nodeType="afterEffect">
                                  <p:stCondLst>
                                    <p:cond delay="0"/>
                                  </p:stCondLst>
                                  <p:childTnLst>
                                    <p:set>
                                      <p:cBhvr>
                                        <p:cTn id="82" dur="1" fill="hold">
                                          <p:stCondLst>
                                            <p:cond delay="499"/>
                                          </p:stCondLst>
                                        </p:cTn>
                                        <p:tgtEl>
                                          <p:spTgt spid="25619"/>
                                        </p:tgtEl>
                                        <p:attrNameLst>
                                          <p:attrName>style.visibility</p:attrName>
                                        </p:attrNameLst>
                                      </p:cBhvr>
                                      <p:to>
                                        <p:strVal val="visible"/>
                                      </p:to>
                                    </p:set>
                                  </p:childTnLst>
                                </p:cTn>
                              </p:par>
                            </p:childTnLst>
                          </p:cTn>
                        </p:par>
                        <p:par>
                          <p:cTn id="83" fill="hold" nodeType="afterGroup">
                            <p:stCondLst>
                              <p:cond delay="8500"/>
                            </p:stCondLst>
                            <p:childTnLst>
                              <p:par>
                                <p:cTn id="84" presetID="1" presetClass="entr" presetSubtype="0" fill="hold" nodeType="afterEffect">
                                  <p:stCondLst>
                                    <p:cond delay="0"/>
                                  </p:stCondLst>
                                  <p:childTnLst>
                                    <p:set>
                                      <p:cBhvr>
                                        <p:cTn id="85" dur="1" fill="hold">
                                          <p:stCondLst>
                                            <p:cond delay="499"/>
                                          </p:stCondLst>
                                        </p:cTn>
                                        <p:tgtEl>
                                          <p:spTgt spid="256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P spid="25605" grpId="0" animBg="1"/>
      <p:bldP spid="25606" grpId="0" animBg="1"/>
      <p:bldP spid="25607" grpId="0" animBg="1"/>
      <p:bldP spid="25608" grpId="0" animBg="1"/>
      <p:bldP spid="25609" grpId="0" animBg="1"/>
      <p:bldP spid="25610" grpId="0" animBg="1"/>
      <p:bldP spid="25611" grpId="0" animBg="1"/>
      <p:bldP spid="25612" grpId="0" animBg="1"/>
      <p:bldP spid="25613" grpId="0" animBg="1"/>
      <p:bldP spid="25614" grpId="0" animBg="1"/>
      <p:bldP spid="25615" grpId="0" build="p" bldLvl="2" autoUpdateAnimBg="0"/>
      <p:bldP spid="25616" grpId="0" build="p" autoUpdateAnimBg="0" advAuto="0"/>
      <p:bldP spid="25617" grpId="0" animBg="1"/>
      <p:bldP spid="25618"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descr="עיכול"/>
          <p:cNvPicPr>
            <a:picLocks noChangeAspect="1" noChangeArrowheads="1"/>
          </p:cNvPicPr>
          <p:nvPr/>
        </p:nvPicPr>
        <p:blipFill>
          <a:blip r:embed="rId2" cstate="email"/>
          <a:srcRect/>
          <a:stretch>
            <a:fillRect/>
          </a:stretch>
        </p:blipFill>
        <p:spPr bwMode="auto">
          <a:xfrm>
            <a:off x="2000250" y="1500188"/>
            <a:ext cx="5529263" cy="5357812"/>
          </a:xfrm>
          <a:prstGeom prst="rect">
            <a:avLst/>
          </a:prstGeom>
          <a:noFill/>
          <a:ln w="9525">
            <a:noFill/>
            <a:miter lim="800000"/>
            <a:headEnd/>
            <a:tailEnd/>
          </a:ln>
        </p:spPr>
      </p:pic>
      <p:sp>
        <p:nvSpPr>
          <p:cNvPr id="100355" name="כותרת 1"/>
          <p:cNvSpPr>
            <a:spLocks noGrp="1"/>
          </p:cNvSpPr>
          <p:nvPr>
            <p:ph type="title"/>
          </p:nvPr>
        </p:nvSpPr>
        <p:spPr>
          <a:xfrm>
            <a:off x="642938" y="214313"/>
            <a:ext cx="7772400" cy="1143000"/>
          </a:xfrm>
        </p:spPr>
        <p:txBody>
          <a:bodyPr/>
          <a:lstStyle/>
          <a:p>
            <a:r>
              <a:rPr lang="ar-JO" b="1" smtClean="0">
                <a:solidFill>
                  <a:srgbClr val="C00000"/>
                </a:solidFill>
              </a:rPr>
              <a:t>فعالية – تلخيص مبنى الجهاز الهضمي</a:t>
            </a:r>
            <a:endParaRPr lang="he-IL" b="1" smtClean="0">
              <a:solidFill>
                <a:srgbClr val="C00000"/>
              </a:solidFill>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מציין מיקום תוכן 3"/>
          <p:cNvGraphicFramePr>
            <a:graphicFrameLocks/>
          </p:cNvGraphicFramePr>
          <p:nvPr/>
        </p:nvGraphicFramePr>
        <p:xfrm>
          <a:off x="1143000" y="1981200"/>
          <a:ext cx="7315200" cy="4587875"/>
        </p:xfrm>
        <a:graphic>
          <a:graphicData uri="http://schemas.openxmlformats.org/drawingml/2006/table">
            <a:tbl>
              <a:tblPr rtl="1" firstRow="1" bandRow="1">
                <a:tableStyleId>{C4B1156A-380E-4F78-BDF5-A606A8083BF9}</a:tableStyleId>
              </a:tblPr>
              <a:tblGrid>
                <a:gridCol w="1828800"/>
                <a:gridCol w="1828800"/>
                <a:gridCol w="1828800"/>
                <a:gridCol w="1828800"/>
              </a:tblGrid>
              <a:tr h="1082492">
                <a:tc>
                  <a:txBody>
                    <a:bodyPr/>
                    <a:lstStyle/>
                    <a:p>
                      <a:pPr algn="ctr" rtl="1"/>
                      <a:r>
                        <a:rPr lang="he-IL" sz="2400" dirty="0" smtClean="0"/>
                        <a:t>שם האיבר</a:t>
                      </a:r>
                      <a:endParaRPr lang="he-IL" sz="2400" dirty="0"/>
                    </a:p>
                  </a:txBody>
                  <a:tcPr marT="45722" marB="45722">
                    <a:solidFill>
                      <a:srgbClr val="FFCC66"/>
                    </a:solidFill>
                  </a:tcPr>
                </a:tc>
                <a:tc>
                  <a:txBody>
                    <a:bodyPr/>
                    <a:lstStyle/>
                    <a:p>
                      <a:pPr algn="ctr" rtl="1"/>
                      <a:r>
                        <a:rPr lang="he-IL" sz="2400" baseline="0" dirty="0" smtClean="0"/>
                        <a:t>פירוק מכני</a:t>
                      </a:r>
                      <a:endParaRPr lang="he-IL" sz="2400" dirty="0"/>
                    </a:p>
                  </a:txBody>
                  <a:tcPr marT="45722" marB="45722">
                    <a:solidFill>
                      <a:srgbClr val="FFCC66"/>
                    </a:solidFill>
                  </a:tcPr>
                </a:tc>
                <a:tc>
                  <a:txBody>
                    <a:bodyPr/>
                    <a:lstStyle/>
                    <a:p>
                      <a:pPr algn="ctr" rtl="1"/>
                      <a:r>
                        <a:rPr lang="he-IL" sz="2400" dirty="0" smtClean="0"/>
                        <a:t>פירוק כימי</a:t>
                      </a:r>
                      <a:endParaRPr lang="he-IL" sz="2400" dirty="0"/>
                    </a:p>
                  </a:txBody>
                  <a:tcPr marT="45722" marB="45722">
                    <a:solidFill>
                      <a:srgbClr val="FFCC66"/>
                    </a:solidFill>
                  </a:tcPr>
                </a:tc>
                <a:tc>
                  <a:txBody>
                    <a:bodyPr/>
                    <a:lstStyle/>
                    <a:p>
                      <a:pPr algn="ctr" rtl="1"/>
                      <a:r>
                        <a:rPr lang="he-IL" sz="2400" dirty="0" smtClean="0"/>
                        <a:t>הערות</a:t>
                      </a:r>
                      <a:endParaRPr lang="he-IL" sz="2400" dirty="0"/>
                    </a:p>
                  </a:txBody>
                  <a:tcPr marT="45722" marB="45722">
                    <a:solidFill>
                      <a:srgbClr val="FFCC66"/>
                    </a:solidFill>
                  </a:tcPr>
                </a:tc>
              </a:tr>
              <a:tr h="701077">
                <a:tc>
                  <a:txBody>
                    <a:bodyPr/>
                    <a:lstStyle/>
                    <a:p>
                      <a:pPr algn="ctr" rtl="1"/>
                      <a:r>
                        <a:rPr lang="he-IL" sz="2400" b="1" dirty="0" smtClean="0"/>
                        <a:t>פה</a:t>
                      </a:r>
                      <a:endParaRPr lang="he-IL" sz="2400" b="1" dirty="0"/>
                    </a:p>
                  </a:txBody>
                  <a:tcPr marT="45722" marB="45722">
                    <a:solidFill>
                      <a:srgbClr val="FFCC66"/>
                    </a:solidFill>
                  </a:tcPr>
                </a:tc>
                <a:tc>
                  <a:txBody>
                    <a:bodyPr/>
                    <a:lstStyle/>
                    <a:p>
                      <a:pPr rtl="1"/>
                      <a:r>
                        <a:rPr lang="he-IL" sz="2000" b="1" dirty="0" smtClean="0"/>
                        <a:t>√</a:t>
                      </a:r>
                      <a:endParaRPr lang="he-IL" sz="2000" b="1" dirty="0"/>
                    </a:p>
                  </a:txBody>
                  <a:tcPr marT="45722" marB="45722">
                    <a:solidFill>
                      <a:srgbClr val="FFCC66"/>
                    </a:solidFill>
                  </a:tcPr>
                </a:tc>
                <a:tc>
                  <a:txBody>
                    <a:bodyPr/>
                    <a:lstStyle/>
                    <a:p>
                      <a:pPr rtl="1"/>
                      <a:r>
                        <a:rPr lang="he-IL" sz="2000" b="1" dirty="0" smtClean="0"/>
                        <a:t>√</a:t>
                      </a:r>
                    </a:p>
                    <a:p>
                      <a:pPr rtl="1"/>
                      <a:endParaRPr lang="he-IL" sz="2000" dirty="0"/>
                    </a:p>
                  </a:txBody>
                  <a:tcPr marT="45722" marB="45722">
                    <a:solidFill>
                      <a:srgbClr val="FFCC66"/>
                    </a:solidFill>
                  </a:tcPr>
                </a:tc>
                <a:tc>
                  <a:txBody>
                    <a:bodyPr/>
                    <a:lstStyle/>
                    <a:p>
                      <a:pPr rtl="1"/>
                      <a:endParaRPr lang="he-IL" sz="2000" dirty="0"/>
                    </a:p>
                  </a:txBody>
                  <a:tcPr marT="45722" marB="45722">
                    <a:solidFill>
                      <a:srgbClr val="FFCC66"/>
                    </a:solidFill>
                  </a:tcPr>
                </a:tc>
              </a:tr>
              <a:tr h="701077">
                <a:tc>
                  <a:txBody>
                    <a:bodyPr/>
                    <a:lstStyle/>
                    <a:p>
                      <a:pPr algn="ctr" rtl="1"/>
                      <a:r>
                        <a:rPr lang="he-IL" sz="2400" b="1" dirty="0" smtClean="0"/>
                        <a:t>ושט</a:t>
                      </a:r>
                      <a:endParaRPr lang="he-IL" sz="2400" b="1" dirty="0"/>
                    </a:p>
                  </a:txBody>
                  <a:tcPr marT="45722" marB="45722">
                    <a:solidFill>
                      <a:srgbClr val="FFCC66"/>
                    </a:solidFill>
                  </a:tcPr>
                </a:tc>
                <a:tc>
                  <a:txBody>
                    <a:bodyPr/>
                    <a:lstStyle/>
                    <a:p>
                      <a:pPr rtl="1"/>
                      <a:endParaRPr lang="he-IL" sz="1800"/>
                    </a:p>
                  </a:txBody>
                  <a:tcPr marT="45722" marB="45722">
                    <a:solidFill>
                      <a:srgbClr val="FFCC66"/>
                    </a:solidFill>
                  </a:tcPr>
                </a:tc>
                <a:tc>
                  <a:txBody>
                    <a:bodyPr/>
                    <a:lstStyle/>
                    <a:p>
                      <a:pPr rtl="1"/>
                      <a:endParaRPr lang="he-IL" sz="1800" dirty="0"/>
                    </a:p>
                  </a:txBody>
                  <a:tcPr marT="45722" marB="45722">
                    <a:solidFill>
                      <a:srgbClr val="FFCC66"/>
                    </a:solidFill>
                  </a:tcPr>
                </a:tc>
                <a:tc>
                  <a:txBody>
                    <a:bodyPr/>
                    <a:lstStyle/>
                    <a:p>
                      <a:pPr algn="ctr" rtl="1"/>
                      <a:r>
                        <a:rPr lang="he-IL" sz="2000" dirty="0" smtClean="0"/>
                        <a:t>לא מתבצע תהליך פירוק</a:t>
                      </a:r>
                      <a:endParaRPr lang="he-IL" sz="2000" dirty="0"/>
                    </a:p>
                  </a:txBody>
                  <a:tcPr marT="45722" marB="45722">
                    <a:solidFill>
                      <a:srgbClr val="FFCC66"/>
                    </a:solidFill>
                  </a:tcPr>
                </a:tc>
              </a:tr>
              <a:tr h="701077">
                <a:tc>
                  <a:txBody>
                    <a:bodyPr/>
                    <a:lstStyle/>
                    <a:p>
                      <a:pPr algn="ctr" rtl="1"/>
                      <a:r>
                        <a:rPr lang="he-IL" sz="2400" b="1" dirty="0" smtClean="0"/>
                        <a:t>קיבה</a:t>
                      </a:r>
                      <a:endParaRPr lang="he-IL" sz="2400" b="1" dirty="0"/>
                    </a:p>
                  </a:txBody>
                  <a:tcPr marT="45722" marB="45722">
                    <a:solidFill>
                      <a:srgbClr val="FFCC66"/>
                    </a:solid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2000" b="1" dirty="0" smtClean="0"/>
                        <a:t>√</a:t>
                      </a:r>
                    </a:p>
                    <a:p>
                      <a:pPr rtl="1"/>
                      <a:endParaRPr lang="he-IL" sz="2000" dirty="0"/>
                    </a:p>
                  </a:txBody>
                  <a:tcPr marT="45722" marB="45722">
                    <a:solidFill>
                      <a:srgbClr val="FFCC66"/>
                    </a:solid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2000" b="1" dirty="0" smtClean="0"/>
                        <a:t>√</a:t>
                      </a:r>
                    </a:p>
                    <a:p>
                      <a:pPr rtl="1"/>
                      <a:endParaRPr lang="he-IL" sz="2000" dirty="0"/>
                    </a:p>
                  </a:txBody>
                  <a:tcPr marT="45722" marB="45722">
                    <a:solidFill>
                      <a:srgbClr val="FFCC66"/>
                    </a:solidFill>
                  </a:tcPr>
                </a:tc>
                <a:tc>
                  <a:txBody>
                    <a:bodyPr/>
                    <a:lstStyle/>
                    <a:p>
                      <a:pPr algn="ctr" rtl="1"/>
                      <a:endParaRPr lang="he-IL" sz="2000" dirty="0"/>
                    </a:p>
                  </a:txBody>
                  <a:tcPr marT="45722" marB="45722">
                    <a:solidFill>
                      <a:srgbClr val="FFCC66"/>
                    </a:solidFill>
                  </a:tcPr>
                </a:tc>
              </a:tr>
              <a:tr h="701077">
                <a:tc>
                  <a:txBody>
                    <a:bodyPr/>
                    <a:lstStyle/>
                    <a:p>
                      <a:pPr algn="ctr" rtl="1"/>
                      <a:r>
                        <a:rPr lang="he-IL" sz="2400" b="1" dirty="0" smtClean="0"/>
                        <a:t>מעי דק</a:t>
                      </a:r>
                      <a:endParaRPr lang="he-IL" sz="2400" b="1" dirty="0"/>
                    </a:p>
                  </a:txBody>
                  <a:tcPr marT="45722" marB="45722">
                    <a:solidFill>
                      <a:srgbClr val="FFCC66"/>
                    </a:solidFill>
                  </a:tcPr>
                </a:tc>
                <a:tc>
                  <a:txBody>
                    <a:bodyPr/>
                    <a:lstStyle/>
                    <a:p>
                      <a:pPr rtl="1"/>
                      <a:endParaRPr lang="he-IL" sz="2000" dirty="0"/>
                    </a:p>
                  </a:txBody>
                  <a:tcPr marT="45722" marB="45722">
                    <a:solidFill>
                      <a:srgbClr val="FFCC66"/>
                    </a:solidFill>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2000" b="1" dirty="0" smtClean="0"/>
                        <a:t>√</a:t>
                      </a:r>
                    </a:p>
                    <a:p>
                      <a:pPr rtl="1"/>
                      <a:endParaRPr lang="he-IL" sz="2000" dirty="0"/>
                    </a:p>
                  </a:txBody>
                  <a:tcPr marT="45722" marB="45722">
                    <a:solidFill>
                      <a:srgbClr val="FFCC66"/>
                    </a:solidFill>
                  </a:tcPr>
                </a:tc>
                <a:tc>
                  <a:txBody>
                    <a:bodyPr/>
                    <a:lstStyle/>
                    <a:p>
                      <a:pPr algn="ctr" rtl="1"/>
                      <a:endParaRPr lang="he-IL" sz="2000" dirty="0"/>
                    </a:p>
                  </a:txBody>
                  <a:tcPr marT="45722" marB="45722">
                    <a:solidFill>
                      <a:srgbClr val="FFCC66"/>
                    </a:solidFill>
                  </a:tcPr>
                </a:tc>
              </a:tr>
              <a:tr h="701077">
                <a:tc>
                  <a:txBody>
                    <a:bodyPr/>
                    <a:lstStyle/>
                    <a:p>
                      <a:pPr algn="ctr" rtl="1"/>
                      <a:r>
                        <a:rPr lang="he-IL" sz="2400" b="1" dirty="0" smtClean="0"/>
                        <a:t>מעי גס</a:t>
                      </a:r>
                      <a:endParaRPr lang="he-IL" sz="2400" b="1" dirty="0"/>
                    </a:p>
                  </a:txBody>
                  <a:tcPr marT="45722" marB="45722">
                    <a:solidFill>
                      <a:srgbClr val="FFCC66"/>
                    </a:solidFill>
                  </a:tcPr>
                </a:tc>
                <a:tc>
                  <a:txBody>
                    <a:bodyPr/>
                    <a:lstStyle/>
                    <a:p>
                      <a:pPr rtl="1"/>
                      <a:endParaRPr lang="he-IL" sz="1800" dirty="0"/>
                    </a:p>
                  </a:txBody>
                  <a:tcPr marT="45722" marB="45722">
                    <a:solidFill>
                      <a:srgbClr val="FFCC66"/>
                    </a:solidFill>
                  </a:tcPr>
                </a:tc>
                <a:tc>
                  <a:txBody>
                    <a:bodyPr/>
                    <a:lstStyle/>
                    <a:p>
                      <a:pPr rtl="1"/>
                      <a:endParaRPr lang="he-IL" sz="1800" dirty="0"/>
                    </a:p>
                  </a:txBody>
                  <a:tcPr marT="45722" marB="45722">
                    <a:solidFill>
                      <a:srgbClr val="FFCC66"/>
                    </a:solidFill>
                  </a:tcPr>
                </a:tc>
                <a:tc>
                  <a:txBody>
                    <a:bodyPr/>
                    <a:lstStyle/>
                    <a:p>
                      <a:pPr algn="ctr" rtl="1"/>
                      <a:r>
                        <a:rPr lang="he-IL" sz="2000" dirty="0" smtClean="0"/>
                        <a:t>ספיגת מים מן העיסה</a:t>
                      </a:r>
                      <a:endParaRPr lang="he-IL" sz="2000" dirty="0"/>
                    </a:p>
                  </a:txBody>
                  <a:tcPr marT="45722" marB="45722">
                    <a:solidFill>
                      <a:srgbClr val="FFCC66"/>
                    </a:solidFill>
                  </a:tcPr>
                </a:tc>
              </a:tr>
            </a:tbl>
          </a:graphicData>
        </a:graphic>
      </p:graphicFrame>
      <p:sp>
        <p:nvSpPr>
          <p:cNvPr id="101415" name="כותרת 1"/>
          <p:cNvSpPr>
            <a:spLocks noGrp="1"/>
          </p:cNvSpPr>
          <p:nvPr>
            <p:ph type="title"/>
          </p:nvPr>
        </p:nvSpPr>
        <p:spPr>
          <a:xfrm>
            <a:off x="684213" y="0"/>
            <a:ext cx="7772400" cy="1143000"/>
          </a:xfrm>
        </p:spPr>
        <p:txBody>
          <a:bodyPr/>
          <a:lstStyle/>
          <a:p>
            <a:r>
              <a:rPr lang="ar-JO" b="1" smtClean="0">
                <a:solidFill>
                  <a:srgbClr val="C00000"/>
                </a:solidFill>
              </a:rPr>
              <a:t>تلخيص </a:t>
            </a:r>
            <a:endParaRPr lang="he-IL" b="1" smtClean="0">
              <a:solidFill>
                <a:srgbClr val="C00000"/>
              </a:solidFill>
            </a:endParaRPr>
          </a:p>
        </p:txBody>
      </p:sp>
      <p:graphicFrame>
        <p:nvGraphicFramePr>
          <p:cNvPr id="4" name="מציין מיקום תוכן 3"/>
          <p:cNvGraphicFramePr>
            <a:graphicFrameLocks noGrp="1"/>
          </p:cNvGraphicFramePr>
          <p:nvPr>
            <p:ph idx="1"/>
          </p:nvPr>
        </p:nvGraphicFramePr>
        <p:xfrm>
          <a:off x="1143000" y="2000250"/>
          <a:ext cx="7315200" cy="4572000"/>
        </p:xfrm>
        <a:graphic>
          <a:graphicData uri="http://schemas.openxmlformats.org/drawingml/2006/table">
            <a:tbl>
              <a:tblPr rtl="1" firstRow="1" bandRow="1">
                <a:tableStyleId>{C4B1156A-380E-4F78-BDF5-A606A8083BF9}</a:tableStyleId>
              </a:tblPr>
              <a:tblGrid>
                <a:gridCol w="1828800"/>
                <a:gridCol w="1828800"/>
                <a:gridCol w="1828800"/>
                <a:gridCol w="1828800"/>
              </a:tblGrid>
              <a:tr h="1173261">
                <a:tc>
                  <a:txBody>
                    <a:bodyPr/>
                    <a:lstStyle/>
                    <a:p>
                      <a:pPr algn="ctr" rtl="1"/>
                      <a:r>
                        <a:rPr lang="ar-JO" sz="2400" dirty="0" smtClean="0"/>
                        <a:t>اسم العضو</a:t>
                      </a:r>
                      <a:endParaRPr lang="he-IL" sz="2400" dirty="0"/>
                    </a:p>
                  </a:txBody>
                  <a:tcPr>
                    <a:solidFill>
                      <a:srgbClr val="FFCC66"/>
                    </a:solidFill>
                  </a:tcPr>
                </a:tc>
                <a:tc>
                  <a:txBody>
                    <a:bodyPr/>
                    <a:lstStyle/>
                    <a:p>
                      <a:pPr algn="ctr" rtl="1"/>
                      <a:r>
                        <a:rPr lang="ar-JO" sz="2400" baseline="0" dirty="0" smtClean="0"/>
                        <a:t>تحليل ميكانيكي</a:t>
                      </a:r>
                      <a:endParaRPr lang="he-IL" sz="2400" dirty="0"/>
                    </a:p>
                  </a:txBody>
                  <a:tcPr>
                    <a:solidFill>
                      <a:srgbClr val="FFCC66"/>
                    </a:solidFill>
                  </a:tcPr>
                </a:tc>
                <a:tc>
                  <a:txBody>
                    <a:bodyPr/>
                    <a:lstStyle/>
                    <a:p>
                      <a:pPr algn="ctr" rtl="1"/>
                      <a:r>
                        <a:rPr lang="ar-JO" sz="2400" dirty="0" smtClean="0"/>
                        <a:t>تحليل كيماوي</a:t>
                      </a:r>
                      <a:endParaRPr lang="he-IL" sz="2400" dirty="0"/>
                    </a:p>
                  </a:txBody>
                  <a:tcPr>
                    <a:solidFill>
                      <a:srgbClr val="FFCC66"/>
                    </a:solidFill>
                  </a:tcPr>
                </a:tc>
                <a:tc>
                  <a:txBody>
                    <a:bodyPr/>
                    <a:lstStyle/>
                    <a:p>
                      <a:pPr algn="ctr" rtl="1"/>
                      <a:r>
                        <a:rPr lang="ar-JO" sz="2400" dirty="0" smtClean="0"/>
                        <a:t>ملاحظات</a:t>
                      </a:r>
                      <a:endParaRPr lang="he-IL" sz="2400" dirty="0"/>
                    </a:p>
                  </a:txBody>
                  <a:tcPr>
                    <a:solidFill>
                      <a:srgbClr val="FFCC66"/>
                    </a:solidFill>
                  </a:tcPr>
                </a:tc>
              </a:tr>
              <a:tr h="679748">
                <a:tc>
                  <a:txBody>
                    <a:bodyPr/>
                    <a:lstStyle/>
                    <a:p>
                      <a:pPr algn="ctr" rtl="1"/>
                      <a:r>
                        <a:rPr lang="ar-SA" sz="2400" b="1" dirty="0" smtClean="0"/>
                        <a:t>فم</a:t>
                      </a:r>
                      <a:endParaRPr lang="he-IL" sz="2400" b="1" dirty="0"/>
                    </a:p>
                  </a:txBody>
                  <a:tcPr>
                    <a:solidFill>
                      <a:srgbClr val="FFCC66"/>
                    </a:solidFill>
                  </a:tcPr>
                </a:tc>
                <a:tc>
                  <a:txBody>
                    <a:bodyPr/>
                    <a:lstStyle/>
                    <a:p>
                      <a:pPr rtl="1"/>
                      <a:endParaRPr lang="he-IL" sz="1800" dirty="0"/>
                    </a:p>
                  </a:txBody>
                  <a:tcPr>
                    <a:solidFill>
                      <a:srgbClr val="FFCC66"/>
                    </a:solidFill>
                  </a:tcPr>
                </a:tc>
                <a:tc>
                  <a:txBody>
                    <a:bodyPr/>
                    <a:lstStyle/>
                    <a:p>
                      <a:pPr rtl="1"/>
                      <a:endParaRPr lang="he-IL" sz="1800"/>
                    </a:p>
                  </a:txBody>
                  <a:tcPr>
                    <a:solidFill>
                      <a:srgbClr val="FFCC66"/>
                    </a:solidFill>
                  </a:tcPr>
                </a:tc>
                <a:tc>
                  <a:txBody>
                    <a:bodyPr/>
                    <a:lstStyle/>
                    <a:p>
                      <a:pPr rtl="1"/>
                      <a:endParaRPr lang="he-IL" sz="1800" dirty="0"/>
                    </a:p>
                  </a:txBody>
                  <a:tcPr>
                    <a:solidFill>
                      <a:srgbClr val="FFCC66"/>
                    </a:solidFill>
                  </a:tcPr>
                </a:tc>
              </a:tr>
              <a:tr h="679748">
                <a:tc>
                  <a:txBody>
                    <a:bodyPr/>
                    <a:lstStyle/>
                    <a:p>
                      <a:pPr algn="ctr" rtl="1"/>
                      <a:r>
                        <a:rPr lang="ar-JO" sz="2400" b="1" dirty="0" smtClean="0"/>
                        <a:t>مرئ</a:t>
                      </a:r>
                      <a:endParaRPr lang="he-IL" sz="2400" b="1" dirty="0"/>
                    </a:p>
                  </a:txBody>
                  <a:tcPr>
                    <a:solidFill>
                      <a:srgbClr val="FFCC66"/>
                    </a:solidFill>
                  </a:tcPr>
                </a:tc>
                <a:tc>
                  <a:txBody>
                    <a:bodyPr/>
                    <a:lstStyle/>
                    <a:p>
                      <a:pPr rtl="1"/>
                      <a:endParaRPr lang="he-IL" sz="1800" dirty="0"/>
                    </a:p>
                  </a:txBody>
                  <a:tcPr>
                    <a:solidFill>
                      <a:srgbClr val="FFCC66"/>
                    </a:solidFill>
                  </a:tcPr>
                </a:tc>
                <a:tc>
                  <a:txBody>
                    <a:bodyPr/>
                    <a:lstStyle/>
                    <a:p>
                      <a:pPr rtl="1"/>
                      <a:endParaRPr lang="he-IL" sz="1800"/>
                    </a:p>
                  </a:txBody>
                  <a:tcPr>
                    <a:solidFill>
                      <a:srgbClr val="FFCC66"/>
                    </a:solidFill>
                  </a:tcPr>
                </a:tc>
                <a:tc>
                  <a:txBody>
                    <a:bodyPr/>
                    <a:lstStyle/>
                    <a:p>
                      <a:pPr rtl="1"/>
                      <a:endParaRPr lang="he-IL" sz="1800" dirty="0"/>
                    </a:p>
                  </a:txBody>
                  <a:tcPr>
                    <a:solidFill>
                      <a:srgbClr val="FFCC66"/>
                    </a:solidFill>
                  </a:tcPr>
                </a:tc>
              </a:tr>
              <a:tr h="679748">
                <a:tc>
                  <a:txBody>
                    <a:bodyPr/>
                    <a:lstStyle/>
                    <a:p>
                      <a:pPr algn="ctr" rtl="1"/>
                      <a:r>
                        <a:rPr lang="ar-JO" sz="2400" b="1" dirty="0" smtClean="0"/>
                        <a:t>معدة</a:t>
                      </a:r>
                      <a:endParaRPr lang="he-IL" sz="2400" b="1" dirty="0"/>
                    </a:p>
                  </a:txBody>
                  <a:tcPr>
                    <a:solidFill>
                      <a:srgbClr val="FFCC66"/>
                    </a:solidFill>
                  </a:tcPr>
                </a:tc>
                <a:tc>
                  <a:txBody>
                    <a:bodyPr/>
                    <a:lstStyle/>
                    <a:p>
                      <a:pPr rtl="1"/>
                      <a:endParaRPr lang="he-IL" sz="1800"/>
                    </a:p>
                  </a:txBody>
                  <a:tcPr>
                    <a:solidFill>
                      <a:srgbClr val="FFCC66"/>
                    </a:solidFill>
                  </a:tcPr>
                </a:tc>
                <a:tc>
                  <a:txBody>
                    <a:bodyPr/>
                    <a:lstStyle/>
                    <a:p>
                      <a:pPr rtl="1"/>
                      <a:endParaRPr lang="he-IL" sz="1800"/>
                    </a:p>
                  </a:txBody>
                  <a:tcPr>
                    <a:solidFill>
                      <a:srgbClr val="FFCC66"/>
                    </a:solidFill>
                  </a:tcPr>
                </a:tc>
                <a:tc>
                  <a:txBody>
                    <a:bodyPr/>
                    <a:lstStyle/>
                    <a:p>
                      <a:pPr rtl="1"/>
                      <a:endParaRPr lang="he-IL" sz="1800" dirty="0"/>
                    </a:p>
                  </a:txBody>
                  <a:tcPr>
                    <a:solidFill>
                      <a:srgbClr val="FFCC66"/>
                    </a:solidFill>
                  </a:tcPr>
                </a:tc>
              </a:tr>
              <a:tr h="679748">
                <a:tc>
                  <a:txBody>
                    <a:bodyPr/>
                    <a:lstStyle/>
                    <a:p>
                      <a:pPr algn="ctr" rtl="1"/>
                      <a:r>
                        <a:rPr lang="ar-SA" sz="2400" b="1" dirty="0" smtClean="0"/>
                        <a:t>المعي الدقيق</a:t>
                      </a:r>
                      <a:endParaRPr lang="he-IL" sz="2400" b="1" dirty="0"/>
                    </a:p>
                  </a:txBody>
                  <a:tcPr>
                    <a:solidFill>
                      <a:srgbClr val="FFCC66"/>
                    </a:solidFill>
                  </a:tcPr>
                </a:tc>
                <a:tc>
                  <a:txBody>
                    <a:bodyPr/>
                    <a:lstStyle/>
                    <a:p>
                      <a:pPr rtl="1"/>
                      <a:endParaRPr lang="he-IL" sz="1800" dirty="0"/>
                    </a:p>
                  </a:txBody>
                  <a:tcPr>
                    <a:solidFill>
                      <a:srgbClr val="FFCC66"/>
                    </a:solidFill>
                  </a:tcPr>
                </a:tc>
                <a:tc>
                  <a:txBody>
                    <a:bodyPr/>
                    <a:lstStyle/>
                    <a:p>
                      <a:pPr rtl="1"/>
                      <a:endParaRPr lang="he-IL" sz="1800" dirty="0"/>
                    </a:p>
                  </a:txBody>
                  <a:tcPr>
                    <a:solidFill>
                      <a:srgbClr val="FFCC66"/>
                    </a:solidFill>
                  </a:tcPr>
                </a:tc>
                <a:tc>
                  <a:txBody>
                    <a:bodyPr/>
                    <a:lstStyle/>
                    <a:p>
                      <a:pPr rtl="1"/>
                      <a:endParaRPr lang="he-IL" sz="1800" dirty="0"/>
                    </a:p>
                  </a:txBody>
                  <a:tcPr>
                    <a:solidFill>
                      <a:srgbClr val="FFCC66"/>
                    </a:solidFill>
                  </a:tcPr>
                </a:tc>
              </a:tr>
              <a:tr h="679748">
                <a:tc>
                  <a:txBody>
                    <a:bodyPr/>
                    <a:lstStyle/>
                    <a:p>
                      <a:pPr algn="ctr" rtl="1"/>
                      <a:r>
                        <a:rPr lang="ar-SA" sz="2400" b="1" dirty="0" smtClean="0"/>
                        <a:t>المعي الغليظ</a:t>
                      </a:r>
                      <a:endParaRPr lang="he-IL" sz="2400" b="1" dirty="0"/>
                    </a:p>
                  </a:txBody>
                  <a:tcPr>
                    <a:solidFill>
                      <a:srgbClr val="FFCC66"/>
                    </a:solidFill>
                  </a:tcPr>
                </a:tc>
                <a:tc>
                  <a:txBody>
                    <a:bodyPr/>
                    <a:lstStyle/>
                    <a:p>
                      <a:pPr rtl="1"/>
                      <a:endParaRPr lang="he-IL" sz="1800" dirty="0"/>
                    </a:p>
                  </a:txBody>
                  <a:tcPr>
                    <a:solidFill>
                      <a:srgbClr val="FFCC66"/>
                    </a:solidFill>
                  </a:tcPr>
                </a:tc>
                <a:tc>
                  <a:txBody>
                    <a:bodyPr/>
                    <a:lstStyle/>
                    <a:p>
                      <a:pPr rtl="1"/>
                      <a:endParaRPr lang="he-IL" sz="1800" dirty="0"/>
                    </a:p>
                  </a:txBody>
                  <a:tcPr>
                    <a:solidFill>
                      <a:srgbClr val="FFCC66"/>
                    </a:solidFill>
                  </a:tcPr>
                </a:tc>
                <a:tc>
                  <a:txBody>
                    <a:bodyPr/>
                    <a:lstStyle/>
                    <a:p>
                      <a:pPr rtl="1"/>
                      <a:endParaRPr lang="he-IL" sz="1800" dirty="0"/>
                    </a:p>
                  </a:txBody>
                  <a:tcPr>
                    <a:solidFill>
                      <a:srgbClr val="FFCC66"/>
                    </a:solidFill>
                  </a:tcPr>
                </a:tc>
              </a:tr>
            </a:tbl>
          </a:graphicData>
        </a:graphic>
      </p:graphicFrame>
      <p:sp>
        <p:nvSpPr>
          <p:cNvPr id="101453" name="Text Box 78"/>
          <p:cNvSpPr txBox="1">
            <a:spLocks noChangeArrowheads="1"/>
          </p:cNvSpPr>
          <p:nvPr/>
        </p:nvSpPr>
        <p:spPr bwMode="auto">
          <a:xfrm>
            <a:off x="1258888" y="981075"/>
            <a:ext cx="6769100" cy="457200"/>
          </a:xfrm>
          <a:prstGeom prst="rect">
            <a:avLst/>
          </a:prstGeom>
          <a:noFill/>
          <a:ln w="9525">
            <a:noFill/>
            <a:miter lim="800000"/>
            <a:headEnd/>
            <a:tailEnd/>
          </a:ln>
        </p:spPr>
        <p:txBody>
          <a:bodyPr>
            <a:spAutoFit/>
          </a:bodyPr>
          <a:lstStyle/>
          <a:p>
            <a:pPr>
              <a:spcBef>
                <a:spcPct val="50000"/>
              </a:spcBef>
            </a:pPr>
            <a:r>
              <a:rPr lang="ar-JO" sz="2400" b="1">
                <a:solidFill>
                  <a:srgbClr val="000000"/>
                </a:solidFill>
                <a:latin typeface="Times New Roman" pitchFamily="18" charset="0"/>
                <a:cs typeface="Times New Roman" pitchFamily="18" charset="0"/>
              </a:rPr>
              <a:t>اشر ب </a:t>
            </a:r>
            <a:r>
              <a:rPr lang="he-IL" sz="2400" b="1">
                <a:solidFill>
                  <a:srgbClr val="000000"/>
                </a:solidFill>
                <a:latin typeface="Times New Roman" pitchFamily="18" charset="0"/>
                <a:cs typeface="Times New Roman" pitchFamily="18" charset="0"/>
              </a:rPr>
              <a:t>"</a:t>
            </a:r>
            <a:r>
              <a:rPr lang="en-US" sz="2400" b="1">
                <a:solidFill>
                  <a:srgbClr val="000000"/>
                </a:solidFill>
                <a:latin typeface="Times New Roman" pitchFamily="18" charset="0"/>
                <a:cs typeface="Times New Roman" pitchFamily="18" charset="0"/>
              </a:rPr>
              <a:t>X</a:t>
            </a:r>
            <a:r>
              <a:rPr lang="he-IL" sz="2400" b="1">
                <a:solidFill>
                  <a:srgbClr val="000000"/>
                </a:solidFill>
                <a:latin typeface="Times New Roman" pitchFamily="18" charset="0"/>
                <a:cs typeface="Times New Roman" pitchFamily="18" charset="0"/>
              </a:rPr>
              <a:t>" </a:t>
            </a:r>
            <a:r>
              <a:rPr lang="ar-JO" sz="2400" b="1">
                <a:solidFill>
                  <a:srgbClr val="000000"/>
                </a:solidFill>
                <a:latin typeface="Times New Roman" pitchFamily="18" charset="0"/>
                <a:cs typeface="Times New Roman" pitchFamily="18" charset="0"/>
              </a:rPr>
              <a:t>في المكان المناسب:</a:t>
            </a:r>
            <a:endParaRPr lang="en-US" sz="2400" b="1">
              <a:solidFill>
                <a:srgbClr val="000000"/>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xit" presetSubtype="10" fill="hold" nodeType="clickEffect">
                                  <p:stCondLst>
                                    <p:cond delay="0"/>
                                  </p:stCondLst>
                                  <p:childTnLst>
                                    <p:animEffect transition="out" filter="blinds(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02" name="Object 2"/>
          <p:cNvGraphicFramePr>
            <a:graphicFrameLocks noChangeAspect="1"/>
          </p:cNvGraphicFramePr>
          <p:nvPr/>
        </p:nvGraphicFramePr>
        <p:xfrm>
          <a:off x="0" y="4763"/>
          <a:ext cx="9144000" cy="6858000"/>
        </p:xfrm>
        <a:graphic>
          <a:graphicData uri="http://schemas.openxmlformats.org/presentationml/2006/ole">
            <p:oleObj spid="_x0000_s102402" name="Slide" r:id="rId3" imgW="4572000" imgH="3429000" progId="PowerPoint.Slide.8">
              <p:embed/>
            </p:oleObj>
          </a:graphicData>
        </a:graphic>
      </p:graphicFrame>
      <p:sp>
        <p:nvSpPr>
          <p:cNvPr id="122883" name="Rectangle 3"/>
          <p:cNvSpPr>
            <a:spLocks noChangeArrowheads="1"/>
          </p:cNvSpPr>
          <p:nvPr/>
        </p:nvSpPr>
        <p:spPr bwMode="auto">
          <a:xfrm>
            <a:off x="1371600" y="762000"/>
            <a:ext cx="7010400" cy="762000"/>
          </a:xfrm>
          <a:prstGeom prst="rect">
            <a:avLst/>
          </a:prstGeom>
          <a:solidFill>
            <a:schemeClr val="tx2">
              <a:lumMod val="20000"/>
              <a:lumOff val="80000"/>
            </a:schemeClr>
          </a:solidFill>
          <a:ln>
            <a:noFill/>
          </a:ln>
          <a:effectLst/>
        </p:spPr>
        <p:txBody>
          <a:bodyPr wrap="none" anchor="ctr"/>
          <a:lstStyle/>
          <a:p>
            <a:pPr algn="ctr">
              <a:defRPr/>
            </a:pPr>
            <a:r>
              <a:rPr lang="ar-JO" sz="4000" dirty="0">
                <a:solidFill>
                  <a:srgbClr val="000000"/>
                </a:solidFill>
                <a:latin typeface="Times New Roman" pitchFamily="18" charset="0"/>
                <a:ea typeface="Times New Roman (Hebrew)"/>
                <a:cs typeface="Times New Roman (Hebrew)"/>
              </a:rPr>
              <a:t>الأعضاء التي تساعد جهاز الهضم</a:t>
            </a:r>
            <a:endParaRPr lang="en-US" sz="4000" dirty="0">
              <a:solidFill>
                <a:srgbClr val="000000"/>
              </a:solidFill>
              <a:latin typeface="Times New Roman" pitchFamily="18" charset="0"/>
              <a:ea typeface="Times New Roman (Hebrew)"/>
              <a:cs typeface="Times New Roman (Hebrew)"/>
            </a:endParaRPr>
          </a:p>
        </p:txBody>
      </p:sp>
      <p:sp>
        <p:nvSpPr>
          <p:cNvPr id="122884" name="Rectangle 4"/>
          <p:cNvSpPr>
            <a:spLocks noChangeArrowheads="1"/>
          </p:cNvSpPr>
          <p:nvPr/>
        </p:nvSpPr>
        <p:spPr bwMode="auto">
          <a:xfrm>
            <a:off x="1905000" y="1981200"/>
            <a:ext cx="914400" cy="381000"/>
          </a:xfrm>
          <a:prstGeom prst="rect">
            <a:avLst/>
          </a:prstGeom>
          <a:solidFill>
            <a:schemeClr val="accent6">
              <a:lumMod val="20000"/>
              <a:lumOff val="80000"/>
            </a:schemeClr>
          </a:solidFill>
          <a:ln>
            <a:noFill/>
          </a:ln>
          <a:effectLst/>
        </p:spPr>
        <p:txBody>
          <a:bodyPr wrap="none" anchor="ctr"/>
          <a:lstStyle/>
          <a:p>
            <a:pPr algn="ctr">
              <a:defRPr/>
            </a:pPr>
            <a:r>
              <a:rPr lang="ar-JO" sz="2400" dirty="0">
                <a:solidFill>
                  <a:srgbClr val="000000"/>
                </a:solidFill>
                <a:latin typeface="Times New Roman" pitchFamily="18" charset="0"/>
                <a:ea typeface="Times New Roman (Hebrew)"/>
                <a:cs typeface="Times New Roman (Hebrew)"/>
              </a:rPr>
              <a:t>الكبد</a:t>
            </a:r>
            <a:endParaRPr lang="en-US" sz="2400" dirty="0">
              <a:solidFill>
                <a:srgbClr val="000000"/>
              </a:solidFill>
              <a:latin typeface="Times New Roman" pitchFamily="18" charset="0"/>
              <a:ea typeface="Times New Roman (Hebrew)"/>
              <a:cs typeface="Times New Roman (Hebrew)"/>
            </a:endParaRPr>
          </a:p>
        </p:txBody>
      </p:sp>
      <p:sp>
        <p:nvSpPr>
          <p:cNvPr id="122885" name="Rectangle 5"/>
          <p:cNvSpPr>
            <a:spLocks noChangeArrowheads="1"/>
          </p:cNvSpPr>
          <p:nvPr/>
        </p:nvSpPr>
        <p:spPr bwMode="auto">
          <a:xfrm>
            <a:off x="6400800" y="3581400"/>
            <a:ext cx="1295400" cy="533400"/>
          </a:xfrm>
          <a:prstGeom prst="rect">
            <a:avLst/>
          </a:prstGeom>
          <a:solidFill>
            <a:schemeClr val="accent6">
              <a:lumMod val="20000"/>
              <a:lumOff val="80000"/>
            </a:schemeClr>
          </a:solidFill>
          <a:ln>
            <a:noFill/>
          </a:ln>
          <a:effectLst/>
        </p:spPr>
        <p:txBody>
          <a:bodyPr wrap="none" anchor="ctr"/>
          <a:lstStyle/>
          <a:p>
            <a:pPr algn="ctr">
              <a:defRPr/>
            </a:pPr>
            <a:r>
              <a:rPr lang="ar-JO" sz="2400" dirty="0">
                <a:solidFill>
                  <a:srgbClr val="000000"/>
                </a:solidFill>
                <a:latin typeface="Times New Roman" pitchFamily="18" charset="0"/>
                <a:ea typeface="Times New Roman (Hebrew)"/>
                <a:cs typeface="Times New Roman (Hebrew)"/>
              </a:rPr>
              <a:t>المعدة</a:t>
            </a:r>
            <a:endParaRPr lang="en-US" sz="2400" dirty="0">
              <a:solidFill>
                <a:srgbClr val="000000"/>
              </a:solidFill>
              <a:latin typeface="Times New Roman" pitchFamily="18" charset="0"/>
              <a:ea typeface="Times New Roman (Hebrew)"/>
              <a:cs typeface="Times New Roman (Hebrew)"/>
            </a:endParaRPr>
          </a:p>
        </p:txBody>
      </p:sp>
      <p:sp>
        <p:nvSpPr>
          <p:cNvPr id="122886" name="Rectangle 6"/>
          <p:cNvSpPr>
            <a:spLocks noChangeArrowheads="1"/>
          </p:cNvSpPr>
          <p:nvPr/>
        </p:nvSpPr>
        <p:spPr bwMode="auto">
          <a:xfrm>
            <a:off x="1889125" y="3716338"/>
            <a:ext cx="762000" cy="533400"/>
          </a:xfrm>
          <a:prstGeom prst="rect">
            <a:avLst/>
          </a:prstGeom>
          <a:solidFill>
            <a:schemeClr val="accent2">
              <a:lumMod val="20000"/>
              <a:lumOff val="80000"/>
            </a:schemeClr>
          </a:solidFill>
          <a:ln>
            <a:noFill/>
          </a:ln>
          <a:effectLst/>
        </p:spPr>
        <p:txBody>
          <a:bodyPr wrap="none" anchor="ctr"/>
          <a:lstStyle/>
          <a:p>
            <a:pPr algn="ctr">
              <a:lnSpc>
                <a:spcPct val="70000"/>
              </a:lnSpc>
              <a:defRPr/>
            </a:pPr>
            <a:r>
              <a:rPr lang="ar-JO" sz="2400" dirty="0">
                <a:solidFill>
                  <a:srgbClr val="000000"/>
                </a:solidFill>
                <a:latin typeface="Times New Roman" pitchFamily="18" charset="0"/>
                <a:ea typeface="Times New Roman (Hebrew)"/>
                <a:cs typeface="Times New Roman (Hebrew)"/>
              </a:rPr>
              <a:t>المرارة</a:t>
            </a:r>
            <a:endParaRPr lang="en-US" sz="2400" dirty="0">
              <a:solidFill>
                <a:srgbClr val="000000"/>
              </a:solidFill>
              <a:latin typeface="Times New Roman" pitchFamily="18" charset="0"/>
              <a:ea typeface="Times New Roman (Hebrew)"/>
              <a:cs typeface="Times New Roman (Hebrew)"/>
            </a:endParaRPr>
          </a:p>
        </p:txBody>
      </p:sp>
      <p:sp>
        <p:nvSpPr>
          <p:cNvPr id="122887" name="Rectangle 7"/>
          <p:cNvSpPr>
            <a:spLocks noChangeArrowheads="1"/>
          </p:cNvSpPr>
          <p:nvPr/>
        </p:nvSpPr>
        <p:spPr bwMode="auto">
          <a:xfrm>
            <a:off x="6324600" y="5334000"/>
            <a:ext cx="1676400" cy="533400"/>
          </a:xfrm>
          <a:prstGeom prst="rect">
            <a:avLst/>
          </a:prstGeom>
          <a:solidFill>
            <a:schemeClr val="accent2">
              <a:lumMod val="20000"/>
              <a:lumOff val="80000"/>
            </a:schemeClr>
          </a:solidFill>
          <a:ln>
            <a:noFill/>
          </a:ln>
          <a:effectLst/>
        </p:spPr>
        <p:txBody>
          <a:bodyPr wrap="none" anchor="ctr"/>
          <a:lstStyle/>
          <a:p>
            <a:pPr algn="ctr">
              <a:defRPr/>
            </a:pPr>
            <a:r>
              <a:rPr lang="ar-JO" sz="2400" dirty="0">
                <a:solidFill>
                  <a:srgbClr val="000000"/>
                </a:solidFill>
                <a:latin typeface="Times New Roman" pitchFamily="18" charset="0"/>
                <a:ea typeface="Times New Roman (Hebrew)"/>
                <a:cs typeface="Times New Roman (Hebrew)"/>
              </a:rPr>
              <a:t>البنكرياس</a:t>
            </a:r>
            <a:endParaRPr lang="en-US" sz="2400" dirty="0">
              <a:solidFill>
                <a:srgbClr val="000000"/>
              </a:solidFill>
              <a:latin typeface="Times New Roman" pitchFamily="18" charset="0"/>
              <a:ea typeface="Times New Roman (Hebrew)"/>
              <a:cs typeface="Times New Roman (Hebrew)"/>
            </a:endParaRPr>
          </a:p>
        </p:txBody>
      </p:sp>
      <p:sp>
        <p:nvSpPr>
          <p:cNvPr id="122889" name="Rectangle 9"/>
          <p:cNvSpPr>
            <a:spLocks noChangeArrowheads="1"/>
          </p:cNvSpPr>
          <p:nvPr/>
        </p:nvSpPr>
        <p:spPr bwMode="auto">
          <a:xfrm>
            <a:off x="2051050" y="4572000"/>
            <a:ext cx="1149350" cy="533400"/>
          </a:xfrm>
          <a:prstGeom prst="rect">
            <a:avLst/>
          </a:prstGeom>
          <a:solidFill>
            <a:schemeClr val="accent2">
              <a:lumMod val="20000"/>
              <a:lumOff val="80000"/>
            </a:schemeClr>
          </a:solidFill>
          <a:ln>
            <a:noFill/>
          </a:ln>
          <a:effectLst/>
        </p:spPr>
        <p:txBody>
          <a:bodyPr wrap="none" anchor="ctr"/>
          <a:lstStyle/>
          <a:p>
            <a:pPr algn="ctr">
              <a:defRPr/>
            </a:pPr>
            <a:r>
              <a:rPr lang="ar-JO" sz="2000" dirty="0">
                <a:solidFill>
                  <a:srgbClr val="000000"/>
                </a:solidFill>
                <a:latin typeface="Times New Roman" pitchFamily="18" charset="0"/>
                <a:ea typeface="Times New Roman (Hebrew)"/>
                <a:cs typeface="Times New Roman (Hebrew)"/>
              </a:rPr>
              <a:t>عصارة الهضم</a:t>
            </a:r>
            <a:endParaRPr lang="en-US" sz="2000" dirty="0">
              <a:solidFill>
                <a:srgbClr val="000000"/>
              </a:solidFill>
              <a:latin typeface="Times New Roman" pitchFamily="18" charset="0"/>
              <a:ea typeface="Times New Roman (Hebrew)"/>
              <a:cs typeface="Times New Roman (Hebrew)"/>
            </a:endParaRPr>
          </a:p>
        </p:txBody>
      </p:sp>
      <p:sp>
        <p:nvSpPr>
          <p:cNvPr id="122890" name="Rectangle 10"/>
          <p:cNvSpPr>
            <a:spLocks noChangeArrowheads="1"/>
          </p:cNvSpPr>
          <p:nvPr/>
        </p:nvSpPr>
        <p:spPr bwMode="auto">
          <a:xfrm>
            <a:off x="1547813" y="5715000"/>
            <a:ext cx="1871662" cy="609600"/>
          </a:xfrm>
          <a:prstGeom prst="rect">
            <a:avLst/>
          </a:prstGeom>
          <a:solidFill>
            <a:schemeClr val="accent2">
              <a:lumMod val="20000"/>
              <a:lumOff val="80000"/>
            </a:schemeClr>
          </a:solidFill>
          <a:ln>
            <a:noFill/>
          </a:ln>
          <a:effectLst/>
        </p:spPr>
        <p:txBody>
          <a:bodyPr wrap="none" anchor="ctr"/>
          <a:lstStyle/>
          <a:p>
            <a:pPr algn="ctr">
              <a:defRPr/>
            </a:pPr>
            <a:r>
              <a:rPr lang="ar-JO" sz="2000" dirty="0">
                <a:solidFill>
                  <a:srgbClr val="000000"/>
                </a:solidFill>
                <a:latin typeface="Times New Roman" pitchFamily="18" charset="0"/>
                <a:ea typeface="Times New Roman (Hebrew)"/>
                <a:cs typeface="Times New Roman (Hebrew)"/>
              </a:rPr>
              <a:t>الخروج للمعي الغليظ</a:t>
            </a:r>
            <a:endParaRPr lang="en-US" sz="2000" dirty="0">
              <a:solidFill>
                <a:srgbClr val="000000"/>
              </a:solidFill>
              <a:latin typeface="Times New Roman" pitchFamily="18" charset="0"/>
              <a:ea typeface="Times New Roman (Hebrew)"/>
              <a:cs typeface="Times New Roman (Hebrew)"/>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1476375" y="692150"/>
            <a:ext cx="6096000" cy="762000"/>
          </a:xfrm>
        </p:spPr>
        <p:txBody>
          <a:bodyPr/>
          <a:lstStyle/>
          <a:p>
            <a:pPr eaLnBrk="1" hangingPunct="1"/>
            <a:r>
              <a:rPr lang="ar-JO" sz="4000" b="1" smtClean="0">
                <a:solidFill>
                  <a:srgbClr val="0070C0"/>
                </a:solidFill>
                <a:cs typeface="Al-Hadith1" pitchFamily="2" charset="-78"/>
              </a:rPr>
              <a:t>المواد العضوية وغير العضوية</a:t>
            </a:r>
            <a:endParaRPr lang="ar-SA" sz="4000" b="1" smtClean="0">
              <a:solidFill>
                <a:srgbClr val="0070C0"/>
              </a:solidFill>
              <a:cs typeface="Al-Hadith1" pitchFamily="2" charset="-78"/>
            </a:endParaRPr>
          </a:p>
        </p:txBody>
      </p:sp>
      <p:graphicFrame>
        <p:nvGraphicFramePr>
          <p:cNvPr id="4" name="Content Placeholder 3"/>
          <p:cNvGraphicFramePr>
            <a:graphicFrameLocks noGrp="1"/>
          </p:cNvGraphicFramePr>
          <p:nvPr>
            <p:ph idx="1"/>
          </p:nvPr>
        </p:nvGraphicFramePr>
        <p:xfrm>
          <a:off x="1331912" y="1557338"/>
          <a:ext cx="6288088" cy="3370262"/>
        </p:xfrm>
        <a:graphic>
          <a:graphicData uri="http://schemas.openxmlformats.org/drawingml/2006/table">
            <a:tbl>
              <a:tblPr rtl="1" firstRow="1" bandRow="1">
                <a:tableStyleId>{93296810-A885-4BE3-A3E7-6D5BEEA58F35}</a:tableStyleId>
              </a:tblPr>
              <a:tblGrid>
                <a:gridCol w="3144044"/>
                <a:gridCol w="3144044"/>
              </a:tblGrid>
              <a:tr h="393646">
                <a:tc>
                  <a:txBody>
                    <a:bodyPr/>
                    <a:lstStyle/>
                    <a:p>
                      <a:pPr rtl="1"/>
                      <a:r>
                        <a:rPr lang="ar-JO" sz="1800" dirty="0" smtClean="0"/>
                        <a:t>المواد العضوية</a:t>
                      </a:r>
                      <a:endParaRPr lang="ar-SA" sz="1800" dirty="0"/>
                    </a:p>
                  </a:txBody>
                  <a:tcPr marL="91436" marR="91436" marT="45713" marB="45713"/>
                </a:tc>
                <a:tc>
                  <a:txBody>
                    <a:bodyPr/>
                    <a:lstStyle/>
                    <a:p>
                      <a:pPr rtl="1"/>
                      <a:r>
                        <a:rPr lang="ar-JO" sz="1800" dirty="0" smtClean="0"/>
                        <a:t>المواد غير العضوية</a:t>
                      </a:r>
                      <a:endParaRPr lang="ar-SA" sz="1800" dirty="0"/>
                    </a:p>
                  </a:txBody>
                  <a:tcPr marL="91436" marR="91436" marT="45713" marB="45713"/>
                </a:tc>
              </a:tr>
              <a:tr h="744154">
                <a:tc>
                  <a:txBody>
                    <a:bodyPr/>
                    <a:lstStyle/>
                    <a:p>
                      <a:pPr rtl="1"/>
                      <a:r>
                        <a:rPr lang="ar-JO" sz="2000" b="1" dirty="0" smtClean="0"/>
                        <a:t>كل المواد التي تتركب من ذرات كربون , هيدروجين وأوكسجين</a:t>
                      </a:r>
                      <a:endParaRPr lang="ar-SA" sz="2000" b="1" dirty="0"/>
                    </a:p>
                  </a:txBody>
                  <a:tcPr marL="91436" marR="91436" marT="45713" marB="45713"/>
                </a:tc>
                <a:tc>
                  <a:txBody>
                    <a:bodyPr/>
                    <a:lstStyle/>
                    <a:p>
                      <a:pPr rtl="1"/>
                      <a:r>
                        <a:rPr lang="ar-JO" sz="2000" b="1" dirty="0" smtClean="0"/>
                        <a:t>تتركب من جزيئات صغيرة</a:t>
                      </a:r>
                      <a:endParaRPr lang="ar-SA" sz="2000" b="1" dirty="0"/>
                    </a:p>
                  </a:txBody>
                  <a:tcPr marL="91436" marR="91436" marT="45713" marB="45713"/>
                </a:tc>
              </a:tr>
              <a:tr h="744154">
                <a:tc>
                  <a:txBody>
                    <a:bodyPr/>
                    <a:lstStyle/>
                    <a:p>
                      <a:pPr rtl="1"/>
                      <a:r>
                        <a:rPr lang="ar-JO" sz="2000" b="1" dirty="0" smtClean="0"/>
                        <a:t>تشتعل وتتحول الى رماد ,</a:t>
                      </a:r>
                      <a:r>
                        <a:rPr lang="ar-JO" sz="2000" b="1" baseline="0" dirty="0" smtClean="0"/>
                        <a:t> ماء وثاني أوكسيد الكربون</a:t>
                      </a:r>
                      <a:endParaRPr lang="ar-SA" sz="2000" b="1" dirty="0"/>
                    </a:p>
                  </a:txBody>
                  <a:tcPr marL="91436" marR="91436" marT="45713" marB="45713"/>
                </a:tc>
                <a:tc>
                  <a:txBody>
                    <a:bodyPr/>
                    <a:lstStyle/>
                    <a:p>
                      <a:pPr rtl="1"/>
                      <a:r>
                        <a:rPr lang="ar-JO" sz="2000" b="1" dirty="0" smtClean="0"/>
                        <a:t>معظمها لا تشتعل</a:t>
                      </a:r>
                      <a:endParaRPr lang="ar-SA" sz="2000" b="1" dirty="0"/>
                    </a:p>
                  </a:txBody>
                  <a:tcPr marL="91436" marR="91436" marT="45713" marB="45713"/>
                </a:tc>
              </a:tr>
              <a:tr h="744154">
                <a:tc>
                  <a:txBody>
                    <a:bodyPr/>
                    <a:lstStyle/>
                    <a:p>
                      <a:pPr rtl="1"/>
                      <a:r>
                        <a:rPr lang="ar-JO" sz="2000" b="1" dirty="0" smtClean="0"/>
                        <a:t>تنتج من تدخل الكائنات الحية</a:t>
                      </a:r>
                      <a:endParaRPr lang="ar-SA" sz="2000" b="1" dirty="0"/>
                    </a:p>
                  </a:txBody>
                  <a:tcPr marL="91436" marR="91436" marT="45713" marB="45713"/>
                </a:tc>
                <a:tc>
                  <a:txBody>
                    <a:bodyPr/>
                    <a:lstStyle/>
                    <a:p>
                      <a:pPr rtl="1"/>
                      <a:r>
                        <a:rPr lang="ar-JO" sz="2000" b="1" dirty="0" smtClean="0"/>
                        <a:t>تتواجد في الطبيعة دون علاقة للكائنات الحية</a:t>
                      </a:r>
                      <a:endParaRPr lang="ar-SA" sz="2000" b="1" dirty="0"/>
                    </a:p>
                  </a:txBody>
                  <a:tcPr marL="91436" marR="91436" marT="45713" marB="45713"/>
                </a:tc>
              </a:tr>
              <a:tr h="744154">
                <a:tc>
                  <a:txBody>
                    <a:bodyPr/>
                    <a:lstStyle/>
                    <a:p>
                      <a:pPr rtl="1"/>
                      <a:r>
                        <a:rPr lang="ar-JO" sz="2000" b="1" dirty="0" smtClean="0"/>
                        <a:t>امثلة : كربوهيدرات , زلاليات</a:t>
                      </a:r>
                      <a:r>
                        <a:rPr lang="ar-JO" sz="2000" b="1" baseline="0" dirty="0" smtClean="0"/>
                        <a:t> , دهنيات</a:t>
                      </a:r>
                      <a:endParaRPr lang="ar-SA" sz="2000" b="1" dirty="0"/>
                    </a:p>
                  </a:txBody>
                  <a:tcPr marL="91436" marR="91436" marT="45713" marB="45713"/>
                </a:tc>
                <a:tc>
                  <a:txBody>
                    <a:bodyPr/>
                    <a:lstStyle/>
                    <a:p>
                      <a:pPr rtl="1"/>
                      <a:r>
                        <a:rPr lang="ar-JO" sz="2000" b="1" dirty="0" smtClean="0"/>
                        <a:t>امثلة : املاح وماء</a:t>
                      </a:r>
                      <a:endParaRPr lang="ar-SA" sz="2000" b="1" dirty="0"/>
                    </a:p>
                  </a:txBody>
                  <a:tcPr marL="91436" marR="91436" marT="45713" marB="45713"/>
                </a:tc>
              </a:tr>
            </a:tbl>
          </a:graphicData>
        </a:graphic>
      </p:graphicFrame>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eaLnBrk="1" hangingPunct="1"/>
            <a:r>
              <a:rPr lang="ar-JO" sz="6600" b="1" smtClean="0">
                <a:solidFill>
                  <a:srgbClr val="0070C0"/>
                </a:solidFill>
                <a:cs typeface="Al-Hadith1" pitchFamily="2" charset="-78"/>
              </a:rPr>
              <a:t>تكملة</a:t>
            </a:r>
            <a:endParaRPr lang="ar-SA" sz="6600" b="1" smtClean="0">
              <a:solidFill>
                <a:srgbClr val="0070C0"/>
              </a:solidFill>
              <a:cs typeface="Al-Hadith1" pitchFamily="2" charset="-78"/>
            </a:endParaRPr>
          </a:p>
        </p:txBody>
      </p:sp>
      <p:graphicFrame>
        <p:nvGraphicFramePr>
          <p:cNvPr id="4" name="Content Placeholder 3"/>
          <p:cNvGraphicFramePr>
            <a:graphicFrameLocks noGrp="1"/>
          </p:cNvGraphicFramePr>
          <p:nvPr>
            <p:ph idx="1"/>
          </p:nvPr>
        </p:nvGraphicFramePr>
        <p:xfrm>
          <a:off x="1524000" y="1752600"/>
          <a:ext cx="6096000" cy="3662505"/>
        </p:xfrm>
        <a:graphic>
          <a:graphicData uri="http://schemas.openxmlformats.org/drawingml/2006/table">
            <a:tbl>
              <a:tblPr rtl="1" firstRow="1" bandRow="1">
                <a:tableStyleId>{93296810-A885-4BE3-A3E7-6D5BEEA58F35}</a:tableStyleId>
              </a:tblPr>
              <a:tblGrid>
                <a:gridCol w="3048000"/>
                <a:gridCol w="3048000"/>
              </a:tblGrid>
              <a:tr h="370699">
                <a:tc>
                  <a:txBody>
                    <a:bodyPr/>
                    <a:lstStyle/>
                    <a:p>
                      <a:pPr rtl="1"/>
                      <a:r>
                        <a:rPr lang="ar-JO" sz="1800" dirty="0" smtClean="0"/>
                        <a:t>المواد العضوية</a:t>
                      </a:r>
                      <a:endParaRPr lang="ar-SA" sz="1800" dirty="0"/>
                    </a:p>
                  </a:txBody>
                  <a:tcPr marT="45703" marB="45703"/>
                </a:tc>
                <a:tc>
                  <a:txBody>
                    <a:bodyPr/>
                    <a:lstStyle/>
                    <a:p>
                      <a:pPr rtl="1"/>
                      <a:r>
                        <a:rPr lang="ar-JO" sz="1800" dirty="0" smtClean="0"/>
                        <a:t>المواد غير العضوية</a:t>
                      </a:r>
                      <a:endParaRPr lang="ar-SA" sz="1800" dirty="0"/>
                    </a:p>
                  </a:txBody>
                  <a:tcPr marT="45703" marB="45703"/>
                </a:tc>
              </a:tr>
              <a:tr h="3291664">
                <a:tc>
                  <a:txBody>
                    <a:bodyPr/>
                    <a:lstStyle/>
                    <a:p>
                      <a:pPr marL="0" marR="0" lvl="0" indent="0" algn="r" defTabSz="914400" rtl="1" eaLnBrk="1" fontAlgn="auto" latinLnBrk="0" hangingPunct="1">
                        <a:lnSpc>
                          <a:spcPct val="150000"/>
                        </a:lnSpc>
                        <a:spcBef>
                          <a:spcPts val="0"/>
                        </a:spcBef>
                        <a:spcAft>
                          <a:spcPts val="0"/>
                        </a:spcAft>
                        <a:buClrTx/>
                        <a:buSzTx/>
                        <a:buFontTx/>
                        <a:buNone/>
                        <a:tabLst/>
                        <a:defRPr/>
                      </a:pPr>
                      <a:r>
                        <a:rPr kumimoji="0" lang="ar-SA" sz="2000" b="1" u="none" strike="noStrike" kern="1200" cap="none" spc="0" normalizeH="0" baseline="0" noProof="0" dirty="0" smtClean="0">
                          <a:ln>
                            <a:noFill/>
                          </a:ln>
                          <a:effectLst/>
                          <a:uLnTx/>
                          <a:uFillTx/>
                        </a:rPr>
                        <a:t>الجزيئات الكبيرة التي تكون المواد العضوية تتحلل في الجهاز الهضمي لجزيئات صغيرة ( مواد بناء ) . فقط هي تستطيع المرورالى خلايا الجسم.</a:t>
                      </a:r>
                      <a:endParaRPr kumimoji="0" lang="he-IL" sz="2000" b="1" u="none" strike="noStrike" kern="1200" cap="none" spc="0" normalizeH="0" baseline="0" noProof="0" dirty="0" smtClean="0">
                        <a:ln>
                          <a:noFill/>
                        </a:ln>
                        <a:effectLst/>
                        <a:uLnTx/>
                        <a:uFillTx/>
                      </a:endParaRPr>
                    </a:p>
                    <a:p>
                      <a:pPr marL="0" marR="0" lvl="0" indent="0" algn="r" defTabSz="914400" rtl="1" eaLnBrk="1" fontAlgn="auto" latinLnBrk="0" hangingPunct="1">
                        <a:lnSpc>
                          <a:spcPct val="150000"/>
                        </a:lnSpc>
                        <a:spcBef>
                          <a:spcPts val="0"/>
                        </a:spcBef>
                        <a:spcAft>
                          <a:spcPts val="0"/>
                        </a:spcAft>
                        <a:buClrTx/>
                        <a:buSzTx/>
                        <a:buFontTx/>
                        <a:buNone/>
                        <a:tabLst/>
                        <a:defRPr/>
                      </a:pPr>
                      <a:r>
                        <a:rPr kumimoji="0" lang="ar-JO" sz="2000" b="1" u="sng" strike="noStrike" kern="1200" cap="none" spc="0" normalizeH="0" baseline="0" noProof="0" dirty="0" smtClean="0">
                          <a:ln>
                            <a:noFill/>
                          </a:ln>
                          <a:effectLst/>
                          <a:uLnTx/>
                          <a:uFillTx/>
                        </a:rPr>
                        <a:t>الشواذ: </a:t>
                      </a:r>
                      <a:r>
                        <a:rPr kumimoji="0" lang="he-IL" sz="2000" b="1" u="none" strike="noStrike" kern="1200" cap="none" spc="0" normalizeH="0" baseline="0" noProof="0" dirty="0" smtClean="0">
                          <a:ln>
                            <a:noFill/>
                          </a:ln>
                          <a:effectLst/>
                          <a:uLnTx/>
                          <a:uFillTx/>
                        </a:rPr>
                        <a:t> </a:t>
                      </a:r>
                      <a:r>
                        <a:rPr kumimoji="0" lang="ar-JO" sz="2000" b="1" u="none" strike="noStrike" kern="1200" cap="none" spc="0" normalizeH="0" baseline="0" noProof="0" dirty="0" smtClean="0">
                          <a:ln>
                            <a:noFill/>
                          </a:ln>
                          <a:effectLst/>
                          <a:uLnTx/>
                          <a:uFillTx/>
                        </a:rPr>
                        <a:t>الفيتامينات تدخل الى الخلايا دون تحليل.</a:t>
                      </a:r>
                      <a:endParaRPr lang="ar-SA" sz="2000" b="1" dirty="0"/>
                    </a:p>
                  </a:txBody>
                  <a:tcPr marT="45703" marB="45703"/>
                </a:tc>
                <a:tc>
                  <a:txBody>
                    <a:bodyPr/>
                    <a:lstStyle/>
                    <a:p>
                      <a:pPr rtl="1"/>
                      <a:r>
                        <a:rPr lang="ar-JO" sz="2000" b="1" dirty="0" smtClean="0"/>
                        <a:t>تمر في الجهاز الهضمي وتدخل الى الخلايا دون تحليل</a:t>
                      </a:r>
                      <a:r>
                        <a:rPr lang="ar-SA" sz="2000" b="1" dirty="0" smtClean="0"/>
                        <a:t>.</a:t>
                      </a:r>
                      <a:endParaRPr lang="ar-SA" sz="2000" b="1" dirty="0"/>
                    </a:p>
                  </a:txBody>
                  <a:tcPr marT="45703" marB="45703"/>
                </a:tc>
              </a:tr>
            </a:tbl>
          </a:graphicData>
        </a:graphic>
      </p:graphicFrame>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pPr eaLnBrk="1" hangingPunct="1"/>
            <a:r>
              <a:rPr lang="ar-JO" sz="4800" b="1" smtClean="0">
                <a:solidFill>
                  <a:srgbClr val="0070C0"/>
                </a:solidFill>
                <a:cs typeface="Al-Hadith1" pitchFamily="2" charset="-78"/>
              </a:rPr>
              <a:t>الماء</a:t>
            </a:r>
            <a:endParaRPr lang="ar-SA" sz="3600" b="1" smtClean="0">
              <a:solidFill>
                <a:srgbClr val="0070C0"/>
              </a:solidFill>
              <a:cs typeface="Al-Hadith1" pitchFamily="2" charset="-78"/>
            </a:endParaRPr>
          </a:p>
        </p:txBody>
      </p:sp>
      <p:sp>
        <p:nvSpPr>
          <p:cNvPr id="3" name="Content Placeholder 2"/>
          <p:cNvSpPr>
            <a:spLocks noGrp="1"/>
          </p:cNvSpPr>
          <p:nvPr>
            <p:ph idx="1"/>
          </p:nvPr>
        </p:nvSpPr>
        <p:spPr/>
        <p:txBody>
          <a:bodyPr/>
          <a:lstStyle/>
          <a:p>
            <a:pPr eaLnBrk="1" fontAlgn="auto" hangingPunct="1">
              <a:spcBef>
                <a:spcPct val="50000"/>
              </a:spcBef>
              <a:spcAft>
                <a:spcPts val="0"/>
              </a:spcAft>
              <a:buClrTx/>
              <a:buFont typeface="Arial" pitchFamily="34" charset="0"/>
              <a:buChar char="•"/>
              <a:defRPr/>
            </a:pPr>
            <a:r>
              <a:rPr lang="he-IL" sz="2800" b="1" kern="1200" dirty="0" smtClean="0">
                <a:solidFill>
                  <a:srgbClr val="0070C0"/>
                </a:solidFill>
                <a:latin typeface="Calibri"/>
                <a:cs typeface="Arial"/>
              </a:rPr>
              <a:t> </a:t>
            </a:r>
            <a:r>
              <a:rPr lang="ar-JO" sz="2800" b="1" kern="1200" dirty="0" smtClean="0">
                <a:solidFill>
                  <a:srgbClr val="0070C0"/>
                </a:solidFill>
                <a:latin typeface="+mj-lt"/>
                <a:cs typeface="Arial"/>
              </a:rPr>
              <a:t>ما هي نسبة الماء من وزن الجسم؟</a:t>
            </a:r>
            <a:endParaRPr lang="he-IL" sz="2800" b="1" kern="1200" dirty="0">
              <a:solidFill>
                <a:srgbClr val="0070C0"/>
              </a:solidFill>
              <a:latin typeface="+mj-lt"/>
              <a:cs typeface="Arial"/>
            </a:endParaRPr>
          </a:p>
          <a:p>
            <a:pPr algn="ctr" eaLnBrk="1" fontAlgn="auto" hangingPunct="1">
              <a:spcBef>
                <a:spcPct val="50000"/>
              </a:spcBef>
              <a:spcAft>
                <a:spcPts val="0"/>
              </a:spcAft>
              <a:buClrTx/>
              <a:buFont typeface="Wingdings" pitchFamily="2" charset="2"/>
              <a:buNone/>
              <a:defRPr/>
            </a:pPr>
            <a:r>
              <a:rPr lang="he-IL" sz="2800" b="1" kern="1200" dirty="0">
                <a:solidFill>
                  <a:prstClr val="black"/>
                </a:solidFill>
                <a:effectLst>
                  <a:outerShdw blurRad="38100" dist="38100" dir="2700000" algn="tl">
                    <a:srgbClr val="000000">
                      <a:alpha val="43137"/>
                    </a:srgbClr>
                  </a:outerShdw>
                </a:effectLst>
                <a:latin typeface="+mj-lt"/>
                <a:cs typeface="Arial"/>
              </a:rPr>
              <a:t>70%</a:t>
            </a:r>
            <a:r>
              <a:rPr lang="he-IL" sz="2800" b="1" kern="1200" dirty="0">
                <a:solidFill>
                  <a:prstClr val="black"/>
                </a:solidFill>
                <a:latin typeface="+mj-lt"/>
                <a:cs typeface="Arial"/>
              </a:rPr>
              <a:t> </a:t>
            </a:r>
            <a:r>
              <a:rPr lang="ar-JO" sz="2800" b="1" kern="1200" dirty="0" smtClean="0">
                <a:solidFill>
                  <a:prstClr val="black"/>
                </a:solidFill>
                <a:effectLst>
                  <a:outerShdw blurRad="38100" dist="38100" dir="2700000" algn="tl">
                    <a:srgbClr val="000000">
                      <a:alpha val="43137"/>
                    </a:srgbClr>
                  </a:outerShdw>
                </a:effectLst>
                <a:latin typeface="+mj-lt"/>
                <a:cs typeface="Arial"/>
              </a:rPr>
              <a:t>من وزن الجسم</a:t>
            </a:r>
            <a:r>
              <a:rPr lang="he-IL" sz="2800" b="1" kern="1200" dirty="0" smtClean="0">
                <a:solidFill>
                  <a:prstClr val="black"/>
                </a:solidFill>
                <a:effectLst>
                  <a:outerShdw blurRad="38100" dist="38100" dir="2700000" algn="tl">
                    <a:srgbClr val="000000">
                      <a:alpha val="43137"/>
                    </a:srgbClr>
                  </a:outerShdw>
                </a:effectLst>
                <a:latin typeface="+mj-lt"/>
                <a:cs typeface="Arial"/>
              </a:rPr>
              <a:t>!!!!</a:t>
            </a:r>
            <a:endParaRPr lang="he-IL" sz="2800" b="1" kern="1200" dirty="0">
              <a:solidFill>
                <a:prstClr val="black"/>
              </a:solidFill>
              <a:effectLst>
                <a:outerShdw blurRad="38100" dist="38100" dir="2700000" algn="tl">
                  <a:srgbClr val="000000">
                    <a:alpha val="43137"/>
                  </a:srgbClr>
                </a:outerShdw>
              </a:effectLst>
              <a:latin typeface="+mj-lt"/>
              <a:cs typeface="Arial"/>
            </a:endParaRPr>
          </a:p>
          <a:p>
            <a:pPr eaLnBrk="1" fontAlgn="auto" hangingPunct="1">
              <a:spcBef>
                <a:spcPct val="50000"/>
              </a:spcBef>
              <a:spcAft>
                <a:spcPts val="0"/>
              </a:spcAft>
              <a:buClrTx/>
              <a:buFont typeface="Arial" pitchFamily="34" charset="0"/>
              <a:buChar char="•"/>
              <a:defRPr/>
            </a:pPr>
            <a:r>
              <a:rPr lang="ar-JO" sz="2800" b="1" kern="1200" dirty="0" smtClean="0">
                <a:solidFill>
                  <a:srgbClr val="0070C0"/>
                </a:solidFill>
                <a:latin typeface="+mj-lt"/>
                <a:cs typeface="Arial"/>
              </a:rPr>
              <a:t>اين يتواجد الماء في جسمنا؟</a:t>
            </a:r>
            <a:endParaRPr lang="he-IL" sz="2800" b="1" kern="1200" dirty="0">
              <a:solidFill>
                <a:srgbClr val="0070C0"/>
              </a:solidFill>
              <a:latin typeface="+mj-lt"/>
              <a:cs typeface="Arial"/>
            </a:endParaRPr>
          </a:p>
          <a:p>
            <a:pPr lvl="1" eaLnBrk="1" fontAlgn="auto" hangingPunct="1">
              <a:spcBef>
                <a:spcPct val="50000"/>
              </a:spcBef>
              <a:spcAft>
                <a:spcPts val="0"/>
              </a:spcAft>
              <a:buClrTx/>
              <a:buFont typeface="Wingdings" pitchFamily="2" charset="2"/>
              <a:buChar char="ü"/>
              <a:defRPr/>
            </a:pPr>
            <a:r>
              <a:rPr lang="ar-JO" sz="2400" b="1" kern="1200" dirty="0" smtClean="0">
                <a:solidFill>
                  <a:prstClr val="black"/>
                </a:solidFill>
                <a:latin typeface="+mj-lt"/>
                <a:ea typeface="+mn-ea"/>
                <a:cs typeface="Arial"/>
              </a:rPr>
              <a:t>في الفراغات بين الخلايا</a:t>
            </a:r>
            <a:r>
              <a:rPr lang="he-IL" sz="2400" b="1" kern="1200" dirty="0" smtClean="0">
                <a:solidFill>
                  <a:prstClr val="black"/>
                </a:solidFill>
                <a:latin typeface="+mj-lt"/>
                <a:ea typeface="+mn-ea"/>
                <a:cs typeface="Arial"/>
              </a:rPr>
              <a:t>.</a:t>
            </a:r>
            <a:endParaRPr lang="he-IL" sz="2400" b="1" kern="1200" dirty="0">
              <a:solidFill>
                <a:prstClr val="black"/>
              </a:solidFill>
              <a:latin typeface="+mj-lt"/>
              <a:ea typeface="+mn-ea"/>
              <a:cs typeface="Arial"/>
            </a:endParaRPr>
          </a:p>
          <a:p>
            <a:pPr lvl="1" eaLnBrk="1" fontAlgn="auto" hangingPunct="1">
              <a:spcBef>
                <a:spcPct val="50000"/>
              </a:spcBef>
              <a:spcAft>
                <a:spcPts val="0"/>
              </a:spcAft>
              <a:buClrTx/>
              <a:buFont typeface="Wingdings" pitchFamily="2" charset="2"/>
              <a:buChar char="ü"/>
              <a:defRPr/>
            </a:pPr>
            <a:r>
              <a:rPr lang="ar-JO" sz="2400" b="1" kern="1200" dirty="0" smtClean="0">
                <a:solidFill>
                  <a:prstClr val="black"/>
                </a:solidFill>
                <a:latin typeface="+mj-lt"/>
                <a:ea typeface="+mn-ea"/>
                <a:cs typeface="Arial"/>
              </a:rPr>
              <a:t>في الدم وفي </a:t>
            </a:r>
            <a:r>
              <a:rPr lang="ar-SA" sz="2400" b="1" kern="1200" dirty="0" smtClean="0">
                <a:solidFill>
                  <a:prstClr val="black"/>
                </a:solidFill>
                <a:latin typeface="+mj-lt"/>
                <a:ea typeface="+mn-ea"/>
                <a:cs typeface="Arial"/>
              </a:rPr>
              <a:t>سوائل الجسم.</a:t>
            </a:r>
            <a:endParaRPr lang="he-IL" sz="2400" b="1" kern="1200" dirty="0">
              <a:solidFill>
                <a:prstClr val="black"/>
              </a:solidFill>
              <a:latin typeface="+mj-lt"/>
              <a:ea typeface="+mn-ea"/>
              <a:cs typeface="Arial"/>
            </a:endParaRPr>
          </a:p>
          <a:p>
            <a:pPr lvl="1" eaLnBrk="1" fontAlgn="auto" hangingPunct="1">
              <a:spcBef>
                <a:spcPct val="50000"/>
              </a:spcBef>
              <a:spcAft>
                <a:spcPts val="0"/>
              </a:spcAft>
              <a:buClrTx/>
              <a:buFont typeface="Wingdings" pitchFamily="2" charset="2"/>
              <a:buChar char="ü"/>
              <a:defRPr/>
            </a:pPr>
            <a:r>
              <a:rPr lang="ar-JO" sz="2400" b="1" kern="1200" dirty="0" smtClean="0">
                <a:solidFill>
                  <a:prstClr val="black"/>
                </a:solidFill>
                <a:latin typeface="+mj-lt"/>
                <a:ea typeface="+mn-ea"/>
                <a:cs typeface="Arial"/>
              </a:rPr>
              <a:t>هناك يتواجد معظم الماء.</a:t>
            </a:r>
            <a:endParaRPr lang="he-IL" sz="2800" b="1" kern="1200" dirty="0">
              <a:solidFill>
                <a:prstClr val="white"/>
              </a:solidFill>
              <a:latin typeface="+mj-lt"/>
              <a:cs typeface="Arial"/>
            </a:endParaRPr>
          </a:p>
          <a:p>
            <a:pPr eaLnBrk="1" hangingPunct="1">
              <a:defRPr/>
            </a:pPr>
            <a:endParaRPr lang="ar-SA" sz="1400" b="1" dirty="0"/>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pPr eaLnBrk="1" hangingPunct="1"/>
            <a:r>
              <a:rPr lang="ar-JO" sz="4000" b="1" smtClean="0">
                <a:solidFill>
                  <a:srgbClr val="0070C0"/>
                </a:solidFill>
                <a:cs typeface="Al-Hadith1" pitchFamily="2" charset="-78"/>
              </a:rPr>
              <a:t>كم يحتاج الجسم من الماء؟</a:t>
            </a:r>
            <a:endParaRPr lang="ar-SA" sz="4000" b="1" smtClean="0">
              <a:solidFill>
                <a:srgbClr val="0070C0"/>
              </a:solidFill>
              <a:cs typeface="Al-Hadith1" pitchFamily="2" charset="-78"/>
            </a:endParaRPr>
          </a:p>
        </p:txBody>
      </p:sp>
      <p:sp>
        <p:nvSpPr>
          <p:cNvPr id="4" name="מציין מיקום תוכן 2"/>
          <p:cNvSpPr>
            <a:spLocks noGrp="1"/>
          </p:cNvSpPr>
          <p:nvPr>
            <p:ph idx="1"/>
          </p:nvPr>
        </p:nvSpPr>
        <p:spPr/>
        <p:txBody>
          <a:bodyPr rtlCol="1">
            <a:normAutofit/>
          </a:bodyPr>
          <a:lstStyle/>
          <a:p>
            <a:pPr marL="0" indent="0" eaLnBrk="1" fontAlgn="auto" hangingPunct="1">
              <a:spcBef>
                <a:spcPts val="0"/>
              </a:spcBef>
              <a:spcAft>
                <a:spcPts val="0"/>
              </a:spcAft>
              <a:buClrTx/>
              <a:buFontTx/>
              <a:buNone/>
              <a:defRPr/>
            </a:pPr>
            <a:r>
              <a:rPr lang="ar-JO" sz="2400" b="1" dirty="0" smtClean="0">
                <a:solidFill>
                  <a:sysClr val="windowText" lastClr="000000"/>
                </a:solidFill>
              </a:rPr>
              <a:t>يحتاج الجسم</a:t>
            </a:r>
            <a:r>
              <a:rPr lang="ar-JO" sz="2400" b="1" dirty="0" smtClean="0">
                <a:solidFill>
                  <a:srgbClr val="0070C0"/>
                </a:solidFill>
              </a:rPr>
              <a:t> 2 ليتر ماء </a:t>
            </a:r>
            <a:r>
              <a:rPr lang="ar-JO" sz="2400" b="1" dirty="0" smtClean="0">
                <a:solidFill>
                  <a:sysClr val="windowText" lastClr="000000"/>
                </a:solidFill>
              </a:rPr>
              <a:t>تقريبا في يوم عادي  . هذه الخسارة تنبع من :</a:t>
            </a:r>
          </a:p>
          <a:p>
            <a:pPr marL="0" indent="0" eaLnBrk="1" fontAlgn="auto" hangingPunct="1">
              <a:spcBef>
                <a:spcPts val="0"/>
              </a:spcBef>
              <a:spcAft>
                <a:spcPts val="0"/>
              </a:spcAft>
              <a:buClrTx/>
              <a:buFontTx/>
              <a:buNone/>
              <a:defRPr/>
            </a:pPr>
            <a:endParaRPr lang="he-IL" sz="2400" b="1" dirty="0" smtClean="0">
              <a:solidFill>
                <a:sysClr val="windowText" lastClr="000000"/>
              </a:solidFill>
            </a:endParaRPr>
          </a:p>
          <a:p>
            <a:pPr eaLnBrk="1" fontAlgn="auto" hangingPunct="1">
              <a:spcBef>
                <a:spcPts val="0"/>
              </a:spcBef>
              <a:spcAft>
                <a:spcPts val="0"/>
              </a:spcAft>
              <a:buClrTx/>
              <a:buFont typeface="Wingdings" pitchFamily="2" charset="2"/>
              <a:buChar char="v"/>
              <a:defRPr/>
            </a:pPr>
            <a:r>
              <a:rPr lang="ar-JO" sz="2400" b="1" dirty="0" smtClean="0">
                <a:solidFill>
                  <a:sysClr val="windowText" lastClr="000000"/>
                </a:solidFill>
              </a:rPr>
              <a:t>البول والعرق</a:t>
            </a:r>
          </a:p>
          <a:p>
            <a:pPr eaLnBrk="1" fontAlgn="auto" hangingPunct="1">
              <a:spcBef>
                <a:spcPts val="0"/>
              </a:spcBef>
              <a:spcAft>
                <a:spcPts val="0"/>
              </a:spcAft>
              <a:buClrTx/>
              <a:buFont typeface="Wingdings" pitchFamily="2" charset="2"/>
              <a:buChar char="v"/>
              <a:defRPr/>
            </a:pPr>
            <a:r>
              <a:rPr lang="ar-JO" sz="2400" b="1" dirty="0" smtClean="0">
                <a:solidFill>
                  <a:sysClr val="windowText" lastClr="000000"/>
                </a:solidFill>
              </a:rPr>
              <a:t>التبخر من الأنف والفم</a:t>
            </a:r>
          </a:p>
          <a:p>
            <a:pPr eaLnBrk="1" fontAlgn="auto" hangingPunct="1">
              <a:spcBef>
                <a:spcPts val="0"/>
              </a:spcBef>
              <a:spcAft>
                <a:spcPts val="0"/>
              </a:spcAft>
              <a:buClrTx/>
              <a:buFont typeface="Wingdings" pitchFamily="2" charset="2"/>
              <a:buChar char="v"/>
              <a:defRPr/>
            </a:pPr>
            <a:r>
              <a:rPr lang="ar-JO" sz="2400" b="1" dirty="0" smtClean="0">
                <a:solidFill>
                  <a:sysClr val="windowText" lastClr="000000"/>
                </a:solidFill>
              </a:rPr>
              <a:t>الفضلات</a:t>
            </a:r>
          </a:p>
          <a:p>
            <a:pPr marL="0" indent="0" eaLnBrk="1" fontAlgn="auto" hangingPunct="1">
              <a:spcBef>
                <a:spcPts val="0"/>
              </a:spcBef>
              <a:spcAft>
                <a:spcPts val="0"/>
              </a:spcAft>
              <a:buClrTx/>
              <a:buFont typeface="Wingdings" pitchFamily="2" charset="2"/>
              <a:buNone/>
              <a:defRPr/>
            </a:pPr>
            <a:endParaRPr lang="ar-JO" sz="2400" b="1" dirty="0" smtClean="0">
              <a:solidFill>
                <a:sysClr val="windowText" lastClr="000000"/>
              </a:solidFill>
            </a:endParaRPr>
          </a:p>
          <a:p>
            <a:pPr marL="0" indent="0" eaLnBrk="1" fontAlgn="auto" hangingPunct="1">
              <a:spcBef>
                <a:spcPts val="0"/>
              </a:spcBef>
              <a:spcAft>
                <a:spcPts val="0"/>
              </a:spcAft>
              <a:buClrTx/>
              <a:buFontTx/>
              <a:buNone/>
              <a:defRPr/>
            </a:pPr>
            <a:r>
              <a:rPr lang="ar-JO" sz="2400" b="1" dirty="0" smtClean="0">
                <a:solidFill>
                  <a:srgbClr val="0070C0"/>
                </a:solidFill>
              </a:rPr>
              <a:t>في حالة فقدان أكثر من 10% من وزن السم يتدهور الوضع الشئ الذي</a:t>
            </a:r>
            <a:r>
              <a:rPr lang="he-IL" sz="2400" b="1" dirty="0" smtClean="0">
                <a:solidFill>
                  <a:srgbClr val="0070C0"/>
                </a:solidFill>
              </a:rPr>
              <a:t> </a:t>
            </a:r>
            <a:r>
              <a:rPr lang="ar-JO" sz="2400" b="1" dirty="0" smtClean="0">
                <a:solidFill>
                  <a:srgbClr val="0070C0"/>
                </a:solidFill>
              </a:rPr>
              <a:t>يؤدي الى الجفاف والذي يسبب الضرر للخلايا , جريات الدم والتوازن البدني.</a:t>
            </a:r>
            <a:endParaRPr lang="he-IL" sz="2400" b="1" dirty="0" smtClean="0">
              <a:solidFill>
                <a:srgbClr val="0070C0"/>
              </a:solidFill>
            </a:endParaRPr>
          </a:p>
          <a:p>
            <a:pPr marL="0" lvl="1" indent="0" eaLnBrk="1" fontAlgn="auto" hangingPunct="1">
              <a:spcBef>
                <a:spcPts val="0"/>
              </a:spcBef>
              <a:spcAft>
                <a:spcPts val="0"/>
              </a:spcAft>
              <a:buClrTx/>
              <a:buFontTx/>
              <a:buNone/>
              <a:defRPr/>
            </a:pPr>
            <a:endParaRPr lang="he-IL" sz="2400" b="1" dirty="0">
              <a:solidFill>
                <a:srgbClr val="0070C0"/>
              </a:solidFill>
            </a:endParaRP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88" name="Text Box 32"/>
          <p:cNvSpPr txBox="1">
            <a:spLocks noChangeArrowheads="1"/>
          </p:cNvSpPr>
          <p:nvPr/>
        </p:nvSpPr>
        <p:spPr bwMode="auto">
          <a:xfrm>
            <a:off x="971550" y="5589588"/>
            <a:ext cx="7561263" cy="1077912"/>
          </a:xfrm>
          <a:prstGeom prst="rect">
            <a:avLst/>
          </a:prstGeom>
          <a:noFill/>
          <a:ln w="9525">
            <a:noFill/>
            <a:miter lim="800000"/>
            <a:headEnd/>
            <a:tailEnd/>
          </a:ln>
          <a:effectLst/>
        </p:spPr>
        <p:txBody>
          <a:bodyPr>
            <a:spAutoFit/>
          </a:bodyPr>
          <a:lstStyle/>
          <a:p>
            <a:pPr algn="ctr" eaLnBrk="0" hangingPunct="0">
              <a:spcBef>
                <a:spcPct val="50000"/>
              </a:spcBef>
            </a:pPr>
            <a:r>
              <a:rPr lang="ar-JO" sz="3200" b="1">
                <a:solidFill>
                  <a:srgbClr val="FFFFFF"/>
                </a:solidFill>
                <a:latin typeface="Times New Roman" pitchFamily="18" charset="0"/>
              </a:rPr>
              <a:t>يعمل الجسم كوحدة واحدة ويحافظ على بيئة داخلية ثابتة </a:t>
            </a:r>
            <a:r>
              <a:rPr lang="ar-JO" sz="3200" b="1">
                <a:solidFill>
                  <a:srgbClr val="FF0000"/>
                </a:solidFill>
                <a:latin typeface="Times New Roman" pitchFamily="18" charset="0"/>
              </a:rPr>
              <a:t>هوميوستازيس</a:t>
            </a:r>
            <a:endParaRPr lang="en-US" sz="2800" b="1">
              <a:solidFill>
                <a:srgbClr val="FF0000"/>
              </a:solidFill>
              <a:latin typeface="Times New Roman" pitchFamily="18" charset="0"/>
            </a:endParaRPr>
          </a:p>
        </p:txBody>
      </p:sp>
      <p:sp>
        <p:nvSpPr>
          <p:cNvPr id="19513" name="AutoShape 57"/>
          <p:cNvSpPr>
            <a:spLocks noChangeArrowheads="1"/>
          </p:cNvSpPr>
          <p:nvPr/>
        </p:nvSpPr>
        <p:spPr bwMode="auto">
          <a:xfrm>
            <a:off x="3492500" y="333375"/>
            <a:ext cx="2160588" cy="719138"/>
          </a:xfrm>
          <a:prstGeom prst="roundRect">
            <a:avLst>
              <a:gd name="adj" fmla="val 16667"/>
            </a:avLst>
          </a:prstGeom>
          <a:solidFill>
            <a:schemeClr val="tx1"/>
          </a:solidFill>
          <a:ln w="28575">
            <a:solidFill>
              <a:schemeClr val="tx1"/>
            </a:solidFill>
            <a:round/>
            <a:headEnd/>
            <a:tailEnd/>
          </a:ln>
          <a:effectLst>
            <a:outerShdw dist="107763" dir="18900000" algn="ctr" rotWithShape="0">
              <a:schemeClr val="folHlink">
                <a:alpha val="50000"/>
              </a:schemeClr>
            </a:outerShdw>
          </a:effectLst>
        </p:spPr>
        <p:txBody>
          <a:bodyPr wrap="none" anchor="ctr"/>
          <a:lstStyle/>
          <a:p>
            <a:pPr algn="ctr"/>
            <a:r>
              <a:rPr lang="ar-JO" sz="2400" b="1">
                <a:solidFill>
                  <a:srgbClr val="FFFFFF"/>
                </a:solidFill>
                <a:latin typeface="Times New Roman" pitchFamily="18" charset="0"/>
              </a:rPr>
              <a:t>الجسم الكامل</a:t>
            </a:r>
            <a:endParaRPr lang="en-US" sz="2400" b="1">
              <a:solidFill>
                <a:srgbClr val="FFFFFF"/>
              </a:solidFill>
              <a:latin typeface="Times New Roman" pitchFamily="18" charset="0"/>
            </a:endParaRPr>
          </a:p>
        </p:txBody>
      </p:sp>
      <p:sp>
        <p:nvSpPr>
          <p:cNvPr id="19514" name="AutoShape 58"/>
          <p:cNvSpPr>
            <a:spLocks noChangeArrowheads="1"/>
          </p:cNvSpPr>
          <p:nvPr/>
        </p:nvSpPr>
        <p:spPr bwMode="auto">
          <a:xfrm>
            <a:off x="5867400" y="1484313"/>
            <a:ext cx="1943100" cy="720725"/>
          </a:xfrm>
          <a:prstGeom prst="roundRect">
            <a:avLst>
              <a:gd name="adj" fmla="val 16667"/>
            </a:avLst>
          </a:prstGeom>
          <a:solidFill>
            <a:schemeClr val="tx1"/>
          </a:solidFill>
          <a:ln w="28575">
            <a:solidFill>
              <a:srgbClr val="FF6600"/>
            </a:solidFill>
            <a:round/>
            <a:headEnd/>
            <a:tailEnd/>
          </a:ln>
          <a:effectLst>
            <a:outerShdw dist="107763" dir="18900000" algn="ctr" rotWithShape="0">
              <a:schemeClr val="folHlink">
                <a:alpha val="50000"/>
              </a:schemeClr>
            </a:outerShdw>
          </a:effectLst>
        </p:spPr>
        <p:txBody>
          <a:bodyPr wrap="none" anchor="ctr"/>
          <a:lstStyle/>
          <a:p>
            <a:pPr algn="ctr"/>
            <a:r>
              <a:rPr lang="ar-JO" sz="2000" b="1">
                <a:solidFill>
                  <a:srgbClr val="FFFFFF"/>
                </a:solidFill>
                <a:latin typeface="Times New Roman" pitchFamily="18" charset="0"/>
              </a:rPr>
              <a:t>أجهزة للبقاء في </a:t>
            </a:r>
          </a:p>
          <a:p>
            <a:pPr algn="ctr"/>
            <a:r>
              <a:rPr lang="ar-JO" sz="2000" b="1">
                <a:solidFill>
                  <a:srgbClr val="FFFFFF"/>
                </a:solidFill>
                <a:latin typeface="Times New Roman" pitchFamily="18" charset="0"/>
              </a:rPr>
              <a:t>كل يوم</a:t>
            </a:r>
            <a:endParaRPr lang="en-US" sz="2000" b="1">
              <a:solidFill>
                <a:srgbClr val="FFFFFF"/>
              </a:solidFill>
              <a:latin typeface="Times New Roman" pitchFamily="18" charset="0"/>
            </a:endParaRPr>
          </a:p>
        </p:txBody>
      </p:sp>
      <p:sp>
        <p:nvSpPr>
          <p:cNvPr id="19522" name="AutoShape 66"/>
          <p:cNvSpPr>
            <a:spLocks noChangeArrowheads="1"/>
          </p:cNvSpPr>
          <p:nvPr/>
        </p:nvSpPr>
        <p:spPr bwMode="auto">
          <a:xfrm>
            <a:off x="2195513" y="1484313"/>
            <a:ext cx="1943100" cy="720725"/>
          </a:xfrm>
          <a:prstGeom prst="roundRect">
            <a:avLst>
              <a:gd name="adj" fmla="val 16667"/>
            </a:avLst>
          </a:prstGeom>
          <a:solidFill>
            <a:schemeClr val="tx1"/>
          </a:solidFill>
          <a:ln w="28575">
            <a:solidFill>
              <a:srgbClr val="FF6600"/>
            </a:solidFill>
            <a:round/>
            <a:headEnd/>
            <a:tailEnd/>
          </a:ln>
          <a:effectLst>
            <a:outerShdw dist="107763" dir="18900000" algn="ctr" rotWithShape="0">
              <a:schemeClr val="folHlink">
                <a:alpha val="50000"/>
              </a:schemeClr>
            </a:outerShdw>
          </a:effectLst>
        </p:spPr>
        <p:txBody>
          <a:bodyPr wrap="none" anchor="ctr"/>
          <a:lstStyle/>
          <a:p>
            <a:pPr algn="ctr"/>
            <a:r>
              <a:rPr lang="ar-JO" sz="2000" b="1">
                <a:solidFill>
                  <a:srgbClr val="FFFFFF"/>
                </a:solidFill>
                <a:latin typeface="Times New Roman" pitchFamily="18" charset="0"/>
              </a:rPr>
              <a:t>أجهزة الحماية</a:t>
            </a:r>
            <a:endParaRPr lang="en-US" sz="2000" b="1">
              <a:solidFill>
                <a:srgbClr val="FFFFFF"/>
              </a:solidFill>
              <a:latin typeface="Times New Roman" pitchFamily="18" charset="0"/>
            </a:endParaRPr>
          </a:p>
        </p:txBody>
      </p:sp>
      <p:sp>
        <p:nvSpPr>
          <p:cNvPr id="19523" name="AutoShape 67"/>
          <p:cNvSpPr>
            <a:spLocks noChangeArrowheads="1"/>
          </p:cNvSpPr>
          <p:nvPr/>
        </p:nvSpPr>
        <p:spPr bwMode="auto">
          <a:xfrm>
            <a:off x="179388" y="1484313"/>
            <a:ext cx="1943100" cy="720725"/>
          </a:xfrm>
          <a:prstGeom prst="roundRect">
            <a:avLst>
              <a:gd name="adj" fmla="val 16667"/>
            </a:avLst>
          </a:prstGeom>
          <a:solidFill>
            <a:schemeClr val="tx1"/>
          </a:solidFill>
          <a:ln w="28575">
            <a:solidFill>
              <a:srgbClr val="FF6600"/>
            </a:solidFill>
            <a:round/>
            <a:headEnd/>
            <a:tailEnd/>
          </a:ln>
          <a:effectLst>
            <a:outerShdw dist="107763" dir="18900000" algn="ctr" rotWithShape="0">
              <a:schemeClr val="folHlink">
                <a:alpha val="50000"/>
              </a:schemeClr>
            </a:outerShdw>
          </a:effectLst>
        </p:spPr>
        <p:txBody>
          <a:bodyPr wrap="none" anchor="ctr"/>
          <a:lstStyle/>
          <a:p>
            <a:pPr algn="ctr"/>
            <a:r>
              <a:rPr lang="ar-JO" sz="2000" b="1">
                <a:solidFill>
                  <a:srgbClr val="FFFFFF"/>
                </a:solidFill>
                <a:latin typeface="Times New Roman" pitchFamily="18" charset="0"/>
              </a:rPr>
              <a:t>الأستمرار</a:t>
            </a:r>
            <a:endParaRPr lang="en-US" sz="2000" b="1">
              <a:solidFill>
                <a:srgbClr val="FFFFFF"/>
              </a:solidFill>
              <a:latin typeface="Times New Roman" pitchFamily="18" charset="0"/>
            </a:endParaRPr>
          </a:p>
        </p:txBody>
      </p:sp>
      <p:sp>
        <p:nvSpPr>
          <p:cNvPr id="19527" name="AutoShape 71"/>
          <p:cNvSpPr>
            <a:spLocks noChangeArrowheads="1"/>
          </p:cNvSpPr>
          <p:nvPr/>
        </p:nvSpPr>
        <p:spPr bwMode="auto">
          <a:xfrm>
            <a:off x="7885113" y="2636838"/>
            <a:ext cx="865187" cy="503237"/>
          </a:xfrm>
          <a:prstGeom prst="roundRect">
            <a:avLst>
              <a:gd name="adj" fmla="val 16667"/>
            </a:avLst>
          </a:prstGeom>
          <a:solidFill>
            <a:schemeClr val="tx1"/>
          </a:solidFill>
          <a:ln w="28575">
            <a:solidFill>
              <a:srgbClr val="FFFF00"/>
            </a:solidFill>
            <a:round/>
            <a:headEnd/>
            <a:tailEnd/>
          </a:ln>
          <a:effectLst>
            <a:outerShdw dist="107763" dir="18900000" algn="ctr" rotWithShape="0">
              <a:schemeClr val="folHlink">
                <a:alpha val="50000"/>
              </a:schemeClr>
            </a:outerShdw>
          </a:effectLst>
        </p:spPr>
        <p:txBody>
          <a:bodyPr wrap="none" anchor="ctr"/>
          <a:lstStyle/>
          <a:p>
            <a:pPr algn="ctr"/>
            <a:r>
              <a:rPr lang="ar-JO" sz="2400" b="1">
                <a:solidFill>
                  <a:srgbClr val="FFFFFF"/>
                </a:solidFill>
                <a:latin typeface="Times New Roman" pitchFamily="18" charset="0"/>
              </a:rPr>
              <a:t>النقل</a:t>
            </a:r>
            <a:endParaRPr lang="en-US" sz="2000" b="1">
              <a:solidFill>
                <a:srgbClr val="FFFFFF"/>
              </a:solidFill>
              <a:latin typeface="Times New Roman" pitchFamily="18" charset="0"/>
            </a:endParaRPr>
          </a:p>
        </p:txBody>
      </p:sp>
      <p:sp>
        <p:nvSpPr>
          <p:cNvPr id="19528" name="AutoShape 72"/>
          <p:cNvSpPr>
            <a:spLocks noChangeArrowheads="1"/>
          </p:cNvSpPr>
          <p:nvPr/>
        </p:nvSpPr>
        <p:spPr bwMode="auto">
          <a:xfrm>
            <a:off x="6948488" y="2636838"/>
            <a:ext cx="865187" cy="503237"/>
          </a:xfrm>
          <a:prstGeom prst="roundRect">
            <a:avLst>
              <a:gd name="adj" fmla="val 16667"/>
            </a:avLst>
          </a:prstGeom>
          <a:solidFill>
            <a:schemeClr val="tx1"/>
          </a:solidFill>
          <a:ln w="28575">
            <a:solidFill>
              <a:srgbClr val="FFFF00"/>
            </a:solidFill>
            <a:round/>
            <a:headEnd/>
            <a:tailEnd/>
          </a:ln>
          <a:effectLst>
            <a:outerShdw dist="107763" dir="18900000" algn="ctr" rotWithShape="0">
              <a:schemeClr val="folHlink">
                <a:alpha val="50000"/>
              </a:schemeClr>
            </a:outerShdw>
          </a:effectLst>
        </p:spPr>
        <p:txBody>
          <a:bodyPr wrap="none" anchor="ctr"/>
          <a:lstStyle/>
          <a:p>
            <a:pPr algn="ctr"/>
            <a:r>
              <a:rPr lang="ar-JO" sz="2400" b="1">
                <a:solidFill>
                  <a:srgbClr val="FFFFFF"/>
                </a:solidFill>
                <a:latin typeface="Times New Roman" pitchFamily="18" charset="0"/>
              </a:rPr>
              <a:t>الهضم</a:t>
            </a:r>
            <a:endParaRPr lang="en-US" sz="2000" b="1">
              <a:solidFill>
                <a:srgbClr val="FFFFFF"/>
              </a:solidFill>
              <a:latin typeface="Times New Roman" pitchFamily="18" charset="0"/>
            </a:endParaRPr>
          </a:p>
        </p:txBody>
      </p:sp>
      <p:sp>
        <p:nvSpPr>
          <p:cNvPr id="19529" name="AutoShape 73"/>
          <p:cNvSpPr>
            <a:spLocks noChangeArrowheads="1"/>
          </p:cNvSpPr>
          <p:nvPr/>
        </p:nvSpPr>
        <p:spPr bwMode="auto">
          <a:xfrm>
            <a:off x="5076825" y="2636838"/>
            <a:ext cx="865188" cy="503237"/>
          </a:xfrm>
          <a:prstGeom prst="roundRect">
            <a:avLst>
              <a:gd name="adj" fmla="val 16667"/>
            </a:avLst>
          </a:prstGeom>
          <a:solidFill>
            <a:schemeClr val="tx1"/>
          </a:solidFill>
          <a:ln w="28575">
            <a:solidFill>
              <a:srgbClr val="FFFF00"/>
            </a:solidFill>
            <a:round/>
            <a:headEnd/>
            <a:tailEnd/>
          </a:ln>
          <a:effectLst>
            <a:outerShdw dist="107763" dir="18900000" algn="ctr" rotWithShape="0">
              <a:schemeClr val="folHlink">
                <a:alpha val="50000"/>
              </a:schemeClr>
            </a:outerShdw>
          </a:effectLst>
        </p:spPr>
        <p:txBody>
          <a:bodyPr wrap="none" anchor="ctr"/>
          <a:lstStyle/>
          <a:p>
            <a:pPr algn="ctr"/>
            <a:r>
              <a:rPr lang="ar-JO" sz="2400" b="1">
                <a:solidFill>
                  <a:srgbClr val="FFFFFF"/>
                </a:solidFill>
                <a:latin typeface="Times New Roman" pitchFamily="18" charset="0"/>
              </a:rPr>
              <a:t>التنفس</a:t>
            </a:r>
            <a:endParaRPr lang="en-US" sz="2000" b="1">
              <a:solidFill>
                <a:srgbClr val="FFFFFF"/>
              </a:solidFill>
              <a:latin typeface="Times New Roman" pitchFamily="18" charset="0"/>
            </a:endParaRPr>
          </a:p>
        </p:txBody>
      </p:sp>
      <p:sp>
        <p:nvSpPr>
          <p:cNvPr id="19530" name="AutoShape 74"/>
          <p:cNvSpPr>
            <a:spLocks noChangeArrowheads="1"/>
          </p:cNvSpPr>
          <p:nvPr/>
        </p:nvSpPr>
        <p:spPr bwMode="auto">
          <a:xfrm>
            <a:off x="6011863" y="2636838"/>
            <a:ext cx="865187" cy="503237"/>
          </a:xfrm>
          <a:prstGeom prst="roundRect">
            <a:avLst>
              <a:gd name="adj" fmla="val 16667"/>
            </a:avLst>
          </a:prstGeom>
          <a:solidFill>
            <a:schemeClr val="tx1"/>
          </a:solidFill>
          <a:ln w="28575">
            <a:solidFill>
              <a:srgbClr val="FFFF00"/>
            </a:solidFill>
            <a:round/>
            <a:headEnd/>
            <a:tailEnd/>
          </a:ln>
          <a:effectLst>
            <a:outerShdw dist="107763" dir="18900000" algn="ctr" rotWithShape="0">
              <a:schemeClr val="folHlink">
                <a:alpha val="50000"/>
              </a:schemeClr>
            </a:outerShdw>
          </a:effectLst>
        </p:spPr>
        <p:txBody>
          <a:bodyPr wrap="none" anchor="ctr"/>
          <a:lstStyle/>
          <a:p>
            <a:pPr algn="ctr"/>
            <a:r>
              <a:rPr lang="ar-JO" sz="2400" b="1">
                <a:solidFill>
                  <a:srgbClr val="FFFFFF"/>
                </a:solidFill>
                <a:latin typeface="Times New Roman" pitchFamily="18" charset="0"/>
              </a:rPr>
              <a:t>الأفراز</a:t>
            </a:r>
            <a:endParaRPr lang="en-US" sz="2000" b="1">
              <a:solidFill>
                <a:srgbClr val="FFFFFF"/>
              </a:solidFill>
              <a:latin typeface="Times New Roman" pitchFamily="18" charset="0"/>
            </a:endParaRPr>
          </a:p>
        </p:txBody>
      </p:sp>
      <p:sp>
        <p:nvSpPr>
          <p:cNvPr id="19531" name="AutoShape 75"/>
          <p:cNvSpPr>
            <a:spLocks noChangeArrowheads="1"/>
          </p:cNvSpPr>
          <p:nvPr/>
        </p:nvSpPr>
        <p:spPr bwMode="auto">
          <a:xfrm>
            <a:off x="2484438" y="2636838"/>
            <a:ext cx="1368425" cy="504825"/>
          </a:xfrm>
          <a:prstGeom prst="roundRect">
            <a:avLst>
              <a:gd name="adj" fmla="val 16667"/>
            </a:avLst>
          </a:prstGeom>
          <a:solidFill>
            <a:schemeClr val="tx1"/>
          </a:solidFill>
          <a:ln w="28575">
            <a:solidFill>
              <a:srgbClr val="FFFF00"/>
            </a:solidFill>
            <a:round/>
            <a:headEnd/>
            <a:tailEnd/>
          </a:ln>
          <a:effectLst>
            <a:outerShdw dist="107763" dir="18900000" algn="ctr" rotWithShape="0">
              <a:schemeClr val="folHlink">
                <a:alpha val="50000"/>
              </a:schemeClr>
            </a:outerShdw>
          </a:effectLst>
        </p:spPr>
        <p:txBody>
          <a:bodyPr wrap="none" anchor="ctr"/>
          <a:lstStyle/>
          <a:p>
            <a:pPr algn="ctr"/>
            <a:r>
              <a:rPr lang="ar-JO" sz="2000" b="1">
                <a:solidFill>
                  <a:srgbClr val="FFFFFF"/>
                </a:solidFill>
                <a:latin typeface="Times New Roman" pitchFamily="18" charset="0"/>
              </a:rPr>
              <a:t>المناعة</a:t>
            </a:r>
            <a:endParaRPr lang="en-US" sz="2000" b="1">
              <a:solidFill>
                <a:srgbClr val="FFFFFF"/>
              </a:solidFill>
              <a:latin typeface="Times New Roman" pitchFamily="18" charset="0"/>
            </a:endParaRPr>
          </a:p>
        </p:txBody>
      </p:sp>
      <p:sp>
        <p:nvSpPr>
          <p:cNvPr id="19532" name="AutoShape 76"/>
          <p:cNvSpPr>
            <a:spLocks noChangeArrowheads="1"/>
          </p:cNvSpPr>
          <p:nvPr/>
        </p:nvSpPr>
        <p:spPr bwMode="auto">
          <a:xfrm>
            <a:off x="468313" y="2636838"/>
            <a:ext cx="1368425" cy="504825"/>
          </a:xfrm>
          <a:prstGeom prst="roundRect">
            <a:avLst>
              <a:gd name="adj" fmla="val 16667"/>
            </a:avLst>
          </a:prstGeom>
          <a:solidFill>
            <a:schemeClr val="tx1"/>
          </a:solidFill>
          <a:ln w="28575">
            <a:solidFill>
              <a:srgbClr val="FFFF00"/>
            </a:solidFill>
            <a:round/>
            <a:headEnd/>
            <a:tailEnd/>
          </a:ln>
          <a:effectLst>
            <a:outerShdw dist="107763" dir="18900000" algn="ctr" rotWithShape="0">
              <a:schemeClr val="folHlink">
                <a:alpha val="50000"/>
              </a:schemeClr>
            </a:outerShdw>
          </a:effectLst>
        </p:spPr>
        <p:txBody>
          <a:bodyPr wrap="none" anchor="ctr"/>
          <a:lstStyle/>
          <a:p>
            <a:pPr algn="ctr"/>
            <a:r>
              <a:rPr lang="ar-JO" sz="2000" b="1">
                <a:solidFill>
                  <a:srgbClr val="FFFFFF"/>
                </a:solidFill>
                <a:latin typeface="Times New Roman" pitchFamily="18" charset="0"/>
              </a:rPr>
              <a:t>التكاثر</a:t>
            </a:r>
            <a:endParaRPr lang="en-US" sz="2000" b="1">
              <a:solidFill>
                <a:srgbClr val="FFFFFF"/>
              </a:solidFill>
              <a:latin typeface="Times New Roman" pitchFamily="18" charset="0"/>
            </a:endParaRPr>
          </a:p>
        </p:txBody>
      </p:sp>
      <p:sp>
        <p:nvSpPr>
          <p:cNvPr id="19533" name="AutoShape 77"/>
          <p:cNvSpPr>
            <a:spLocks noChangeArrowheads="1"/>
          </p:cNvSpPr>
          <p:nvPr/>
        </p:nvSpPr>
        <p:spPr bwMode="auto">
          <a:xfrm>
            <a:off x="3276600" y="4005263"/>
            <a:ext cx="2736850" cy="719137"/>
          </a:xfrm>
          <a:prstGeom prst="roundRect">
            <a:avLst>
              <a:gd name="adj" fmla="val 16667"/>
            </a:avLst>
          </a:prstGeom>
          <a:solidFill>
            <a:schemeClr val="tx1"/>
          </a:solidFill>
          <a:ln w="28575">
            <a:solidFill>
              <a:srgbClr val="FF6600"/>
            </a:solidFill>
            <a:round/>
            <a:headEnd/>
            <a:tailEnd/>
          </a:ln>
          <a:effectLst>
            <a:outerShdw dist="107763" dir="18900000" algn="ctr" rotWithShape="0">
              <a:schemeClr val="folHlink">
                <a:alpha val="50000"/>
              </a:schemeClr>
            </a:outerShdw>
          </a:effectLst>
        </p:spPr>
        <p:txBody>
          <a:bodyPr wrap="none" anchor="ctr"/>
          <a:lstStyle/>
          <a:p>
            <a:pPr algn="ctr"/>
            <a:r>
              <a:rPr lang="ar-JO" sz="2000" b="1">
                <a:solidFill>
                  <a:srgbClr val="FFFFFF"/>
                </a:solidFill>
                <a:latin typeface="Times New Roman" pitchFamily="18" charset="0"/>
              </a:rPr>
              <a:t>اتصال , تنظيم وتنسيق بين </a:t>
            </a:r>
          </a:p>
          <a:p>
            <a:pPr algn="ctr"/>
            <a:r>
              <a:rPr lang="ar-JO" sz="2000" b="1">
                <a:solidFill>
                  <a:srgbClr val="FFFFFF"/>
                </a:solidFill>
                <a:latin typeface="Times New Roman" pitchFamily="18" charset="0"/>
              </a:rPr>
              <a:t>كل الأجهزة</a:t>
            </a:r>
            <a:endParaRPr lang="en-US" sz="2000" b="1">
              <a:solidFill>
                <a:srgbClr val="FFFFFF"/>
              </a:solidFill>
              <a:latin typeface="Times New Roman" pitchFamily="18" charset="0"/>
            </a:endParaRPr>
          </a:p>
        </p:txBody>
      </p:sp>
      <p:sp>
        <p:nvSpPr>
          <p:cNvPr id="19534" name="AutoShape 78"/>
          <p:cNvSpPr>
            <a:spLocks/>
          </p:cNvSpPr>
          <p:nvPr/>
        </p:nvSpPr>
        <p:spPr bwMode="auto">
          <a:xfrm rot="-5400000">
            <a:off x="4392613" y="152400"/>
            <a:ext cx="431800" cy="6985000"/>
          </a:xfrm>
          <a:prstGeom prst="leftBrace">
            <a:avLst>
              <a:gd name="adj1" fmla="val 134804"/>
              <a:gd name="adj2" fmla="val 50227"/>
            </a:avLst>
          </a:prstGeom>
          <a:noFill/>
          <a:ln w="28575">
            <a:solidFill>
              <a:schemeClr val="bg1"/>
            </a:solidFill>
            <a:round/>
            <a:headEnd/>
            <a:tailEnd/>
          </a:ln>
          <a:effectLst/>
        </p:spPr>
        <p:txBody>
          <a:bodyPr wrap="none" anchor="ctr"/>
          <a:lstStyle/>
          <a:p>
            <a:endParaRPr lang="ar-SA" sz="2400">
              <a:solidFill>
                <a:srgbClr val="000000"/>
              </a:solidFill>
              <a:latin typeface="Times New Roman" pitchFamily="18" charset="0"/>
            </a:endParaRPr>
          </a:p>
        </p:txBody>
      </p:sp>
      <p:sp>
        <p:nvSpPr>
          <p:cNvPr id="19535" name="AutoShape 79"/>
          <p:cNvSpPr>
            <a:spLocks noChangeArrowheads="1"/>
          </p:cNvSpPr>
          <p:nvPr/>
        </p:nvSpPr>
        <p:spPr bwMode="auto">
          <a:xfrm>
            <a:off x="5148263" y="4941888"/>
            <a:ext cx="1584325" cy="576262"/>
          </a:xfrm>
          <a:prstGeom prst="roundRect">
            <a:avLst>
              <a:gd name="adj" fmla="val 16667"/>
            </a:avLst>
          </a:prstGeom>
          <a:solidFill>
            <a:schemeClr val="tx1"/>
          </a:solidFill>
          <a:ln w="28575">
            <a:solidFill>
              <a:srgbClr val="FFFF00"/>
            </a:solidFill>
            <a:round/>
            <a:headEnd/>
            <a:tailEnd/>
          </a:ln>
          <a:effectLst>
            <a:outerShdw dist="107763" dir="18900000" algn="ctr" rotWithShape="0">
              <a:schemeClr val="folHlink">
                <a:alpha val="50000"/>
              </a:schemeClr>
            </a:outerShdw>
          </a:effectLst>
        </p:spPr>
        <p:txBody>
          <a:bodyPr wrap="none" anchor="ctr"/>
          <a:lstStyle/>
          <a:p>
            <a:pPr algn="ctr"/>
            <a:r>
              <a:rPr lang="ar-JO" sz="2000" b="1">
                <a:solidFill>
                  <a:srgbClr val="FFFFFF"/>
                </a:solidFill>
                <a:latin typeface="Times New Roman" pitchFamily="18" charset="0"/>
              </a:rPr>
              <a:t>جهاز الأعصاب</a:t>
            </a:r>
            <a:endParaRPr lang="en-US" sz="2000" b="1">
              <a:solidFill>
                <a:srgbClr val="FFFFFF"/>
              </a:solidFill>
              <a:latin typeface="Times New Roman" pitchFamily="18" charset="0"/>
            </a:endParaRPr>
          </a:p>
        </p:txBody>
      </p:sp>
      <p:sp>
        <p:nvSpPr>
          <p:cNvPr id="19536" name="AutoShape 80"/>
          <p:cNvSpPr>
            <a:spLocks noChangeArrowheads="1"/>
          </p:cNvSpPr>
          <p:nvPr/>
        </p:nvSpPr>
        <p:spPr bwMode="auto">
          <a:xfrm>
            <a:off x="2484438" y="4941888"/>
            <a:ext cx="1871662" cy="576262"/>
          </a:xfrm>
          <a:prstGeom prst="roundRect">
            <a:avLst>
              <a:gd name="adj" fmla="val 16667"/>
            </a:avLst>
          </a:prstGeom>
          <a:solidFill>
            <a:schemeClr val="tx1"/>
          </a:solidFill>
          <a:ln w="28575">
            <a:solidFill>
              <a:srgbClr val="FFFF00"/>
            </a:solidFill>
            <a:round/>
            <a:headEnd/>
            <a:tailEnd/>
          </a:ln>
          <a:effectLst>
            <a:outerShdw dist="107763" dir="18900000" algn="ctr" rotWithShape="0">
              <a:schemeClr val="folHlink">
                <a:alpha val="50000"/>
              </a:schemeClr>
            </a:outerShdw>
          </a:effectLst>
        </p:spPr>
        <p:txBody>
          <a:bodyPr wrap="none" anchor="ctr"/>
          <a:lstStyle/>
          <a:p>
            <a:pPr algn="ctr"/>
            <a:r>
              <a:rPr lang="ar-JO" sz="2000" b="1">
                <a:solidFill>
                  <a:srgbClr val="FFFFFF"/>
                </a:solidFill>
                <a:latin typeface="Times New Roman" pitchFamily="18" charset="0"/>
              </a:rPr>
              <a:t>جهاز الهورمونات</a:t>
            </a:r>
            <a:endParaRPr lang="en-US" sz="2000" b="1">
              <a:solidFill>
                <a:srgbClr val="FFFFFF"/>
              </a:solidFill>
              <a:latin typeface="Times New Roman" pitchFamily="18" charset="0"/>
            </a:endParaRPr>
          </a:p>
        </p:txBody>
      </p:sp>
      <p:cxnSp>
        <p:nvCxnSpPr>
          <p:cNvPr id="19538" name="AutoShape 82"/>
          <p:cNvCxnSpPr>
            <a:cxnSpLocks noChangeShapeType="1"/>
            <a:stCxn id="19513" idx="2"/>
            <a:endCxn id="19514" idx="0"/>
          </p:cNvCxnSpPr>
          <p:nvPr/>
        </p:nvCxnSpPr>
        <p:spPr bwMode="auto">
          <a:xfrm rot="16200000" flipH="1">
            <a:off x="5504656" y="135732"/>
            <a:ext cx="403225" cy="2265362"/>
          </a:xfrm>
          <a:prstGeom prst="bentConnector3">
            <a:avLst>
              <a:gd name="adj1" fmla="val 50000"/>
            </a:avLst>
          </a:prstGeom>
          <a:noFill/>
          <a:ln w="28575">
            <a:solidFill>
              <a:schemeClr val="bg1"/>
            </a:solidFill>
            <a:miter lim="800000"/>
            <a:headEnd/>
            <a:tailEnd/>
          </a:ln>
          <a:effectLst/>
        </p:spPr>
      </p:cxnSp>
      <p:cxnSp>
        <p:nvCxnSpPr>
          <p:cNvPr id="19539" name="AutoShape 83"/>
          <p:cNvCxnSpPr>
            <a:cxnSpLocks noChangeShapeType="1"/>
            <a:stCxn id="19513" idx="2"/>
            <a:endCxn id="19522" idx="0"/>
          </p:cNvCxnSpPr>
          <p:nvPr/>
        </p:nvCxnSpPr>
        <p:spPr bwMode="auto">
          <a:xfrm rot="5400000">
            <a:off x="3668713" y="565150"/>
            <a:ext cx="403225" cy="1406525"/>
          </a:xfrm>
          <a:prstGeom prst="bentConnector3">
            <a:avLst>
              <a:gd name="adj1" fmla="val 50000"/>
            </a:avLst>
          </a:prstGeom>
          <a:noFill/>
          <a:ln w="28575">
            <a:solidFill>
              <a:schemeClr val="bg1"/>
            </a:solidFill>
            <a:miter lim="800000"/>
            <a:headEnd/>
            <a:tailEnd/>
          </a:ln>
          <a:effectLst/>
        </p:spPr>
      </p:cxnSp>
      <p:cxnSp>
        <p:nvCxnSpPr>
          <p:cNvPr id="19540" name="AutoShape 84"/>
          <p:cNvCxnSpPr>
            <a:cxnSpLocks noChangeShapeType="1"/>
            <a:stCxn id="19513" idx="2"/>
            <a:endCxn id="19523" idx="0"/>
          </p:cNvCxnSpPr>
          <p:nvPr/>
        </p:nvCxnSpPr>
        <p:spPr bwMode="auto">
          <a:xfrm rot="5400000">
            <a:off x="2660650" y="-442912"/>
            <a:ext cx="403225" cy="3422650"/>
          </a:xfrm>
          <a:prstGeom prst="bentConnector3">
            <a:avLst>
              <a:gd name="adj1" fmla="val 50000"/>
            </a:avLst>
          </a:prstGeom>
          <a:noFill/>
          <a:ln w="28575">
            <a:solidFill>
              <a:schemeClr val="bg1"/>
            </a:solidFill>
            <a:miter lim="800000"/>
            <a:headEnd/>
            <a:tailEnd/>
          </a:ln>
          <a:effectLst/>
        </p:spPr>
      </p:cxnSp>
      <p:cxnSp>
        <p:nvCxnSpPr>
          <p:cNvPr id="19541" name="AutoShape 85"/>
          <p:cNvCxnSpPr>
            <a:cxnSpLocks noChangeShapeType="1"/>
            <a:stCxn id="19523" idx="2"/>
            <a:endCxn id="19532" idx="0"/>
          </p:cNvCxnSpPr>
          <p:nvPr/>
        </p:nvCxnSpPr>
        <p:spPr bwMode="auto">
          <a:xfrm rot="16200000" flipH="1">
            <a:off x="950119" y="2420144"/>
            <a:ext cx="403225" cy="1587"/>
          </a:xfrm>
          <a:prstGeom prst="bentConnector3">
            <a:avLst>
              <a:gd name="adj1" fmla="val 50000"/>
            </a:avLst>
          </a:prstGeom>
          <a:noFill/>
          <a:ln w="28575">
            <a:solidFill>
              <a:schemeClr val="bg1"/>
            </a:solidFill>
            <a:miter lim="800000"/>
            <a:headEnd/>
            <a:tailEnd/>
          </a:ln>
          <a:effectLst/>
        </p:spPr>
      </p:cxnSp>
      <p:cxnSp>
        <p:nvCxnSpPr>
          <p:cNvPr id="19542" name="AutoShape 86"/>
          <p:cNvCxnSpPr>
            <a:cxnSpLocks noChangeShapeType="1"/>
            <a:stCxn id="19522" idx="2"/>
            <a:endCxn id="19531" idx="0"/>
          </p:cNvCxnSpPr>
          <p:nvPr/>
        </p:nvCxnSpPr>
        <p:spPr bwMode="auto">
          <a:xfrm rot="16200000" flipH="1">
            <a:off x="2966244" y="2420144"/>
            <a:ext cx="403225" cy="1587"/>
          </a:xfrm>
          <a:prstGeom prst="bentConnector3">
            <a:avLst>
              <a:gd name="adj1" fmla="val 50000"/>
            </a:avLst>
          </a:prstGeom>
          <a:noFill/>
          <a:ln w="28575">
            <a:solidFill>
              <a:schemeClr val="bg1"/>
            </a:solidFill>
            <a:miter lim="800000"/>
            <a:headEnd/>
            <a:tailEnd/>
          </a:ln>
          <a:effectLst/>
        </p:spPr>
      </p:cxnSp>
      <p:cxnSp>
        <p:nvCxnSpPr>
          <p:cNvPr id="19543" name="AutoShape 87"/>
          <p:cNvCxnSpPr>
            <a:cxnSpLocks noChangeShapeType="1"/>
            <a:stCxn id="19514" idx="2"/>
            <a:endCxn id="19529" idx="0"/>
          </p:cNvCxnSpPr>
          <p:nvPr/>
        </p:nvCxnSpPr>
        <p:spPr bwMode="auto">
          <a:xfrm rot="5400000">
            <a:off x="5972969" y="1756569"/>
            <a:ext cx="403225" cy="1328737"/>
          </a:xfrm>
          <a:prstGeom prst="bentConnector3">
            <a:avLst>
              <a:gd name="adj1" fmla="val 50000"/>
            </a:avLst>
          </a:prstGeom>
          <a:noFill/>
          <a:ln w="28575">
            <a:solidFill>
              <a:schemeClr val="bg1"/>
            </a:solidFill>
            <a:miter lim="800000"/>
            <a:headEnd/>
            <a:tailEnd/>
          </a:ln>
          <a:effectLst/>
        </p:spPr>
      </p:cxnSp>
      <p:cxnSp>
        <p:nvCxnSpPr>
          <p:cNvPr id="19544" name="AutoShape 88"/>
          <p:cNvCxnSpPr>
            <a:cxnSpLocks noChangeShapeType="1"/>
            <a:stCxn id="19514" idx="2"/>
            <a:endCxn id="19530" idx="0"/>
          </p:cNvCxnSpPr>
          <p:nvPr/>
        </p:nvCxnSpPr>
        <p:spPr bwMode="auto">
          <a:xfrm rot="5400000">
            <a:off x="6440487" y="2224088"/>
            <a:ext cx="403225" cy="393700"/>
          </a:xfrm>
          <a:prstGeom prst="bentConnector3">
            <a:avLst>
              <a:gd name="adj1" fmla="val 50000"/>
            </a:avLst>
          </a:prstGeom>
          <a:noFill/>
          <a:ln w="28575">
            <a:solidFill>
              <a:schemeClr val="bg1"/>
            </a:solidFill>
            <a:miter lim="800000"/>
            <a:headEnd/>
            <a:tailEnd/>
          </a:ln>
          <a:effectLst/>
        </p:spPr>
      </p:cxnSp>
      <p:cxnSp>
        <p:nvCxnSpPr>
          <p:cNvPr id="19545" name="AutoShape 89"/>
          <p:cNvCxnSpPr>
            <a:cxnSpLocks noChangeShapeType="1"/>
            <a:stCxn id="19514" idx="2"/>
            <a:endCxn id="19528" idx="0"/>
          </p:cNvCxnSpPr>
          <p:nvPr/>
        </p:nvCxnSpPr>
        <p:spPr bwMode="auto">
          <a:xfrm rot="16200000" flipH="1">
            <a:off x="6908800" y="2149475"/>
            <a:ext cx="403225" cy="542925"/>
          </a:xfrm>
          <a:prstGeom prst="bentConnector3">
            <a:avLst>
              <a:gd name="adj1" fmla="val 50000"/>
            </a:avLst>
          </a:prstGeom>
          <a:noFill/>
          <a:ln w="28575">
            <a:solidFill>
              <a:schemeClr val="bg1"/>
            </a:solidFill>
            <a:miter lim="800000"/>
            <a:headEnd/>
            <a:tailEnd/>
          </a:ln>
          <a:effectLst/>
        </p:spPr>
      </p:cxnSp>
      <p:cxnSp>
        <p:nvCxnSpPr>
          <p:cNvPr id="19546" name="AutoShape 90"/>
          <p:cNvCxnSpPr>
            <a:cxnSpLocks noChangeShapeType="1"/>
            <a:stCxn id="19514" idx="2"/>
            <a:endCxn id="19527" idx="0"/>
          </p:cNvCxnSpPr>
          <p:nvPr/>
        </p:nvCxnSpPr>
        <p:spPr bwMode="auto">
          <a:xfrm rot="16200000" flipH="1">
            <a:off x="7377112" y="1681163"/>
            <a:ext cx="403225" cy="1479550"/>
          </a:xfrm>
          <a:prstGeom prst="bentConnector3">
            <a:avLst>
              <a:gd name="adj1" fmla="val 50000"/>
            </a:avLst>
          </a:prstGeom>
          <a:noFill/>
          <a:ln w="28575">
            <a:solidFill>
              <a:schemeClr val="bg1"/>
            </a:solidFill>
            <a:miter lim="800000"/>
            <a:headEnd/>
            <a:tailEnd/>
          </a:ln>
          <a:effectLst/>
        </p:spPr>
      </p:cxnSp>
      <p:cxnSp>
        <p:nvCxnSpPr>
          <p:cNvPr id="19547" name="AutoShape 91"/>
          <p:cNvCxnSpPr>
            <a:cxnSpLocks noChangeShapeType="1"/>
            <a:stCxn id="19533" idx="2"/>
            <a:endCxn id="19536" idx="0"/>
          </p:cNvCxnSpPr>
          <p:nvPr/>
        </p:nvCxnSpPr>
        <p:spPr bwMode="auto">
          <a:xfrm rot="5400000">
            <a:off x="3938588" y="4221163"/>
            <a:ext cx="188912" cy="1223962"/>
          </a:xfrm>
          <a:prstGeom prst="bentConnector3">
            <a:avLst>
              <a:gd name="adj1" fmla="val 49579"/>
            </a:avLst>
          </a:prstGeom>
          <a:noFill/>
          <a:ln w="28575">
            <a:solidFill>
              <a:schemeClr val="hlink"/>
            </a:solidFill>
            <a:miter lim="800000"/>
            <a:headEnd/>
            <a:tailEnd/>
          </a:ln>
          <a:effectLst/>
        </p:spPr>
      </p:cxnSp>
      <p:cxnSp>
        <p:nvCxnSpPr>
          <p:cNvPr id="19548" name="AutoShape 92"/>
          <p:cNvCxnSpPr>
            <a:cxnSpLocks noChangeShapeType="1"/>
            <a:stCxn id="19533" idx="2"/>
            <a:endCxn id="19535" idx="0"/>
          </p:cNvCxnSpPr>
          <p:nvPr/>
        </p:nvCxnSpPr>
        <p:spPr bwMode="auto">
          <a:xfrm rot="16200000" flipH="1">
            <a:off x="5198269" y="4185444"/>
            <a:ext cx="188912" cy="1295400"/>
          </a:xfrm>
          <a:prstGeom prst="bentConnector3">
            <a:avLst>
              <a:gd name="adj1" fmla="val 49579"/>
            </a:avLst>
          </a:prstGeom>
          <a:noFill/>
          <a:ln w="28575">
            <a:solidFill>
              <a:schemeClr val="hlink"/>
            </a:solidFill>
            <a:miter lim="800000"/>
            <a:headEnd/>
            <a:tailEnd/>
          </a:ln>
          <a:effectLst/>
        </p:spPr>
      </p:cxn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5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5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53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54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954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54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5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5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5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53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54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54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53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54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54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54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54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954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9545"/>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953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953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952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53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952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952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953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9536"/>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mph" presetSubtype="2" fill="hold" nodeType="clickEffect">
                                  <p:stCondLst>
                                    <p:cond delay="0"/>
                                  </p:stCondLst>
                                  <p:childTnLst>
                                    <p:animClr clrSpc="rgb" dir="cw">
                                      <p:cBhvr>
                                        <p:cTn id="66" dur="2000" fill="hold"/>
                                        <p:tgtEl>
                                          <p:spTgt spid="19513"/>
                                        </p:tgtEl>
                                        <p:attrNameLst>
                                          <p:attrName>fillcolor</p:attrName>
                                        </p:attrNameLst>
                                      </p:cBhvr>
                                      <p:to>
                                        <a:schemeClr val="accent2"/>
                                      </p:to>
                                    </p:animClr>
                                    <p:set>
                                      <p:cBhvr>
                                        <p:cTn id="67" dur="2000" fill="hold"/>
                                        <p:tgtEl>
                                          <p:spTgt spid="19513"/>
                                        </p:tgtEl>
                                        <p:attrNameLst>
                                          <p:attrName>fill.type</p:attrName>
                                        </p:attrNameLst>
                                      </p:cBhvr>
                                      <p:to>
                                        <p:strVal val="solid"/>
                                      </p:to>
                                    </p:set>
                                    <p:set>
                                      <p:cBhvr>
                                        <p:cTn id="68" dur="2000" fill="hold"/>
                                        <p:tgtEl>
                                          <p:spTgt spid="19513"/>
                                        </p:tgtEl>
                                        <p:attrNameLst>
                                          <p:attrName>fill.on</p:attrName>
                                        </p:attrNameLst>
                                      </p:cBhvr>
                                      <p:to>
                                        <p:strVal val="true"/>
                                      </p:to>
                                    </p:set>
                                  </p:childTnLst>
                                </p:cTn>
                              </p:par>
                              <p:par>
                                <p:cTn id="69" presetID="1" presetClass="emph" presetSubtype="2" fill="hold" nodeType="withEffect">
                                  <p:stCondLst>
                                    <p:cond delay="0"/>
                                  </p:stCondLst>
                                  <p:childTnLst>
                                    <p:animClr clrSpc="rgb" dir="cw">
                                      <p:cBhvr>
                                        <p:cTn id="70" dur="2000" fill="hold"/>
                                        <p:tgtEl>
                                          <p:spTgt spid="19538"/>
                                        </p:tgtEl>
                                        <p:attrNameLst>
                                          <p:attrName>fillcolor</p:attrName>
                                        </p:attrNameLst>
                                      </p:cBhvr>
                                      <p:to>
                                        <a:schemeClr val="accent2"/>
                                      </p:to>
                                    </p:animClr>
                                    <p:set>
                                      <p:cBhvr>
                                        <p:cTn id="71" dur="2000" fill="hold"/>
                                        <p:tgtEl>
                                          <p:spTgt spid="19538"/>
                                        </p:tgtEl>
                                        <p:attrNameLst>
                                          <p:attrName>fill.type</p:attrName>
                                        </p:attrNameLst>
                                      </p:cBhvr>
                                      <p:to>
                                        <p:strVal val="solid"/>
                                      </p:to>
                                    </p:set>
                                    <p:set>
                                      <p:cBhvr>
                                        <p:cTn id="72" dur="2000" fill="hold"/>
                                        <p:tgtEl>
                                          <p:spTgt spid="19538"/>
                                        </p:tgtEl>
                                        <p:attrNameLst>
                                          <p:attrName>fill.on</p:attrName>
                                        </p:attrNameLst>
                                      </p:cBhvr>
                                      <p:to>
                                        <p:strVal val="true"/>
                                      </p:to>
                                    </p:set>
                                  </p:childTnLst>
                                </p:cTn>
                              </p:par>
                              <p:par>
                                <p:cTn id="73" presetID="1" presetClass="emph" presetSubtype="2" fill="hold" nodeType="withEffect">
                                  <p:stCondLst>
                                    <p:cond delay="0"/>
                                  </p:stCondLst>
                                  <p:childTnLst>
                                    <p:animClr clrSpc="rgb" dir="cw">
                                      <p:cBhvr>
                                        <p:cTn id="74" dur="2000" fill="hold"/>
                                        <p:tgtEl>
                                          <p:spTgt spid="19514"/>
                                        </p:tgtEl>
                                        <p:attrNameLst>
                                          <p:attrName>fillcolor</p:attrName>
                                        </p:attrNameLst>
                                      </p:cBhvr>
                                      <p:to>
                                        <a:schemeClr val="accent2"/>
                                      </p:to>
                                    </p:animClr>
                                    <p:set>
                                      <p:cBhvr>
                                        <p:cTn id="75" dur="2000" fill="hold"/>
                                        <p:tgtEl>
                                          <p:spTgt spid="19514"/>
                                        </p:tgtEl>
                                        <p:attrNameLst>
                                          <p:attrName>fill.type</p:attrName>
                                        </p:attrNameLst>
                                      </p:cBhvr>
                                      <p:to>
                                        <p:strVal val="solid"/>
                                      </p:to>
                                    </p:set>
                                    <p:set>
                                      <p:cBhvr>
                                        <p:cTn id="76" dur="2000" fill="hold"/>
                                        <p:tgtEl>
                                          <p:spTgt spid="19514"/>
                                        </p:tgtEl>
                                        <p:attrNameLst>
                                          <p:attrName>fill.on</p:attrName>
                                        </p:attrNameLst>
                                      </p:cBhvr>
                                      <p:to>
                                        <p:strVal val="true"/>
                                      </p:to>
                                    </p:set>
                                  </p:childTnLst>
                                </p:cTn>
                              </p:par>
                              <p:par>
                                <p:cTn id="77" presetID="1" presetClass="emph" presetSubtype="2" fill="hold" nodeType="withEffect">
                                  <p:stCondLst>
                                    <p:cond delay="0"/>
                                  </p:stCondLst>
                                  <p:childTnLst>
                                    <p:animClr clrSpc="rgb" dir="cw">
                                      <p:cBhvr>
                                        <p:cTn id="78" dur="2000" fill="hold"/>
                                        <p:tgtEl>
                                          <p:spTgt spid="19527"/>
                                        </p:tgtEl>
                                        <p:attrNameLst>
                                          <p:attrName>fillcolor</p:attrName>
                                        </p:attrNameLst>
                                      </p:cBhvr>
                                      <p:to>
                                        <a:schemeClr val="accent2"/>
                                      </p:to>
                                    </p:animClr>
                                    <p:set>
                                      <p:cBhvr>
                                        <p:cTn id="79" dur="2000" fill="hold"/>
                                        <p:tgtEl>
                                          <p:spTgt spid="19527"/>
                                        </p:tgtEl>
                                        <p:attrNameLst>
                                          <p:attrName>fill.type</p:attrName>
                                        </p:attrNameLst>
                                      </p:cBhvr>
                                      <p:to>
                                        <p:strVal val="solid"/>
                                      </p:to>
                                    </p:set>
                                    <p:set>
                                      <p:cBhvr>
                                        <p:cTn id="80" dur="2000" fill="hold"/>
                                        <p:tgtEl>
                                          <p:spTgt spid="19527"/>
                                        </p:tgtEl>
                                        <p:attrNameLst>
                                          <p:attrName>fill.on</p:attrName>
                                        </p:attrNameLst>
                                      </p:cBhvr>
                                      <p:to>
                                        <p:strVal val="true"/>
                                      </p:to>
                                    </p:set>
                                  </p:childTnLst>
                                </p:cTn>
                              </p:par>
                              <p:par>
                                <p:cTn id="81" presetID="1" presetClass="emph" presetSubtype="2" fill="hold" nodeType="withEffect">
                                  <p:stCondLst>
                                    <p:cond delay="0"/>
                                  </p:stCondLst>
                                  <p:childTnLst>
                                    <p:animClr clrSpc="rgb" dir="cw">
                                      <p:cBhvr>
                                        <p:cTn id="82" dur="2000" fill="hold"/>
                                        <p:tgtEl>
                                          <p:spTgt spid="19528"/>
                                        </p:tgtEl>
                                        <p:attrNameLst>
                                          <p:attrName>fillcolor</p:attrName>
                                        </p:attrNameLst>
                                      </p:cBhvr>
                                      <p:to>
                                        <a:schemeClr val="accent2"/>
                                      </p:to>
                                    </p:animClr>
                                    <p:set>
                                      <p:cBhvr>
                                        <p:cTn id="83" dur="2000" fill="hold"/>
                                        <p:tgtEl>
                                          <p:spTgt spid="19528"/>
                                        </p:tgtEl>
                                        <p:attrNameLst>
                                          <p:attrName>fill.type</p:attrName>
                                        </p:attrNameLst>
                                      </p:cBhvr>
                                      <p:to>
                                        <p:strVal val="solid"/>
                                      </p:to>
                                    </p:set>
                                    <p:set>
                                      <p:cBhvr>
                                        <p:cTn id="84" dur="2000" fill="hold"/>
                                        <p:tgtEl>
                                          <p:spTgt spid="19528"/>
                                        </p:tgtEl>
                                        <p:attrNameLst>
                                          <p:attrName>fill.on</p:attrName>
                                        </p:attrNameLst>
                                      </p:cBhvr>
                                      <p:to>
                                        <p:strVal val="true"/>
                                      </p:to>
                                    </p:set>
                                  </p:childTnLst>
                                </p:cTn>
                              </p:par>
                              <p:par>
                                <p:cTn id="85" presetID="1" presetClass="emph" presetSubtype="2" fill="hold" nodeType="withEffect">
                                  <p:stCondLst>
                                    <p:cond delay="0"/>
                                  </p:stCondLst>
                                  <p:childTnLst>
                                    <p:animClr clrSpc="rgb" dir="cw">
                                      <p:cBhvr>
                                        <p:cTn id="86" dur="2000" fill="hold"/>
                                        <p:tgtEl>
                                          <p:spTgt spid="19546"/>
                                        </p:tgtEl>
                                        <p:attrNameLst>
                                          <p:attrName>fillcolor</p:attrName>
                                        </p:attrNameLst>
                                      </p:cBhvr>
                                      <p:to>
                                        <a:schemeClr val="accent2"/>
                                      </p:to>
                                    </p:animClr>
                                    <p:set>
                                      <p:cBhvr>
                                        <p:cTn id="87" dur="2000" fill="hold"/>
                                        <p:tgtEl>
                                          <p:spTgt spid="19546"/>
                                        </p:tgtEl>
                                        <p:attrNameLst>
                                          <p:attrName>fill.type</p:attrName>
                                        </p:attrNameLst>
                                      </p:cBhvr>
                                      <p:to>
                                        <p:strVal val="solid"/>
                                      </p:to>
                                    </p:set>
                                    <p:set>
                                      <p:cBhvr>
                                        <p:cTn id="88" dur="2000" fill="hold"/>
                                        <p:tgtEl>
                                          <p:spTgt spid="19546"/>
                                        </p:tgtEl>
                                        <p:attrNameLst>
                                          <p:attrName>fill.on</p:attrName>
                                        </p:attrNameLst>
                                      </p:cBhvr>
                                      <p:to>
                                        <p:strVal val="true"/>
                                      </p:to>
                                    </p:set>
                                  </p:childTnLst>
                                </p:cTn>
                              </p:par>
                              <p:par>
                                <p:cTn id="89" presetID="1" presetClass="emph" presetSubtype="2" fill="hold" nodeType="withEffect">
                                  <p:stCondLst>
                                    <p:cond delay="0"/>
                                  </p:stCondLst>
                                  <p:childTnLst>
                                    <p:animClr clrSpc="rgb" dir="cw">
                                      <p:cBhvr>
                                        <p:cTn id="90" dur="2000" fill="hold"/>
                                        <p:tgtEl>
                                          <p:spTgt spid="19545"/>
                                        </p:tgtEl>
                                        <p:attrNameLst>
                                          <p:attrName>fillcolor</p:attrName>
                                        </p:attrNameLst>
                                      </p:cBhvr>
                                      <p:to>
                                        <a:schemeClr val="accent2"/>
                                      </p:to>
                                    </p:animClr>
                                    <p:set>
                                      <p:cBhvr>
                                        <p:cTn id="91" dur="2000" fill="hold"/>
                                        <p:tgtEl>
                                          <p:spTgt spid="19545"/>
                                        </p:tgtEl>
                                        <p:attrNameLst>
                                          <p:attrName>fill.type</p:attrName>
                                        </p:attrNameLst>
                                      </p:cBhvr>
                                      <p:to>
                                        <p:strVal val="solid"/>
                                      </p:to>
                                    </p:set>
                                    <p:set>
                                      <p:cBhvr>
                                        <p:cTn id="92" dur="2000" fill="hold"/>
                                        <p:tgtEl>
                                          <p:spTgt spid="19545"/>
                                        </p:tgtEl>
                                        <p:attrNameLst>
                                          <p:attrName>fill.on</p:attrName>
                                        </p:attrNameLst>
                                      </p:cBhvr>
                                      <p:to>
                                        <p:strVal val="true"/>
                                      </p:to>
                                    </p:set>
                                  </p:childTnLst>
                                </p:cTn>
                              </p:par>
                            </p:childTnLst>
                          </p:cTn>
                        </p:par>
                      </p:childTnLst>
                    </p:cTn>
                  </p:par>
                  <p:par>
                    <p:cTn id="93" fill="hold" nodeType="clickPar">
                      <p:stCondLst>
                        <p:cond delay="indefinite"/>
                      </p:stCondLst>
                      <p:childTnLst>
                        <p:par>
                          <p:cTn id="94" fill="hold" nodeType="withGroup">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94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88" grpId="0"/>
      <p:bldP spid="19514" grpId="0" animBg="1"/>
      <p:bldP spid="19522" grpId="0" animBg="1"/>
      <p:bldP spid="19523" grpId="0" animBg="1"/>
      <p:bldP spid="19527" grpId="0" animBg="1"/>
      <p:bldP spid="19528" grpId="0" animBg="1"/>
      <p:bldP spid="19529" grpId="0" animBg="1"/>
      <p:bldP spid="19530" grpId="0" animBg="1"/>
      <p:bldP spid="19531" grpId="0" animBg="1"/>
      <p:bldP spid="19532" grpId="0" animBg="1"/>
      <p:bldP spid="19533" grpId="0" animBg="1"/>
      <p:bldP spid="19534" grpId="0" animBg="1"/>
      <p:bldP spid="19535" grpId="0" animBg="1"/>
      <p:bldP spid="19536" grpId="0" animBg="1"/>
    </p:bldLst>
  </p:timing>
</p:sld>
</file>

<file path=ppt/theme/theme1.xml><?xml version="1.0" encoding="utf-8"?>
<a:theme xmlns:a="http://schemas.openxmlformats.org/drawingml/2006/main" name="Food pyramid presentation">
  <a:themeElements>
    <a:clrScheme name="FoodPyrPres_al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oodPyrPres_ally">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FoodPyrPres_al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oodPyrPres_al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oodPyrPres_al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oodPyrPres_al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oodPyrPres_al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oodPyrPres_al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oodPyrPres_all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oodPyrPres_al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oodPyrPres_al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oodPyrPres_al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oodPyrPres_al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oodPyrPres_al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chnology">
  <a:themeElements>
    <a:clrScheme name="Technology 2">
      <a:dk1>
        <a:srgbClr val="000000"/>
      </a:dk1>
      <a:lt1>
        <a:srgbClr val="609494"/>
      </a:lt1>
      <a:dk2>
        <a:srgbClr val="FFC545"/>
      </a:dk2>
      <a:lt2>
        <a:srgbClr val="476F6E"/>
      </a:lt2>
      <a:accent1>
        <a:srgbClr val="FFFFCC"/>
      </a:accent1>
      <a:accent2>
        <a:srgbClr val="FF9900"/>
      </a:accent2>
      <a:accent3>
        <a:srgbClr val="B6C8C8"/>
      </a:accent3>
      <a:accent4>
        <a:srgbClr val="000000"/>
      </a:accent4>
      <a:accent5>
        <a:srgbClr val="FFFFE2"/>
      </a:accent5>
      <a:accent6>
        <a:srgbClr val="E78A00"/>
      </a:accent6>
      <a:hlink>
        <a:srgbClr val="3E7D7C"/>
      </a:hlink>
      <a:folHlink>
        <a:srgbClr val="99CCCC"/>
      </a:folHlink>
    </a:clrScheme>
    <a:fontScheme name="Technology">
      <a:majorFont>
        <a:latin typeface="Impact"/>
        <a:ea typeface=""/>
        <a:cs typeface="Times New Roman (Hebrew)"/>
      </a:majorFont>
      <a:minorFont>
        <a:latin typeface="Arial Narrow"/>
        <a:ea typeface=""/>
        <a:cs typeface="Times New Roman (Hebrew)"/>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he-IL" sz="2400" b="0" i="0" u="none" strike="noStrike" cap="none" normalizeH="0" baseline="0" smtClean="0">
            <a:ln>
              <a:noFill/>
            </a:ln>
            <a:solidFill>
              <a:schemeClr val="tx1"/>
            </a:solidFill>
            <a:effectLst/>
            <a:latin typeface="Times New Roman" pitchFamily="18" charset="0"/>
            <a:cs typeface="Times New Roman (Hebrew)" charset="-79"/>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he-IL" sz="2400" b="0" i="0" u="none" strike="noStrike" cap="none" normalizeH="0" baseline="0" smtClean="0">
            <a:ln>
              <a:noFill/>
            </a:ln>
            <a:solidFill>
              <a:schemeClr val="tx1"/>
            </a:solidFill>
            <a:effectLst/>
            <a:latin typeface="Times New Roman" pitchFamily="18" charset="0"/>
            <a:cs typeface="Times New Roman (Hebrew)" charset="-79"/>
          </a:defRPr>
        </a:defPPr>
      </a:lstStyle>
    </a:lnDef>
  </a:objectDefaults>
  <a:extraClrSchemeLst>
    <a:extraClrScheme>
      <a:clrScheme name="Technology 1">
        <a:dk1>
          <a:srgbClr val="264D4C"/>
        </a:dk1>
        <a:lt1>
          <a:srgbClr val="F8F8F8"/>
        </a:lt1>
        <a:dk2>
          <a:srgbClr val="336666"/>
        </a:dk2>
        <a:lt2>
          <a:srgbClr val="FFFFCC"/>
        </a:lt2>
        <a:accent1>
          <a:srgbClr val="C0C0C0"/>
        </a:accent1>
        <a:accent2>
          <a:srgbClr val="FF9900"/>
        </a:accent2>
        <a:accent3>
          <a:srgbClr val="ADB8B8"/>
        </a:accent3>
        <a:accent4>
          <a:srgbClr val="D4D4D4"/>
        </a:accent4>
        <a:accent5>
          <a:srgbClr val="DCDCDC"/>
        </a:accent5>
        <a:accent6>
          <a:srgbClr val="E78A00"/>
        </a:accent6>
        <a:hlink>
          <a:srgbClr val="FFCC00"/>
        </a:hlink>
        <a:folHlink>
          <a:srgbClr val="99CCCC"/>
        </a:folHlink>
      </a:clrScheme>
      <a:clrMap bg1="dk2" tx1="lt1" bg2="dk1" tx2="lt2" accent1="accent1" accent2="accent2" accent3="accent3" accent4="accent4" accent5="accent5" accent6="accent6" hlink="hlink" folHlink="folHlink"/>
    </a:extraClrScheme>
    <a:extraClrScheme>
      <a:clrScheme name="Technology 2">
        <a:dk1>
          <a:srgbClr val="000000"/>
        </a:dk1>
        <a:lt1>
          <a:srgbClr val="609494"/>
        </a:lt1>
        <a:dk2>
          <a:srgbClr val="FFC545"/>
        </a:dk2>
        <a:lt2>
          <a:srgbClr val="476F6E"/>
        </a:lt2>
        <a:accent1>
          <a:srgbClr val="FFFFCC"/>
        </a:accent1>
        <a:accent2>
          <a:srgbClr val="FF9900"/>
        </a:accent2>
        <a:accent3>
          <a:srgbClr val="B6C8C8"/>
        </a:accent3>
        <a:accent4>
          <a:srgbClr val="000000"/>
        </a:accent4>
        <a:accent5>
          <a:srgbClr val="FFFFE2"/>
        </a:accent5>
        <a:accent6>
          <a:srgbClr val="E78A00"/>
        </a:accent6>
        <a:hlink>
          <a:srgbClr val="3E7D7C"/>
        </a:hlink>
        <a:folHlink>
          <a:srgbClr val="99CCCC"/>
        </a:folHlink>
      </a:clrScheme>
      <a:clrMap bg1="lt1" tx1="dk1" bg2="lt2" tx2="dk2" accent1="accent1" accent2="accent2" accent3="accent3" accent4="accent4" accent5="accent5" accent6="accent6" hlink="hlink" folHlink="folHlink"/>
    </a:extraClrScheme>
    <a:extraClrScheme>
      <a:clrScheme name="Technology 3">
        <a:dk1>
          <a:srgbClr val="000000"/>
        </a:dk1>
        <a:lt1>
          <a:srgbClr val="FFFFFF"/>
        </a:lt1>
        <a:dk2>
          <a:srgbClr val="000000"/>
        </a:dk2>
        <a:lt2>
          <a:srgbClr val="B2B2B2"/>
        </a:lt2>
        <a:accent1>
          <a:srgbClr val="C0C0C0"/>
        </a:accent1>
        <a:accent2>
          <a:srgbClr val="F8F8F8"/>
        </a:accent2>
        <a:accent3>
          <a:srgbClr val="FFFFFF"/>
        </a:accent3>
        <a:accent4>
          <a:srgbClr val="000000"/>
        </a:accent4>
        <a:accent5>
          <a:srgbClr val="DCDCDC"/>
        </a:accent5>
        <a:accent6>
          <a:srgbClr val="E1E1E1"/>
        </a:accent6>
        <a:hlink>
          <a:srgbClr val="4D4D4D"/>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r" defTabSz="914400" rtl="1" eaLnBrk="1" fontAlgn="base" latinLnBrk="0" hangingPunct="1">
          <a:lnSpc>
            <a:spcPct val="100000"/>
          </a:lnSpc>
          <a:spcBef>
            <a:spcPct val="20000"/>
          </a:spcBef>
          <a:spcAft>
            <a:spcPct val="0"/>
          </a:spcAft>
          <a:buClrTx/>
          <a:buSzTx/>
          <a:buFontTx/>
          <a:buChar char="•"/>
          <a:tabLst/>
          <a:defRPr kumimoji="0" lang="en-US" sz="3200" b="0" i="0" u="none" strike="noStrike" cap="none" normalizeH="0" baseline="0" smtClean="0">
            <a:ln>
              <a:noFill/>
            </a:ln>
            <a:solidFill>
              <a:schemeClr val="tx1"/>
            </a:solidFill>
            <a:effectLst/>
            <a:latin typeface="Times New Roman" pitchFamily="18" charset="0"/>
            <a:cs typeface="Times New Roman (Hebrew)" charset="-79"/>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r" defTabSz="914400" rtl="1" eaLnBrk="1" fontAlgn="base" latinLnBrk="0" hangingPunct="1">
          <a:lnSpc>
            <a:spcPct val="100000"/>
          </a:lnSpc>
          <a:spcBef>
            <a:spcPct val="20000"/>
          </a:spcBef>
          <a:spcAft>
            <a:spcPct val="0"/>
          </a:spcAft>
          <a:buClrTx/>
          <a:buSzTx/>
          <a:buFontTx/>
          <a:buChar char="•"/>
          <a:tabLst/>
          <a:defRPr kumimoji="0" lang="en-US" sz="3200" b="0" i="0" u="none" strike="noStrike" cap="none" normalizeH="0" baseline="0" smtClean="0">
            <a:ln>
              <a:noFill/>
            </a:ln>
            <a:solidFill>
              <a:schemeClr val="tx1"/>
            </a:solidFill>
            <a:effectLst/>
            <a:latin typeface="Times New Roman" pitchFamily="18" charset="0"/>
            <a:cs typeface="Times New Roman (Hebrew)" charset="-79"/>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עיצוב ברירת מחדל">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00"/>
      </a:hlink>
      <a:folHlink>
        <a:srgbClr val="CC0099"/>
      </a:folHlink>
    </a:clrScheme>
    <a:fontScheme name="עיצוב ברירת מחדל">
      <a:majorFont>
        <a:latin typeface="Times New Roman"/>
        <a:ea typeface=""/>
        <a:cs typeface="Times New Roman"/>
      </a:majorFont>
      <a:minorFont>
        <a:latin typeface="Times New Roman"/>
        <a:ea typeface=""/>
        <a:cs typeface="Times New Roman"/>
      </a:minorFont>
    </a:fontScheme>
    <a:fmtScheme name="רחבה">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1" eaLnBrk="1" fontAlgn="base" latinLnBrk="0" hangingPunct="1">
          <a:lnSpc>
            <a:spcPct val="100000"/>
          </a:lnSpc>
          <a:spcBef>
            <a:spcPct val="0"/>
          </a:spcBef>
          <a:spcAft>
            <a:spcPct val="0"/>
          </a:spcAft>
          <a:buClrTx/>
          <a:buSzTx/>
          <a:buFontTx/>
          <a:buNone/>
          <a:tabLst/>
          <a:defRPr kumimoji="0" lang="he-I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1" eaLnBrk="1" fontAlgn="base" latinLnBrk="0" hangingPunct="1">
          <a:lnSpc>
            <a:spcPct val="100000"/>
          </a:lnSpc>
          <a:spcBef>
            <a:spcPct val="0"/>
          </a:spcBef>
          <a:spcAft>
            <a:spcPct val="0"/>
          </a:spcAft>
          <a:buClrTx/>
          <a:buSzTx/>
          <a:buFontTx/>
          <a:buNone/>
          <a:tabLst/>
          <a:defRPr kumimoji="0" lang="he-I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עיצוב ברירת מחדל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עיצוב ברירת מחדל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עיצוב ברירת מחדל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עיצוב ברירת מחדל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עיצוב ברירת מחדל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עיצוב ברירת מחדל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עיצוב ברירת מחדל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Food pyramid presentation</Template>
  <TotalTime>1798</TotalTime>
  <Words>1480</Words>
  <Application>Microsoft Office PowerPoint</Application>
  <PresentationFormat>‫הצגה על המסך (4:3)</PresentationFormat>
  <Paragraphs>273</Paragraphs>
  <Slides>44</Slides>
  <Notes>3</Notes>
  <HiddenSlides>0</HiddenSlides>
  <MMClips>0</MMClips>
  <ScaleCrop>false</ScaleCrop>
  <HeadingPairs>
    <vt:vector size="6" baseType="variant">
      <vt:variant>
        <vt:lpstr>ערכת נושא</vt:lpstr>
      </vt:variant>
      <vt:variant>
        <vt:i4>5</vt:i4>
      </vt:variant>
      <vt:variant>
        <vt:lpstr>שרתי OLE מוטבעים</vt:lpstr>
      </vt:variant>
      <vt:variant>
        <vt:i4>1</vt:i4>
      </vt:variant>
      <vt:variant>
        <vt:lpstr>כותרות שקופיות</vt:lpstr>
      </vt:variant>
      <vt:variant>
        <vt:i4>44</vt:i4>
      </vt:variant>
    </vt:vector>
  </HeadingPairs>
  <TitlesOfParts>
    <vt:vector size="50" baseType="lpstr">
      <vt:lpstr>Food pyramid presentation</vt:lpstr>
      <vt:lpstr>Default Design</vt:lpstr>
      <vt:lpstr>Technology</vt:lpstr>
      <vt:lpstr>2_Default Design</vt:lpstr>
      <vt:lpstr>עיצוב ברירת מחדל</vt:lpstr>
      <vt:lpstr>Slide</vt:lpstr>
      <vt:lpstr>מערכת עיכול الجهاز الهضمي عند الأنسان</vt:lpstr>
      <vt:lpstr>خلفية – تبادل المواد بين الجسم والبيئة</vt:lpstr>
      <vt:lpstr>שקופית 3</vt:lpstr>
      <vt:lpstr>هل الكائن الحي متعدد الخلايا يستوعب المواد مباشرة لداخل الخلايا؟ </vt:lpstr>
      <vt:lpstr>المواد العضوية وغير العضوية</vt:lpstr>
      <vt:lpstr>تكملة</vt:lpstr>
      <vt:lpstr>الماء</vt:lpstr>
      <vt:lpstr>كم يحتاج الجسم من الماء؟</vt:lpstr>
      <vt:lpstr>שקופית 9</vt:lpstr>
      <vt:lpstr>שקופית 10</vt:lpstr>
      <vt:lpstr>שקופית 11</vt:lpstr>
      <vt:lpstr>ما هو الهضم؟؟</vt:lpstr>
      <vt:lpstr>مركبات جهاز الهضم</vt:lpstr>
      <vt:lpstr>جولة في الجهاز الهضمي</vt:lpstr>
      <vt:lpstr>الفم : الأسنان , اللسان واللعاب</vt:lpstr>
      <vt:lpstr>الفم – غدد اللعاب</vt:lpstr>
      <vt:lpstr>الفم ووظائفه</vt:lpstr>
      <vt:lpstr>שקופית 18</vt:lpstr>
      <vt:lpstr>  </vt:lpstr>
      <vt:lpstr>المرئ</vt:lpstr>
      <vt:lpstr>لسان المزمار </vt:lpstr>
      <vt:lpstr>שקופית 22</vt:lpstr>
      <vt:lpstr>المعدة - وظيفتها</vt:lpstr>
      <vt:lpstr>שקופית 24</vt:lpstr>
      <vt:lpstr>الأثنا عشر</vt:lpstr>
      <vt:lpstr>الأمعاء</vt:lpstr>
      <vt:lpstr>שקופית 27</vt:lpstr>
      <vt:lpstr>שקופית 28</vt:lpstr>
      <vt:lpstr>المعي الدقيق – الوظيفة</vt:lpstr>
      <vt:lpstr>الأمتصاص في الأمعاء</vt:lpstr>
      <vt:lpstr>שקופית 31</vt:lpstr>
      <vt:lpstr>المعي الغليظ – طرف الأمعاء الدقيقة</vt:lpstr>
      <vt:lpstr>שקופית 33</vt:lpstr>
      <vt:lpstr>فتحة الشرج</vt:lpstr>
      <vt:lpstr>שקופית 35</vt:lpstr>
      <vt:lpstr>שקופית 36</vt:lpstr>
      <vt:lpstr>الكبد </vt:lpstr>
      <vt:lpstr>שקופית 38</vt:lpstr>
      <vt:lpstr>البنكرياس</vt:lpstr>
      <vt:lpstr>שקופית 40</vt:lpstr>
      <vt:lpstr>שקופית 41</vt:lpstr>
      <vt:lpstr>فعالية – تلخيص مبنى الجهاز الهضمي</vt:lpstr>
      <vt:lpstr>تلخيص </vt:lpstr>
      <vt:lpstr>שקופית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الجهاز الهضمي عند الأنسان</dc:title>
  <dc:creator>najla</dc:creator>
  <cp:lastModifiedBy>owner</cp:lastModifiedBy>
  <cp:revision>24</cp:revision>
  <dcterms:created xsi:type="dcterms:W3CDTF">2011-03-04T07:51:31Z</dcterms:created>
  <dcterms:modified xsi:type="dcterms:W3CDTF">2014-12-16T11:13:12Z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1460719</vt:lpwstr>
  </property>
  <property fmtid="{D5CDD505-2E9C-101B-9397-08002B2CF9AE}" name="NXPowerLiteSettings" pid="3">
    <vt:lpwstr>F7000400038000</vt:lpwstr>
  </property>
  <property fmtid="{D5CDD505-2E9C-101B-9397-08002B2CF9AE}" name="NXPowerLiteVersion" pid="4">
    <vt:lpwstr>D6.2.5</vt:lpwstr>
  </property>
  <property fmtid="{D5CDD505-2E9C-101B-9397-08002B2CF9AE}" name="_TemplateID" pid="5">
    <vt:lpwstr>TC010188041033</vt:lpwstr>
  </property>
</Properties>
</file>