
<file path=[Content_Types].xml><?xml version="1.0" encoding="utf-8"?>
<Types xmlns="http://schemas.openxmlformats.org/package/2006/content-types">
  <Default Extension="png" ContentType="image/png"/>
  <Default Extension="emf" ContentType="image/x-emf"/>
  <Default Extension="rels" ContentType="application/vnd.openxmlformats-package.relationships+xml"/>
  <Default Extension="xml" ContentType="application/xml"/>
  <Default Extension="fntdata" ContentType="application/x-fontdata"/>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 id="2147483684" r:id="rId2"/>
  </p:sldMasterIdLst>
  <p:notesMasterIdLst>
    <p:notesMasterId r:id="rId66"/>
  </p:notesMasterIdLst>
  <p:sldIdLst>
    <p:sldId id="256" r:id="rId3"/>
    <p:sldId id="312" r:id="rId4"/>
    <p:sldId id="258" r:id="rId5"/>
    <p:sldId id="259" r:id="rId6"/>
    <p:sldId id="260" r:id="rId7"/>
    <p:sldId id="263" r:id="rId8"/>
    <p:sldId id="269" r:id="rId9"/>
    <p:sldId id="274" r:id="rId10"/>
    <p:sldId id="313" r:id="rId11"/>
    <p:sldId id="280" r:id="rId12"/>
    <p:sldId id="317" r:id="rId13"/>
    <p:sldId id="318" r:id="rId14"/>
    <p:sldId id="320" r:id="rId15"/>
    <p:sldId id="319" r:id="rId16"/>
    <p:sldId id="266" r:id="rId17"/>
    <p:sldId id="314" r:id="rId18"/>
    <p:sldId id="315" r:id="rId19"/>
    <p:sldId id="321" r:id="rId20"/>
    <p:sldId id="322" r:id="rId21"/>
    <p:sldId id="273" r:id="rId22"/>
    <p:sldId id="262" r:id="rId23"/>
    <p:sldId id="290" r:id="rId24"/>
    <p:sldId id="316" r:id="rId25"/>
    <p:sldId id="261" r:id="rId26"/>
    <p:sldId id="257" r:id="rId27"/>
    <p:sldId id="264" r:id="rId28"/>
    <p:sldId id="265" r:id="rId29"/>
    <p:sldId id="270" r:id="rId30"/>
    <p:sldId id="271" r:id="rId31"/>
    <p:sldId id="272" r:id="rId32"/>
    <p:sldId id="275" r:id="rId33"/>
    <p:sldId id="276" r:id="rId34"/>
    <p:sldId id="277" r:id="rId35"/>
    <p:sldId id="278" r:id="rId36"/>
    <p:sldId id="279" r:id="rId37"/>
    <p:sldId id="281" r:id="rId38"/>
    <p:sldId id="282" r:id="rId39"/>
    <p:sldId id="285" r:id="rId40"/>
    <p:sldId id="286" r:id="rId41"/>
    <p:sldId id="287" r:id="rId42"/>
    <p:sldId id="288" r:id="rId43"/>
    <p:sldId id="289" r:id="rId44"/>
    <p:sldId id="291" r:id="rId45"/>
    <p:sldId id="292" r:id="rId46"/>
    <p:sldId id="293" r:id="rId47"/>
    <p:sldId id="294" r:id="rId48"/>
    <p:sldId id="295" r:id="rId49"/>
    <p:sldId id="296" r:id="rId50"/>
    <p:sldId id="297" r:id="rId51"/>
    <p:sldId id="298" r:id="rId52"/>
    <p:sldId id="299" r:id="rId53"/>
    <p:sldId id="300" r:id="rId54"/>
    <p:sldId id="301" r:id="rId55"/>
    <p:sldId id="302" r:id="rId56"/>
    <p:sldId id="303" r:id="rId57"/>
    <p:sldId id="304" r:id="rId58"/>
    <p:sldId id="305" r:id="rId59"/>
    <p:sldId id="306" r:id="rId60"/>
    <p:sldId id="307" r:id="rId61"/>
    <p:sldId id="308" r:id="rId62"/>
    <p:sldId id="309" r:id="rId63"/>
    <p:sldId id="310" r:id="rId64"/>
    <p:sldId id="311" r:id="rId65"/>
  </p:sldIdLst>
  <p:sldSz cx="9144000" cy="5143500" type="screen16x9"/>
  <p:notesSz cx="6858000" cy="9144000"/>
  <p:embeddedFontLst>
    <p:embeddedFont>
      <p:font typeface="Proxima Nova Semibold" panose="020B0604020202020204" charset="0"/>
      <p:regular r:id="rId67"/>
      <p:bold r:id="rId68"/>
      <p:boldItalic r:id="rId69"/>
    </p:embeddedFont>
    <p:embeddedFont>
      <p:font typeface="Montserrat Medium" panose="020B0604020202020204" charset="0"/>
      <p:regular r:id="rId70"/>
      <p:bold r:id="rId71"/>
      <p:italic r:id="rId72"/>
      <p:boldItalic r:id="rId73"/>
    </p:embeddedFont>
    <p:embeddedFont>
      <p:font typeface="Proxima Nova" panose="020B0604020202020204" charset="0"/>
      <p:regular r:id="rId74"/>
      <p:bold r:id="rId75"/>
      <p:italic r:id="rId76"/>
      <p:boldItalic r:id="rId77"/>
    </p:embeddedFont>
    <p:embeddedFont>
      <p:font typeface="Amatic SC" panose="020B0604020202020204" charset="-79"/>
      <p:regular r:id="rId78"/>
      <p:bold r:id="rId79"/>
    </p:embeddedFont>
    <p:embeddedFont>
      <p:font typeface="Lato Light" panose="020F0302020204030203" charset="0"/>
      <p:regular r:id="rId80"/>
      <p:bold r:id="rId81"/>
      <p:italic r:id="rId82"/>
      <p:boldItalic r:id="rId83"/>
    </p:embeddedFont>
    <p:embeddedFont>
      <p:font typeface="Lato Black" panose="020B0604020202020204" charset="0"/>
      <p:bold r:id="rId84"/>
      <p:boldItalic r:id="rId85"/>
    </p:embeddedFont>
    <p:embeddedFont>
      <p:font typeface="Assistant" pitchFamily="2" charset="-79"/>
      <p:regular r:id="rId86"/>
      <p:bold r:id="rId87"/>
    </p:embeddedFont>
    <p:embeddedFont>
      <p:font typeface="Calibri" panose="020F0502020204030204" pitchFamily="34" charset="0"/>
      <p:regular r:id="rId88"/>
      <p:bold r:id="rId89"/>
      <p:italic r:id="rId90"/>
      <p:boldItalic r:id="rId91"/>
    </p:embeddedFont>
    <p:embeddedFont>
      <p:font typeface="Roboto Medium" panose="020B0604020202020204" charset="0"/>
      <p:regular r:id="rId92"/>
      <p:bold r:id="rId93"/>
      <p:italic r:id="rId94"/>
      <p:boldItalic r:id="rId95"/>
    </p:embeddedFont>
    <p:embeddedFont>
      <p:font typeface="Lato" panose="020B0604020202020204" charset="0"/>
      <p:regular r:id="rId96"/>
      <p:bold r:id="rId97"/>
      <p:italic r:id="rId98"/>
      <p:boldItalic r:id="rId9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454">
          <p15:clr>
            <a:srgbClr val="9AA0A6"/>
          </p15:clr>
        </p15:guide>
        <p15:guide id="2" orient="horz" pos="162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E046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4DF87F1-E6CF-4244-BD4A-19C1A1B75C85}">
  <a:tblStyle styleId="{B4DF87F1-E6CF-4244-BD4A-19C1A1B75C85}"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44" d="100"/>
          <a:sy n="144" d="100"/>
        </p:scale>
        <p:origin x="654" y="114"/>
      </p:cViewPr>
      <p:guideLst>
        <p:guide pos="454"/>
        <p:guide orient="horz" pos="1620"/>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font" Target="fonts/font2.fntdata"/><Relationship Id="rId84" Type="http://schemas.openxmlformats.org/officeDocument/2006/relationships/font" Target="fonts/font18.fntdata"/><Relationship Id="rId89" Type="http://schemas.openxmlformats.org/officeDocument/2006/relationships/font" Target="fonts/font23.fntdata"/><Relationship Id="rId7" Type="http://schemas.openxmlformats.org/officeDocument/2006/relationships/slide" Target="slides/slide5.xml"/><Relationship Id="rId71" Type="http://schemas.openxmlformats.org/officeDocument/2006/relationships/font" Target="fonts/font5.fntdata"/><Relationship Id="rId92" Type="http://schemas.openxmlformats.org/officeDocument/2006/relationships/font" Target="fonts/font26.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notesMaster" Target="notesMasters/notesMaster1.xml"/><Relationship Id="rId74" Type="http://schemas.openxmlformats.org/officeDocument/2006/relationships/font" Target="fonts/font8.fntdata"/><Relationship Id="rId79" Type="http://schemas.openxmlformats.org/officeDocument/2006/relationships/font" Target="fonts/font13.fntdata"/><Relationship Id="rId87" Type="http://schemas.openxmlformats.org/officeDocument/2006/relationships/font" Target="fonts/font21.fntdata"/><Relationship Id="rId102" Type="http://schemas.openxmlformats.org/officeDocument/2006/relationships/theme" Target="theme/theme1.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font" Target="fonts/font16.fntdata"/><Relationship Id="rId90" Type="http://schemas.openxmlformats.org/officeDocument/2006/relationships/font" Target="fonts/font24.fntdata"/><Relationship Id="rId95" Type="http://schemas.openxmlformats.org/officeDocument/2006/relationships/font" Target="fonts/font29.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font" Target="fonts/font3.fntdata"/><Relationship Id="rId77" Type="http://schemas.openxmlformats.org/officeDocument/2006/relationships/font" Target="fonts/font11.fntdata"/><Relationship Id="rId100"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6.fntdata"/><Relationship Id="rId80" Type="http://schemas.openxmlformats.org/officeDocument/2006/relationships/font" Target="fonts/font14.fntdata"/><Relationship Id="rId85" Type="http://schemas.openxmlformats.org/officeDocument/2006/relationships/font" Target="fonts/font19.fntdata"/><Relationship Id="rId93" Type="http://schemas.openxmlformats.org/officeDocument/2006/relationships/font" Target="fonts/font27.fntdata"/><Relationship Id="rId98" Type="http://schemas.openxmlformats.org/officeDocument/2006/relationships/font" Target="fonts/font32.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font" Target="fonts/font1.fntdata"/><Relationship Id="rId103" Type="http://schemas.openxmlformats.org/officeDocument/2006/relationships/tableStyles" Target="tableStyle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font" Target="fonts/font4.fntdata"/><Relationship Id="rId75" Type="http://schemas.openxmlformats.org/officeDocument/2006/relationships/font" Target="fonts/font9.fntdata"/><Relationship Id="rId83" Type="http://schemas.openxmlformats.org/officeDocument/2006/relationships/font" Target="fonts/font17.fntdata"/><Relationship Id="rId88" Type="http://schemas.openxmlformats.org/officeDocument/2006/relationships/font" Target="fonts/font22.fntdata"/><Relationship Id="rId91" Type="http://schemas.openxmlformats.org/officeDocument/2006/relationships/font" Target="fonts/font25.fntdata"/><Relationship Id="rId96" Type="http://schemas.openxmlformats.org/officeDocument/2006/relationships/font" Target="fonts/font30.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font" Target="fonts/font7.fntdata"/><Relationship Id="rId78" Type="http://schemas.openxmlformats.org/officeDocument/2006/relationships/font" Target="fonts/font12.fntdata"/><Relationship Id="rId81" Type="http://schemas.openxmlformats.org/officeDocument/2006/relationships/font" Target="fonts/font15.fntdata"/><Relationship Id="rId86" Type="http://schemas.openxmlformats.org/officeDocument/2006/relationships/font" Target="fonts/font20.fntdata"/><Relationship Id="rId94" Type="http://schemas.openxmlformats.org/officeDocument/2006/relationships/font" Target="fonts/font28.fntdata"/><Relationship Id="rId99" Type="http://schemas.openxmlformats.org/officeDocument/2006/relationships/font" Target="fonts/font33.fntdata"/><Relationship Id="rId101"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0.fntdata"/><Relationship Id="rId97" Type="http://schemas.openxmlformats.org/officeDocument/2006/relationships/font" Target="fonts/font3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
        <p:cNvGrpSpPr/>
        <p:nvPr/>
      </p:nvGrpSpPr>
      <p:grpSpPr>
        <a:xfrm>
          <a:off x="0" y="0"/>
          <a:ext cx="0" cy="0"/>
          <a:chOff x="0" y="0"/>
          <a:chExt cx="0" cy="0"/>
        </a:xfrm>
      </p:grpSpPr>
      <p:sp>
        <p:nvSpPr>
          <p:cNvPr id="208" name="Google Shape;208;g1144dd260e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 name="Google Shape;209;g1144dd260e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8"/>
        <p:cNvGrpSpPr/>
        <p:nvPr/>
      </p:nvGrpSpPr>
      <p:grpSpPr>
        <a:xfrm>
          <a:off x="0" y="0"/>
          <a:ext cx="0" cy="0"/>
          <a:chOff x="0" y="0"/>
          <a:chExt cx="0" cy="0"/>
        </a:xfrm>
      </p:grpSpPr>
      <p:sp>
        <p:nvSpPr>
          <p:cNvPr id="529" name="Google Shape;529;g11582efe8ed_1_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0" name="Google Shape;530;g11582efe8ed_1_1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8520509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6"/>
        <p:cNvGrpSpPr/>
        <p:nvPr/>
      </p:nvGrpSpPr>
      <p:grpSpPr>
        <a:xfrm>
          <a:off x="0" y="0"/>
          <a:ext cx="0" cy="0"/>
          <a:chOff x="0" y="0"/>
          <a:chExt cx="0" cy="0"/>
        </a:xfrm>
      </p:grpSpPr>
      <p:sp>
        <p:nvSpPr>
          <p:cNvPr id="937" name="Google Shape;937;gd1f29aa38d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8" name="Google Shape;938;gd1f29aa38d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8152023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6"/>
        <p:cNvGrpSpPr/>
        <p:nvPr/>
      </p:nvGrpSpPr>
      <p:grpSpPr>
        <a:xfrm>
          <a:off x="0" y="0"/>
          <a:ext cx="0" cy="0"/>
          <a:chOff x="0" y="0"/>
          <a:chExt cx="0" cy="0"/>
        </a:xfrm>
      </p:grpSpPr>
      <p:sp>
        <p:nvSpPr>
          <p:cNvPr id="937" name="Google Shape;937;gd1f29aa38d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8" name="Google Shape;938;gd1f29aa38d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758742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3"/>
        <p:cNvGrpSpPr/>
        <p:nvPr/>
      </p:nvGrpSpPr>
      <p:grpSpPr>
        <a:xfrm>
          <a:off x="0" y="0"/>
          <a:ext cx="0" cy="0"/>
          <a:chOff x="0" y="0"/>
          <a:chExt cx="0" cy="0"/>
        </a:xfrm>
      </p:grpSpPr>
      <p:sp>
        <p:nvSpPr>
          <p:cNvPr id="504" name="Google Shape;504;g115d3d7d9a7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5" name="Google Shape;505;g115d3d7d9a7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7"/>
        <p:cNvGrpSpPr/>
        <p:nvPr/>
      </p:nvGrpSpPr>
      <p:grpSpPr>
        <a:xfrm>
          <a:off x="0" y="0"/>
          <a:ext cx="0" cy="0"/>
          <a:chOff x="0" y="0"/>
          <a:chExt cx="0" cy="0"/>
        </a:xfrm>
      </p:grpSpPr>
      <p:sp>
        <p:nvSpPr>
          <p:cNvPr id="838" name="Google Shape;838;g115da5216d5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9" name="Google Shape;839;g115da5216d5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5172986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7"/>
        <p:cNvGrpSpPr/>
        <p:nvPr/>
      </p:nvGrpSpPr>
      <p:grpSpPr>
        <a:xfrm>
          <a:off x="0" y="0"/>
          <a:ext cx="0" cy="0"/>
          <a:chOff x="0" y="0"/>
          <a:chExt cx="0" cy="0"/>
        </a:xfrm>
      </p:grpSpPr>
      <p:sp>
        <p:nvSpPr>
          <p:cNvPr id="838" name="Google Shape;838;g115da5216d5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9" name="Google Shape;839;g115da5216d5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8347228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5"/>
        <p:cNvGrpSpPr/>
        <p:nvPr/>
      </p:nvGrpSpPr>
      <p:grpSpPr>
        <a:xfrm>
          <a:off x="0" y="0"/>
          <a:ext cx="0" cy="0"/>
          <a:chOff x="0" y="0"/>
          <a:chExt cx="0" cy="0"/>
        </a:xfrm>
      </p:grpSpPr>
      <p:sp>
        <p:nvSpPr>
          <p:cNvPr id="646" name="Google Shape;646;g11582efe8ed_1_2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7" name="Google Shape;647;g11582efe8ed_1_2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
        <p:cNvGrpSpPr/>
        <p:nvPr/>
      </p:nvGrpSpPr>
      <p:grpSpPr>
        <a:xfrm>
          <a:off x="0" y="0"/>
          <a:ext cx="0" cy="0"/>
          <a:chOff x="0" y="0"/>
          <a:chExt cx="0" cy="0"/>
        </a:xfrm>
      </p:grpSpPr>
      <p:sp>
        <p:nvSpPr>
          <p:cNvPr id="346" name="Google Shape;346;g11582efe8ed_1_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 name="Google Shape;347;g11582efe8ed_1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7"/>
        <p:cNvGrpSpPr/>
        <p:nvPr/>
      </p:nvGrpSpPr>
      <p:grpSpPr>
        <a:xfrm>
          <a:off x="0" y="0"/>
          <a:ext cx="0" cy="0"/>
          <a:chOff x="0" y="0"/>
          <a:chExt cx="0" cy="0"/>
        </a:xfrm>
      </p:grpSpPr>
      <p:sp>
        <p:nvSpPr>
          <p:cNvPr id="1028" name="Google Shape;1028;g115da5216d5_0_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9" name="Google Shape;1029;g115da5216d5_0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7"/>
        <p:cNvGrpSpPr/>
        <p:nvPr/>
      </p:nvGrpSpPr>
      <p:grpSpPr>
        <a:xfrm>
          <a:off x="0" y="0"/>
          <a:ext cx="0" cy="0"/>
          <a:chOff x="0" y="0"/>
          <a:chExt cx="0" cy="0"/>
        </a:xfrm>
      </p:grpSpPr>
      <p:sp>
        <p:nvSpPr>
          <p:cNvPr id="318" name="Google Shape;318;g1151d0107ad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9" name="Google Shape;319;g1151d0107ad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
        <p:cNvGrpSpPr/>
        <p:nvPr/>
      </p:nvGrpSpPr>
      <p:grpSpPr>
        <a:xfrm>
          <a:off x="0" y="0"/>
          <a:ext cx="0" cy="0"/>
          <a:chOff x="0" y="0"/>
          <a:chExt cx="0" cy="0"/>
        </a:xfrm>
      </p:grpSpPr>
      <p:sp>
        <p:nvSpPr>
          <p:cNvPr id="263" name="Google Shape;263;g11582efe8ed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 name="Google Shape;264;g11582efe8ed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
        <p:cNvGrpSpPr/>
        <p:nvPr/>
      </p:nvGrpSpPr>
      <p:grpSpPr>
        <a:xfrm>
          <a:off x="0" y="0"/>
          <a:ext cx="0" cy="0"/>
          <a:chOff x="0" y="0"/>
          <a:chExt cx="0" cy="0"/>
        </a:xfrm>
      </p:grpSpPr>
      <p:sp>
        <p:nvSpPr>
          <p:cNvPr id="236" name="Google Shape;236;g1151d0107ad_1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7" name="Google Shape;237;g1151d0107ad_1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
        <p:cNvGrpSpPr/>
        <p:nvPr/>
      </p:nvGrpSpPr>
      <p:grpSpPr>
        <a:xfrm>
          <a:off x="0" y="0"/>
          <a:ext cx="0" cy="0"/>
          <a:chOff x="0" y="0"/>
          <a:chExt cx="0" cy="0"/>
        </a:xfrm>
      </p:grpSpPr>
      <p:sp>
        <p:nvSpPr>
          <p:cNvPr id="405" name="Google Shape;405;g115da5216d5_1_8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 name="Google Shape;406;g115da5216d5_1_8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7"/>
        <p:cNvGrpSpPr/>
        <p:nvPr/>
      </p:nvGrpSpPr>
      <p:grpSpPr>
        <a:xfrm>
          <a:off x="0" y="0"/>
          <a:ext cx="0" cy="0"/>
          <a:chOff x="0" y="0"/>
          <a:chExt cx="0" cy="0"/>
        </a:xfrm>
      </p:grpSpPr>
      <p:sp>
        <p:nvSpPr>
          <p:cNvPr id="478" name="Google Shape;478;g11582efe8e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9" name="Google Shape;479;g11582efe8e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
        <p:cNvGrpSpPr/>
        <p:nvPr/>
      </p:nvGrpSpPr>
      <p:grpSpPr>
        <a:xfrm>
          <a:off x="0" y="0"/>
          <a:ext cx="0" cy="0"/>
          <a:chOff x="0" y="0"/>
          <a:chExt cx="0" cy="0"/>
        </a:xfrm>
      </p:grpSpPr>
      <p:sp>
        <p:nvSpPr>
          <p:cNvPr id="591" name="Google Shape;591;g115d3d7d9a7_0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2" name="Google Shape;592;g115d3d7d9a7_0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8"/>
        <p:cNvGrpSpPr/>
        <p:nvPr/>
      </p:nvGrpSpPr>
      <p:grpSpPr>
        <a:xfrm>
          <a:off x="0" y="0"/>
          <a:ext cx="0" cy="0"/>
          <a:chOff x="0" y="0"/>
          <a:chExt cx="0" cy="0"/>
        </a:xfrm>
      </p:grpSpPr>
      <p:sp>
        <p:nvSpPr>
          <p:cNvPr id="599" name="Google Shape;599;g1149268d32f_0_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0" name="Google Shape;600;g1149268d32f_0_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6"/>
        <p:cNvGrpSpPr/>
        <p:nvPr/>
      </p:nvGrpSpPr>
      <p:grpSpPr>
        <a:xfrm>
          <a:off x="0" y="0"/>
          <a:ext cx="0" cy="0"/>
          <a:chOff x="0" y="0"/>
          <a:chExt cx="0" cy="0"/>
        </a:xfrm>
      </p:grpSpPr>
      <p:sp>
        <p:nvSpPr>
          <p:cNvPr id="617" name="Google Shape;617;g115da5216d5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8" name="Google Shape;618;g115da5216d5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4"/>
        <p:cNvGrpSpPr/>
        <p:nvPr/>
      </p:nvGrpSpPr>
      <p:grpSpPr>
        <a:xfrm>
          <a:off x="0" y="0"/>
          <a:ext cx="0" cy="0"/>
          <a:chOff x="0" y="0"/>
          <a:chExt cx="0" cy="0"/>
        </a:xfrm>
      </p:grpSpPr>
      <p:sp>
        <p:nvSpPr>
          <p:cNvPr id="695" name="Google Shape;695;g115da5216d5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6" name="Google Shape;696;g115da5216d5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3"/>
        <p:cNvGrpSpPr/>
        <p:nvPr/>
      </p:nvGrpSpPr>
      <p:grpSpPr>
        <a:xfrm>
          <a:off x="0" y="0"/>
          <a:ext cx="0" cy="0"/>
          <a:chOff x="0" y="0"/>
          <a:chExt cx="0" cy="0"/>
        </a:xfrm>
      </p:grpSpPr>
      <p:sp>
        <p:nvSpPr>
          <p:cNvPr id="724" name="Google Shape;724;gd1f29aa38d_0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5" name="Google Shape;725;gd1f29aa38d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2"/>
        <p:cNvGrpSpPr/>
        <p:nvPr/>
      </p:nvGrpSpPr>
      <p:grpSpPr>
        <a:xfrm>
          <a:off x="0" y="0"/>
          <a:ext cx="0" cy="0"/>
          <a:chOff x="0" y="0"/>
          <a:chExt cx="0" cy="0"/>
        </a:xfrm>
      </p:grpSpPr>
      <p:sp>
        <p:nvSpPr>
          <p:cNvPr id="743" name="Google Shape;743;gd1f29aa38d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 name="Google Shape;744;gd1f29aa38d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4"/>
        <p:cNvGrpSpPr/>
        <p:nvPr/>
      </p:nvGrpSpPr>
      <p:grpSpPr>
        <a:xfrm>
          <a:off x="0" y="0"/>
          <a:ext cx="0" cy="0"/>
          <a:chOff x="0" y="0"/>
          <a:chExt cx="0" cy="0"/>
        </a:xfrm>
      </p:grpSpPr>
      <p:sp>
        <p:nvSpPr>
          <p:cNvPr id="755" name="Google Shape;755;g11582efe8ed_2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6" name="Google Shape;756;g11582efe8ed_2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0"/>
        <p:cNvGrpSpPr/>
        <p:nvPr/>
      </p:nvGrpSpPr>
      <p:grpSpPr>
        <a:xfrm>
          <a:off x="0" y="0"/>
          <a:ext cx="0" cy="0"/>
          <a:chOff x="0" y="0"/>
          <a:chExt cx="0" cy="0"/>
        </a:xfrm>
      </p:grpSpPr>
      <p:sp>
        <p:nvSpPr>
          <p:cNvPr id="291" name="Google Shape;291;g1151d0107ad_1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2" name="Google Shape;292;g1151d0107ad_1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3"/>
        <p:cNvGrpSpPr/>
        <p:nvPr/>
      </p:nvGrpSpPr>
      <p:grpSpPr>
        <a:xfrm>
          <a:off x="0" y="0"/>
          <a:ext cx="0" cy="0"/>
          <a:chOff x="0" y="0"/>
          <a:chExt cx="0" cy="0"/>
        </a:xfrm>
      </p:grpSpPr>
      <p:sp>
        <p:nvSpPr>
          <p:cNvPr id="824" name="Google Shape;824;g11582efe8ed_2_1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5" name="Google Shape;825;g11582efe8ed_2_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5"/>
        <p:cNvGrpSpPr/>
        <p:nvPr/>
      </p:nvGrpSpPr>
      <p:grpSpPr>
        <a:xfrm>
          <a:off x="0" y="0"/>
          <a:ext cx="0" cy="0"/>
          <a:chOff x="0" y="0"/>
          <a:chExt cx="0" cy="0"/>
        </a:xfrm>
      </p:grpSpPr>
      <p:sp>
        <p:nvSpPr>
          <p:cNvPr id="846" name="Google Shape;846;g115b87658a5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7" name="Google Shape;847;g115b87658a5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1"/>
        <p:cNvGrpSpPr/>
        <p:nvPr/>
      </p:nvGrpSpPr>
      <p:grpSpPr>
        <a:xfrm>
          <a:off x="0" y="0"/>
          <a:ext cx="0" cy="0"/>
          <a:chOff x="0" y="0"/>
          <a:chExt cx="0" cy="0"/>
        </a:xfrm>
      </p:grpSpPr>
      <p:sp>
        <p:nvSpPr>
          <p:cNvPr id="892" name="Google Shape;892;g115b87658a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3" name="Google Shape;893;g115b87658a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4"/>
        <p:cNvGrpSpPr/>
        <p:nvPr/>
      </p:nvGrpSpPr>
      <p:grpSpPr>
        <a:xfrm>
          <a:off x="0" y="0"/>
          <a:ext cx="0" cy="0"/>
          <a:chOff x="0" y="0"/>
          <a:chExt cx="0" cy="0"/>
        </a:xfrm>
      </p:grpSpPr>
      <p:sp>
        <p:nvSpPr>
          <p:cNvPr id="965" name="Google Shape;965;g115da5216d5_1_7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6" name="Google Shape;966;g115da5216d5_1_7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
        <p:cNvGrpSpPr/>
        <p:nvPr/>
      </p:nvGrpSpPr>
      <p:grpSpPr>
        <a:xfrm>
          <a:off x="0" y="0"/>
          <a:ext cx="0" cy="0"/>
          <a:chOff x="0" y="0"/>
          <a:chExt cx="0" cy="0"/>
        </a:xfrm>
      </p:grpSpPr>
      <p:sp>
        <p:nvSpPr>
          <p:cNvPr id="972" name="Google Shape;972;g115da5216d5_1_8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3" name="Google Shape;973;g115da5216d5_1_8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6"/>
        <p:cNvGrpSpPr/>
        <p:nvPr/>
      </p:nvGrpSpPr>
      <p:grpSpPr>
        <a:xfrm>
          <a:off x="0" y="0"/>
          <a:ext cx="0" cy="0"/>
          <a:chOff x="0" y="0"/>
          <a:chExt cx="0" cy="0"/>
        </a:xfrm>
      </p:grpSpPr>
      <p:sp>
        <p:nvSpPr>
          <p:cNvPr id="997" name="Google Shape;997;g115b87658a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8" name="Google Shape;998;g115b87658a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
        <p:cNvGrpSpPr/>
        <p:nvPr/>
      </p:nvGrpSpPr>
      <p:grpSpPr>
        <a:xfrm>
          <a:off x="0" y="0"/>
          <a:ext cx="0" cy="0"/>
          <a:chOff x="0" y="0"/>
          <a:chExt cx="0" cy="0"/>
        </a:xfrm>
      </p:grpSpPr>
      <p:sp>
        <p:nvSpPr>
          <p:cNvPr id="1008" name="Google Shape;1008;g115b87658a5_0_2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9" name="Google Shape;1009;g115b87658a5_0_2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
        <p:cNvGrpSpPr/>
        <p:nvPr/>
      </p:nvGrpSpPr>
      <p:grpSpPr>
        <a:xfrm>
          <a:off x="0" y="0"/>
          <a:ext cx="0" cy="0"/>
          <a:chOff x="0" y="0"/>
          <a:chExt cx="0" cy="0"/>
        </a:xfrm>
      </p:grpSpPr>
      <p:sp>
        <p:nvSpPr>
          <p:cNvPr id="1018" name="Google Shape;1018;g115b87658a5_0_2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9" name="Google Shape;1019;g115b87658a5_0_2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0"/>
        <p:cNvGrpSpPr/>
        <p:nvPr/>
      </p:nvGrpSpPr>
      <p:grpSpPr>
        <a:xfrm>
          <a:off x="0" y="0"/>
          <a:ext cx="0" cy="0"/>
          <a:chOff x="0" y="0"/>
          <a:chExt cx="0" cy="0"/>
        </a:xfrm>
      </p:grpSpPr>
      <p:sp>
        <p:nvSpPr>
          <p:cNvPr id="1051" name="Google Shape;1051;g11616557847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2" name="Google Shape;1052;g11616557847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7"/>
        <p:cNvGrpSpPr/>
        <p:nvPr/>
      </p:nvGrpSpPr>
      <p:grpSpPr>
        <a:xfrm>
          <a:off x="0" y="0"/>
          <a:ext cx="0" cy="0"/>
          <a:chOff x="0" y="0"/>
          <a:chExt cx="0" cy="0"/>
        </a:xfrm>
      </p:grpSpPr>
      <p:sp>
        <p:nvSpPr>
          <p:cNvPr id="1358" name="Google Shape;1358;g11616557847_0_178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9" name="Google Shape;1359;g11616557847_0_178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
        <p:cNvGrpSpPr/>
        <p:nvPr/>
      </p:nvGrpSpPr>
      <p:grpSpPr>
        <a:xfrm>
          <a:off x="0" y="0"/>
          <a:ext cx="0" cy="0"/>
          <a:chOff x="0" y="0"/>
          <a:chExt cx="0" cy="0"/>
        </a:xfrm>
      </p:grpSpPr>
      <p:sp>
        <p:nvSpPr>
          <p:cNvPr id="309" name="Google Shape;309;g1151d0107ad_1_2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 name="Google Shape;310;g1151d0107ad_1_2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3"/>
        <p:cNvGrpSpPr/>
        <p:nvPr/>
      </p:nvGrpSpPr>
      <p:grpSpPr>
        <a:xfrm>
          <a:off x="0" y="0"/>
          <a:ext cx="0" cy="0"/>
          <a:chOff x="0" y="0"/>
          <a:chExt cx="0" cy="0"/>
        </a:xfrm>
      </p:grpSpPr>
      <p:sp>
        <p:nvSpPr>
          <p:cNvPr id="1374" name="Google Shape;1374;g11616557847_0_179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5" name="Google Shape;1375;g11616557847_0_179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0"/>
        <p:cNvGrpSpPr/>
        <p:nvPr/>
      </p:nvGrpSpPr>
      <p:grpSpPr>
        <a:xfrm>
          <a:off x="0" y="0"/>
          <a:ext cx="0" cy="0"/>
          <a:chOff x="0" y="0"/>
          <a:chExt cx="0" cy="0"/>
        </a:xfrm>
      </p:grpSpPr>
      <p:sp>
        <p:nvSpPr>
          <p:cNvPr id="1381" name="Google Shape;1381;g11616557847_0_90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2" name="Google Shape;1382;g11616557847_0_90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7"/>
        <p:cNvGrpSpPr/>
        <p:nvPr/>
      </p:nvGrpSpPr>
      <p:grpSpPr>
        <a:xfrm>
          <a:off x="0" y="0"/>
          <a:ext cx="0" cy="0"/>
          <a:chOff x="0" y="0"/>
          <a:chExt cx="0" cy="0"/>
        </a:xfrm>
      </p:grpSpPr>
      <p:sp>
        <p:nvSpPr>
          <p:cNvPr id="1388" name="Google Shape;1388;g11616557847_0_90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9" name="Google Shape;1389;g11616557847_0_90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4"/>
        <p:cNvGrpSpPr/>
        <p:nvPr/>
      </p:nvGrpSpPr>
      <p:grpSpPr>
        <a:xfrm>
          <a:off x="0" y="0"/>
          <a:ext cx="0" cy="0"/>
          <a:chOff x="0" y="0"/>
          <a:chExt cx="0" cy="0"/>
        </a:xfrm>
      </p:grpSpPr>
      <p:sp>
        <p:nvSpPr>
          <p:cNvPr id="1395" name="Google Shape;1395;g11616557847_0_90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6" name="Google Shape;1396;g11616557847_0_90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9"/>
        <p:cNvGrpSpPr/>
        <p:nvPr/>
      </p:nvGrpSpPr>
      <p:grpSpPr>
        <a:xfrm>
          <a:off x="0" y="0"/>
          <a:ext cx="0" cy="0"/>
          <a:chOff x="0" y="0"/>
          <a:chExt cx="0" cy="0"/>
        </a:xfrm>
      </p:grpSpPr>
      <p:sp>
        <p:nvSpPr>
          <p:cNvPr id="1410" name="Google Shape;1410;g11616557847_0_91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1" name="Google Shape;1411;g11616557847_0_91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5"/>
        <p:cNvGrpSpPr/>
        <p:nvPr/>
      </p:nvGrpSpPr>
      <p:grpSpPr>
        <a:xfrm>
          <a:off x="0" y="0"/>
          <a:ext cx="0" cy="0"/>
          <a:chOff x="0" y="0"/>
          <a:chExt cx="0" cy="0"/>
        </a:xfrm>
      </p:grpSpPr>
      <p:sp>
        <p:nvSpPr>
          <p:cNvPr id="1426" name="Google Shape;1426;g11616557847_0_9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7" name="Google Shape;1427;g11616557847_0_9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4"/>
        <p:cNvGrpSpPr/>
        <p:nvPr/>
      </p:nvGrpSpPr>
      <p:grpSpPr>
        <a:xfrm>
          <a:off x="0" y="0"/>
          <a:ext cx="0" cy="0"/>
          <a:chOff x="0" y="0"/>
          <a:chExt cx="0" cy="0"/>
        </a:xfrm>
      </p:grpSpPr>
      <p:sp>
        <p:nvSpPr>
          <p:cNvPr id="1765" name="Google Shape;1765;g11616557847_0_94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6" name="Google Shape;1766;g11616557847_0_94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65"/>
        <p:cNvGrpSpPr/>
        <p:nvPr/>
      </p:nvGrpSpPr>
      <p:grpSpPr>
        <a:xfrm>
          <a:off x="0" y="0"/>
          <a:ext cx="0" cy="0"/>
          <a:chOff x="0" y="0"/>
          <a:chExt cx="0" cy="0"/>
        </a:xfrm>
      </p:grpSpPr>
      <p:sp>
        <p:nvSpPr>
          <p:cNvPr id="3966" name="Google Shape;3966;g11616557847_0_116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67" name="Google Shape;3967;g11616557847_0_116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84"/>
        <p:cNvGrpSpPr/>
        <p:nvPr/>
      </p:nvGrpSpPr>
      <p:grpSpPr>
        <a:xfrm>
          <a:off x="0" y="0"/>
          <a:ext cx="0" cy="0"/>
          <a:chOff x="0" y="0"/>
          <a:chExt cx="0" cy="0"/>
        </a:xfrm>
      </p:grpSpPr>
      <p:sp>
        <p:nvSpPr>
          <p:cNvPr id="4385" name="Google Shape;4385;g11616557847_0_120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86" name="Google Shape;4386;g11616557847_0_120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54"/>
        <p:cNvGrpSpPr/>
        <p:nvPr/>
      </p:nvGrpSpPr>
      <p:grpSpPr>
        <a:xfrm>
          <a:off x="0" y="0"/>
          <a:ext cx="0" cy="0"/>
          <a:chOff x="0" y="0"/>
          <a:chExt cx="0" cy="0"/>
        </a:xfrm>
      </p:grpSpPr>
      <p:sp>
        <p:nvSpPr>
          <p:cNvPr id="4555" name="Google Shape;4555;g11616557847_0_122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6" name="Google Shape;4556;g11616557847_0_122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5"/>
        <p:cNvGrpSpPr/>
        <p:nvPr/>
      </p:nvGrpSpPr>
      <p:grpSpPr>
        <a:xfrm>
          <a:off x="0" y="0"/>
          <a:ext cx="0" cy="0"/>
          <a:chOff x="0" y="0"/>
          <a:chExt cx="0" cy="0"/>
        </a:xfrm>
      </p:grpSpPr>
      <p:sp>
        <p:nvSpPr>
          <p:cNvPr id="376" name="Google Shape;376;g115b87658a5_0_1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 name="Google Shape;377;g115b87658a5_0_1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59"/>
        <p:cNvGrpSpPr/>
        <p:nvPr/>
      </p:nvGrpSpPr>
      <p:grpSpPr>
        <a:xfrm>
          <a:off x="0" y="0"/>
          <a:ext cx="0" cy="0"/>
          <a:chOff x="0" y="0"/>
          <a:chExt cx="0" cy="0"/>
        </a:xfrm>
      </p:grpSpPr>
      <p:sp>
        <p:nvSpPr>
          <p:cNvPr id="4960" name="Google Shape;4960;g11616557847_0_126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61" name="Google Shape;4961;g11616557847_0_126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39"/>
        <p:cNvGrpSpPr/>
        <p:nvPr/>
      </p:nvGrpSpPr>
      <p:grpSpPr>
        <a:xfrm>
          <a:off x="0" y="0"/>
          <a:ext cx="0" cy="0"/>
          <a:chOff x="0" y="0"/>
          <a:chExt cx="0" cy="0"/>
        </a:xfrm>
      </p:grpSpPr>
      <p:sp>
        <p:nvSpPr>
          <p:cNvPr id="5340" name="Google Shape;5340;g11616557847_0_130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41" name="Google Shape;5341;g11616557847_0_130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53"/>
        <p:cNvGrpSpPr/>
        <p:nvPr/>
      </p:nvGrpSpPr>
      <p:grpSpPr>
        <a:xfrm>
          <a:off x="0" y="0"/>
          <a:ext cx="0" cy="0"/>
          <a:chOff x="0" y="0"/>
          <a:chExt cx="0" cy="0"/>
        </a:xfrm>
      </p:grpSpPr>
      <p:sp>
        <p:nvSpPr>
          <p:cNvPr id="5754" name="Google Shape;5754;g11616557847_0_13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55" name="Google Shape;5755;g11616557847_0_13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14"/>
        <p:cNvGrpSpPr/>
        <p:nvPr/>
      </p:nvGrpSpPr>
      <p:grpSpPr>
        <a:xfrm>
          <a:off x="0" y="0"/>
          <a:ext cx="0" cy="0"/>
          <a:chOff x="0" y="0"/>
          <a:chExt cx="0" cy="0"/>
        </a:xfrm>
      </p:grpSpPr>
      <p:sp>
        <p:nvSpPr>
          <p:cNvPr id="6115" name="Google Shape;6115;g11616557847_0_138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16" name="Google Shape;6116;g11616557847_0_138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4"/>
        <p:cNvGrpSpPr/>
        <p:nvPr/>
      </p:nvGrpSpPr>
      <p:grpSpPr>
        <a:xfrm>
          <a:off x="0" y="0"/>
          <a:ext cx="0" cy="0"/>
          <a:chOff x="0" y="0"/>
          <a:chExt cx="0" cy="0"/>
        </a:xfrm>
      </p:grpSpPr>
      <p:sp>
        <p:nvSpPr>
          <p:cNvPr id="6625" name="Google Shape;6625;g11616557847_0_143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26" name="Google Shape;6626;g11616557847_0_143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44"/>
        <p:cNvGrpSpPr/>
        <p:nvPr/>
      </p:nvGrpSpPr>
      <p:grpSpPr>
        <a:xfrm>
          <a:off x="0" y="0"/>
          <a:ext cx="0" cy="0"/>
          <a:chOff x="0" y="0"/>
          <a:chExt cx="0" cy="0"/>
        </a:xfrm>
      </p:grpSpPr>
      <p:sp>
        <p:nvSpPr>
          <p:cNvPr id="7245" name="Google Shape;7245;g11616557847_0_149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46" name="Google Shape;7246;g11616557847_0_149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38"/>
        <p:cNvGrpSpPr/>
        <p:nvPr/>
      </p:nvGrpSpPr>
      <p:grpSpPr>
        <a:xfrm>
          <a:off x="0" y="0"/>
          <a:ext cx="0" cy="0"/>
          <a:chOff x="0" y="0"/>
          <a:chExt cx="0" cy="0"/>
        </a:xfrm>
      </p:grpSpPr>
      <p:sp>
        <p:nvSpPr>
          <p:cNvPr id="7839" name="Google Shape;7839;g11616557847_0_155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40" name="Google Shape;7840;g11616557847_0_155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9"/>
        <p:cNvGrpSpPr/>
        <p:nvPr/>
      </p:nvGrpSpPr>
      <p:grpSpPr>
        <a:xfrm>
          <a:off x="0" y="0"/>
          <a:ext cx="0" cy="0"/>
          <a:chOff x="0" y="0"/>
          <a:chExt cx="0" cy="0"/>
        </a:xfrm>
      </p:grpSpPr>
      <p:sp>
        <p:nvSpPr>
          <p:cNvPr id="8160" name="Google Shape;8160;g11616557847_0_158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1" name="Google Shape;8161;g11616557847_0_158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67"/>
        <p:cNvGrpSpPr/>
        <p:nvPr/>
      </p:nvGrpSpPr>
      <p:grpSpPr>
        <a:xfrm>
          <a:off x="0" y="0"/>
          <a:ext cx="0" cy="0"/>
          <a:chOff x="0" y="0"/>
          <a:chExt cx="0" cy="0"/>
        </a:xfrm>
      </p:grpSpPr>
      <p:sp>
        <p:nvSpPr>
          <p:cNvPr id="8468" name="Google Shape;8468;g11616557847_0_177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69" name="Google Shape;8469;g11616557847_0_177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2"/>
        <p:cNvGrpSpPr/>
        <p:nvPr/>
      </p:nvGrpSpPr>
      <p:grpSpPr>
        <a:xfrm>
          <a:off x="0" y="0"/>
          <a:ext cx="0" cy="0"/>
          <a:chOff x="0" y="0"/>
          <a:chExt cx="0" cy="0"/>
        </a:xfrm>
      </p:grpSpPr>
      <p:sp>
        <p:nvSpPr>
          <p:cNvPr id="563" name="Google Shape;563;g11582efe8ed_1_2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4" name="Google Shape;564;g11582efe8ed_1_2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4"/>
        <p:cNvGrpSpPr/>
        <p:nvPr/>
      </p:nvGrpSpPr>
      <p:grpSpPr>
        <a:xfrm>
          <a:off x="0" y="0"/>
          <a:ext cx="0" cy="0"/>
          <a:chOff x="0" y="0"/>
          <a:chExt cx="0" cy="0"/>
        </a:xfrm>
      </p:grpSpPr>
      <p:sp>
        <p:nvSpPr>
          <p:cNvPr id="675" name="Google Shape;675;g11582efe8ed_1_1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6" name="Google Shape;676;g11582efe8ed_1_1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7"/>
        <p:cNvGrpSpPr/>
        <p:nvPr/>
      </p:nvGrpSpPr>
      <p:grpSpPr>
        <a:xfrm>
          <a:off x="0" y="0"/>
          <a:ext cx="0" cy="0"/>
          <a:chOff x="0" y="0"/>
          <a:chExt cx="0" cy="0"/>
        </a:xfrm>
      </p:grpSpPr>
      <p:sp>
        <p:nvSpPr>
          <p:cNvPr id="838" name="Google Shape;838;g115da5216d5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9" name="Google Shape;839;g115da5216d5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8"/>
        <p:cNvGrpSpPr/>
        <p:nvPr/>
      </p:nvGrpSpPr>
      <p:grpSpPr>
        <a:xfrm>
          <a:off x="0" y="0"/>
          <a:ext cx="0" cy="0"/>
          <a:chOff x="0" y="0"/>
          <a:chExt cx="0" cy="0"/>
        </a:xfrm>
      </p:grpSpPr>
      <p:sp>
        <p:nvSpPr>
          <p:cNvPr id="529" name="Google Shape;529;g11582efe8ed_1_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0" name="Google Shape;530;g11582efe8ed_1_1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50145136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5021525" y="1401600"/>
            <a:ext cx="3182700" cy="1452900"/>
          </a:xfrm>
          <a:prstGeom prst="rect">
            <a:avLst/>
          </a:prstGeom>
        </p:spPr>
        <p:txBody>
          <a:bodyPr spcFirstLastPara="1" wrap="square" lIns="91425" tIns="91425" rIns="91425" bIns="91425" anchor="ctr" anchorCtr="0">
            <a:noAutofit/>
          </a:bodyPr>
          <a:lstStyle>
            <a:lvl1pPr lvl="0" algn="l">
              <a:spcBef>
                <a:spcPts val="0"/>
              </a:spcBef>
              <a:spcAft>
                <a:spcPts val="0"/>
              </a:spcAft>
              <a:buSzPts val="5200"/>
              <a:buNone/>
              <a:defRPr sz="5000">
                <a:latin typeface="Lato Black"/>
                <a:ea typeface="Lato Black"/>
                <a:cs typeface="Lato Black"/>
                <a:sym typeface="Lato Black"/>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5021525" y="3026400"/>
            <a:ext cx="2979600" cy="715500"/>
          </a:xfrm>
          <a:prstGeom prst="rect">
            <a:avLst/>
          </a:prstGeom>
          <a:solidFill>
            <a:srgbClr val="95FFFF"/>
          </a:solidFill>
        </p:spPr>
        <p:txBody>
          <a:bodyPr spcFirstLastPara="1" wrap="square" lIns="91425" tIns="91425" rIns="91425" bIns="91425" anchor="ctr" anchorCtr="0">
            <a:noAutofit/>
          </a:bodyPr>
          <a:lstStyle>
            <a:lvl1pPr lvl="0">
              <a:lnSpc>
                <a:spcPct val="100000"/>
              </a:lnSpc>
              <a:spcBef>
                <a:spcPts val="0"/>
              </a:spcBef>
              <a:spcAft>
                <a:spcPts val="0"/>
              </a:spcAft>
              <a:buSzPts val="2800"/>
              <a:buNone/>
              <a:defRPr sz="1700">
                <a:solidFill>
                  <a:schemeClr val="dk2"/>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cxnSp>
        <p:nvCxnSpPr>
          <p:cNvPr id="11" name="Google Shape;11;p2"/>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50"/>
        <p:cNvGrpSpPr/>
        <p:nvPr/>
      </p:nvGrpSpPr>
      <p:grpSpPr>
        <a:xfrm>
          <a:off x="0" y="0"/>
          <a:ext cx="0" cy="0"/>
          <a:chOff x="0" y="0"/>
          <a:chExt cx="0" cy="0"/>
        </a:xfrm>
      </p:grpSpPr>
      <p:sp>
        <p:nvSpPr>
          <p:cNvPr id="51" name="Google Shape;51;p13"/>
          <p:cNvSpPr txBox="1">
            <a:spLocks noGrp="1"/>
          </p:cNvSpPr>
          <p:nvPr>
            <p:ph type="title" hasCustomPrompt="1"/>
          </p:nvPr>
        </p:nvSpPr>
        <p:spPr>
          <a:xfrm>
            <a:off x="822475" y="1713150"/>
            <a:ext cx="763200" cy="764400"/>
          </a:xfrm>
          <a:prstGeom prst="rect">
            <a:avLst/>
          </a:prstGeom>
          <a:solidFill>
            <a:srgbClr val="95FFFF"/>
          </a:solidFill>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2500"/>
              <a:buFont typeface="Lato"/>
              <a:buNone/>
              <a:defRPr sz="3500" b="1">
                <a:solidFill>
                  <a:schemeClr val="dk2"/>
                </a:solidFill>
                <a:latin typeface="Lato"/>
                <a:ea typeface="Lato"/>
                <a:cs typeface="Lato"/>
                <a:sym typeface="Lato"/>
              </a:defRPr>
            </a:lvl1pPr>
            <a:lvl2pPr lvl="1" algn="ctr" rtl="0">
              <a:spcBef>
                <a:spcPts val="0"/>
              </a:spcBef>
              <a:spcAft>
                <a:spcPts val="0"/>
              </a:spcAft>
              <a:buSzPts val="2500"/>
              <a:buFont typeface="Lato"/>
              <a:buNone/>
              <a:defRPr sz="2500" b="1">
                <a:latin typeface="Lato"/>
                <a:ea typeface="Lato"/>
                <a:cs typeface="Lato"/>
                <a:sym typeface="Lato"/>
              </a:defRPr>
            </a:lvl2pPr>
            <a:lvl3pPr lvl="2" algn="ctr" rtl="0">
              <a:spcBef>
                <a:spcPts val="0"/>
              </a:spcBef>
              <a:spcAft>
                <a:spcPts val="0"/>
              </a:spcAft>
              <a:buSzPts val="2500"/>
              <a:buFont typeface="Lato"/>
              <a:buNone/>
              <a:defRPr sz="2500" b="1">
                <a:latin typeface="Lato"/>
                <a:ea typeface="Lato"/>
                <a:cs typeface="Lato"/>
                <a:sym typeface="Lato"/>
              </a:defRPr>
            </a:lvl3pPr>
            <a:lvl4pPr lvl="3" algn="ctr" rtl="0">
              <a:spcBef>
                <a:spcPts val="0"/>
              </a:spcBef>
              <a:spcAft>
                <a:spcPts val="0"/>
              </a:spcAft>
              <a:buSzPts val="2500"/>
              <a:buFont typeface="Lato"/>
              <a:buNone/>
              <a:defRPr sz="2500" b="1">
                <a:latin typeface="Lato"/>
                <a:ea typeface="Lato"/>
                <a:cs typeface="Lato"/>
                <a:sym typeface="Lato"/>
              </a:defRPr>
            </a:lvl4pPr>
            <a:lvl5pPr lvl="4" algn="ctr" rtl="0">
              <a:spcBef>
                <a:spcPts val="0"/>
              </a:spcBef>
              <a:spcAft>
                <a:spcPts val="0"/>
              </a:spcAft>
              <a:buSzPts val="2500"/>
              <a:buFont typeface="Lato"/>
              <a:buNone/>
              <a:defRPr sz="2500" b="1">
                <a:latin typeface="Lato"/>
                <a:ea typeface="Lato"/>
                <a:cs typeface="Lato"/>
                <a:sym typeface="Lato"/>
              </a:defRPr>
            </a:lvl5pPr>
            <a:lvl6pPr lvl="5" algn="ctr" rtl="0">
              <a:spcBef>
                <a:spcPts val="0"/>
              </a:spcBef>
              <a:spcAft>
                <a:spcPts val="0"/>
              </a:spcAft>
              <a:buSzPts val="2500"/>
              <a:buFont typeface="Lato"/>
              <a:buNone/>
              <a:defRPr sz="2500" b="1">
                <a:latin typeface="Lato"/>
                <a:ea typeface="Lato"/>
                <a:cs typeface="Lato"/>
                <a:sym typeface="Lato"/>
              </a:defRPr>
            </a:lvl6pPr>
            <a:lvl7pPr lvl="6" algn="ctr" rtl="0">
              <a:spcBef>
                <a:spcPts val="0"/>
              </a:spcBef>
              <a:spcAft>
                <a:spcPts val="0"/>
              </a:spcAft>
              <a:buSzPts val="2500"/>
              <a:buFont typeface="Lato"/>
              <a:buNone/>
              <a:defRPr sz="2500" b="1">
                <a:latin typeface="Lato"/>
                <a:ea typeface="Lato"/>
                <a:cs typeface="Lato"/>
                <a:sym typeface="Lato"/>
              </a:defRPr>
            </a:lvl7pPr>
            <a:lvl8pPr lvl="7" algn="ctr" rtl="0">
              <a:spcBef>
                <a:spcPts val="0"/>
              </a:spcBef>
              <a:spcAft>
                <a:spcPts val="0"/>
              </a:spcAft>
              <a:buSzPts val="2500"/>
              <a:buFont typeface="Lato"/>
              <a:buNone/>
              <a:defRPr sz="2500" b="1">
                <a:latin typeface="Lato"/>
                <a:ea typeface="Lato"/>
                <a:cs typeface="Lato"/>
                <a:sym typeface="Lato"/>
              </a:defRPr>
            </a:lvl8pPr>
            <a:lvl9pPr lvl="8" algn="ctr" rtl="0">
              <a:spcBef>
                <a:spcPts val="0"/>
              </a:spcBef>
              <a:spcAft>
                <a:spcPts val="0"/>
              </a:spcAft>
              <a:buSzPts val="2500"/>
              <a:buFont typeface="Lato"/>
              <a:buNone/>
              <a:defRPr sz="2500" b="1">
                <a:latin typeface="Lato"/>
                <a:ea typeface="Lato"/>
                <a:cs typeface="Lato"/>
                <a:sym typeface="Lato"/>
              </a:defRPr>
            </a:lvl9pPr>
          </a:lstStyle>
          <a:p>
            <a:r>
              <a:t>xx%</a:t>
            </a:r>
          </a:p>
        </p:txBody>
      </p:sp>
      <p:sp>
        <p:nvSpPr>
          <p:cNvPr id="52" name="Google Shape;52;p13"/>
          <p:cNvSpPr txBox="1">
            <a:spLocks noGrp="1"/>
          </p:cNvSpPr>
          <p:nvPr>
            <p:ph type="title" idx="2"/>
          </p:nvPr>
        </p:nvSpPr>
        <p:spPr>
          <a:xfrm>
            <a:off x="1790450" y="1654900"/>
            <a:ext cx="2595900" cy="343500"/>
          </a:xfrm>
          <a:prstGeom prst="rect">
            <a:avLst/>
          </a:prstGeom>
          <a:effectLst>
            <a:outerShdw blurRad="57150" dist="19050" dir="5400000" algn="bl" rotWithShape="0">
              <a:schemeClr val="dk1">
                <a:alpha val="50000"/>
              </a:schemeClr>
            </a:outerShdw>
          </a:effectLst>
        </p:spPr>
        <p:txBody>
          <a:bodyPr spcFirstLastPara="1" wrap="square" lIns="91425" tIns="91425" rIns="91425" bIns="91425" anchor="t" anchorCtr="0">
            <a:noAutofit/>
          </a:bodyPr>
          <a:lstStyle>
            <a:lvl1pPr lvl="0" algn="l" rtl="0">
              <a:spcBef>
                <a:spcPts val="0"/>
              </a:spcBef>
              <a:spcAft>
                <a:spcPts val="0"/>
              </a:spcAft>
              <a:buClr>
                <a:schemeClr val="accent1"/>
              </a:buClr>
              <a:buSzPts val="2500"/>
              <a:buFont typeface="Lato"/>
              <a:buNone/>
              <a:defRPr sz="2100" b="1">
                <a:solidFill>
                  <a:schemeClr val="lt1"/>
                </a:solidFill>
                <a:latin typeface="Lato"/>
                <a:ea typeface="Lato"/>
                <a:cs typeface="Lato"/>
                <a:sym typeface="Lato"/>
              </a:defRPr>
            </a:lvl1pPr>
            <a:lvl2pPr lvl="1"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2pPr>
            <a:lvl3pPr lvl="2"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3pPr>
            <a:lvl4pPr lvl="3"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4pPr>
            <a:lvl5pPr lvl="4"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5pPr>
            <a:lvl6pPr lvl="5"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6pPr>
            <a:lvl7pPr lvl="6"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7pPr>
            <a:lvl8pPr lvl="7"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8pPr>
            <a:lvl9pPr lvl="8"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9pPr>
          </a:lstStyle>
          <a:p>
            <a:endParaRPr/>
          </a:p>
        </p:txBody>
      </p:sp>
      <p:sp>
        <p:nvSpPr>
          <p:cNvPr id="53" name="Google Shape;53;p13"/>
          <p:cNvSpPr txBox="1">
            <a:spLocks noGrp="1"/>
          </p:cNvSpPr>
          <p:nvPr>
            <p:ph type="subTitle" idx="1"/>
          </p:nvPr>
        </p:nvSpPr>
        <p:spPr>
          <a:xfrm>
            <a:off x="1790450" y="2082775"/>
            <a:ext cx="2595900" cy="39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sz="1400">
                <a:solidFill>
                  <a:schemeClr val="lt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4" name="Google Shape;54;p13"/>
          <p:cNvSpPr txBox="1">
            <a:spLocks noGrp="1"/>
          </p:cNvSpPr>
          <p:nvPr>
            <p:ph type="title" idx="3" hasCustomPrompt="1"/>
          </p:nvPr>
        </p:nvSpPr>
        <p:spPr>
          <a:xfrm>
            <a:off x="822475" y="3178450"/>
            <a:ext cx="763200" cy="764400"/>
          </a:xfrm>
          <a:prstGeom prst="rect">
            <a:avLst/>
          </a:prstGeom>
          <a:solidFill>
            <a:schemeClr val="lt2"/>
          </a:solidFill>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lvl1pPr lvl="0" algn="ctr" rtl="0">
              <a:spcBef>
                <a:spcPts val="0"/>
              </a:spcBef>
              <a:spcAft>
                <a:spcPts val="0"/>
              </a:spcAft>
              <a:buSzPts val="2500"/>
              <a:buFont typeface="Lato"/>
              <a:buNone/>
              <a:defRPr sz="3500" b="1">
                <a:solidFill>
                  <a:schemeClr val="dk2"/>
                </a:solidFill>
                <a:latin typeface="Lato"/>
                <a:ea typeface="Lato"/>
                <a:cs typeface="Lato"/>
                <a:sym typeface="Lato"/>
              </a:defRPr>
            </a:lvl1pPr>
            <a:lvl2pPr lvl="1" algn="ctr" rtl="0">
              <a:spcBef>
                <a:spcPts val="0"/>
              </a:spcBef>
              <a:spcAft>
                <a:spcPts val="0"/>
              </a:spcAft>
              <a:buSzPts val="2500"/>
              <a:buFont typeface="Lato"/>
              <a:buNone/>
              <a:defRPr sz="2500" b="1">
                <a:latin typeface="Lato"/>
                <a:ea typeface="Lato"/>
                <a:cs typeface="Lato"/>
                <a:sym typeface="Lato"/>
              </a:defRPr>
            </a:lvl2pPr>
            <a:lvl3pPr lvl="2" algn="ctr" rtl="0">
              <a:spcBef>
                <a:spcPts val="0"/>
              </a:spcBef>
              <a:spcAft>
                <a:spcPts val="0"/>
              </a:spcAft>
              <a:buSzPts val="2500"/>
              <a:buFont typeface="Lato"/>
              <a:buNone/>
              <a:defRPr sz="2500" b="1">
                <a:latin typeface="Lato"/>
                <a:ea typeface="Lato"/>
                <a:cs typeface="Lato"/>
                <a:sym typeface="Lato"/>
              </a:defRPr>
            </a:lvl3pPr>
            <a:lvl4pPr lvl="3" algn="ctr" rtl="0">
              <a:spcBef>
                <a:spcPts val="0"/>
              </a:spcBef>
              <a:spcAft>
                <a:spcPts val="0"/>
              </a:spcAft>
              <a:buSzPts val="2500"/>
              <a:buFont typeface="Lato"/>
              <a:buNone/>
              <a:defRPr sz="2500" b="1">
                <a:latin typeface="Lato"/>
                <a:ea typeface="Lato"/>
                <a:cs typeface="Lato"/>
                <a:sym typeface="Lato"/>
              </a:defRPr>
            </a:lvl4pPr>
            <a:lvl5pPr lvl="4" algn="ctr" rtl="0">
              <a:spcBef>
                <a:spcPts val="0"/>
              </a:spcBef>
              <a:spcAft>
                <a:spcPts val="0"/>
              </a:spcAft>
              <a:buSzPts val="2500"/>
              <a:buFont typeface="Lato"/>
              <a:buNone/>
              <a:defRPr sz="2500" b="1">
                <a:latin typeface="Lato"/>
                <a:ea typeface="Lato"/>
                <a:cs typeface="Lato"/>
                <a:sym typeface="Lato"/>
              </a:defRPr>
            </a:lvl5pPr>
            <a:lvl6pPr lvl="5" algn="ctr" rtl="0">
              <a:spcBef>
                <a:spcPts val="0"/>
              </a:spcBef>
              <a:spcAft>
                <a:spcPts val="0"/>
              </a:spcAft>
              <a:buSzPts val="2500"/>
              <a:buFont typeface="Lato"/>
              <a:buNone/>
              <a:defRPr sz="2500" b="1">
                <a:latin typeface="Lato"/>
                <a:ea typeface="Lato"/>
                <a:cs typeface="Lato"/>
                <a:sym typeface="Lato"/>
              </a:defRPr>
            </a:lvl6pPr>
            <a:lvl7pPr lvl="6" algn="ctr" rtl="0">
              <a:spcBef>
                <a:spcPts val="0"/>
              </a:spcBef>
              <a:spcAft>
                <a:spcPts val="0"/>
              </a:spcAft>
              <a:buSzPts val="2500"/>
              <a:buFont typeface="Lato"/>
              <a:buNone/>
              <a:defRPr sz="2500" b="1">
                <a:latin typeface="Lato"/>
                <a:ea typeface="Lato"/>
                <a:cs typeface="Lato"/>
                <a:sym typeface="Lato"/>
              </a:defRPr>
            </a:lvl7pPr>
            <a:lvl8pPr lvl="7" algn="ctr" rtl="0">
              <a:spcBef>
                <a:spcPts val="0"/>
              </a:spcBef>
              <a:spcAft>
                <a:spcPts val="0"/>
              </a:spcAft>
              <a:buSzPts val="2500"/>
              <a:buFont typeface="Lato"/>
              <a:buNone/>
              <a:defRPr sz="2500" b="1">
                <a:latin typeface="Lato"/>
                <a:ea typeface="Lato"/>
                <a:cs typeface="Lato"/>
                <a:sym typeface="Lato"/>
              </a:defRPr>
            </a:lvl8pPr>
            <a:lvl9pPr lvl="8" algn="ctr" rtl="0">
              <a:spcBef>
                <a:spcPts val="0"/>
              </a:spcBef>
              <a:spcAft>
                <a:spcPts val="0"/>
              </a:spcAft>
              <a:buSzPts val="2500"/>
              <a:buFont typeface="Lato"/>
              <a:buNone/>
              <a:defRPr sz="2500" b="1">
                <a:latin typeface="Lato"/>
                <a:ea typeface="Lato"/>
                <a:cs typeface="Lato"/>
                <a:sym typeface="Lato"/>
              </a:defRPr>
            </a:lvl9pPr>
          </a:lstStyle>
          <a:p>
            <a:r>
              <a:t>xx%</a:t>
            </a:r>
          </a:p>
        </p:txBody>
      </p:sp>
      <p:sp>
        <p:nvSpPr>
          <p:cNvPr id="55" name="Google Shape;55;p13"/>
          <p:cNvSpPr txBox="1">
            <a:spLocks noGrp="1"/>
          </p:cNvSpPr>
          <p:nvPr>
            <p:ph type="title" idx="4"/>
          </p:nvPr>
        </p:nvSpPr>
        <p:spPr>
          <a:xfrm>
            <a:off x="1790450" y="3095975"/>
            <a:ext cx="2595900" cy="347400"/>
          </a:xfrm>
          <a:prstGeom prst="rect">
            <a:avLst/>
          </a:prstGeom>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lvl1pPr lvl="0" algn="l" rtl="0">
              <a:spcBef>
                <a:spcPts val="0"/>
              </a:spcBef>
              <a:spcAft>
                <a:spcPts val="0"/>
              </a:spcAft>
              <a:buClr>
                <a:schemeClr val="accent1"/>
              </a:buClr>
              <a:buSzPts val="2500"/>
              <a:buFont typeface="Lato"/>
              <a:buNone/>
              <a:defRPr sz="2100" b="1">
                <a:solidFill>
                  <a:schemeClr val="lt1"/>
                </a:solidFill>
                <a:latin typeface="Lato"/>
                <a:ea typeface="Lato"/>
                <a:cs typeface="Lato"/>
                <a:sym typeface="Lato"/>
              </a:defRPr>
            </a:lvl1pPr>
            <a:lvl2pPr lvl="1"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2pPr>
            <a:lvl3pPr lvl="2"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3pPr>
            <a:lvl4pPr lvl="3"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4pPr>
            <a:lvl5pPr lvl="4"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5pPr>
            <a:lvl6pPr lvl="5"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6pPr>
            <a:lvl7pPr lvl="6"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7pPr>
            <a:lvl8pPr lvl="7"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8pPr>
            <a:lvl9pPr lvl="8"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9pPr>
          </a:lstStyle>
          <a:p>
            <a:endParaRPr/>
          </a:p>
        </p:txBody>
      </p:sp>
      <p:sp>
        <p:nvSpPr>
          <p:cNvPr id="56" name="Google Shape;56;p13"/>
          <p:cNvSpPr txBox="1">
            <a:spLocks noGrp="1"/>
          </p:cNvSpPr>
          <p:nvPr>
            <p:ph type="subTitle" idx="5"/>
          </p:nvPr>
        </p:nvSpPr>
        <p:spPr>
          <a:xfrm>
            <a:off x="1790450" y="3522225"/>
            <a:ext cx="2595900" cy="393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sz="1400">
                <a:solidFill>
                  <a:schemeClr val="lt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57" name="Google Shape;57;p13"/>
          <p:cNvSpPr txBox="1">
            <a:spLocks noGrp="1"/>
          </p:cNvSpPr>
          <p:nvPr>
            <p:ph type="title" idx="6" hasCustomPrompt="1"/>
          </p:nvPr>
        </p:nvSpPr>
        <p:spPr>
          <a:xfrm>
            <a:off x="4753929" y="1713150"/>
            <a:ext cx="748200" cy="764400"/>
          </a:xfrm>
          <a:prstGeom prst="rect">
            <a:avLst/>
          </a:prstGeom>
          <a:solidFill>
            <a:schemeClr val="lt2"/>
          </a:solidFill>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lvl1pPr lvl="0" algn="ctr" rtl="0">
              <a:spcBef>
                <a:spcPts val="0"/>
              </a:spcBef>
              <a:spcAft>
                <a:spcPts val="0"/>
              </a:spcAft>
              <a:buSzPts val="2500"/>
              <a:buFont typeface="Lato"/>
              <a:buNone/>
              <a:defRPr sz="3500" b="1">
                <a:solidFill>
                  <a:schemeClr val="dk2"/>
                </a:solidFill>
                <a:latin typeface="Lato"/>
                <a:ea typeface="Lato"/>
                <a:cs typeface="Lato"/>
                <a:sym typeface="Lato"/>
              </a:defRPr>
            </a:lvl1pPr>
            <a:lvl2pPr lvl="1" algn="ctr" rtl="0">
              <a:spcBef>
                <a:spcPts val="0"/>
              </a:spcBef>
              <a:spcAft>
                <a:spcPts val="0"/>
              </a:spcAft>
              <a:buSzPts val="2500"/>
              <a:buFont typeface="Lato"/>
              <a:buNone/>
              <a:defRPr sz="2500" b="1">
                <a:latin typeface="Lato"/>
                <a:ea typeface="Lato"/>
                <a:cs typeface="Lato"/>
                <a:sym typeface="Lato"/>
              </a:defRPr>
            </a:lvl2pPr>
            <a:lvl3pPr lvl="2" algn="ctr" rtl="0">
              <a:spcBef>
                <a:spcPts val="0"/>
              </a:spcBef>
              <a:spcAft>
                <a:spcPts val="0"/>
              </a:spcAft>
              <a:buSzPts val="2500"/>
              <a:buFont typeface="Lato"/>
              <a:buNone/>
              <a:defRPr sz="2500" b="1">
                <a:latin typeface="Lato"/>
                <a:ea typeface="Lato"/>
                <a:cs typeface="Lato"/>
                <a:sym typeface="Lato"/>
              </a:defRPr>
            </a:lvl3pPr>
            <a:lvl4pPr lvl="3" algn="ctr" rtl="0">
              <a:spcBef>
                <a:spcPts val="0"/>
              </a:spcBef>
              <a:spcAft>
                <a:spcPts val="0"/>
              </a:spcAft>
              <a:buSzPts val="2500"/>
              <a:buFont typeface="Lato"/>
              <a:buNone/>
              <a:defRPr sz="2500" b="1">
                <a:latin typeface="Lato"/>
                <a:ea typeface="Lato"/>
                <a:cs typeface="Lato"/>
                <a:sym typeface="Lato"/>
              </a:defRPr>
            </a:lvl4pPr>
            <a:lvl5pPr lvl="4" algn="ctr" rtl="0">
              <a:spcBef>
                <a:spcPts val="0"/>
              </a:spcBef>
              <a:spcAft>
                <a:spcPts val="0"/>
              </a:spcAft>
              <a:buSzPts val="2500"/>
              <a:buFont typeface="Lato"/>
              <a:buNone/>
              <a:defRPr sz="2500" b="1">
                <a:latin typeface="Lato"/>
                <a:ea typeface="Lato"/>
                <a:cs typeface="Lato"/>
                <a:sym typeface="Lato"/>
              </a:defRPr>
            </a:lvl5pPr>
            <a:lvl6pPr lvl="5" algn="ctr" rtl="0">
              <a:spcBef>
                <a:spcPts val="0"/>
              </a:spcBef>
              <a:spcAft>
                <a:spcPts val="0"/>
              </a:spcAft>
              <a:buSzPts val="2500"/>
              <a:buFont typeface="Lato"/>
              <a:buNone/>
              <a:defRPr sz="2500" b="1">
                <a:latin typeface="Lato"/>
                <a:ea typeface="Lato"/>
                <a:cs typeface="Lato"/>
                <a:sym typeface="Lato"/>
              </a:defRPr>
            </a:lvl6pPr>
            <a:lvl7pPr lvl="6" algn="ctr" rtl="0">
              <a:spcBef>
                <a:spcPts val="0"/>
              </a:spcBef>
              <a:spcAft>
                <a:spcPts val="0"/>
              </a:spcAft>
              <a:buSzPts val="2500"/>
              <a:buFont typeface="Lato"/>
              <a:buNone/>
              <a:defRPr sz="2500" b="1">
                <a:latin typeface="Lato"/>
                <a:ea typeface="Lato"/>
                <a:cs typeface="Lato"/>
                <a:sym typeface="Lato"/>
              </a:defRPr>
            </a:lvl7pPr>
            <a:lvl8pPr lvl="7" algn="ctr" rtl="0">
              <a:spcBef>
                <a:spcPts val="0"/>
              </a:spcBef>
              <a:spcAft>
                <a:spcPts val="0"/>
              </a:spcAft>
              <a:buSzPts val="2500"/>
              <a:buFont typeface="Lato"/>
              <a:buNone/>
              <a:defRPr sz="2500" b="1">
                <a:latin typeface="Lato"/>
                <a:ea typeface="Lato"/>
                <a:cs typeface="Lato"/>
                <a:sym typeface="Lato"/>
              </a:defRPr>
            </a:lvl8pPr>
            <a:lvl9pPr lvl="8" algn="ctr" rtl="0">
              <a:spcBef>
                <a:spcPts val="0"/>
              </a:spcBef>
              <a:spcAft>
                <a:spcPts val="0"/>
              </a:spcAft>
              <a:buSzPts val="2500"/>
              <a:buFont typeface="Lato"/>
              <a:buNone/>
              <a:defRPr sz="2500" b="1">
                <a:latin typeface="Lato"/>
                <a:ea typeface="Lato"/>
                <a:cs typeface="Lato"/>
                <a:sym typeface="Lato"/>
              </a:defRPr>
            </a:lvl9pPr>
          </a:lstStyle>
          <a:p>
            <a:r>
              <a:t>xx%</a:t>
            </a:r>
          </a:p>
        </p:txBody>
      </p:sp>
      <p:sp>
        <p:nvSpPr>
          <p:cNvPr id="58" name="Google Shape;58;p13"/>
          <p:cNvSpPr txBox="1">
            <a:spLocks noGrp="1"/>
          </p:cNvSpPr>
          <p:nvPr>
            <p:ph type="title" idx="7"/>
          </p:nvPr>
        </p:nvSpPr>
        <p:spPr>
          <a:xfrm>
            <a:off x="5725906" y="1654900"/>
            <a:ext cx="2595600" cy="343500"/>
          </a:xfrm>
          <a:prstGeom prst="rect">
            <a:avLst/>
          </a:prstGeom>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lvl1pPr lvl="0" algn="l" rtl="0">
              <a:spcBef>
                <a:spcPts val="0"/>
              </a:spcBef>
              <a:spcAft>
                <a:spcPts val="0"/>
              </a:spcAft>
              <a:buClr>
                <a:schemeClr val="accent1"/>
              </a:buClr>
              <a:buSzPts val="2500"/>
              <a:buFont typeface="Lato"/>
              <a:buNone/>
              <a:defRPr sz="2100" b="1">
                <a:solidFill>
                  <a:schemeClr val="lt1"/>
                </a:solidFill>
                <a:latin typeface="Lato"/>
                <a:ea typeface="Lato"/>
                <a:cs typeface="Lato"/>
                <a:sym typeface="Lato"/>
              </a:defRPr>
            </a:lvl1pPr>
            <a:lvl2pPr lvl="1"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2pPr>
            <a:lvl3pPr lvl="2"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3pPr>
            <a:lvl4pPr lvl="3"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4pPr>
            <a:lvl5pPr lvl="4"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5pPr>
            <a:lvl6pPr lvl="5"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6pPr>
            <a:lvl7pPr lvl="6"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7pPr>
            <a:lvl8pPr lvl="7"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8pPr>
            <a:lvl9pPr lvl="8"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9pPr>
          </a:lstStyle>
          <a:p>
            <a:endParaRPr/>
          </a:p>
        </p:txBody>
      </p:sp>
      <p:sp>
        <p:nvSpPr>
          <p:cNvPr id="59" name="Google Shape;59;p13"/>
          <p:cNvSpPr txBox="1">
            <a:spLocks noGrp="1"/>
          </p:cNvSpPr>
          <p:nvPr>
            <p:ph type="subTitle" idx="8"/>
          </p:nvPr>
        </p:nvSpPr>
        <p:spPr>
          <a:xfrm>
            <a:off x="5725899" y="2083526"/>
            <a:ext cx="2595600" cy="393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sz="1400">
                <a:solidFill>
                  <a:schemeClr val="lt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0" name="Google Shape;60;p13"/>
          <p:cNvSpPr txBox="1">
            <a:spLocks noGrp="1"/>
          </p:cNvSpPr>
          <p:nvPr>
            <p:ph type="title" idx="9" hasCustomPrompt="1"/>
          </p:nvPr>
        </p:nvSpPr>
        <p:spPr>
          <a:xfrm>
            <a:off x="4746500" y="3178450"/>
            <a:ext cx="763200" cy="764400"/>
          </a:xfrm>
          <a:prstGeom prst="rect">
            <a:avLst/>
          </a:prstGeom>
          <a:solidFill>
            <a:schemeClr val="lt2"/>
          </a:solidFill>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lvl1pPr lvl="0" algn="ctr" rtl="0">
              <a:spcBef>
                <a:spcPts val="0"/>
              </a:spcBef>
              <a:spcAft>
                <a:spcPts val="0"/>
              </a:spcAft>
              <a:buSzPts val="2500"/>
              <a:buFont typeface="Lato"/>
              <a:buNone/>
              <a:defRPr sz="3500" b="1">
                <a:solidFill>
                  <a:schemeClr val="dk2"/>
                </a:solidFill>
                <a:latin typeface="Lato"/>
                <a:ea typeface="Lato"/>
                <a:cs typeface="Lato"/>
                <a:sym typeface="Lato"/>
              </a:defRPr>
            </a:lvl1pPr>
            <a:lvl2pPr lvl="1" algn="ctr" rtl="0">
              <a:spcBef>
                <a:spcPts val="0"/>
              </a:spcBef>
              <a:spcAft>
                <a:spcPts val="0"/>
              </a:spcAft>
              <a:buSzPts val="2500"/>
              <a:buFont typeface="Lato"/>
              <a:buNone/>
              <a:defRPr sz="2500" b="1">
                <a:latin typeface="Lato"/>
                <a:ea typeface="Lato"/>
                <a:cs typeface="Lato"/>
                <a:sym typeface="Lato"/>
              </a:defRPr>
            </a:lvl2pPr>
            <a:lvl3pPr lvl="2" algn="ctr" rtl="0">
              <a:spcBef>
                <a:spcPts val="0"/>
              </a:spcBef>
              <a:spcAft>
                <a:spcPts val="0"/>
              </a:spcAft>
              <a:buSzPts val="2500"/>
              <a:buFont typeface="Lato"/>
              <a:buNone/>
              <a:defRPr sz="2500" b="1">
                <a:latin typeface="Lato"/>
                <a:ea typeface="Lato"/>
                <a:cs typeface="Lato"/>
                <a:sym typeface="Lato"/>
              </a:defRPr>
            </a:lvl3pPr>
            <a:lvl4pPr lvl="3" algn="ctr" rtl="0">
              <a:spcBef>
                <a:spcPts val="0"/>
              </a:spcBef>
              <a:spcAft>
                <a:spcPts val="0"/>
              </a:spcAft>
              <a:buSzPts val="2500"/>
              <a:buFont typeface="Lato"/>
              <a:buNone/>
              <a:defRPr sz="2500" b="1">
                <a:latin typeface="Lato"/>
                <a:ea typeface="Lato"/>
                <a:cs typeface="Lato"/>
                <a:sym typeface="Lato"/>
              </a:defRPr>
            </a:lvl4pPr>
            <a:lvl5pPr lvl="4" algn="ctr" rtl="0">
              <a:spcBef>
                <a:spcPts val="0"/>
              </a:spcBef>
              <a:spcAft>
                <a:spcPts val="0"/>
              </a:spcAft>
              <a:buSzPts val="2500"/>
              <a:buFont typeface="Lato"/>
              <a:buNone/>
              <a:defRPr sz="2500" b="1">
                <a:latin typeface="Lato"/>
                <a:ea typeface="Lato"/>
                <a:cs typeface="Lato"/>
                <a:sym typeface="Lato"/>
              </a:defRPr>
            </a:lvl5pPr>
            <a:lvl6pPr lvl="5" algn="ctr" rtl="0">
              <a:spcBef>
                <a:spcPts val="0"/>
              </a:spcBef>
              <a:spcAft>
                <a:spcPts val="0"/>
              </a:spcAft>
              <a:buSzPts val="2500"/>
              <a:buFont typeface="Lato"/>
              <a:buNone/>
              <a:defRPr sz="2500" b="1">
                <a:latin typeface="Lato"/>
                <a:ea typeface="Lato"/>
                <a:cs typeface="Lato"/>
                <a:sym typeface="Lato"/>
              </a:defRPr>
            </a:lvl6pPr>
            <a:lvl7pPr lvl="6" algn="ctr" rtl="0">
              <a:spcBef>
                <a:spcPts val="0"/>
              </a:spcBef>
              <a:spcAft>
                <a:spcPts val="0"/>
              </a:spcAft>
              <a:buSzPts val="2500"/>
              <a:buFont typeface="Lato"/>
              <a:buNone/>
              <a:defRPr sz="2500" b="1">
                <a:latin typeface="Lato"/>
                <a:ea typeface="Lato"/>
                <a:cs typeface="Lato"/>
                <a:sym typeface="Lato"/>
              </a:defRPr>
            </a:lvl7pPr>
            <a:lvl8pPr lvl="7" algn="ctr" rtl="0">
              <a:spcBef>
                <a:spcPts val="0"/>
              </a:spcBef>
              <a:spcAft>
                <a:spcPts val="0"/>
              </a:spcAft>
              <a:buSzPts val="2500"/>
              <a:buFont typeface="Lato"/>
              <a:buNone/>
              <a:defRPr sz="2500" b="1">
                <a:latin typeface="Lato"/>
                <a:ea typeface="Lato"/>
                <a:cs typeface="Lato"/>
                <a:sym typeface="Lato"/>
              </a:defRPr>
            </a:lvl8pPr>
            <a:lvl9pPr lvl="8" algn="ctr" rtl="0">
              <a:spcBef>
                <a:spcPts val="0"/>
              </a:spcBef>
              <a:spcAft>
                <a:spcPts val="0"/>
              </a:spcAft>
              <a:buSzPts val="2500"/>
              <a:buFont typeface="Lato"/>
              <a:buNone/>
              <a:defRPr sz="2500" b="1">
                <a:latin typeface="Lato"/>
                <a:ea typeface="Lato"/>
                <a:cs typeface="Lato"/>
                <a:sym typeface="Lato"/>
              </a:defRPr>
            </a:lvl9pPr>
          </a:lstStyle>
          <a:p>
            <a:r>
              <a:t>xx%</a:t>
            </a:r>
          </a:p>
        </p:txBody>
      </p:sp>
      <p:sp>
        <p:nvSpPr>
          <p:cNvPr id="61" name="Google Shape;61;p13"/>
          <p:cNvSpPr txBox="1">
            <a:spLocks noGrp="1"/>
          </p:cNvSpPr>
          <p:nvPr>
            <p:ph type="title" idx="13"/>
          </p:nvPr>
        </p:nvSpPr>
        <p:spPr>
          <a:xfrm>
            <a:off x="5725743" y="3095976"/>
            <a:ext cx="2595600" cy="347400"/>
          </a:xfrm>
          <a:prstGeom prst="rect">
            <a:avLst/>
          </a:prstGeom>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lvl1pPr lvl="0" algn="l" rtl="0">
              <a:spcBef>
                <a:spcPts val="0"/>
              </a:spcBef>
              <a:spcAft>
                <a:spcPts val="0"/>
              </a:spcAft>
              <a:buClr>
                <a:schemeClr val="accent1"/>
              </a:buClr>
              <a:buSzPts val="2500"/>
              <a:buFont typeface="Lato"/>
              <a:buNone/>
              <a:defRPr sz="2100" b="1">
                <a:solidFill>
                  <a:schemeClr val="lt1"/>
                </a:solidFill>
                <a:latin typeface="Lato"/>
                <a:ea typeface="Lato"/>
                <a:cs typeface="Lato"/>
                <a:sym typeface="Lato"/>
              </a:defRPr>
            </a:lvl1pPr>
            <a:lvl2pPr lvl="1"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2pPr>
            <a:lvl3pPr lvl="2"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3pPr>
            <a:lvl4pPr lvl="3"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4pPr>
            <a:lvl5pPr lvl="4"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5pPr>
            <a:lvl6pPr lvl="5"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6pPr>
            <a:lvl7pPr lvl="6"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7pPr>
            <a:lvl8pPr lvl="7"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8pPr>
            <a:lvl9pPr lvl="8"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9pPr>
          </a:lstStyle>
          <a:p>
            <a:endParaRPr/>
          </a:p>
        </p:txBody>
      </p:sp>
      <p:sp>
        <p:nvSpPr>
          <p:cNvPr id="62" name="Google Shape;62;p13"/>
          <p:cNvSpPr txBox="1">
            <a:spLocks noGrp="1"/>
          </p:cNvSpPr>
          <p:nvPr>
            <p:ph type="subTitle" idx="14"/>
          </p:nvPr>
        </p:nvSpPr>
        <p:spPr>
          <a:xfrm>
            <a:off x="5725743" y="3522226"/>
            <a:ext cx="2595600" cy="393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sz="1400">
                <a:solidFill>
                  <a:schemeClr val="lt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3" name="Google Shape;63;p13"/>
          <p:cNvSpPr txBox="1">
            <a:spLocks noGrp="1"/>
          </p:cNvSpPr>
          <p:nvPr>
            <p:ph type="title" idx="15"/>
          </p:nvPr>
        </p:nvSpPr>
        <p:spPr>
          <a:xfrm>
            <a:off x="720000" y="540000"/>
            <a:ext cx="7704000" cy="56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atin typeface="Lato"/>
                <a:ea typeface="Lato"/>
                <a:cs typeface="Lato"/>
                <a:sym typeface="Lato"/>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64" name="Google Shape;64;p13"/>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1">
  <p:cSld name="CUSTOM_5">
    <p:spTree>
      <p:nvGrpSpPr>
        <p:cNvPr id="1" name="Shape 65"/>
        <p:cNvGrpSpPr/>
        <p:nvPr/>
      </p:nvGrpSpPr>
      <p:grpSpPr>
        <a:xfrm>
          <a:off x="0" y="0"/>
          <a:ext cx="0" cy="0"/>
          <a:chOff x="0" y="0"/>
          <a:chExt cx="0" cy="0"/>
        </a:xfrm>
      </p:grpSpPr>
      <p:sp>
        <p:nvSpPr>
          <p:cNvPr id="66" name="Google Shape;66;p14"/>
          <p:cNvSpPr txBox="1">
            <a:spLocks noGrp="1"/>
          </p:cNvSpPr>
          <p:nvPr>
            <p:ph type="title"/>
          </p:nvPr>
        </p:nvSpPr>
        <p:spPr>
          <a:xfrm flipH="1">
            <a:off x="4259550" y="2048550"/>
            <a:ext cx="2840400" cy="1292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500" b="0">
                <a:latin typeface="Lato Black"/>
                <a:ea typeface="Lato Black"/>
                <a:cs typeface="Lato Black"/>
                <a:sym typeface="Lato Black"/>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7" name="Google Shape;67;p14"/>
          <p:cNvSpPr txBox="1">
            <a:spLocks noGrp="1"/>
          </p:cNvSpPr>
          <p:nvPr>
            <p:ph type="subTitle" idx="1"/>
          </p:nvPr>
        </p:nvSpPr>
        <p:spPr>
          <a:xfrm flipH="1">
            <a:off x="4259550" y="3623000"/>
            <a:ext cx="2840400" cy="716400"/>
          </a:xfrm>
          <a:prstGeom prst="rect">
            <a:avLst/>
          </a:prstGeom>
          <a:solidFill>
            <a:schemeClr val="lt2"/>
          </a:solidFill>
        </p:spPr>
        <p:txBody>
          <a:bodyPr spcFirstLastPara="1" wrap="square" lIns="91425" tIns="91425" rIns="91425" bIns="91425" anchor="ctr" anchorCtr="0">
            <a:noAutofit/>
          </a:bodyPr>
          <a:lstStyle>
            <a:lvl1pPr lvl="0" algn="r" rtl="0">
              <a:lnSpc>
                <a:spcPct val="100000"/>
              </a:lnSpc>
              <a:spcBef>
                <a:spcPts val="0"/>
              </a:spcBef>
              <a:spcAft>
                <a:spcPts val="0"/>
              </a:spcAft>
              <a:buSzPts val="2800"/>
              <a:buNone/>
              <a:defRPr sz="1600">
                <a:solidFill>
                  <a:schemeClr val="dk2"/>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68" name="Google Shape;68;p14"/>
          <p:cNvSpPr txBox="1">
            <a:spLocks noGrp="1"/>
          </p:cNvSpPr>
          <p:nvPr>
            <p:ph type="title" idx="2" hasCustomPrompt="1"/>
          </p:nvPr>
        </p:nvSpPr>
        <p:spPr>
          <a:xfrm flipH="1">
            <a:off x="6138738" y="805300"/>
            <a:ext cx="961200" cy="961200"/>
          </a:xfrm>
          <a:prstGeom prst="rect">
            <a:avLst/>
          </a:prstGeom>
          <a:solidFill>
            <a:schemeClr val="lt2"/>
          </a:solidFill>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2500"/>
              <a:buFont typeface="Lato"/>
              <a:buNone/>
              <a:defRPr sz="4000" b="1">
                <a:solidFill>
                  <a:schemeClr val="dk2"/>
                </a:solidFill>
                <a:latin typeface="Lato"/>
                <a:ea typeface="Lato"/>
                <a:cs typeface="Lato"/>
                <a:sym typeface="Lato"/>
              </a:defRPr>
            </a:lvl1pPr>
            <a:lvl2pPr lvl="1" algn="ctr" rtl="0">
              <a:spcBef>
                <a:spcPts val="0"/>
              </a:spcBef>
              <a:spcAft>
                <a:spcPts val="0"/>
              </a:spcAft>
              <a:buSzPts val="2500"/>
              <a:buFont typeface="Lato"/>
              <a:buNone/>
              <a:defRPr sz="2500" b="1">
                <a:latin typeface="Lato"/>
                <a:ea typeface="Lato"/>
                <a:cs typeface="Lato"/>
                <a:sym typeface="Lato"/>
              </a:defRPr>
            </a:lvl2pPr>
            <a:lvl3pPr lvl="2" algn="ctr" rtl="0">
              <a:spcBef>
                <a:spcPts val="0"/>
              </a:spcBef>
              <a:spcAft>
                <a:spcPts val="0"/>
              </a:spcAft>
              <a:buSzPts val="2500"/>
              <a:buFont typeface="Lato"/>
              <a:buNone/>
              <a:defRPr sz="2500" b="1">
                <a:latin typeface="Lato"/>
                <a:ea typeface="Lato"/>
                <a:cs typeface="Lato"/>
                <a:sym typeface="Lato"/>
              </a:defRPr>
            </a:lvl3pPr>
            <a:lvl4pPr lvl="3" algn="ctr" rtl="0">
              <a:spcBef>
                <a:spcPts val="0"/>
              </a:spcBef>
              <a:spcAft>
                <a:spcPts val="0"/>
              </a:spcAft>
              <a:buSzPts val="2500"/>
              <a:buFont typeface="Lato"/>
              <a:buNone/>
              <a:defRPr sz="2500" b="1">
                <a:latin typeface="Lato"/>
                <a:ea typeface="Lato"/>
                <a:cs typeface="Lato"/>
                <a:sym typeface="Lato"/>
              </a:defRPr>
            </a:lvl4pPr>
            <a:lvl5pPr lvl="4" algn="ctr" rtl="0">
              <a:spcBef>
                <a:spcPts val="0"/>
              </a:spcBef>
              <a:spcAft>
                <a:spcPts val="0"/>
              </a:spcAft>
              <a:buSzPts val="2500"/>
              <a:buFont typeface="Lato"/>
              <a:buNone/>
              <a:defRPr sz="2500" b="1">
                <a:latin typeface="Lato"/>
                <a:ea typeface="Lato"/>
                <a:cs typeface="Lato"/>
                <a:sym typeface="Lato"/>
              </a:defRPr>
            </a:lvl5pPr>
            <a:lvl6pPr lvl="5" algn="ctr" rtl="0">
              <a:spcBef>
                <a:spcPts val="0"/>
              </a:spcBef>
              <a:spcAft>
                <a:spcPts val="0"/>
              </a:spcAft>
              <a:buSzPts val="2500"/>
              <a:buFont typeface="Lato"/>
              <a:buNone/>
              <a:defRPr sz="2500" b="1">
                <a:latin typeface="Lato"/>
                <a:ea typeface="Lato"/>
                <a:cs typeface="Lato"/>
                <a:sym typeface="Lato"/>
              </a:defRPr>
            </a:lvl6pPr>
            <a:lvl7pPr lvl="6" algn="ctr" rtl="0">
              <a:spcBef>
                <a:spcPts val="0"/>
              </a:spcBef>
              <a:spcAft>
                <a:spcPts val="0"/>
              </a:spcAft>
              <a:buSzPts val="2500"/>
              <a:buFont typeface="Lato"/>
              <a:buNone/>
              <a:defRPr sz="2500" b="1">
                <a:latin typeface="Lato"/>
                <a:ea typeface="Lato"/>
                <a:cs typeface="Lato"/>
                <a:sym typeface="Lato"/>
              </a:defRPr>
            </a:lvl7pPr>
            <a:lvl8pPr lvl="7" algn="ctr" rtl="0">
              <a:spcBef>
                <a:spcPts val="0"/>
              </a:spcBef>
              <a:spcAft>
                <a:spcPts val="0"/>
              </a:spcAft>
              <a:buSzPts val="2500"/>
              <a:buFont typeface="Lato"/>
              <a:buNone/>
              <a:defRPr sz="2500" b="1">
                <a:latin typeface="Lato"/>
                <a:ea typeface="Lato"/>
                <a:cs typeface="Lato"/>
                <a:sym typeface="Lato"/>
              </a:defRPr>
            </a:lvl8pPr>
            <a:lvl9pPr lvl="8" algn="ctr" rtl="0">
              <a:spcBef>
                <a:spcPts val="0"/>
              </a:spcBef>
              <a:spcAft>
                <a:spcPts val="0"/>
              </a:spcAft>
              <a:buSzPts val="2500"/>
              <a:buFont typeface="Lato"/>
              <a:buNone/>
              <a:defRPr sz="2500" b="1">
                <a:latin typeface="Lato"/>
                <a:ea typeface="Lato"/>
                <a:cs typeface="Lato"/>
                <a:sym typeface="Lato"/>
              </a:defRPr>
            </a:lvl9pPr>
          </a:lstStyle>
          <a:p>
            <a:r>
              <a:t>xx%</a:t>
            </a:r>
          </a:p>
        </p:txBody>
      </p:sp>
      <p:cxnSp>
        <p:nvCxnSpPr>
          <p:cNvPr id="69" name="Google Shape;69;p14"/>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2">
  <p:cSld name="CUSTOM_5_2">
    <p:spTree>
      <p:nvGrpSpPr>
        <p:cNvPr id="1" name="Shape 70"/>
        <p:cNvGrpSpPr/>
        <p:nvPr/>
      </p:nvGrpSpPr>
      <p:grpSpPr>
        <a:xfrm>
          <a:off x="0" y="0"/>
          <a:ext cx="0" cy="0"/>
          <a:chOff x="0" y="0"/>
          <a:chExt cx="0" cy="0"/>
        </a:xfrm>
      </p:grpSpPr>
      <p:sp>
        <p:nvSpPr>
          <p:cNvPr id="71" name="Google Shape;71;p15"/>
          <p:cNvSpPr txBox="1">
            <a:spLocks noGrp="1"/>
          </p:cNvSpPr>
          <p:nvPr>
            <p:ph type="title"/>
          </p:nvPr>
        </p:nvSpPr>
        <p:spPr>
          <a:xfrm flipH="1">
            <a:off x="1285613" y="1896150"/>
            <a:ext cx="4383600" cy="1291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4500" b="0">
                <a:latin typeface="Lato Black"/>
                <a:ea typeface="Lato Black"/>
                <a:cs typeface="Lato Black"/>
                <a:sym typeface="Lato Black"/>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2" name="Google Shape;72;p15"/>
          <p:cNvSpPr txBox="1">
            <a:spLocks noGrp="1"/>
          </p:cNvSpPr>
          <p:nvPr>
            <p:ph type="subTitle" idx="1"/>
          </p:nvPr>
        </p:nvSpPr>
        <p:spPr>
          <a:xfrm flipH="1">
            <a:off x="1285613" y="3469400"/>
            <a:ext cx="2840400" cy="716400"/>
          </a:xfrm>
          <a:prstGeom prst="rect">
            <a:avLst/>
          </a:prstGeom>
          <a:solidFill>
            <a:schemeClr val="lt2"/>
          </a:solidFill>
        </p:spPr>
        <p:txBody>
          <a:bodyPr spcFirstLastPara="1" wrap="square" lIns="91425" tIns="91425" rIns="91425" bIns="91425" anchor="ctr" anchorCtr="0">
            <a:noAutofit/>
          </a:bodyPr>
          <a:lstStyle>
            <a:lvl1pPr lvl="0" rtl="0">
              <a:lnSpc>
                <a:spcPct val="100000"/>
              </a:lnSpc>
              <a:spcBef>
                <a:spcPts val="0"/>
              </a:spcBef>
              <a:spcAft>
                <a:spcPts val="0"/>
              </a:spcAft>
              <a:buSzPts val="2800"/>
              <a:buNone/>
              <a:defRPr sz="1600">
                <a:solidFill>
                  <a:schemeClr val="dk2"/>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73" name="Google Shape;73;p15"/>
          <p:cNvSpPr txBox="1">
            <a:spLocks noGrp="1"/>
          </p:cNvSpPr>
          <p:nvPr>
            <p:ph type="title" idx="2" hasCustomPrompt="1"/>
          </p:nvPr>
        </p:nvSpPr>
        <p:spPr>
          <a:xfrm flipH="1">
            <a:off x="1285613" y="652900"/>
            <a:ext cx="961200" cy="961200"/>
          </a:xfrm>
          <a:prstGeom prst="rect">
            <a:avLst/>
          </a:prstGeom>
          <a:solidFill>
            <a:schemeClr val="lt2"/>
          </a:solidFill>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2500"/>
              <a:buFont typeface="Lato"/>
              <a:buNone/>
              <a:defRPr sz="4000" b="1">
                <a:solidFill>
                  <a:schemeClr val="dk2"/>
                </a:solidFill>
                <a:latin typeface="Lato"/>
                <a:ea typeface="Lato"/>
                <a:cs typeface="Lato"/>
                <a:sym typeface="Lato"/>
              </a:defRPr>
            </a:lvl1pPr>
            <a:lvl2pPr lvl="1" algn="ctr" rtl="0">
              <a:spcBef>
                <a:spcPts val="0"/>
              </a:spcBef>
              <a:spcAft>
                <a:spcPts val="0"/>
              </a:spcAft>
              <a:buSzPts val="2500"/>
              <a:buFont typeface="Lato"/>
              <a:buNone/>
              <a:defRPr sz="2500" b="1">
                <a:latin typeface="Lato"/>
                <a:ea typeface="Lato"/>
                <a:cs typeface="Lato"/>
                <a:sym typeface="Lato"/>
              </a:defRPr>
            </a:lvl2pPr>
            <a:lvl3pPr lvl="2" algn="ctr" rtl="0">
              <a:spcBef>
                <a:spcPts val="0"/>
              </a:spcBef>
              <a:spcAft>
                <a:spcPts val="0"/>
              </a:spcAft>
              <a:buSzPts val="2500"/>
              <a:buFont typeface="Lato"/>
              <a:buNone/>
              <a:defRPr sz="2500" b="1">
                <a:latin typeface="Lato"/>
                <a:ea typeface="Lato"/>
                <a:cs typeface="Lato"/>
                <a:sym typeface="Lato"/>
              </a:defRPr>
            </a:lvl3pPr>
            <a:lvl4pPr lvl="3" algn="ctr" rtl="0">
              <a:spcBef>
                <a:spcPts val="0"/>
              </a:spcBef>
              <a:spcAft>
                <a:spcPts val="0"/>
              </a:spcAft>
              <a:buSzPts val="2500"/>
              <a:buFont typeface="Lato"/>
              <a:buNone/>
              <a:defRPr sz="2500" b="1">
                <a:latin typeface="Lato"/>
                <a:ea typeface="Lato"/>
                <a:cs typeface="Lato"/>
                <a:sym typeface="Lato"/>
              </a:defRPr>
            </a:lvl4pPr>
            <a:lvl5pPr lvl="4" algn="ctr" rtl="0">
              <a:spcBef>
                <a:spcPts val="0"/>
              </a:spcBef>
              <a:spcAft>
                <a:spcPts val="0"/>
              </a:spcAft>
              <a:buSzPts val="2500"/>
              <a:buFont typeface="Lato"/>
              <a:buNone/>
              <a:defRPr sz="2500" b="1">
                <a:latin typeface="Lato"/>
                <a:ea typeface="Lato"/>
                <a:cs typeface="Lato"/>
                <a:sym typeface="Lato"/>
              </a:defRPr>
            </a:lvl5pPr>
            <a:lvl6pPr lvl="5" algn="ctr" rtl="0">
              <a:spcBef>
                <a:spcPts val="0"/>
              </a:spcBef>
              <a:spcAft>
                <a:spcPts val="0"/>
              </a:spcAft>
              <a:buSzPts val="2500"/>
              <a:buFont typeface="Lato"/>
              <a:buNone/>
              <a:defRPr sz="2500" b="1">
                <a:latin typeface="Lato"/>
                <a:ea typeface="Lato"/>
                <a:cs typeface="Lato"/>
                <a:sym typeface="Lato"/>
              </a:defRPr>
            </a:lvl6pPr>
            <a:lvl7pPr lvl="6" algn="ctr" rtl="0">
              <a:spcBef>
                <a:spcPts val="0"/>
              </a:spcBef>
              <a:spcAft>
                <a:spcPts val="0"/>
              </a:spcAft>
              <a:buSzPts val="2500"/>
              <a:buFont typeface="Lato"/>
              <a:buNone/>
              <a:defRPr sz="2500" b="1">
                <a:latin typeface="Lato"/>
                <a:ea typeface="Lato"/>
                <a:cs typeface="Lato"/>
                <a:sym typeface="Lato"/>
              </a:defRPr>
            </a:lvl7pPr>
            <a:lvl8pPr lvl="7" algn="ctr" rtl="0">
              <a:spcBef>
                <a:spcPts val="0"/>
              </a:spcBef>
              <a:spcAft>
                <a:spcPts val="0"/>
              </a:spcAft>
              <a:buSzPts val="2500"/>
              <a:buFont typeface="Lato"/>
              <a:buNone/>
              <a:defRPr sz="2500" b="1">
                <a:latin typeface="Lato"/>
                <a:ea typeface="Lato"/>
                <a:cs typeface="Lato"/>
                <a:sym typeface="Lato"/>
              </a:defRPr>
            </a:lvl8pPr>
            <a:lvl9pPr lvl="8" algn="ctr" rtl="0">
              <a:spcBef>
                <a:spcPts val="0"/>
              </a:spcBef>
              <a:spcAft>
                <a:spcPts val="0"/>
              </a:spcAft>
              <a:buSzPts val="2500"/>
              <a:buFont typeface="Lato"/>
              <a:buNone/>
              <a:defRPr sz="2500" b="1">
                <a:latin typeface="Lato"/>
                <a:ea typeface="Lato"/>
                <a:cs typeface="Lato"/>
                <a:sym typeface="Lato"/>
              </a:defRPr>
            </a:lvl9pPr>
          </a:lstStyle>
          <a:p>
            <a:r>
              <a:t>xx%</a:t>
            </a:r>
          </a:p>
        </p:txBody>
      </p:sp>
      <p:cxnSp>
        <p:nvCxnSpPr>
          <p:cNvPr id="74" name="Google Shape;74;p15"/>
          <p:cNvCxnSpPr/>
          <p:nvPr/>
        </p:nvCxnSpPr>
        <p:spPr>
          <a:xfrm rot="10800000">
            <a:off x="723750" y="4602225"/>
            <a:ext cx="8477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3">
  <p:cSld name="CUSTOM_5_1">
    <p:spTree>
      <p:nvGrpSpPr>
        <p:cNvPr id="1" name="Shape 75"/>
        <p:cNvGrpSpPr/>
        <p:nvPr/>
      </p:nvGrpSpPr>
      <p:grpSpPr>
        <a:xfrm>
          <a:off x="0" y="0"/>
          <a:ext cx="0" cy="0"/>
          <a:chOff x="0" y="0"/>
          <a:chExt cx="0" cy="0"/>
        </a:xfrm>
      </p:grpSpPr>
      <p:sp>
        <p:nvSpPr>
          <p:cNvPr id="76" name="Google Shape;76;p16"/>
          <p:cNvSpPr txBox="1">
            <a:spLocks noGrp="1"/>
          </p:cNvSpPr>
          <p:nvPr>
            <p:ph type="title"/>
          </p:nvPr>
        </p:nvSpPr>
        <p:spPr>
          <a:xfrm flipH="1">
            <a:off x="4039300" y="2048543"/>
            <a:ext cx="3609300" cy="12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000" b="0">
                <a:latin typeface="Lato Black"/>
                <a:ea typeface="Lato Black"/>
                <a:cs typeface="Lato Black"/>
                <a:sym typeface="Lato Black"/>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7" name="Google Shape;77;p16"/>
          <p:cNvSpPr txBox="1">
            <a:spLocks noGrp="1"/>
          </p:cNvSpPr>
          <p:nvPr>
            <p:ph type="subTitle" idx="1"/>
          </p:nvPr>
        </p:nvSpPr>
        <p:spPr>
          <a:xfrm flipH="1">
            <a:off x="4424025" y="3582208"/>
            <a:ext cx="2840100" cy="716400"/>
          </a:xfrm>
          <a:prstGeom prst="rect">
            <a:avLst/>
          </a:prstGeom>
          <a:solidFill>
            <a:schemeClr val="lt2"/>
          </a:solidFill>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800"/>
              <a:buNone/>
              <a:defRPr sz="1700">
                <a:solidFill>
                  <a:schemeClr val="dk2"/>
                </a:solidFill>
              </a:defRPr>
            </a:lvl1pPr>
            <a:lvl2pPr lvl="1" algn="ctr" rtl="0">
              <a:lnSpc>
                <a:spcPct val="100000"/>
              </a:lnSpc>
              <a:spcBef>
                <a:spcPts val="0"/>
              </a:spcBef>
              <a:spcAft>
                <a:spcPts val="0"/>
              </a:spcAft>
              <a:buClr>
                <a:schemeClr val="dk1"/>
              </a:buClr>
              <a:buSzPts val="2800"/>
              <a:buNone/>
              <a:defRPr sz="2800">
                <a:solidFill>
                  <a:schemeClr val="dk1"/>
                </a:solidFill>
              </a:defRPr>
            </a:lvl2pPr>
            <a:lvl3pPr lvl="2" algn="ctr" rtl="0">
              <a:lnSpc>
                <a:spcPct val="100000"/>
              </a:lnSpc>
              <a:spcBef>
                <a:spcPts val="0"/>
              </a:spcBef>
              <a:spcAft>
                <a:spcPts val="0"/>
              </a:spcAft>
              <a:buClr>
                <a:schemeClr val="dk1"/>
              </a:buClr>
              <a:buSzPts val="2800"/>
              <a:buNone/>
              <a:defRPr sz="2800">
                <a:solidFill>
                  <a:schemeClr val="dk1"/>
                </a:solidFill>
              </a:defRPr>
            </a:lvl3pPr>
            <a:lvl4pPr lvl="3" algn="ctr" rtl="0">
              <a:lnSpc>
                <a:spcPct val="100000"/>
              </a:lnSpc>
              <a:spcBef>
                <a:spcPts val="0"/>
              </a:spcBef>
              <a:spcAft>
                <a:spcPts val="0"/>
              </a:spcAft>
              <a:buClr>
                <a:schemeClr val="dk1"/>
              </a:buClr>
              <a:buSzPts val="2800"/>
              <a:buNone/>
              <a:defRPr sz="2800">
                <a:solidFill>
                  <a:schemeClr val="dk1"/>
                </a:solidFill>
              </a:defRPr>
            </a:lvl4pPr>
            <a:lvl5pPr lvl="4" algn="ctr" rtl="0">
              <a:lnSpc>
                <a:spcPct val="100000"/>
              </a:lnSpc>
              <a:spcBef>
                <a:spcPts val="0"/>
              </a:spcBef>
              <a:spcAft>
                <a:spcPts val="0"/>
              </a:spcAft>
              <a:buClr>
                <a:schemeClr val="dk1"/>
              </a:buClr>
              <a:buSzPts val="2800"/>
              <a:buNone/>
              <a:defRPr sz="2800">
                <a:solidFill>
                  <a:schemeClr val="dk1"/>
                </a:solidFill>
              </a:defRPr>
            </a:lvl5pPr>
            <a:lvl6pPr lvl="5" algn="ctr" rtl="0">
              <a:lnSpc>
                <a:spcPct val="100000"/>
              </a:lnSpc>
              <a:spcBef>
                <a:spcPts val="0"/>
              </a:spcBef>
              <a:spcAft>
                <a:spcPts val="0"/>
              </a:spcAft>
              <a:buClr>
                <a:schemeClr val="dk1"/>
              </a:buClr>
              <a:buSzPts val="2800"/>
              <a:buNone/>
              <a:defRPr sz="2800">
                <a:solidFill>
                  <a:schemeClr val="dk1"/>
                </a:solidFill>
              </a:defRPr>
            </a:lvl6pPr>
            <a:lvl7pPr lvl="6" algn="ctr" rtl="0">
              <a:lnSpc>
                <a:spcPct val="100000"/>
              </a:lnSpc>
              <a:spcBef>
                <a:spcPts val="0"/>
              </a:spcBef>
              <a:spcAft>
                <a:spcPts val="0"/>
              </a:spcAft>
              <a:buClr>
                <a:schemeClr val="dk1"/>
              </a:buClr>
              <a:buSzPts val="2800"/>
              <a:buNone/>
              <a:defRPr sz="2800">
                <a:solidFill>
                  <a:schemeClr val="dk1"/>
                </a:solidFill>
              </a:defRPr>
            </a:lvl7pPr>
            <a:lvl8pPr lvl="7" algn="ctr" rtl="0">
              <a:lnSpc>
                <a:spcPct val="100000"/>
              </a:lnSpc>
              <a:spcBef>
                <a:spcPts val="0"/>
              </a:spcBef>
              <a:spcAft>
                <a:spcPts val="0"/>
              </a:spcAft>
              <a:buClr>
                <a:schemeClr val="dk1"/>
              </a:buClr>
              <a:buSzPts val="2800"/>
              <a:buNone/>
              <a:defRPr sz="2800">
                <a:solidFill>
                  <a:schemeClr val="dk1"/>
                </a:solidFill>
              </a:defRPr>
            </a:lvl8pPr>
            <a:lvl9pPr lvl="8" algn="ctr" rtl="0">
              <a:lnSpc>
                <a:spcPct val="100000"/>
              </a:lnSpc>
              <a:spcBef>
                <a:spcPts val="0"/>
              </a:spcBef>
              <a:spcAft>
                <a:spcPts val="0"/>
              </a:spcAft>
              <a:buClr>
                <a:schemeClr val="dk1"/>
              </a:buClr>
              <a:buSzPts val="2800"/>
              <a:buNone/>
              <a:defRPr sz="2800">
                <a:solidFill>
                  <a:schemeClr val="dk1"/>
                </a:solidFill>
              </a:defRPr>
            </a:lvl9pPr>
          </a:lstStyle>
          <a:p>
            <a:endParaRPr/>
          </a:p>
        </p:txBody>
      </p:sp>
      <p:sp>
        <p:nvSpPr>
          <p:cNvPr id="78" name="Google Shape;78;p16"/>
          <p:cNvSpPr txBox="1">
            <a:spLocks noGrp="1"/>
          </p:cNvSpPr>
          <p:nvPr>
            <p:ph type="title" idx="2" hasCustomPrompt="1"/>
          </p:nvPr>
        </p:nvSpPr>
        <p:spPr>
          <a:xfrm flipH="1">
            <a:off x="5363350" y="844893"/>
            <a:ext cx="961200" cy="961200"/>
          </a:xfrm>
          <a:prstGeom prst="rect">
            <a:avLst/>
          </a:prstGeom>
          <a:solidFill>
            <a:schemeClr val="lt2"/>
          </a:solidFill>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2500"/>
              <a:buFont typeface="Lato"/>
              <a:buNone/>
              <a:defRPr sz="4000" b="1">
                <a:solidFill>
                  <a:schemeClr val="dk2"/>
                </a:solidFill>
                <a:latin typeface="Lato"/>
                <a:ea typeface="Lato"/>
                <a:cs typeface="Lato"/>
                <a:sym typeface="Lato"/>
              </a:defRPr>
            </a:lvl1pPr>
            <a:lvl2pPr lvl="1" algn="ctr" rtl="0">
              <a:spcBef>
                <a:spcPts val="0"/>
              </a:spcBef>
              <a:spcAft>
                <a:spcPts val="0"/>
              </a:spcAft>
              <a:buSzPts val="2500"/>
              <a:buFont typeface="Lato"/>
              <a:buNone/>
              <a:defRPr sz="2500" b="1">
                <a:latin typeface="Lato"/>
                <a:ea typeface="Lato"/>
                <a:cs typeface="Lato"/>
                <a:sym typeface="Lato"/>
              </a:defRPr>
            </a:lvl2pPr>
            <a:lvl3pPr lvl="2" algn="ctr" rtl="0">
              <a:spcBef>
                <a:spcPts val="0"/>
              </a:spcBef>
              <a:spcAft>
                <a:spcPts val="0"/>
              </a:spcAft>
              <a:buSzPts val="2500"/>
              <a:buFont typeface="Lato"/>
              <a:buNone/>
              <a:defRPr sz="2500" b="1">
                <a:latin typeface="Lato"/>
                <a:ea typeface="Lato"/>
                <a:cs typeface="Lato"/>
                <a:sym typeface="Lato"/>
              </a:defRPr>
            </a:lvl3pPr>
            <a:lvl4pPr lvl="3" algn="ctr" rtl="0">
              <a:spcBef>
                <a:spcPts val="0"/>
              </a:spcBef>
              <a:spcAft>
                <a:spcPts val="0"/>
              </a:spcAft>
              <a:buSzPts val="2500"/>
              <a:buFont typeface="Lato"/>
              <a:buNone/>
              <a:defRPr sz="2500" b="1">
                <a:latin typeface="Lato"/>
                <a:ea typeface="Lato"/>
                <a:cs typeface="Lato"/>
                <a:sym typeface="Lato"/>
              </a:defRPr>
            </a:lvl4pPr>
            <a:lvl5pPr lvl="4" algn="ctr" rtl="0">
              <a:spcBef>
                <a:spcPts val="0"/>
              </a:spcBef>
              <a:spcAft>
                <a:spcPts val="0"/>
              </a:spcAft>
              <a:buSzPts val="2500"/>
              <a:buFont typeface="Lato"/>
              <a:buNone/>
              <a:defRPr sz="2500" b="1">
                <a:latin typeface="Lato"/>
                <a:ea typeface="Lato"/>
                <a:cs typeface="Lato"/>
                <a:sym typeface="Lato"/>
              </a:defRPr>
            </a:lvl5pPr>
            <a:lvl6pPr lvl="5" algn="ctr" rtl="0">
              <a:spcBef>
                <a:spcPts val="0"/>
              </a:spcBef>
              <a:spcAft>
                <a:spcPts val="0"/>
              </a:spcAft>
              <a:buSzPts val="2500"/>
              <a:buFont typeface="Lato"/>
              <a:buNone/>
              <a:defRPr sz="2500" b="1">
                <a:latin typeface="Lato"/>
                <a:ea typeface="Lato"/>
                <a:cs typeface="Lato"/>
                <a:sym typeface="Lato"/>
              </a:defRPr>
            </a:lvl6pPr>
            <a:lvl7pPr lvl="6" algn="ctr" rtl="0">
              <a:spcBef>
                <a:spcPts val="0"/>
              </a:spcBef>
              <a:spcAft>
                <a:spcPts val="0"/>
              </a:spcAft>
              <a:buSzPts val="2500"/>
              <a:buFont typeface="Lato"/>
              <a:buNone/>
              <a:defRPr sz="2500" b="1">
                <a:latin typeface="Lato"/>
                <a:ea typeface="Lato"/>
                <a:cs typeface="Lato"/>
                <a:sym typeface="Lato"/>
              </a:defRPr>
            </a:lvl7pPr>
            <a:lvl8pPr lvl="7" algn="ctr" rtl="0">
              <a:spcBef>
                <a:spcPts val="0"/>
              </a:spcBef>
              <a:spcAft>
                <a:spcPts val="0"/>
              </a:spcAft>
              <a:buSzPts val="2500"/>
              <a:buFont typeface="Lato"/>
              <a:buNone/>
              <a:defRPr sz="2500" b="1">
                <a:latin typeface="Lato"/>
                <a:ea typeface="Lato"/>
                <a:cs typeface="Lato"/>
                <a:sym typeface="Lato"/>
              </a:defRPr>
            </a:lvl8pPr>
            <a:lvl9pPr lvl="8" algn="ctr" rtl="0">
              <a:spcBef>
                <a:spcPts val="0"/>
              </a:spcBef>
              <a:spcAft>
                <a:spcPts val="0"/>
              </a:spcAft>
              <a:buSzPts val="2500"/>
              <a:buFont typeface="Lato"/>
              <a:buNone/>
              <a:defRPr sz="2500" b="1">
                <a:latin typeface="Lato"/>
                <a:ea typeface="Lato"/>
                <a:cs typeface="Lato"/>
                <a:sym typeface="Lato"/>
              </a:defRPr>
            </a:lvl9pPr>
          </a:lstStyle>
          <a:p>
            <a:r>
              <a:t>xx%</a:t>
            </a:r>
          </a:p>
        </p:txBody>
      </p:sp>
      <p:cxnSp>
        <p:nvCxnSpPr>
          <p:cNvPr id="79" name="Google Shape;79;p16"/>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and text">
  <p:cSld name="CUSTOM_3">
    <p:spTree>
      <p:nvGrpSpPr>
        <p:cNvPr id="1" name="Shape 80"/>
        <p:cNvGrpSpPr/>
        <p:nvPr/>
      </p:nvGrpSpPr>
      <p:grpSpPr>
        <a:xfrm>
          <a:off x="0" y="0"/>
          <a:ext cx="0" cy="0"/>
          <a:chOff x="0" y="0"/>
          <a:chExt cx="0" cy="0"/>
        </a:xfrm>
      </p:grpSpPr>
      <p:sp>
        <p:nvSpPr>
          <p:cNvPr id="81" name="Google Shape;81;p17"/>
          <p:cNvSpPr txBox="1">
            <a:spLocks noGrp="1"/>
          </p:cNvSpPr>
          <p:nvPr>
            <p:ph type="title" hasCustomPrompt="1"/>
          </p:nvPr>
        </p:nvSpPr>
        <p:spPr>
          <a:xfrm>
            <a:off x="4960450" y="1734147"/>
            <a:ext cx="2519100" cy="113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8000">
                <a:solidFill>
                  <a:schemeClr val="dk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82" name="Google Shape;82;p17"/>
          <p:cNvSpPr txBox="1">
            <a:spLocks noGrp="1"/>
          </p:cNvSpPr>
          <p:nvPr>
            <p:ph type="subTitle" idx="1"/>
          </p:nvPr>
        </p:nvSpPr>
        <p:spPr>
          <a:xfrm>
            <a:off x="4960450" y="2843942"/>
            <a:ext cx="2519100" cy="59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dk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3" name="Google Shape;83;p17"/>
          <p:cNvSpPr txBox="1">
            <a:spLocks noGrp="1"/>
          </p:cNvSpPr>
          <p:nvPr>
            <p:ph type="title" idx="2" hasCustomPrompt="1"/>
          </p:nvPr>
        </p:nvSpPr>
        <p:spPr>
          <a:xfrm>
            <a:off x="1555500" y="1126070"/>
            <a:ext cx="2854500" cy="708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53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84" name="Google Shape;84;p17"/>
          <p:cNvSpPr txBox="1">
            <a:spLocks noGrp="1"/>
          </p:cNvSpPr>
          <p:nvPr>
            <p:ph type="subTitle" idx="3"/>
          </p:nvPr>
        </p:nvSpPr>
        <p:spPr>
          <a:xfrm>
            <a:off x="1555512" y="1987093"/>
            <a:ext cx="2854500" cy="293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5" name="Google Shape;85;p17"/>
          <p:cNvSpPr txBox="1">
            <a:spLocks noGrp="1"/>
          </p:cNvSpPr>
          <p:nvPr>
            <p:ph type="title" idx="4" hasCustomPrompt="1"/>
          </p:nvPr>
        </p:nvSpPr>
        <p:spPr>
          <a:xfrm>
            <a:off x="1555500" y="2863325"/>
            <a:ext cx="2854500" cy="708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53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86" name="Google Shape;86;p17"/>
          <p:cNvSpPr txBox="1">
            <a:spLocks noGrp="1"/>
          </p:cNvSpPr>
          <p:nvPr>
            <p:ph type="subTitle" idx="5"/>
          </p:nvPr>
        </p:nvSpPr>
        <p:spPr>
          <a:xfrm>
            <a:off x="1555512" y="3724330"/>
            <a:ext cx="2854500" cy="293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cxnSp>
        <p:nvCxnSpPr>
          <p:cNvPr id="87" name="Google Shape;87;p17"/>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92"/>
        <p:cNvGrpSpPr/>
        <p:nvPr/>
      </p:nvGrpSpPr>
      <p:grpSpPr>
        <a:xfrm>
          <a:off x="0" y="0"/>
          <a:ext cx="0" cy="0"/>
          <a:chOff x="0" y="0"/>
          <a:chExt cx="0" cy="0"/>
        </a:xfrm>
      </p:grpSpPr>
      <p:sp>
        <p:nvSpPr>
          <p:cNvPr id="93" name="Google Shape;93;p19"/>
          <p:cNvSpPr txBox="1">
            <a:spLocks noGrp="1"/>
          </p:cNvSpPr>
          <p:nvPr>
            <p:ph type="subTitle" idx="1"/>
          </p:nvPr>
        </p:nvSpPr>
        <p:spPr>
          <a:xfrm>
            <a:off x="2222812" y="1416638"/>
            <a:ext cx="1251600" cy="5211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Font typeface="Lato Black"/>
              <a:buNone/>
              <a:defRPr sz="2100">
                <a:latin typeface="Lato Black"/>
                <a:ea typeface="Lato Black"/>
                <a:cs typeface="Lato Black"/>
                <a:sym typeface="Lato Black"/>
              </a:defRPr>
            </a:lvl1pPr>
            <a:lvl2pPr lvl="1" rtl="0">
              <a:spcBef>
                <a:spcPts val="0"/>
              </a:spcBef>
              <a:spcAft>
                <a:spcPts val="0"/>
              </a:spcAft>
              <a:buSzPts val="2000"/>
              <a:buFont typeface="Lato Black"/>
              <a:buNone/>
              <a:defRPr sz="2000">
                <a:latin typeface="Lato Black"/>
                <a:ea typeface="Lato Black"/>
                <a:cs typeface="Lato Black"/>
                <a:sym typeface="Lato Black"/>
              </a:defRPr>
            </a:lvl2pPr>
            <a:lvl3pPr lvl="2" rtl="0">
              <a:spcBef>
                <a:spcPts val="0"/>
              </a:spcBef>
              <a:spcAft>
                <a:spcPts val="0"/>
              </a:spcAft>
              <a:buSzPts val="2000"/>
              <a:buFont typeface="Lato Black"/>
              <a:buNone/>
              <a:defRPr sz="2000">
                <a:latin typeface="Lato Black"/>
                <a:ea typeface="Lato Black"/>
                <a:cs typeface="Lato Black"/>
                <a:sym typeface="Lato Black"/>
              </a:defRPr>
            </a:lvl3pPr>
            <a:lvl4pPr lvl="3" rtl="0">
              <a:spcBef>
                <a:spcPts val="0"/>
              </a:spcBef>
              <a:spcAft>
                <a:spcPts val="0"/>
              </a:spcAft>
              <a:buSzPts val="2000"/>
              <a:buFont typeface="Lato Black"/>
              <a:buNone/>
              <a:defRPr sz="2000">
                <a:latin typeface="Lato Black"/>
                <a:ea typeface="Lato Black"/>
                <a:cs typeface="Lato Black"/>
                <a:sym typeface="Lato Black"/>
              </a:defRPr>
            </a:lvl4pPr>
            <a:lvl5pPr lvl="4" rtl="0">
              <a:spcBef>
                <a:spcPts val="0"/>
              </a:spcBef>
              <a:spcAft>
                <a:spcPts val="0"/>
              </a:spcAft>
              <a:buSzPts val="2000"/>
              <a:buFont typeface="Lato Black"/>
              <a:buNone/>
              <a:defRPr sz="2000">
                <a:latin typeface="Lato Black"/>
                <a:ea typeface="Lato Black"/>
                <a:cs typeface="Lato Black"/>
                <a:sym typeface="Lato Black"/>
              </a:defRPr>
            </a:lvl5pPr>
            <a:lvl6pPr lvl="5" rtl="0">
              <a:spcBef>
                <a:spcPts val="0"/>
              </a:spcBef>
              <a:spcAft>
                <a:spcPts val="0"/>
              </a:spcAft>
              <a:buSzPts val="2000"/>
              <a:buFont typeface="Lato Black"/>
              <a:buNone/>
              <a:defRPr sz="2000">
                <a:latin typeface="Lato Black"/>
                <a:ea typeface="Lato Black"/>
                <a:cs typeface="Lato Black"/>
                <a:sym typeface="Lato Black"/>
              </a:defRPr>
            </a:lvl6pPr>
            <a:lvl7pPr lvl="6" rtl="0">
              <a:spcBef>
                <a:spcPts val="0"/>
              </a:spcBef>
              <a:spcAft>
                <a:spcPts val="0"/>
              </a:spcAft>
              <a:buSzPts val="2000"/>
              <a:buFont typeface="Lato Black"/>
              <a:buNone/>
              <a:defRPr sz="2000">
                <a:latin typeface="Lato Black"/>
                <a:ea typeface="Lato Black"/>
                <a:cs typeface="Lato Black"/>
                <a:sym typeface="Lato Black"/>
              </a:defRPr>
            </a:lvl7pPr>
            <a:lvl8pPr lvl="7" rtl="0">
              <a:spcBef>
                <a:spcPts val="0"/>
              </a:spcBef>
              <a:spcAft>
                <a:spcPts val="0"/>
              </a:spcAft>
              <a:buSzPts val="2000"/>
              <a:buFont typeface="Lato Black"/>
              <a:buNone/>
              <a:defRPr sz="2000">
                <a:latin typeface="Lato Black"/>
                <a:ea typeface="Lato Black"/>
                <a:cs typeface="Lato Black"/>
                <a:sym typeface="Lato Black"/>
              </a:defRPr>
            </a:lvl8pPr>
            <a:lvl9pPr lvl="8" rtl="0">
              <a:spcBef>
                <a:spcPts val="0"/>
              </a:spcBef>
              <a:spcAft>
                <a:spcPts val="0"/>
              </a:spcAft>
              <a:buSzPts val="2000"/>
              <a:buFont typeface="Lato Black"/>
              <a:buNone/>
              <a:defRPr sz="2000">
                <a:latin typeface="Lato Black"/>
                <a:ea typeface="Lato Black"/>
                <a:cs typeface="Lato Black"/>
                <a:sym typeface="Lato Black"/>
              </a:defRPr>
            </a:lvl9pPr>
          </a:lstStyle>
          <a:p>
            <a:endParaRPr/>
          </a:p>
        </p:txBody>
      </p:sp>
      <p:sp>
        <p:nvSpPr>
          <p:cNvPr id="94" name="Google Shape;94;p19"/>
          <p:cNvSpPr txBox="1">
            <a:spLocks noGrp="1"/>
          </p:cNvSpPr>
          <p:nvPr>
            <p:ph type="subTitle" idx="2"/>
          </p:nvPr>
        </p:nvSpPr>
        <p:spPr>
          <a:xfrm flipH="1">
            <a:off x="2222812" y="2562788"/>
            <a:ext cx="1251600" cy="5211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Font typeface="Lato Black"/>
              <a:buNone/>
              <a:defRPr sz="2100">
                <a:latin typeface="Lato Black"/>
                <a:ea typeface="Lato Black"/>
                <a:cs typeface="Lato Black"/>
                <a:sym typeface="Lato Black"/>
              </a:defRPr>
            </a:lvl1pPr>
            <a:lvl2pPr lvl="1" rtl="0">
              <a:spcBef>
                <a:spcPts val="0"/>
              </a:spcBef>
              <a:spcAft>
                <a:spcPts val="0"/>
              </a:spcAft>
              <a:buSzPts val="2000"/>
              <a:buFont typeface="Lato Black"/>
              <a:buNone/>
              <a:defRPr sz="2000">
                <a:latin typeface="Lato Black"/>
                <a:ea typeface="Lato Black"/>
                <a:cs typeface="Lato Black"/>
                <a:sym typeface="Lato Black"/>
              </a:defRPr>
            </a:lvl2pPr>
            <a:lvl3pPr lvl="2" rtl="0">
              <a:spcBef>
                <a:spcPts val="0"/>
              </a:spcBef>
              <a:spcAft>
                <a:spcPts val="0"/>
              </a:spcAft>
              <a:buSzPts val="2000"/>
              <a:buFont typeface="Lato Black"/>
              <a:buNone/>
              <a:defRPr sz="2000">
                <a:latin typeface="Lato Black"/>
                <a:ea typeface="Lato Black"/>
                <a:cs typeface="Lato Black"/>
                <a:sym typeface="Lato Black"/>
              </a:defRPr>
            </a:lvl3pPr>
            <a:lvl4pPr lvl="3" rtl="0">
              <a:spcBef>
                <a:spcPts val="0"/>
              </a:spcBef>
              <a:spcAft>
                <a:spcPts val="0"/>
              </a:spcAft>
              <a:buSzPts val="2000"/>
              <a:buFont typeface="Lato Black"/>
              <a:buNone/>
              <a:defRPr sz="2000">
                <a:latin typeface="Lato Black"/>
                <a:ea typeface="Lato Black"/>
                <a:cs typeface="Lato Black"/>
                <a:sym typeface="Lato Black"/>
              </a:defRPr>
            </a:lvl4pPr>
            <a:lvl5pPr lvl="4" rtl="0">
              <a:spcBef>
                <a:spcPts val="0"/>
              </a:spcBef>
              <a:spcAft>
                <a:spcPts val="0"/>
              </a:spcAft>
              <a:buSzPts val="2000"/>
              <a:buFont typeface="Lato Black"/>
              <a:buNone/>
              <a:defRPr sz="2000">
                <a:latin typeface="Lato Black"/>
                <a:ea typeface="Lato Black"/>
                <a:cs typeface="Lato Black"/>
                <a:sym typeface="Lato Black"/>
              </a:defRPr>
            </a:lvl5pPr>
            <a:lvl6pPr lvl="5" rtl="0">
              <a:spcBef>
                <a:spcPts val="0"/>
              </a:spcBef>
              <a:spcAft>
                <a:spcPts val="0"/>
              </a:spcAft>
              <a:buSzPts val="2000"/>
              <a:buFont typeface="Lato Black"/>
              <a:buNone/>
              <a:defRPr sz="2000">
                <a:latin typeface="Lato Black"/>
                <a:ea typeface="Lato Black"/>
                <a:cs typeface="Lato Black"/>
                <a:sym typeface="Lato Black"/>
              </a:defRPr>
            </a:lvl6pPr>
            <a:lvl7pPr lvl="6" rtl="0">
              <a:spcBef>
                <a:spcPts val="0"/>
              </a:spcBef>
              <a:spcAft>
                <a:spcPts val="0"/>
              </a:spcAft>
              <a:buSzPts val="2000"/>
              <a:buFont typeface="Lato Black"/>
              <a:buNone/>
              <a:defRPr sz="2000">
                <a:latin typeface="Lato Black"/>
                <a:ea typeface="Lato Black"/>
                <a:cs typeface="Lato Black"/>
                <a:sym typeface="Lato Black"/>
              </a:defRPr>
            </a:lvl7pPr>
            <a:lvl8pPr lvl="7" rtl="0">
              <a:spcBef>
                <a:spcPts val="0"/>
              </a:spcBef>
              <a:spcAft>
                <a:spcPts val="0"/>
              </a:spcAft>
              <a:buSzPts val="2000"/>
              <a:buFont typeface="Lato Black"/>
              <a:buNone/>
              <a:defRPr sz="2000">
                <a:latin typeface="Lato Black"/>
                <a:ea typeface="Lato Black"/>
                <a:cs typeface="Lato Black"/>
                <a:sym typeface="Lato Black"/>
              </a:defRPr>
            </a:lvl8pPr>
            <a:lvl9pPr lvl="8" rtl="0">
              <a:spcBef>
                <a:spcPts val="0"/>
              </a:spcBef>
              <a:spcAft>
                <a:spcPts val="0"/>
              </a:spcAft>
              <a:buSzPts val="2000"/>
              <a:buFont typeface="Lato Black"/>
              <a:buNone/>
              <a:defRPr sz="2000">
                <a:latin typeface="Lato Black"/>
                <a:ea typeface="Lato Black"/>
                <a:cs typeface="Lato Black"/>
                <a:sym typeface="Lato Black"/>
              </a:defRPr>
            </a:lvl9pPr>
          </a:lstStyle>
          <a:p>
            <a:endParaRPr/>
          </a:p>
        </p:txBody>
      </p:sp>
      <p:sp>
        <p:nvSpPr>
          <p:cNvPr id="95" name="Google Shape;95;p19"/>
          <p:cNvSpPr txBox="1">
            <a:spLocks noGrp="1"/>
          </p:cNvSpPr>
          <p:nvPr>
            <p:ph type="subTitle" idx="3"/>
          </p:nvPr>
        </p:nvSpPr>
        <p:spPr>
          <a:xfrm>
            <a:off x="3655213" y="1416638"/>
            <a:ext cx="3465300" cy="521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6" name="Google Shape;96;p19"/>
          <p:cNvSpPr txBox="1">
            <a:spLocks noGrp="1"/>
          </p:cNvSpPr>
          <p:nvPr>
            <p:ph type="subTitle" idx="4"/>
          </p:nvPr>
        </p:nvSpPr>
        <p:spPr>
          <a:xfrm flipH="1">
            <a:off x="3655213" y="2562788"/>
            <a:ext cx="3465300" cy="521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7" name="Google Shape;97;p19"/>
          <p:cNvSpPr txBox="1">
            <a:spLocks noGrp="1"/>
          </p:cNvSpPr>
          <p:nvPr>
            <p:ph type="subTitle" idx="5"/>
          </p:nvPr>
        </p:nvSpPr>
        <p:spPr>
          <a:xfrm>
            <a:off x="2222812" y="3588038"/>
            <a:ext cx="1251600" cy="5211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Font typeface="Lato Black"/>
              <a:buNone/>
              <a:defRPr sz="2100">
                <a:latin typeface="Lato Black"/>
                <a:ea typeface="Lato Black"/>
                <a:cs typeface="Lato Black"/>
                <a:sym typeface="Lato Black"/>
              </a:defRPr>
            </a:lvl1pPr>
            <a:lvl2pPr lvl="1" rtl="0">
              <a:spcBef>
                <a:spcPts val="0"/>
              </a:spcBef>
              <a:spcAft>
                <a:spcPts val="0"/>
              </a:spcAft>
              <a:buSzPts val="2000"/>
              <a:buFont typeface="Lato Black"/>
              <a:buNone/>
              <a:defRPr sz="2000">
                <a:latin typeface="Lato Black"/>
                <a:ea typeface="Lato Black"/>
                <a:cs typeface="Lato Black"/>
                <a:sym typeface="Lato Black"/>
              </a:defRPr>
            </a:lvl2pPr>
            <a:lvl3pPr lvl="2" rtl="0">
              <a:spcBef>
                <a:spcPts val="0"/>
              </a:spcBef>
              <a:spcAft>
                <a:spcPts val="0"/>
              </a:spcAft>
              <a:buSzPts val="2000"/>
              <a:buFont typeface="Lato Black"/>
              <a:buNone/>
              <a:defRPr sz="2000">
                <a:latin typeface="Lato Black"/>
                <a:ea typeface="Lato Black"/>
                <a:cs typeface="Lato Black"/>
                <a:sym typeface="Lato Black"/>
              </a:defRPr>
            </a:lvl3pPr>
            <a:lvl4pPr lvl="3" rtl="0">
              <a:spcBef>
                <a:spcPts val="0"/>
              </a:spcBef>
              <a:spcAft>
                <a:spcPts val="0"/>
              </a:spcAft>
              <a:buSzPts val="2000"/>
              <a:buFont typeface="Lato Black"/>
              <a:buNone/>
              <a:defRPr sz="2000">
                <a:latin typeface="Lato Black"/>
                <a:ea typeface="Lato Black"/>
                <a:cs typeface="Lato Black"/>
                <a:sym typeface="Lato Black"/>
              </a:defRPr>
            </a:lvl4pPr>
            <a:lvl5pPr lvl="4" rtl="0">
              <a:spcBef>
                <a:spcPts val="0"/>
              </a:spcBef>
              <a:spcAft>
                <a:spcPts val="0"/>
              </a:spcAft>
              <a:buSzPts val="2000"/>
              <a:buFont typeface="Lato Black"/>
              <a:buNone/>
              <a:defRPr sz="2000">
                <a:latin typeface="Lato Black"/>
                <a:ea typeface="Lato Black"/>
                <a:cs typeface="Lato Black"/>
                <a:sym typeface="Lato Black"/>
              </a:defRPr>
            </a:lvl5pPr>
            <a:lvl6pPr lvl="5" rtl="0">
              <a:spcBef>
                <a:spcPts val="0"/>
              </a:spcBef>
              <a:spcAft>
                <a:spcPts val="0"/>
              </a:spcAft>
              <a:buSzPts val="2000"/>
              <a:buFont typeface="Lato Black"/>
              <a:buNone/>
              <a:defRPr sz="2000">
                <a:latin typeface="Lato Black"/>
                <a:ea typeface="Lato Black"/>
                <a:cs typeface="Lato Black"/>
                <a:sym typeface="Lato Black"/>
              </a:defRPr>
            </a:lvl6pPr>
            <a:lvl7pPr lvl="6" rtl="0">
              <a:spcBef>
                <a:spcPts val="0"/>
              </a:spcBef>
              <a:spcAft>
                <a:spcPts val="0"/>
              </a:spcAft>
              <a:buSzPts val="2000"/>
              <a:buFont typeface="Lato Black"/>
              <a:buNone/>
              <a:defRPr sz="2000">
                <a:latin typeface="Lato Black"/>
                <a:ea typeface="Lato Black"/>
                <a:cs typeface="Lato Black"/>
                <a:sym typeface="Lato Black"/>
              </a:defRPr>
            </a:lvl7pPr>
            <a:lvl8pPr lvl="7" rtl="0">
              <a:spcBef>
                <a:spcPts val="0"/>
              </a:spcBef>
              <a:spcAft>
                <a:spcPts val="0"/>
              </a:spcAft>
              <a:buSzPts val="2000"/>
              <a:buFont typeface="Lato Black"/>
              <a:buNone/>
              <a:defRPr sz="2000">
                <a:latin typeface="Lato Black"/>
                <a:ea typeface="Lato Black"/>
                <a:cs typeface="Lato Black"/>
                <a:sym typeface="Lato Black"/>
              </a:defRPr>
            </a:lvl8pPr>
            <a:lvl9pPr lvl="8" rtl="0">
              <a:spcBef>
                <a:spcPts val="0"/>
              </a:spcBef>
              <a:spcAft>
                <a:spcPts val="0"/>
              </a:spcAft>
              <a:buSzPts val="2000"/>
              <a:buFont typeface="Lato Black"/>
              <a:buNone/>
              <a:defRPr sz="2000">
                <a:latin typeface="Lato Black"/>
                <a:ea typeface="Lato Black"/>
                <a:cs typeface="Lato Black"/>
                <a:sym typeface="Lato Black"/>
              </a:defRPr>
            </a:lvl9pPr>
          </a:lstStyle>
          <a:p>
            <a:endParaRPr/>
          </a:p>
        </p:txBody>
      </p:sp>
      <p:sp>
        <p:nvSpPr>
          <p:cNvPr id="98" name="Google Shape;98;p19"/>
          <p:cNvSpPr txBox="1">
            <a:spLocks noGrp="1"/>
          </p:cNvSpPr>
          <p:nvPr>
            <p:ph type="subTitle" idx="6"/>
          </p:nvPr>
        </p:nvSpPr>
        <p:spPr>
          <a:xfrm>
            <a:off x="3655213" y="3588038"/>
            <a:ext cx="3465300" cy="521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cxnSp>
        <p:nvCxnSpPr>
          <p:cNvPr id="99" name="Google Shape;99;p19"/>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
        <p:nvSpPr>
          <p:cNvPr id="100" name="Google Shape;100;p19"/>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atin typeface="Lato"/>
                <a:ea typeface="Lato"/>
                <a:cs typeface="Lato"/>
                <a:sym typeface="Lato"/>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p:cSld name="CUSTOM_1_1">
    <p:spTree>
      <p:nvGrpSpPr>
        <p:cNvPr id="1" name="Shape 110"/>
        <p:cNvGrpSpPr/>
        <p:nvPr/>
      </p:nvGrpSpPr>
      <p:grpSpPr>
        <a:xfrm>
          <a:off x="0" y="0"/>
          <a:ext cx="0" cy="0"/>
          <a:chOff x="0" y="0"/>
          <a:chExt cx="0" cy="0"/>
        </a:xfrm>
      </p:grpSpPr>
      <p:sp>
        <p:nvSpPr>
          <p:cNvPr id="111" name="Google Shape;111;p21"/>
          <p:cNvSpPr txBox="1">
            <a:spLocks noGrp="1"/>
          </p:cNvSpPr>
          <p:nvPr>
            <p:ph type="subTitle" idx="1"/>
          </p:nvPr>
        </p:nvSpPr>
        <p:spPr>
          <a:xfrm>
            <a:off x="719988" y="1500616"/>
            <a:ext cx="2010900" cy="376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000"/>
              <a:buFont typeface="Lato Black"/>
              <a:buNone/>
              <a:defRPr sz="2100">
                <a:latin typeface="Lato Black"/>
                <a:ea typeface="Lato Black"/>
                <a:cs typeface="Lato Black"/>
                <a:sym typeface="Lato Black"/>
              </a:defRPr>
            </a:lvl1pPr>
            <a:lvl2pPr lvl="1" rtl="0">
              <a:spcBef>
                <a:spcPts val="0"/>
              </a:spcBef>
              <a:spcAft>
                <a:spcPts val="0"/>
              </a:spcAft>
              <a:buSzPts val="2000"/>
              <a:buFont typeface="Lato Black"/>
              <a:buNone/>
              <a:defRPr sz="2000">
                <a:latin typeface="Lato Black"/>
                <a:ea typeface="Lato Black"/>
                <a:cs typeface="Lato Black"/>
                <a:sym typeface="Lato Black"/>
              </a:defRPr>
            </a:lvl2pPr>
            <a:lvl3pPr lvl="2" rtl="0">
              <a:spcBef>
                <a:spcPts val="0"/>
              </a:spcBef>
              <a:spcAft>
                <a:spcPts val="0"/>
              </a:spcAft>
              <a:buSzPts val="2000"/>
              <a:buFont typeface="Lato Black"/>
              <a:buNone/>
              <a:defRPr sz="2000">
                <a:latin typeface="Lato Black"/>
                <a:ea typeface="Lato Black"/>
                <a:cs typeface="Lato Black"/>
                <a:sym typeface="Lato Black"/>
              </a:defRPr>
            </a:lvl3pPr>
            <a:lvl4pPr lvl="3" rtl="0">
              <a:spcBef>
                <a:spcPts val="0"/>
              </a:spcBef>
              <a:spcAft>
                <a:spcPts val="0"/>
              </a:spcAft>
              <a:buSzPts val="2000"/>
              <a:buFont typeface="Lato Black"/>
              <a:buNone/>
              <a:defRPr sz="2000">
                <a:latin typeface="Lato Black"/>
                <a:ea typeface="Lato Black"/>
                <a:cs typeface="Lato Black"/>
                <a:sym typeface="Lato Black"/>
              </a:defRPr>
            </a:lvl4pPr>
            <a:lvl5pPr lvl="4" rtl="0">
              <a:spcBef>
                <a:spcPts val="0"/>
              </a:spcBef>
              <a:spcAft>
                <a:spcPts val="0"/>
              </a:spcAft>
              <a:buSzPts val="2000"/>
              <a:buFont typeface="Lato Black"/>
              <a:buNone/>
              <a:defRPr sz="2000">
                <a:latin typeface="Lato Black"/>
                <a:ea typeface="Lato Black"/>
                <a:cs typeface="Lato Black"/>
                <a:sym typeface="Lato Black"/>
              </a:defRPr>
            </a:lvl5pPr>
            <a:lvl6pPr lvl="5" rtl="0">
              <a:spcBef>
                <a:spcPts val="0"/>
              </a:spcBef>
              <a:spcAft>
                <a:spcPts val="0"/>
              </a:spcAft>
              <a:buSzPts val="2000"/>
              <a:buFont typeface="Lato Black"/>
              <a:buNone/>
              <a:defRPr sz="2000">
                <a:latin typeface="Lato Black"/>
                <a:ea typeface="Lato Black"/>
                <a:cs typeface="Lato Black"/>
                <a:sym typeface="Lato Black"/>
              </a:defRPr>
            </a:lvl6pPr>
            <a:lvl7pPr lvl="6" rtl="0">
              <a:spcBef>
                <a:spcPts val="0"/>
              </a:spcBef>
              <a:spcAft>
                <a:spcPts val="0"/>
              </a:spcAft>
              <a:buSzPts val="2000"/>
              <a:buFont typeface="Lato Black"/>
              <a:buNone/>
              <a:defRPr sz="2000">
                <a:latin typeface="Lato Black"/>
                <a:ea typeface="Lato Black"/>
                <a:cs typeface="Lato Black"/>
                <a:sym typeface="Lato Black"/>
              </a:defRPr>
            </a:lvl7pPr>
            <a:lvl8pPr lvl="7" rtl="0">
              <a:spcBef>
                <a:spcPts val="0"/>
              </a:spcBef>
              <a:spcAft>
                <a:spcPts val="0"/>
              </a:spcAft>
              <a:buSzPts val="2000"/>
              <a:buFont typeface="Lato Black"/>
              <a:buNone/>
              <a:defRPr sz="2000">
                <a:latin typeface="Lato Black"/>
                <a:ea typeface="Lato Black"/>
                <a:cs typeface="Lato Black"/>
                <a:sym typeface="Lato Black"/>
              </a:defRPr>
            </a:lvl8pPr>
            <a:lvl9pPr lvl="8" rtl="0">
              <a:spcBef>
                <a:spcPts val="0"/>
              </a:spcBef>
              <a:spcAft>
                <a:spcPts val="0"/>
              </a:spcAft>
              <a:buSzPts val="2000"/>
              <a:buFont typeface="Lato Black"/>
              <a:buNone/>
              <a:defRPr sz="2000">
                <a:latin typeface="Lato Black"/>
                <a:ea typeface="Lato Black"/>
                <a:cs typeface="Lato Black"/>
                <a:sym typeface="Lato Black"/>
              </a:defRPr>
            </a:lvl9pPr>
          </a:lstStyle>
          <a:p>
            <a:endParaRPr/>
          </a:p>
        </p:txBody>
      </p:sp>
      <p:sp>
        <p:nvSpPr>
          <p:cNvPr id="112" name="Google Shape;112;p21"/>
          <p:cNvSpPr txBox="1">
            <a:spLocks noGrp="1"/>
          </p:cNvSpPr>
          <p:nvPr>
            <p:ph type="subTitle" idx="2"/>
          </p:nvPr>
        </p:nvSpPr>
        <p:spPr>
          <a:xfrm>
            <a:off x="6413088" y="3261175"/>
            <a:ext cx="2010900" cy="376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Lato Black"/>
              <a:buNone/>
              <a:defRPr sz="2100">
                <a:latin typeface="Lato Black"/>
                <a:ea typeface="Lato Black"/>
                <a:cs typeface="Lato Black"/>
                <a:sym typeface="Lato Black"/>
              </a:defRPr>
            </a:lvl1pPr>
            <a:lvl2pPr lvl="1" rtl="0">
              <a:spcBef>
                <a:spcPts val="0"/>
              </a:spcBef>
              <a:spcAft>
                <a:spcPts val="0"/>
              </a:spcAft>
              <a:buSzPts val="2000"/>
              <a:buFont typeface="Lato Black"/>
              <a:buNone/>
              <a:defRPr sz="2000">
                <a:latin typeface="Lato Black"/>
                <a:ea typeface="Lato Black"/>
                <a:cs typeface="Lato Black"/>
                <a:sym typeface="Lato Black"/>
              </a:defRPr>
            </a:lvl2pPr>
            <a:lvl3pPr lvl="2" rtl="0">
              <a:spcBef>
                <a:spcPts val="0"/>
              </a:spcBef>
              <a:spcAft>
                <a:spcPts val="0"/>
              </a:spcAft>
              <a:buSzPts val="2000"/>
              <a:buFont typeface="Lato Black"/>
              <a:buNone/>
              <a:defRPr sz="2000">
                <a:latin typeface="Lato Black"/>
                <a:ea typeface="Lato Black"/>
                <a:cs typeface="Lato Black"/>
                <a:sym typeface="Lato Black"/>
              </a:defRPr>
            </a:lvl3pPr>
            <a:lvl4pPr lvl="3" rtl="0">
              <a:spcBef>
                <a:spcPts val="0"/>
              </a:spcBef>
              <a:spcAft>
                <a:spcPts val="0"/>
              </a:spcAft>
              <a:buSzPts val="2000"/>
              <a:buFont typeface="Lato Black"/>
              <a:buNone/>
              <a:defRPr sz="2000">
                <a:latin typeface="Lato Black"/>
                <a:ea typeface="Lato Black"/>
                <a:cs typeface="Lato Black"/>
                <a:sym typeface="Lato Black"/>
              </a:defRPr>
            </a:lvl4pPr>
            <a:lvl5pPr lvl="4" rtl="0">
              <a:spcBef>
                <a:spcPts val="0"/>
              </a:spcBef>
              <a:spcAft>
                <a:spcPts val="0"/>
              </a:spcAft>
              <a:buSzPts val="2000"/>
              <a:buFont typeface="Lato Black"/>
              <a:buNone/>
              <a:defRPr sz="2000">
                <a:latin typeface="Lato Black"/>
                <a:ea typeface="Lato Black"/>
                <a:cs typeface="Lato Black"/>
                <a:sym typeface="Lato Black"/>
              </a:defRPr>
            </a:lvl5pPr>
            <a:lvl6pPr lvl="5" rtl="0">
              <a:spcBef>
                <a:spcPts val="0"/>
              </a:spcBef>
              <a:spcAft>
                <a:spcPts val="0"/>
              </a:spcAft>
              <a:buSzPts val="2000"/>
              <a:buFont typeface="Lato Black"/>
              <a:buNone/>
              <a:defRPr sz="2000">
                <a:latin typeface="Lato Black"/>
                <a:ea typeface="Lato Black"/>
                <a:cs typeface="Lato Black"/>
                <a:sym typeface="Lato Black"/>
              </a:defRPr>
            </a:lvl6pPr>
            <a:lvl7pPr lvl="6" rtl="0">
              <a:spcBef>
                <a:spcPts val="0"/>
              </a:spcBef>
              <a:spcAft>
                <a:spcPts val="0"/>
              </a:spcAft>
              <a:buSzPts val="2000"/>
              <a:buFont typeface="Lato Black"/>
              <a:buNone/>
              <a:defRPr sz="2000">
                <a:latin typeface="Lato Black"/>
                <a:ea typeface="Lato Black"/>
                <a:cs typeface="Lato Black"/>
                <a:sym typeface="Lato Black"/>
              </a:defRPr>
            </a:lvl7pPr>
            <a:lvl8pPr lvl="7" rtl="0">
              <a:spcBef>
                <a:spcPts val="0"/>
              </a:spcBef>
              <a:spcAft>
                <a:spcPts val="0"/>
              </a:spcAft>
              <a:buSzPts val="2000"/>
              <a:buFont typeface="Lato Black"/>
              <a:buNone/>
              <a:defRPr sz="2000">
                <a:latin typeface="Lato Black"/>
                <a:ea typeface="Lato Black"/>
                <a:cs typeface="Lato Black"/>
                <a:sym typeface="Lato Black"/>
              </a:defRPr>
            </a:lvl8pPr>
            <a:lvl9pPr lvl="8" rtl="0">
              <a:spcBef>
                <a:spcPts val="0"/>
              </a:spcBef>
              <a:spcAft>
                <a:spcPts val="0"/>
              </a:spcAft>
              <a:buSzPts val="2000"/>
              <a:buFont typeface="Lato Black"/>
              <a:buNone/>
              <a:defRPr sz="2000">
                <a:latin typeface="Lato Black"/>
                <a:ea typeface="Lato Black"/>
                <a:cs typeface="Lato Black"/>
                <a:sym typeface="Lato Black"/>
              </a:defRPr>
            </a:lvl9pPr>
          </a:lstStyle>
          <a:p>
            <a:endParaRPr/>
          </a:p>
        </p:txBody>
      </p:sp>
      <p:sp>
        <p:nvSpPr>
          <p:cNvPr id="113" name="Google Shape;113;p21"/>
          <p:cNvSpPr txBox="1">
            <a:spLocks noGrp="1"/>
          </p:cNvSpPr>
          <p:nvPr>
            <p:ph type="subTitle" idx="3"/>
          </p:nvPr>
        </p:nvSpPr>
        <p:spPr>
          <a:xfrm>
            <a:off x="719988" y="1876817"/>
            <a:ext cx="2010900" cy="4923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4" name="Google Shape;114;p21"/>
          <p:cNvSpPr txBox="1">
            <a:spLocks noGrp="1"/>
          </p:cNvSpPr>
          <p:nvPr>
            <p:ph type="subTitle" idx="4"/>
          </p:nvPr>
        </p:nvSpPr>
        <p:spPr>
          <a:xfrm>
            <a:off x="6413088" y="3635975"/>
            <a:ext cx="2010900" cy="49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5" name="Google Shape;115;p21"/>
          <p:cNvSpPr txBox="1">
            <a:spLocks noGrp="1"/>
          </p:cNvSpPr>
          <p:nvPr>
            <p:ph type="subTitle" idx="5"/>
          </p:nvPr>
        </p:nvSpPr>
        <p:spPr>
          <a:xfrm>
            <a:off x="719988" y="3262198"/>
            <a:ext cx="2010900" cy="376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000"/>
              <a:buFont typeface="Lato Black"/>
              <a:buNone/>
              <a:defRPr sz="2100">
                <a:latin typeface="Lato Black"/>
                <a:ea typeface="Lato Black"/>
                <a:cs typeface="Lato Black"/>
                <a:sym typeface="Lato Black"/>
              </a:defRPr>
            </a:lvl1pPr>
            <a:lvl2pPr lvl="1" rtl="0">
              <a:spcBef>
                <a:spcPts val="0"/>
              </a:spcBef>
              <a:spcAft>
                <a:spcPts val="0"/>
              </a:spcAft>
              <a:buSzPts val="2000"/>
              <a:buFont typeface="Lato Black"/>
              <a:buNone/>
              <a:defRPr sz="2000">
                <a:latin typeface="Lato Black"/>
                <a:ea typeface="Lato Black"/>
                <a:cs typeface="Lato Black"/>
                <a:sym typeface="Lato Black"/>
              </a:defRPr>
            </a:lvl2pPr>
            <a:lvl3pPr lvl="2" rtl="0">
              <a:spcBef>
                <a:spcPts val="0"/>
              </a:spcBef>
              <a:spcAft>
                <a:spcPts val="0"/>
              </a:spcAft>
              <a:buSzPts val="2000"/>
              <a:buFont typeface="Lato Black"/>
              <a:buNone/>
              <a:defRPr sz="2000">
                <a:latin typeface="Lato Black"/>
                <a:ea typeface="Lato Black"/>
                <a:cs typeface="Lato Black"/>
                <a:sym typeface="Lato Black"/>
              </a:defRPr>
            </a:lvl3pPr>
            <a:lvl4pPr lvl="3" rtl="0">
              <a:spcBef>
                <a:spcPts val="0"/>
              </a:spcBef>
              <a:spcAft>
                <a:spcPts val="0"/>
              </a:spcAft>
              <a:buSzPts val="2000"/>
              <a:buFont typeface="Lato Black"/>
              <a:buNone/>
              <a:defRPr sz="2000">
                <a:latin typeface="Lato Black"/>
                <a:ea typeface="Lato Black"/>
                <a:cs typeface="Lato Black"/>
                <a:sym typeface="Lato Black"/>
              </a:defRPr>
            </a:lvl4pPr>
            <a:lvl5pPr lvl="4" rtl="0">
              <a:spcBef>
                <a:spcPts val="0"/>
              </a:spcBef>
              <a:spcAft>
                <a:spcPts val="0"/>
              </a:spcAft>
              <a:buSzPts val="2000"/>
              <a:buFont typeface="Lato Black"/>
              <a:buNone/>
              <a:defRPr sz="2000">
                <a:latin typeface="Lato Black"/>
                <a:ea typeface="Lato Black"/>
                <a:cs typeface="Lato Black"/>
                <a:sym typeface="Lato Black"/>
              </a:defRPr>
            </a:lvl5pPr>
            <a:lvl6pPr lvl="5" rtl="0">
              <a:spcBef>
                <a:spcPts val="0"/>
              </a:spcBef>
              <a:spcAft>
                <a:spcPts val="0"/>
              </a:spcAft>
              <a:buSzPts val="2000"/>
              <a:buFont typeface="Lato Black"/>
              <a:buNone/>
              <a:defRPr sz="2000">
                <a:latin typeface="Lato Black"/>
                <a:ea typeface="Lato Black"/>
                <a:cs typeface="Lato Black"/>
                <a:sym typeface="Lato Black"/>
              </a:defRPr>
            </a:lvl6pPr>
            <a:lvl7pPr lvl="6" rtl="0">
              <a:spcBef>
                <a:spcPts val="0"/>
              </a:spcBef>
              <a:spcAft>
                <a:spcPts val="0"/>
              </a:spcAft>
              <a:buSzPts val="2000"/>
              <a:buFont typeface="Lato Black"/>
              <a:buNone/>
              <a:defRPr sz="2000">
                <a:latin typeface="Lato Black"/>
                <a:ea typeface="Lato Black"/>
                <a:cs typeface="Lato Black"/>
                <a:sym typeface="Lato Black"/>
              </a:defRPr>
            </a:lvl7pPr>
            <a:lvl8pPr lvl="7" rtl="0">
              <a:spcBef>
                <a:spcPts val="0"/>
              </a:spcBef>
              <a:spcAft>
                <a:spcPts val="0"/>
              </a:spcAft>
              <a:buSzPts val="2000"/>
              <a:buFont typeface="Lato Black"/>
              <a:buNone/>
              <a:defRPr sz="2000">
                <a:latin typeface="Lato Black"/>
                <a:ea typeface="Lato Black"/>
                <a:cs typeface="Lato Black"/>
                <a:sym typeface="Lato Black"/>
              </a:defRPr>
            </a:lvl8pPr>
            <a:lvl9pPr lvl="8" rtl="0">
              <a:spcBef>
                <a:spcPts val="0"/>
              </a:spcBef>
              <a:spcAft>
                <a:spcPts val="0"/>
              </a:spcAft>
              <a:buSzPts val="2000"/>
              <a:buFont typeface="Lato Black"/>
              <a:buNone/>
              <a:defRPr sz="2000">
                <a:latin typeface="Lato Black"/>
                <a:ea typeface="Lato Black"/>
                <a:cs typeface="Lato Black"/>
                <a:sym typeface="Lato Black"/>
              </a:defRPr>
            </a:lvl9pPr>
          </a:lstStyle>
          <a:p>
            <a:endParaRPr/>
          </a:p>
        </p:txBody>
      </p:sp>
      <p:sp>
        <p:nvSpPr>
          <p:cNvPr id="116" name="Google Shape;116;p21"/>
          <p:cNvSpPr txBox="1">
            <a:spLocks noGrp="1"/>
          </p:cNvSpPr>
          <p:nvPr>
            <p:ph type="subTitle" idx="6"/>
          </p:nvPr>
        </p:nvSpPr>
        <p:spPr>
          <a:xfrm>
            <a:off x="6413088" y="1503866"/>
            <a:ext cx="2010900" cy="376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Lato Black"/>
              <a:buNone/>
              <a:defRPr sz="2100">
                <a:latin typeface="Lato Black"/>
                <a:ea typeface="Lato Black"/>
                <a:cs typeface="Lato Black"/>
                <a:sym typeface="Lato Black"/>
              </a:defRPr>
            </a:lvl1pPr>
            <a:lvl2pPr lvl="1" rtl="0">
              <a:spcBef>
                <a:spcPts val="0"/>
              </a:spcBef>
              <a:spcAft>
                <a:spcPts val="0"/>
              </a:spcAft>
              <a:buSzPts val="2000"/>
              <a:buFont typeface="Lato Black"/>
              <a:buNone/>
              <a:defRPr sz="2000">
                <a:latin typeface="Lato Black"/>
                <a:ea typeface="Lato Black"/>
                <a:cs typeface="Lato Black"/>
                <a:sym typeface="Lato Black"/>
              </a:defRPr>
            </a:lvl2pPr>
            <a:lvl3pPr lvl="2" rtl="0">
              <a:spcBef>
                <a:spcPts val="0"/>
              </a:spcBef>
              <a:spcAft>
                <a:spcPts val="0"/>
              </a:spcAft>
              <a:buSzPts val="2000"/>
              <a:buFont typeface="Lato Black"/>
              <a:buNone/>
              <a:defRPr sz="2000">
                <a:latin typeface="Lato Black"/>
                <a:ea typeface="Lato Black"/>
                <a:cs typeface="Lato Black"/>
                <a:sym typeface="Lato Black"/>
              </a:defRPr>
            </a:lvl3pPr>
            <a:lvl4pPr lvl="3" rtl="0">
              <a:spcBef>
                <a:spcPts val="0"/>
              </a:spcBef>
              <a:spcAft>
                <a:spcPts val="0"/>
              </a:spcAft>
              <a:buSzPts val="2000"/>
              <a:buFont typeface="Lato Black"/>
              <a:buNone/>
              <a:defRPr sz="2000">
                <a:latin typeface="Lato Black"/>
                <a:ea typeface="Lato Black"/>
                <a:cs typeface="Lato Black"/>
                <a:sym typeface="Lato Black"/>
              </a:defRPr>
            </a:lvl4pPr>
            <a:lvl5pPr lvl="4" rtl="0">
              <a:spcBef>
                <a:spcPts val="0"/>
              </a:spcBef>
              <a:spcAft>
                <a:spcPts val="0"/>
              </a:spcAft>
              <a:buSzPts val="2000"/>
              <a:buFont typeface="Lato Black"/>
              <a:buNone/>
              <a:defRPr sz="2000">
                <a:latin typeface="Lato Black"/>
                <a:ea typeface="Lato Black"/>
                <a:cs typeface="Lato Black"/>
                <a:sym typeface="Lato Black"/>
              </a:defRPr>
            </a:lvl5pPr>
            <a:lvl6pPr lvl="5" rtl="0">
              <a:spcBef>
                <a:spcPts val="0"/>
              </a:spcBef>
              <a:spcAft>
                <a:spcPts val="0"/>
              </a:spcAft>
              <a:buSzPts val="2000"/>
              <a:buFont typeface="Lato Black"/>
              <a:buNone/>
              <a:defRPr sz="2000">
                <a:latin typeface="Lato Black"/>
                <a:ea typeface="Lato Black"/>
                <a:cs typeface="Lato Black"/>
                <a:sym typeface="Lato Black"/>
              </a:defRPr>
            </a:lvl6pPr>
            <a:lvl7pPr lvl="6" rtl="0">
              <a:spcBef>
                <a:spcPts val="0"/>
              </a:spcBef>
              <a:spcAft>
                <a:spcPts val="0"/>
              </a:spcAft>
              <a:buSzPts val="2000"/>
              <a:buFont typeface="Lato Black"/>
              <a:buNone/>
              <a:defRPr sz="2000">
                <a:latin typeface="Lato Black"/>
                <a:ea typeface="Lato Black"/>
                <a:cs typeface="Lato Black"/>
                <a:sym typeface="Lato Black"/>
              </a:defRPr>
            </a:lvl7pPr>
            <a:lvl8pPr lvl="7" rtl="0">
              <a:spcBef>
                <a:spcPts val="0"/>
              </a:spcBef>
              <a:spcAft>
                <a:spcPts val="0"/>
              </a:spcAft>
              <a:buSzPts val="2000"/>
              <a:buFont typeface="Lato Black"/>
              <a:buNone/>
              <a:defRPr sz="2000">
                <a:latin typeface="Lato Black"/>
                <a:ea typeface="Lato Black"/>
                <a:cs typeface="Lato Black"/>
                <a:sym typeface="Lato Black"/>
              </a:defRPr>
            </a:lvl8pPr>
            <a:lvl9pPr lvl="8" rtl="0">
              <a:spcBef>
                <a:spcPts val="0"/>
              </a:spcBef>
              <a:spcAft>
                <a:spcPts val="0"/>
              </a:spcAft>
              <a:buSzPts val="2000"/>
              <a:buFont typeface="Lato Black"/>
              <a:buNone/>
              <a:defRPr sz="2000">
                <a:latin typeface="Lato Black"/>
                <a:ea typeface="Lato Black"/>
                <a:cs typeface="Lato Black"/>
                <a:sym typeface="Lato Black"/>
              </a:defRPr>
            </a:lvl9pPr>
          </a:lstStyle>
          <a:p>
            <a:endParaRPr/>
          </a:p>
        </p:txBody>
      </p:sp>
      <p:sp>
        <p:nvSpPr>
          <p:cNvPr id="117" name="Google Shape;117;p21"/>
          <p:cNvSpPr txBox="1">
            <a:spLocks noGrp="1"/>
          </p:cNvSpPr>
          <p:nvPr>
            <p:ph type="subTitle" idx="7"/>
          </p:nvPr>
        </p:nvSpPr>
        <p:spPr>
          <a:xfrm>
            <a:off x="719988" y="3640125"/>
            <a:ext cx="2010900" cy="491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8" name="Google Shape;118;p21"/>
          <p:cNvSpPr txBox="1">
            <a:spLocks noGrp="1"/>
          </p:cNvSpPr>
          <p:nvPr>
            <p:ph type="subTitle" idx="8"/>
          </p:nvPr>
        </p:nvSpPr>
        <p:spPr>
          <a:xfrm>
            <a:off x="6413088" y="1881465"/>
            <a:ext cx="2010900" cy="491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cxnSp>
        <p:nvCxnSpPr>
          <p:cNvPr id="119" name="Google Shape;119;p21"/>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
        <p:nvSpPr>
          <p:cNvPr id="120" name="Google Shape;120;p21"/>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0"/>
            </a:lvl1pPr>
            <a:lvl2pPr lvl="1" rtl="0">
              <a:spcBef>
                <a:spcPts val="0"/>
              </a:spcBef>
              <a:spcAft>
                <a:spcPts val="0"/>
              </a:spcAft>
              <a:buSzPts val="3000"/>
              <a:buNone/>
              <a:defRPr b="0"/>
            </a:lvl2pPr>
            <a:lvl3pPr lvl="2" rtl="0">
              <a:spcBef>
                <a:spcPts val="0"/>
              </a:spcBef>
              <a:spcAft>
                <a:spcPts val="0"/>
              </a:spcAft>
              <a:buSzPts val="3000"/>
              <a:buNone/>
              <a:defRPr b="0"/>
            </a:lvl3pPr>
            <a:lvl4pPr lvl="3" rtl="0">
              <a:spcBef>
                <a:spcPts val="0"/>
              </a:spcBef>
              <a:spcAft>
                <a:spcPts val="0"/>
              </a:spcAft>
              <a:buSzPts val="3000"/>
              <a:buNone/>
              <a:defRPr b="0"/>
            </a:lvl4pPr>
            <a:lvl5pPr lvl="4" rtl="0">
              <a:spcBef>
                <a:spcPts val="0"/>
              </a:spcBef>
              <a:spcAft>
                <a:spcPts val="0"/>
              </a:spcAft>
              <a:buSzPts val="3000"/>
              <a:buNone/>
              <a:defRPr b="0"/>
            </a:lvl5pPr>
            <a:lvl6pPr lvl="5" rtl="0">
              <a:spcBef>
                <a:spcPts val="0"/>
              </a:spcBef>
              <a:spcAft>
                <a:spcPts val="0"/>
              </a:spcAft>
              <a:buSzPts val="3000"/>
              <a:buNone/>
              <a:defRPr b="0"/>
            </a:lvl6pPr>
            <a:lvl7pPr lvl="6" rtl="0">
              <a:spcBef>
                <a:spcPts val="0"/>
              </a:spcBef>
              <a:spcAft>
                <a:spcPts val="0"/>
              </a:spcAft>
              <a:buSzPts val="3000"/>
              <a:buNone/>
              <a:defRPr b="0"/>
            </a:lvl7pPr>
            <a:lvl8pPr lvl="7" rtl="0">
              <a:spcBef>
                <a:spcPts val="0"/>
              </a:spcBef>
              <a:spcAft>
                <a:spcPts val="0"/>
              </a:spcAft>
              <a:buSzPts val="3000"/>
              <a:buNone/>
              <a:defRPr b="0"/>
            </a:lvl8pPr>
            <a:lvl9pPr lvl="8" rtl="0">
              <a:spcBef>
                <a:spcPts val="0"/>
              </a:spcBef>
              <a:spcAft>
                <a:spcPts val="0"/>
              </a:spcAft>
              <a:buSzPts val="3000"/>
              <a:buNone/>
              <a:defRPr b="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p:cSld name="CUSTOM_1_1_1">
    <p:spTree>
      <p:nvGrpSpPr>
        <p:cNvPr id="1" name="Shape 121"/>
        <p:cNvGrpSpPr/>
        <p:nvPr/>
      </p:nvGrpSpPr>
      <p:grpSpPr>
        <a:xfrm>
          <a:off x="0" y="0"/>
          <a:ext cx="0" cy="0"/>
          <a:chOff x="0" y="0"/>
          <a:chExt cx="0" cy="0"/>
        </a:xfrm>
      </p:grpSpPr>
      <p:sp>
        <p:nvSpPr>
          <p:cNvPr id="122" name="Google Shape;122;p22"/>
          <p:cNvSpPr txBox="1">
            <a:spLocks noGrp="1"/>
          </p:cNvSpPr>
          <p:nvPr>
            <p:ph type="subTitle" idx="1"/>
          </p:nvPr>
        </p:nvSpPr>
        <p:spPr>
          <a:xfrm>
            <a:off x="723750" y="3687450"/>
            <a:ext cx="1463700" cy="39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Lato Black"/>
              <a:buNone/>
              <a:defRPr sz="2100">
                <a:latin typeface="Lato Black"/>
                <a:ea typeface="Lato Black"/>
                <a:cs typeface="Lato Black"/>
                <a:sym typeface="Lato Black"/>
              </a:defRPr>
            </a:lvl1pPr>
            <a:lvl2pPr lvl="1" rtl="0">
              <a:spcBef>
                <a:spcPts val="0"/>
              </a:spcBef>
              <a:spcAft>
                <a:spcPts val="0"/>
              </a:spcAft>
              <a:buSzPts val="2000"/>
              <a:buFont typeface="Lato Black"/>
              <a:buNone/>
              <a:defRPr sz="2000">
                <a:latin typeface="Lato Black"/>
                <a:ea typeface="Lato Black"/>
                <a:cs typeface="Lato Black"/>
                <a:sym typeface="Lato Black"/>
              </a:defRPr>
            </a:lvl2pPr>
            <a:lvl3pPr lvl="2" rtl="0">
              <a:spcBef>
                <a:spcPts val="0"/>
              </a:spcBef>
              <a:spcAft>
                <a:spcPts val="0"/>
              </a:spcAft>
              <a:buSzPts val="2000"/>
              <a:buFont typeface="Lato Black"/>
              <a:buNone/>
              <a:defRPr sz="2000">
                <a:latin typeface="Lato Black"/>
                <a:ea typeface="Lato Black"/>
                <a:cs typeface="Lato Black"/>
                <a:sym typeface="Lato Black"/>
              </a:defRPr>
            </a:lvl3pPr>
            <a:lvl4pPr lvl="3" rtl="0">
              <a:spcBef>
                <a:spcPts val="0"/>
              </a:spcBef>
              <a:spcAft>
                <a:spcPts val="0"/>
              </a:spcAft>
              <a:buSzPts val="2000"/>
              <a:buFont typeface="Lato Black"/>
              <a:buNone/>
              <a:defRPr sz="2000">
                <a:latin typeface="Lato Black"/>
                <a:ea typeface="Lato Black"/>
                <a:cs typeface="Lato Black"/>
                <a:sym typeface="Lato Black"/>
              </a:defRPr>
            </a:lvl4pPr>
            <a:lvl5pPr lvl="4" rtl="0">
              <a:spcBef>
                <a:spcPts val="0"/>
              </a:spcBef>
              <a:spcAft>
                <a:spcPts val="0"/>
              </a:spcAft>
              <a:buSzPts val="2000"/>
              <a:buFont typeface="Lato Black"/>
              <a:buNone/>
              <a:defRPr sz="2000">
                <a:latin typeface="Lato Black"/>
                <a:ea typeface="Lato Black"/>
                <a:cs typeface="Lato Black"/>
                <a:sym typeface="Lato Black"/>
              </a:defRPr>
            </a:lvl5pPr>
            <a:lvl6pPr lvl="5" rtl="0">
              <a:spcBef>
                <a:spcPts val="0"/>
              </a:spcBef>
              <a:spcAft>
                <a:spcPts val="0"/>
              </a:spcAft>
              <a:buSzPts val="2000"/>
              <a:buFont typeface="Lato Black"/>
              <a:buNone/>
              <a:defRPr sz="2000">
                <a:latin typeface="Lato Black"/>
                <a:ea typeface="Lato Black"/>
                <a:cs typeface="Lato Black"/>
                <a:sym typeface="Lato Black"/>
              </a:defRPr>
            </a:lvl6pPr>
            <a:lvl7pPr lvl="6" rtl="0">
              <a:spcBef>
                <a:spcPts val="0"/>
              </a:spcBef>
              <a:spcAft>
                <a:spcPts val="0"/>
              </a:spcAft>
              <a:buSzPts val="2000"/>
              <a:buFont typeface="Lato Black"/>
              <a:buNone/>
              <a:defRPr sz="2000">
                <a:latin typeface="Lato Black"/>
                <a:ea typeface="Lato Black"/>
                <a:cs typeface="Lato Black"/>
                <a:sym typeface="Lato Black"/>
              </a:defRPr>
            </a:lvl7pPr>
            <a:lvl8pPr lvl="7" rtl="0">
              <a:spcBef>
                <a:spcPts val="0"/>
              </a:spcBef>
              <a:spcAft>
                <a:spcPts val="0"/>
              </a:spcAft>
              <a:buSzPts val="2000"/>
              <a:buFont typeface="Lato Black"/>
              <a:buNone/>
              <a:defRPr sz="2000">
                <a:latin typeface="Lato Black"/>
                <a:ea typeface="Lato Black"/>
                <a:cs typeface="Lato Black"/>
                <a:sym typeface="Lato Black"/>
              </a:defRPr>
            </a:lvl8pPr>
            <a:lvl9pPr lvl="8" rtl="0">
              <a:spcBef>
                <a:spcPts val="0"/>
              </a:spcBef>
              <a:spcAft>
                <a:spcPts val="0"/>
              </a:spcAft>
              <a:buSzPts val="2000"/>
              <a:buFont typeface="Lato Black"/>
              <a:buNone/>
              <a:defRPr sz="2000">
                <a:latin typeface="Lato Black"/>
                <a:ea typeface="Lato Black"/>
                <a:cs typeface="Lato Black"/>
                <a:sym typeface="Lato Black"/>
              </a:defRPr>
            </a:lvl9pPr>
          </a:lstStyle>
          <a:p>
            <a:endParaRPr/>
          </a:p>
        </p:txBody>
      </p:sp>
      <p:sp>
        <p:nvSpPr>
          <p:cNvPr id="123" name="Google Shape;123;p22"/>
          <p:cNvSpPr txBox="1">
            <a:spLocks noGrp="1"/>
          </p:cNvSpPr>
          <p:nvPr>
            <p:ph type="subTitle" idx="2"/>
          </p:nvPr>
        </p:nvSpPr>
        <p:spPr>
          <a:xfrm>
            <a:off x="2416062" y="3687450"/>
            <a:ext cx="2154600" cy="521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4" name="Google Shape;124;p22"/>
          <p:cNvSpPr txBox="1">
            <a:spLocks noGrp="1"/>
          </p:cNvSpPr>
          <p:nvPr>
            <p:ph type="subTitle" idx="3"/>
          </p:nvPr>
        </p:nvSpPr>
        <p:spPr>
          <a:xfrm>
            <a:off x="723750" y="2643950"/>
            <a:ext cx="1463700" cy="39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Lato Black"/>
              <a:buNone/>
              <a:defRPr sz="2100">
                <a:latin typeface="Lato Black"/>
                <a:ea typeface="Lato Black"/>
                <a:cs typeface="Lato Black"/>
                <a:sym typeface="Lato Black"/>
              </a:defRPr>
            </a:lvl1pPr>
            <a:lvl2pPr lvl="1" rtl="0">
              <a:spcBef>
                <a:spcPts val="0"/>
              </a:spcBef>
              <a:spcAft>
                <a:spcPts val="0"/>
              </a:spcAft>
              <a:buSzPts val="2000"/>
              <a:buFont typeface="Lato Black"/>
              <a:buNone/>
              <a:defRPr sz="2000">
                <a:latin typeface="Lato Black"/>
                <a:ea typeface="Lato Black"/>
                <a:cs typeface="Lato Black"/>
                <a:sym typeface="Lato Black"/>
              </a:defRPr>
            </a:lvl2pPr>
            <a:lvl3pPr lvl="2" rtl="0">
              <a:spcBef>
                <a:spcPts val="0"/>
              </a:spcBef>
              <a:spcAft>
                <a:spcPts val="0"/>
              </a:spcAft>
              <a:buSzPts val="2000"/>
              <a:buFont typeface="Lato Black"/>
              <a:buNone/>
              <a:defRPr sz="2000">
                <a:latin typeface="Lato Black"/>
                <a:ea typeface="Lato Black"/>
                <a:cs typeface="Lato Black"/>
                <a:sym typeface="Lato Black"/>
              </a:defRPr>
            </a:lvl3pPr>
            <a:lvl4pPr lvl="3" rtl="0">
              <a:spcBef>
                <a:spcPts val="0"/>
              </a:spcBef>
              <a:spcAft>
                <a:spcPts val="0"/>
              </a:spcAft>
              <a:buSzPts val="2000"/>
              <a:buFont typeface="Lato Black"/>
              <a:buNone/>
              <a:defRPr sz="2000">
                <a:latin typeface="Lato Black"/>
                <a:ea typeface="Lato Black"/>
                <a:cs typeface="Lato Black"/>
                <a:sym typeface="Lato Black"/>
              </a:defRPr>
            </a:lvl4pPr>
            <a:lvl5pPr lvl="4" rtl="0">
              <a:spcBef>
                <a:spcPts val="0"/>
              </a:spcBef>
              <a:spcAft>
                <a:spcPts val="0"/>
              </a:spcAft>
              <a:buSzPts val="2000"/>
              <a:buFont typeface="Lato Black"/>
              <a:buNone/>
              <a:defRPr sz="2000">
                <a:latin typeface="Lato Black"/>
                <a:ea typeface="Lato Black"/>
                <a:cs typeface="Lato Black"/>
                <a:sym typeface="Lato Black"/>
              </a:defRPr>
            </a:lvl5pPr>
            <a:lvl6pPr lvl="5" rtl="0">
              <a:spcBef>
                <a:spcPts val="0"/>
              </a:spcBef>
              <a:spcAft>
                <a:spcPts val="0"/>
              </a:spcAft>
              <a:buSzPts val="2000"/>
              <a:buFont typeface="Lato Black"/>
              <a:buNone/>
              <a:defRPr sz="2000">
                <a:latin typeface="Lato Black"/>
                <a:ea typeface="Lato Black"/>
                <a:cs typeface="Lato Black"/>
                <a:sym typeface="Lato Black"/>
              </a:defRPr>
            </a:lvl6pPr>
            <a:lvl7pPr lvl="6" rtl="0">
              <a:spcBef>
                <a:spcPts val="0"/>
              </a:spcBef>
              <a:spcAft>
                <a:spcPts val="0"/>
              </a:spcAft>
              <a:buSzPts val="2000"/>
              <a:buFont typeface="Lato Black"/>
              <a:buNone/>
              <a:defRPr sz="2000">
                <a:latin typeface="Lato Black"/>
                <a:ea typeface="Lato Black"/>
                <a:cs typeface="Lato Black"/>
                <a:sym typeface="Lato Black"/>
              </a:defRPr>
            </a:lvl7pPr>
            <a:lvl8pPr lvl="7" rtl="0">
              <a:spcBef>
                <a:spcPts val="0"/>
              </a:spcBef>
              <a:spcAft>
                <a:spcPts val="0"/>
              </a:spcAft>
              <a:buSzPts val="2000"/>
              <a:buFont typeface="Lato Black"/>
              <a:buNone/>
              <a:defRPr sz="2000">
                <a:latin typeface="Lato Black"/>
                <a:ea typeface="Lato Black"/>
                <a:cs typeface="Lato Black"/>
                <a:sym typeface="Lato Black"/>
              </a:defRPr>
            </a:lvl8pPr>
            <a:lvl9pPr lvl="8" rtl="0">
              <a:spcBef>
                <a:spcPts val="0"/>
              </a:spcBef>
              <a:spcAft>
                <a:spcPts val="0"/>
              </a:spcAft>
              <a:buSzPts val="2000"/>
              <a:buFont typeface="Lato Black"/>
              <a:buNone/>
              <a:defRPr sz="2000">
                <a:latin typeface="Lato Black"/>
                <a:ea typeface="Lato Black"/>
                <a:cs typeface="Lato Black"/>
                <a:sym typeface="Lato Black"/>
              </a:defRPr>
            </a:lvl9pPr>
          </a:lstStyle>
          <a:p>
            <a:endParaRPr/>
          </a:p>
        </p:txBody>
      </p:sp>
      <p:sp>
        <p:nvSpPr>
          <p:cNvPr id="125" name="Google Shape;125;p22"/>
          <p:cNvSpPr txBox="1">
            <a:spLocks noGrp="1"/>
          </p:cNvSpPr>
          <p:nvPr>
            <p:ph type="subTitle" idx="4"/>
          </p:nvPr>
        </p:nvSpPr>
        <p:spPr>
          <a:xfrm>
            <a:off x="2416062" y="2643950"/>
            <a:ext cx="2154600" cy="521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6" name="Google Shape;126;p22"/>
          <p:cNvSpPr txBox="1">
            <a:spLocks noGrp="1"/>
          </p:cNvSpPr>
          <p:nvPr>
            <p:ph type="subTitle" idx="5"/>
          </p:nvPr>
        </p:nvSpPr>
        <p:spPr>
          <a:xfrm>
            <a:off x="723750" y="1600450"/>
            <a:ext cx="1463700" cy="39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Lato Black"/>
              <a:buNone/>
              <a:defRPr sz="2100">
                <a:latin typeface="Lato Black"/>
                <a:ea typeface="Lato Black"/>
                <a:cs typeface="Lato Black"/>
                <a:sym typeface="Lato Black"/>
              </a:defRPr>
            </a:lvl1pPr>
            <a:lvl2pPr lvl="1" rtl="0">
              <a:spcBef>
                <a:spcPts val="0"/>
              </a:spcBef>
              <a:spcAft>
                <a:spcPts val="0"/>
              </a:spcAft>
              <a:buSzPts val="2000"/>
              <a:buFont typeface="Lato Black"/>
              <a:buNone/>
              <a:defRPr sz="2000">
                <a:latin typeface="Lato Black"/>
                <a:ea typeface="Lato Black"/>
                <a:cs typeface="Lato Black"/>
                <a:sym typeface="Lato Black"/>
              </a:defRPr>
            </a:lvl2pPr>
            <a:lvl3pPr lvl="2" rtl="0">
              <a:spcBef>
                <a:spcPts val="0"/>
              </a:spcBef>
              <a:spcAft>
                <a:spcPts val="0"/>
              </a:spcAft>
              <a:buSzPts val="2000"/>
              <a:buFont typeface="Lato Black"/>
              <a:buNone/>
              <a:defRPr sz="2000">
                <a:latin typeface="Lato Black"/>
                <a:ea typeface="Lato Black"/>
                <a:cs typeface="Lato Black"/>
                <a:sym typeface="Lato Black"/>
              </a:defRPr>
            </a:lvl3pPr>
            <a:lvl4pPr lvl="3" rtl="0">
              <a:spcBef>
                <a:spcPts val="0"/>
              </a:spcBef>
              <a:spcAft>
                <a:spcPts val="0"/>
              </a:spcAft>
              <a:buSzPts val="2000"/>
              <a:buFont typeface="Lato Black"/>
              <a:buNone/>
              <a:defRPr sz="2000">
                <a:latin typeface="Lato Black"/>
                <a:ea typeface="Lato Black"/>
                <a:cs typeface="Lato Black"/>
                <a:sym typeface="Lato Black"/>
              </a:defRPr>
            </a:lvl4pPr>
            <a:lvl5pPr lvl="4" rtl="0">
              <a:spcBef>
                <a:spcPts val="0"/>
              </a:spcBef>
              <a:spcAft>
                <a:spcPts val="0"/>
              </a:spcAft>
              <a:buSzPts val="2000"/>
              <a:buFont typeface="Lato Black"/>
              <a:buNone/>
              <a:defRPr sz="2000">
                <a:latin typeface="Lato Black"/>
                <a:ea typeface="Lato Black"/>
                <a:cs typeface="Lato Black"/>
                <a:sym typeface="Lato Black"/>
              </a:defRPr>
            </a:lvl5pPr>
            <a:lvl6pPr lvl="5" rtl="0">
              <a:spcBef>
                <a:spcPts val="0"/>
              </a:spcBef>
              <a:spcAft>
                <a:spcPts val="0"/>
              </a:spcAft>
              <a:buSzPts val="2000"/>
              <a:buFont typeface="Lato Black"/>
              <a:buNone/>
              <a:defRPr sz="2000">
                <a:latin typeface="Lato Black"/>
                <a:ea typeface="Lato Black"/>
                <a:cs typeface="Lato Black"/>
                <a:sym typeface="Lato Black"/>
              </a:defRPr>
            </a:lvl6pPr>
            <a:lvl7pPr lvl="6" rtl="0">
              <a:spcBef>
                <a:spcPts val="0"/>
              </a:spcBef>
              <a:spcAft>
                <a:spcPts val="0"/>
              </a:spcAft>
              <a:buSzPts val="2000"/>
              <a:buFont typeface="Lato Black"/>
              <a:buNone/>
              <a:defRPr sz="2000">
                <a:latin typeface="Lato Black"/>
                <a:ea typeface="Lato Black"/>
                <a:cs typeface="Lato Black"/>
                <a:sym typeface="Lato Black"/>
              </a:defRPr>
            </a:lvl7pPr>
            <a:lvl8pPr lvl="7" rtl="0">
              <a:spcBef>
                <a:spcPts val="0"/>
              </a:spcBef>
              <a:spcAft>
                <a:spcPts val="0"/>
              </a:spcAft>
              <a:buSzPts val="2000"/>
              <a:buFont typeface="Lato Black"/>
              <a:buNone/>
              <a:defRPr sz="2000">
                <a:latin typeface="Lato Black"/>
                <a:ea typeface="Lato Black"/>
                <a:cs typeface="Lato Black"/>
                <a:sym typeface="Lato Black"/>
              </a:defRPr>
            </a:lvl8pPr>
            <a:lvl9pPr lvl="8" rtl="0">
              <a:spcBef>
                <a:spcPts val="0"/>
              </a:spcBef>
              <a:spcAft>
                <a:spcPts val="0"/>
              </a:spcAft>
              <a:buSzPts val="2000"/>
              <a:buFont typeface="Lato Black"/>
              <a:buNone/>
              <a:defRPr sz="2000">
                <a:latin typeface="Lato Black"/>
                <a:ea typeface="Lato Black"/>
                <a:cs typeface="Lato Black"/>
                <a:sym typeface="Lato Black"/>
              </a:defRPr>
            </a:lvl9pPr>
          </a:lstStyle>
          <a:p>
            <a:endParaRPr/>
          </a:p>
        </p:txBody>
      </p:sp>
      <p:sp>
        <p:nvSpPr>
          <p:cNvPr id="127" name="Google Shape;127;p22"/>
          <p:cNvSpPr txBox="1">
            <a:spLocks noGrp="1"/>
          </p:cNvSpPr>
          <p:nvPr>
            <p:ph type="subTitle" idx="6"/>
          </p:nvPr>
        </p:nvSpPr>
        <p:spPr>
          <a:xfrm>
            <a:off x="2416050" y="1600450"/>
            <a:ext cx="2154600" cy="521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8" name="Google Shape;128;p22"/>
          <p:cNvSpPr txBox="1">
            <a:spLocks noGrp="1"/>
          </p:cNvSpPr>
          <p:nvPr>
            <p:ph type="subTitle" idx="7"/>
          </p:nvPr>
        </p:nvSpPr>
        <p:spPr>
          <a:xfrm>
            <a:off x="4589477" y="3687450"/>
            <a:ext cx="1463700" cy="39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Lato Black"/>
              <a:buNone/>
              <a:defRPr sz="2100">
                <a:latin typeface="Lato Black"/>
                <a:ea typeface="Lato Black"/>
                <a:cs typeface="Lato Black"/>
                <a:sym typeface="Lato Black"/>
              </a:defRPr>
            </a:lvl1pPr>
            <a:lvl2pPr lvl="1" rtl="0">
              <a:spcBef>
                <a:spcPts val="0"/>
              </a:spcBef>
              <a:spcAft>
                <a:spcPts val="0"/>
              </a:spcAft>
              <a:buSzPts val="2000"/>
              <a:buFont typeface="Lato Black"/>
              <a:buNone/>
              <a:defRPr sz="2000">
                <a:latin typeface="Lato Black"/>
                <a:ea typeface="Lato Black"/>
                <a:cs typeface="Lato Black"/>
                <a:sym typeface="Lato Black"/>
              </a:defRPr>
            </a:lvl2pPr>
            <a:lvl3pPr lvl="2" rtl="0">
              <a:spcBef>
                <a:spcPts val="0"/>
              </a:spcBef>
              <a:spcAft>
                <a:spcPts val="0"/>
              </a:spcAft>
              <a:buSzPts val="2000"/>
              <a:buFont typeface="Lato Black"/>
              <a:buNone/>
              <a:defRPr sz="2000">
                <a:latin typeface="Lato Black"/>
                <a:ea typeface="Lato Black"/>
                <a:cs typeface="Lato Black"/>
                <a:sym typeface="Lato Black"/>
              </a:defRPr>
            </a:lvl3pPr>
            <a:lvl4pPr lvl="3" rtl="0">
              <a:spcBef>
                <a:spcPts val="0"/>
              </a:spcBef>
              <a:spcAft>
                <a:spcPts val="0"/>
              </a:spcAft>
              <a:buSzPts val="2000"/>
              <a:buFont typeface="Lato Black"/>
              <a:buNone/>
              <a:defRPr sz="2000">
                <a:latin typeface="Lato Black"/>
                <a:ea typeface="Lato Black"/>
                <a:cs typeface="Lato Black"/>
                <a:sym typeface="Lato Black"/>
              </a:defRPr>
            </a:lvl4pPr>
            <a:lvl5pPr lvl="4" rtl="0">
              <a:spcBef>
                <a:spcPts val="0"/>
              </a:spcBef>
              <a:spcAft>
                <a:spcPts val="0"/>
              </a:spcAft>
              <a:buSzPts val="2000"/>
              <a:buFont typeface="Lato Black"/>
              <a:buNone/>
              <a:defRPr sz="2000">
                <a:latin typeface="Lato Black"/>
                <a:ea typeface="Lato Black"/>
                <a:cs typeface="Lato Black"/>
                <a:sym typeface="Lato Black"/>
              </a:defRPr>
            </a:lvl5pPr>
            <a:lvl6pPr lvl="5" rtl="0">
              <a:spcBef>
                <a:spcPts val="0"/>
              </a:spcBef>
              <a:spcAft>
                <a:spcPts val="0"/>
              </a:spcAft>
              <a:buSzPts val="2000"/>
              <a:buFont typeface="Lato Black"/>
              <a:buNone/>
              <a:defRPr sz="2000">
                <a:latin typeface="Lato Black"/>
                <a:ea typeface="Lato Black"/>
                <a:cs typeface="Lato Black"/>
                <a:sym typeface="Lato Black"/>
              </a:defRPr>
            </a:lvl6pPr>
            <a:lvl7pPr lvl="6" rtl="0">
              <a:spcBef>
                <a:spcPts val="0"/>
              </a:spcBef>
              <a:spcAft>
                <a:spcPts val="0"/>
              </a:spcAft>
              <a:buSzPts val="2000"/>
              <a:buFont typeface="Lato Black"/>
              <a:buNone/>
              <a:defRPr sz="2000">
                <a:latin typeface="Lato Black"/>
                <a:ea typeface="Lato Black"/>
                <a:cs typeface="Lato Black"/>
                <a:sym typeface="Lato Black"/>
              </a:defRPr>
            </a:lvl7pPr>
            <a:lvl8pPr lvl="7" rtl="0">
              <a:spcBef>
                <a:spcPts val="0"/>
              </a:spcBef>
              <a:spcAft>
                <a:spcPts val="0"/>
              </a:spcAft>
              <a:buSzPts val="2000"/>
              <a:buFont typeface="Lato Black"/>
              <a:buNone/>
              <a:defRPr sz="2000">
                <a:latin typeface="Lato Black"/>
                <a:ea typeface="Lato Black"/>
                <a:cs typeface="Lato Black"/>
                <a:sym typeface="Lato Black"/>
              </a:defRPr>
            </a:lvl8pPr>
            <a:lvl9pPr lvl="8" rtl="0">
              <a:spcBef>
                <a:spcPts val="0"/>
              </a:spcBef>
              <a:spcAft>
                <a:spcPts val="0"/>
              </a:spcAft>
              <a:buSzPts val="2000"/>
              <a:buFont typeface="Lato Black"/>
              <a:buNone/>
              <a:defRPr sz="2000">
                <a:latin typeface="Lato Black"/>
                <a:ea typeface="Lato Black"/>
                <a:cs typeface="Lato Black"/>
                <a:sym typeface="Lato Black"/>
              </a:defRPr>
            </a:lvl9pPr>
          </a:lstStyle>
          <a:p>
            <a:endParaRPr/>
          </a:p>
        </p:txBody>
      </p:sp>
      <p:sp>
        <p:nvSpPr>
          <p:cNvPr id="129" name="Google Shape;129;p22"/>
          <p:cNvSpPr txBox="1">
            <a:spLocks noGrp="1"/>
          </p:cNvSpPr>
          <p:nvPr>
            <p:ph type="subTitle" idx="8"/>
          </p:nvPr>
        </p:nvSpPr>
        <p:spPr>
          <a:xfrm>
            <a:off x="6281787" y="3687450"/>
            <a:ext cx="2154600" cy="521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30" name="Google Shape;130;p22"/>
          <p:cNvSpPr txBox="1">
            <a:spLocks noGrp="1"/>
          </p:cNvSpPr>
          <p:nvPr>
            <p:ph type="subTitle" idx="9"/>
          </p:nvPr>
        </p:nvSpPr>
        <p:spPr>
          <a:xfrm>
            <a:off x="4589477" y="2643950"/>
            <a:ext cx="1463700" cy="39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Lato Black"/>
              <a:buNone/>
              <a:defRPr sz="2100">
                <a:latin typeface="Lato Black"/>
                <a:ea typeface="Lato Black"/>
                <a:cs typeface="Lato Black"/>
                <a:sym typeface="Lato Black"/>
              </a:defRPr>
            </a:lvl1pPr>
            <a:lvl2pPr lvl="1" rtl="0">
              <a:spcBef>
                <a:spcPts val="0"/>
              </a:spcBef>
              <a:spcAft>
                <a:spcPts val="0"/>
              </a:spcAft>
              <a:buSzPts val="2000"/>
              <a:buFont typeface="Lato Black"/>
              <a:buNone/>
              <a:defRPr sz="2000">
                <a:latin typeface="Lato Black"/>
                <a:ea typeface="Lato Black"/>
                <a:cs typeface="Lato Black"/>
                <a:sym typeface="Lato Black"/>
              </a:defRPr>
            </a:lvl2pPr>
            <a:lvl3pPr lvl="2" rtl="0">
              <a:spcBef>
                <a:spcPts val="0"/>
              </a:spcBef>
              <a:spcAft>
                <a:spcPts val="0"/>
              </a:spcAft>
              <a:buSzPts val="2000"/>
              <a:buFont typeface="Lato Black"/>
              <a:buNone/>
              <a:defRPr sz="2000">
                <a:latin typeface="Lato Black"/>
                <a:ea typeface="Lato Black"/>
                <a:cs typeface="Lato Black"/>
                <a:sym typeface="Lato Black"/>
              </a:defRPr>
            </a:lvl3pPr>
            <a:lvl4pPr lvl="3" rtl="0">
              <a:spcBef>
                <a:spcPts val="0"/>
              </a:spcBef>
              <a:spcAft>
                <a:spcPts val="0"/>
              </a:spcAft>
              <a:buSzPts val="2000"/>
              <a:buFont typeface="Lato Black"/>
              <a:buNone/>
              <a:defRPr sz="2000">
                <a:latin typeface="Lato Black"/>
                <a:ea typeface="Lato Black"/>
                <a:cs typeface="Lato Black"/>
                <a:sym typeface="Lato Black"/>
              </a:defRPr>
            </a:lvl4pPr>
            <a:lvl5pPr lvl="4" rtl="0">
              <a:spcBef>
                <a:spcPts val="0"/>
              </a:spcBef>
              <a:spcAft>
                <a:spcPts val="0"/>
              </a:spcAft>
              <a:buSzPts val="2000"/>
              <a:buFont typeface="Lato Black"/>
              <a:buNone/>
              <a:defRPr sz="2000">
                <a:latin typeface="Lato Black"/>
                <a:ea typeface="Lato Black"/>
                <a:cs typeface="Lato Black"/>
                <a:sym typeface="Lato Black"/>
              </a:defRPr>
            </a:lvl5pPr>
            <a:lvl6pPr lvl="5" rtl="0">
              <a:spcBef>
                <a:spcPts val="0"/>
              </a:spcBef>
              <a:spcAft>
                <a:spcPts val="0"/>
              </a:spcAft>
              <a:buSzPts val="2000"/>
              <a:buFont typeface="Lato Black"/>
              <a:buNone/>
              <a:defRPr sz="2000">
                <a:latin typeface="Lato Black"/>
                <a:ea typeface="Lato Black"/>
                <a:cs typeface="Lato Black"/>
                <a:sym typeface="Lato Black"/>
              </a:defRPr>
            </a:lvl6pPr>
            <a:lvl7pPr lvl="6" rtl="0">
              <a:spcBef>
                <a:spcPts val="0"/>
              </a:spcBef>
              <a:spcAft>
                <a:spcPts val="0"/>
              </a:spcAft>
              <a:buSzPts val="2000"/>
              <a:buFont typeface="Lato Black"/>
              <a:buNone/>
              <a:defRPr sz="2000">
                <a:latin typeface="Lato Black"/>
                <a:ea typeface="Lato Black"/>
                <a:cs typeface="Lato Black"/>
                <a:sym typeface="Lato Black"/>
              </a:defRPr>
            </a:lvl7pPr>
            <a:lvl8pPr lvl="7" rtl="0">
              <a:spcBef>
                <a:spcPts val="0"/>
              </a:spcBef>
              <a:spcAft>
                <a:spcPts val="0"/>
              </a:spcAft>
              <a:buSzPts val="2000"/>
              <a:buFont typeface="Lato Black"/>
              <a:buNone/>
              <a:defRPr sz="2000">
                <a:latin typeface="Lato Black"/>
                <a:ea typeface="Lato Black"/>
                <a:cs typeface="Lato Black"/>
                <a:sym typeface="Lato Black"/>
              </a:defRPr>
            </a:lvl8pPr>
            <a:lvl9pPr lvl="8" rtl="0">
              <a:spcBef>
                <a:spcPts val="0"/>
              </a:spcBef>
              <a:spcAft>
                <a:spcPts val="0"/>
              </a:spcAft>
              <a:buSzPts val="2000"/>
              <a:buFont typeface="Lato Black"/>
              <a:buNone/>
              <a:defRPr sz="2000">
                <a:latin typeface="Lato Black"/>
                <a:ea typeface="Lato Black"/>
                <a:cs typeface="Lato Black"/>
                <a:sym typeface="Lato Black"/>
              </a:defRPr>
            </a:lvl9pPr>
          </a:lstStyle>
          <a:p>
            <a:endParaRPr/>
          </a:p>
        </p:txBody>
      </p:sp>
      <p:sp>
        <p:nvSpPr>
          <p:cNvPr id="131" name="Google Shape;131;p22"/>
          <p:cNvSpPr txBox="1">
            <a:spLocks noGrp="1"/>
          </p:cNvSpPr>
          <p:nvPr>
            <p:ph type="subTitle" idx="13"/>
          </p:nvPr>
        </p:nvSpPr>
        <p:spPr>
          <a:xfrm>
            <a:off x="6281787" y="2643950"/>
            <a:ext cx="2154600" cy="521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32" name="Google Shape;132;p22"/>
          <p:cNvSpPr txBox="1">
            <a:spLocks noGrp="1"/>
          </p:cNvSpPr>
          <p:nvPr>
            <p:ph type="subTitle" idx="14"/>
          </p:nvPr>
        </p:nvSpPr>
        <p:spPr>
          <a:xfrm>
            <a:off x="4589475" y="1600450"/>
            <a:ext cx="1463700" cy="39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Lato Black"/>
              <a:buNone/>
              <a:defRPr sz="2100">
                <a:latin typeface="Lato Black"/>
                <a:ea typeface="Lato Black"/>
                <a:cs typeface="Lato Black"/>
                <a:sym typeface="Lato Black"/>
              </a:defRPr>
            </a:lvl1pPr>
            <a:lvl2pPr lvl="1" rtl="0">
              <a:spcBef>
                <a:spcPts val="0"/>
              </a:spcBef>
              <a:spcAft>
                <a:spcPts val="0"/>
              </a:spcAft>
              <a:buSzPts val="2000"/>
              <a:buFont typeface="Lato Black"/>
              <a:buNone/>
              <a:defRPr sz="2000">
                <a:latin typeface="Lato Black"/>
                <a:ea typeface="Lato Black"/>
                <a:cs typeface="Lato Black"/>
                <a:sym typeface="Lato Black"/>
              </a:defRPr>
            </a:lvl2pPr>
            <a:lvl3pPr lvl="2" rtl="0">
              <a:spcBef>
                <a:spcPts val="0"/>
              </a:spcBef>
              <a:spcAft>
                <a:spcPts val="0"/>
              </a:spcAft>
              <a:buSzPts val="2000"/>
              <a:buFont typeface="Lato Black"/>
              <a:buNone/>
              <a:defRPr sz="2000">
                <a:latin typeface="Lato Black"/>
                <a:ea typeface="Lato Black"/>
                <a:cs typeface="Lato Black"/>
                <a:sym typeface="Lato Black"/>
              </a:defRPr>
            </a:lvl3pPr>
            <a:lvl4pPr lvl="3" rtl="0">
              <a:spcBef>
                <a:spcPts val="0"/>
              </a:spcBef>
              <a:spcAft>
                <a:spcPts val="0"/>
              </a:spcAft>
              <a:buSzPts val="2000"/>
              <a:buFont typeface="Lato Black"/>
              <a:buNone/>
              <a:defRPr sz="2000">
                <a:latin typeface="Lato Black"/>
                <a:ea typeface="Lato Black"/>
                <a:cs typeface="Lato Black"/>
                <a:sym typeface="Lato Black"/>
              </a:defRPr>
            </a:lvl4pPr>
            <a:lvl5pPr lvl="4" rtl="0">
              <a:spcBef>
                <a:spcPts val="0"/>
              </a:spcBef>
              <a:spcAft>
                <a:spcPts val="0"/>
              </a:spcAft>
              <a:buSzPts val="2000"/>
              <a:buFont typeface="Lato Black"/>
              <a:buNone/>
              <a:defRPr sz="2000">
                <a:latin typeface="Lato Black"/>
                <a:ea typeface="Lato Black"/>
                <a:cs typeface="Lato Black"/>
                <a:sym typeface="Lato Black"/>
              </a:defRPr>
            </a:lvl5pPr>
            <a:lvl6pPr lvl="5" rtl="0">
              <a:spcBef>
                <a:spcPts val="0"/>
              </a:spcBef>
              <a:spcAft>
                <a:spcPts val="0"/>
              </a:spcAft>
              <a:buSzPts val="2000"/>
              <a:buFont typeface="Lato Black"/>
              <a:buNone/>
              <a:defRPr sz="2000">
                <a:latin typeface="Lato Black"/>
                <a:ea typeface="Lato Black"/>
                <a:cs typeface="Lato Black"/>
                <a:sym typeface="Lato Black"/>
              </a:defRPr>
            </a:lvl6pPr>
            <a:lvl7pPr lvl="6" rtl="0">
              <a:spcBef>
                <a:spcPts val="0"/>
              </a:spcBef>
              <a:spcAft>
                <a:spcPts val="0"/>
              </a:spcAft>
              <a:buSzPts val="2000"/>
              <a:buFont typeface="Lato Black"/>
              <a:buNone/>
              <a:defRPr sz="2000">
                <a:latin typeface="Lato Black"/>
                <a:ea typeface="Lato Black"/>
                <a:cs typeface="Lato Black"/>
                <a:sym typeface="Lato Black"/>
              </a:defRPr>
            </a:lvl7pPr>
            <a:lvl8pPr lvl="7" rtl="0">
              <a:spcBef>
                <a:spcPts val="0"/>
              </a:spcBef>
              <a:spcAft>
                <a:spcPts val="0"/>
              </a:spcAft>
              <a:buSzPts val="2000"/>
              <a:buFont typeface="Lato Black"/>
              <a:buNone/>
              <a:defRPr sz="2000">
                <a:latin typeface="Lato Black"/>
                <a:ea typeface="Lato Black"/>
                <a:cs typeface="Lato Black"/>
                <a:sym typeface="Lato Black"/>
              </a:defRPr>
            </a:lvl8pPr>
            <a:lvl9pPr lvl="8" rtl="0">
              <a:spcBef>
                <a:spcPts val="0"/>
              </a:spcBef>
              <a:spcAft>
                <a:spcPts val="0"/>
              </a:spcAft>
              <a:buSzPts val="2000"/>
              <a:buFont typeface="Lato Black"/>
              <a:buNone/>
              <a:defRPr sz="2000">
                <a:latin typeface="Lato Black"/>
                <a:ea typeface="Lato Black"/>
                <a:cs typeface="Lato Black"/>
                <a:sym typeface="Lato Black"/>
              </a:defRPr>
            </a:lvl9pPr>
          </a:lstStyle>
          <a:p>
            <a:endParaRPr/>
          </a:p>
        </p:txBody>
      </p:sp>
      <p:sp>
        <p:nvSpPr>
          <p:cNvPr id="133" name="Google Shape;133;p22"/>
          <p:cNvSpPr txBox="1">
            <a:spLocks noGrp="1"/>
          </p:cNvSpPr>
          <p:nvPr>
            <p:ph type="subTitle" idx="15"/>
          </p:nvPr>
        </p:nvSpPr>
        <p:spPr>
          <a:xfrm>
            <a:off x="6281775" y="1600450"/>
            <a:ext cx="2154600" cy="521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cxnSp>
        <p:nvCxnSpPr>
          <p:cNvPr id="134" name="Google Shape;134;p22"/>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
        <p:nvSpPr>
          <p:cNvPr id="135" name="Google Shape;135;p22"/>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0"/>
            </a:lvl1pPr>
            <a:lvl2pPr lvl="1" rtl="0">
              <a:spcBef>
                <a:spcPts val="0"/>
              </a:spcBef>
              <a:spcAft>
                <a:spcPts val="0"/>
              </a:spcAft>
              <a:buSzPts val="3000"/>
              <a:buNone/>
              <a:defRPr b="0"/>
            </a:lvl2pPr>
            <a:lvl3pPr lvl="2" rtl="0">
              <a:spcBef>
                <a:spcPts val="0"/>
              </a:spcBef>
              <a:spcAft>
                <a:spcPts val="0"/>
              </a:spcAft>
              <a:buSzPts val="3000"/>
              <a:buNone/>
              <a:defRPr b="0"/>
            </a:lvl3pPr>
            <a:lvl4pPr lvl="3" rtl="0">
              <a:spcBef>
                <a:spcPts val="0"/>
              </a:spcBef>
              <a:spcAft>
                <a:spcPts val="0"/>
              </a:spcAft>
              <a:buSzPts val="3000"/>
              <a:buNone/>
              <a:defRPr b="0"/>
            </a:lvl4pPr>
            <a:lvl5pPr lvl="4" rtl="0">
              <a:spcBef>
                <a:spcPts val="0"/>
              </a:spcBef>
              <a:spcAft>
                <a:spcPts val="0"/>
              </a:spcAft>
              <a:buSzPts val="3000"/>
              <a:buNone/>
              <a:defRPr b="0"/>
            </a:lvl5pPr>
            <a:lvl6pPr lvl="5" rtl="0">
              <a:spcBef>
                <a:spcPts val="0"/>
              </a:spcBef>
              <a:spcAft>
                <a:spcPts val="0"/>
              </a:spcAft>
              <a:buSzPts val="3000"/>
              <a:buNone/>
              <a:defRPr b="0"/>
            </a:lvl6pPr>
            <a:lvl7pPr lvl="6" rtl="0">
              <a:spcBef>
                <a:spcPts val="0"/>
              </a:spcBef>
              <a:spcAft>
                <a:spcPts val="0"/>
              </a:spcAft>
              <a:buSzPts val="3000"/>
              <a:buNone/>
              <a:defRPr b="0"/>
            </a:lvl7pPr>
            <a:lvl8pPr lvl="7" rtl="0">
              <a:spcBef>
                <a:spcPts val="0"/>
              </a:spcBef>
              <a:spcAft>
                <a:spcPts val="0"/>
              </a:spcAft>
              <a:buSzPts val="3000"/>
              <a:buNone/>
              <a:defRPr b="0"/>
            </a:lvl8pPr>
            <a:lvl9pPr lvl="8" rtl="0">
              <a:spcBef>
                <a:spcPts val="0"/>
              </a:spcBef>
              <a:spcAft>
                <a:spcPts val="0"/>
              </a:spcAft>
              <a:buSzPts val="3000"/>
              <a:buNone/>
              <a:defRPr b="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n columns">
  <p:cSld name="CUSTOM_1_1_1_1">
    <p:spTree>
      <p:nvGrpSpPr>
        <p:cNvPr id="1" name="Shape 136"/>
        <p:cNvGrpSpPr/>
        <p:nvPr/>
      </p:nvGrpSpPr>
      <p:grpSpPr>
        <a:xfrm>
          <a:off x="0" y="0"/>
          <a:ext cx="0" cy="0"/>
          <a:chOff x="0" y="0"/>
          <a:chExt cx="0" cy="0"/>
        </a:xfrm>
      </p:grpSpPr>
      <p:sp>
        <p:nvSpPr>
          <p:cNvPr id="137" name="Google Shape;137;p23"/>
          <p:cNvSpPr txBox="1">
            <a:spLocks noGrp="1"/>
          </p:cNvSpPr>
          <p:nvPr>
            <p:ph type="title" hasCustomPrompt="1"/>
          </p:nvPr>
        </p:nvSpPr>
        <p:spPr>
          <a:xfrm flipH="1">
            <a:off x="711400" y="1466504"/>
            <a:ext cx="522000" cy="5211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Clr>
                <a:schemeClr val="lt2"/>
              </a:buClr>
              <a:buSzPts val="2000"/>
              <a:buNone/>
              <a:defRPr sz="2100">
                <a:solidFill>
                  <a:schemeClr val="dk2"/>
                </a:solidFill>
              </a:defRPr>
            </a:lvl1pPr>
            <a:lvl2pPr lvl="1" algn="ctr" rtl="0">
              <a:spcBef>
                <a:spcPts val="0"/>
              </a:spcBef>
              <a:spcAft>
                <a:spcPts val="0"/>
              </a:spcAft>
              <a:buClr>
                <a:schemeClr val="lt2"/>
              </a:buClr>
              <a:buSzPts val="2000"/>
              <a:buNone/>
              <a:defRPr sz="2000">
                <a:solidFill>
                  <a:schemeClr val="lt2"/>
                </a:solidFill>
              </a:defRPr>
            </a:lvl2pPr>
            <a:lvl3pPr lvl="2" algn="ctr" rtl="0">
              <a:spcBef>
                <a:spcPts val="0"/>
              </a:spcBef>
              <a:spcAft>
                <a:spcPts val="0"/>
              </a:spcAft>
              <a:buClr>
                <a:schemeClr val="lt2"/>
              </a:buClr>
              <a:buSzPts val="2000"/>
              <a:buNone/>
              <a:defRPr sz="2000">
                <a:solidFill>
                  <a:schemeClr val="lt2"/>
                </a:solidFill>
              </a:defRPr>
            </a:lvl3pPr>
            <a:lvl4pPr lvl="3" algn="ctr" rtl="0">
              <a:spcBef>
                <a:spcPts val="0"/>
              </a:spcBef>
              <a:spcAft>
                <a:spcPts val="0"/>
              </a:spcAft>
              <a:buClr>
                <a:schemeClr val="lt2"/>
              </a:buClr>
              <a:buSzPts val="2000"/>
              <a:buNone/>
              <a:defRPr sz="2000">
                <a:solidFill>
                  <a:schemeClr val="lt2"/>
                </a:solidFill>
              </a:defRPr>
            </a:lvl4pPr>
            <a:lvl5pPr lvl="4" algn="ctr" rtl="0">
              <a:spcBef>
                <a:spcPts val="0"/>
              </a:spcBef>
              <a:spcAft>
                <a:spcPts val="0"/>
              </a:spcAft>
              <a:buClr>
                <a:schemeClr val="lt2"/>
              </a:buClr>
              <a:buSzPts val="2000"/>
              <a:buNone/>
              <a:defRPr sz="2000">
                <a:solidFill>
                  <a:schemeClr val="lt2"/>
                </a:solidFill>
              </a:defRPr>
            </a:lvl5pPr>
            <a:lvl6pPr lvl="5" algn="ctr" rtl="0">
              <a:spcBef>
                <a:spcPts val="0"/>
              </a:spcBef>
              <a:spcAft>
                <a:spcPts val="0"/>
              </a:spcAft>
              <a:buClr>
                <a:schemeClr val="lt2"/>
              </a:buClr>
              <a:buSzPts val="2000"/>
              <a:buNone/>
              <a:defRPr sz="2000">
                <a:solidFill>
                  <a:schemeClr val="lt2"/>
                </a:solidFill>
              </a:defRPr>
            </a:lvl6pPr>
            <a:lvl7pPr lvl="6" algn="ctr" rtl="0">
              <a:spcBef>
                <a:spcPts val="0"/>
              </a:spcBef>
              <a:spcAft>
                <a:spcPts val="0"/>
              </a:spcAft>
              <a:buClr>
                <a:schemeClr val="lt2"/>
              </a:buClr>
              <a:buSzPts val="2000"/>
              <a:buNone/>
              <a:defRPr sz="2000">
                <a:solidFill>
                  <a:schemeClr val="lt2"/>
                </a:solidFill>
              </a:defRPr>
            </a:lvl7pPr>
            <a:lvl8pPr lvl="7" algn="ctr" rtl="0">
              <a:spcBef>
                <a:spcPts val="0"/>
              </a:spcBef>
              <a:spcAft>
                <a:spcPts val="0"/>
              </a:spcAft>
              <a:buClr>
                <a:schemeClr val="lt2"/>
              </a:buClr>
              <a:buSzPts val="2000"/>
              <a:buNone/>
              <a:defRPr sz="2000">
                <a:solidFill>
                  <a:schemeClr val="lt2"/>
                </a:solidFill>
              </a:defRPr>
            </a:lvl8pPr>
            <a:lvl9pPr lvl="8" algn="ctr" rtl="0">
              <a:spcBef>
                <a:spcPts val="0"/>
              </a:spcBef>
              <a:spcAft>
                <a:spcPts val="0"/>
              </a:spcAft>
              <a:buClr>
                <a:schemeClr val="lt2"/>
              </a:buClr>
              <a:buSzPts val="2000"/>
              <a:buNone/>
              <a:defRPr sz="2000">
                <a:solidFill>
                  <a:schemeClr val="lt2"/>
                </a:solidFill>
              </a:defRPr>
            </a:lvl9pPr>
          </a:lstStyle>
          <a:p>
            <a:r>
              <a:t>xx%</a:t>
            </a:r>
          </a:p>
        </p:txBody>
      </p:sp>
      <p:sp>
        <p:nvSpPr>
          <p:cNvPr id="138" name="Google Shape;138;p23"/>
          <p:cNvSpPr txBox="1">
            <a:spLocks noGrp="1"/>
          </p:cNvSpPr>
          <p:nvPr>
            <p:ph type="title" idx="2" hasCustomPrompt="1"/>
          </p:nvPr>
        </p:nvSpPr>
        <p:spPr>
          <a:xfrm flipH="1">
            <a:off x="711400" y="2089940"/>
            <a:ext cx="522000" cy="5220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Clr>
                <a:schemeClr val="lt2"/>
              </a:buClr>
              <a:buSzPts val="2000"/>
              <a:buNone/>
              <a:defRPr sz="2100">
                <a:solidFill>
                  <a:schemeClr val="dk2"/>
                </a:solidFill>
              </a:defRPr>
            </a:lvl1pPr>
            <a:lvl2pPr lvl="1" algn="ctr" rtl="0">
              <a:spcBef>
                <a:spcPts val="0"/>
              </a:spcBef>
              <a:spcAft>
                <a:spcPts val="0"/>
              </a:spcAft>
              <a:buClr>
                <a:schemeClr val="lt2"/>
              </a:buClr>
              <a:buSzPts val="2000"/>
              <a:buNone/>
              <a:defRPr sz="2000">
                <a:solidFill>
                  <a:schemeClr val="lt2"/>
                </a:solidFill>
              </a:defRPr>
            </a:lvl2pPr>
            <a:lvl3pPr lvl="2" algn="ctr" rtl="0">
              <a:spcBef>
                <a:spcPts val="0"/>
              </a:spcBef>
              <a:spcAft>
                <a:spcPts val="0"/>
              </a:spcAft>
              <a:buClr>
                <a:schemeClr val="lt2"/>
              </a:buClr>
              <a:buSzPts val="2000"/>
              <a:buNone/>
              <a:defRPr sz="2000">
                <a:solidFill>
                  <a:schemeClr val="lt2"/>
                </a:solidFill>
              </a:defRPr>
            </a:lvl3pPr>
            <a:lvl4pPr lvl="3" algn="ctr" rtl="0">
              <a:spcBef>
                <a:spcPts val="0"/>
              </a:spcBef>
              <a:spcAft>
                <a:spcPts val="0"/>
              </a:spcAft>
              <a:buClr>
                <a:schemeClr val="lt2"/>
              </a:buClr>
              <a:buSzPts val="2000"/>
              <a:buNone/>
              <a:defRPr sz="2000">
                <a:solidFill>
                  <a:schemeClr val="lt2"/>
                </a:solidFill>
              </a:defRPr>
            </a:lvl4pPr>
            <a:lvl5pPr lvl="4" algn="ctr" rtl="0">
              <a:spcBef>
                <a:spcPts val="0"/>
              </a:spcBef>
              <a:spcAft>
                <a:spcPts val="0"/>
              </a:spcAft>
              <a:buClr>
                <a:schemeClr val="lt2"/>
              </a:buClr>
              <a:buSzPts val="2000"/>
              <a:buNone/>
              <a:defRPr sz="2000">
                <a:solidFill>
                  <a:schemeClr val="lt2"/>
                </a:solidFill>
              </a:defRPr>
            </a:lvl5pPr>
            <a:lvl6pPr lvl="5" algn="ctr" rtl="0">
              <a:spcBef>
                <a:spcPts val="0"/>
              </a:spcBef>
              <a:spcAft>
                <a:spcPts val="0"/>
              </a:spcAft>
              <a:buClr>
                <a:schemeClr val="lt2"/>
              </a:buClr>
              <a:buSzPts val="2000"/>
              <a:buNone/>
              <a:defRPr sz="2000">
                <a:solidFill>
                  <a:schemeClr val="lt2"/>
                </a:solidFill>
              </a:defRPr>
            </a:lvl6pPr>
            <a:lvl7pPr lvl="6" algn="ctr" rtl="0">
              <a:spcBef>
                <a:spcPts val="0"/>
              </a:spcBef>
              <a:spcAft>
                <a:spcPts val="0"/>
              </a:spcAft>
              <a:buClr>
                <a:schemeClr val="lt2"/>
              </a:buClr>
              <a:buSzPts val="2000"/>
              <a:buNone/>
              <a:defRPr sz="2000">
                <a:solidFill>
                  <a:schemeClr val="lt2"/>
                </a:solidFill>
              </a:defRPr>
            </a:lvl7pPr>
            <a:lvl8pPr lvl="7" algn="ctr" rtl="0">
              <a:spcBef>
                <a:spcPts val="0"/>
              </a:spcBef>
              <a:spcAft>
                <a:spcPts val="0"/>
              </a:spcAft>
              <a:buClr>
                <a:schemeClr val="lt2"/>
              </a:buClr>
              <a:buSzPts val="2000"/>
              <a:buNone/>
              <a:defRPr sz="2000">
                <a:solidFill>
                  <a:schemeClr val="lt2"/>
                </a:solidFill>
              </a:defRPr>
            </a:lvl8pPr>
            <a:lvl9pPr lvl="8" algn="ctr" rtl="0">
              <a:spcBef>
                <a:spcPts val="0"/>
              </a:spcBef>
              <a:spcAft>
                <a:spcPts val="0"/>
              </a:spcAft>
              <a:buClr>
                <a:schemeClr val="lt2"/>
              </a:buClr>
              <a:buSzPts val="2000"/>
              <a:buNone/>
              <a:defRPr sz="2000">
                <a:solidFill>
                  <a:schemeClr val="lt2"/>
                </a:solidFill>
              </a:defRPr>
            </a:lvl9pPr>
          </a:lstStyle>
          <a:p>
            <a:r>
              <a:t>xx%</a:t>
            </a:r>
          </a:p>
        </p:txBody>
      </p:sp>
      <p:sp>
        <p:nvSpPr>
          <p:cNvPr id="139" name="Google Shape;139;p23"/>
          <p:cNvSpPr txBox="1">
            <a:spLocks noGrp="1"/>
          </p:cNvSpPr>
          <p:nvPr>
            <p:ph type="title" idx="3" hasCustomPrompt="1"/>
          </p:nvPr>
        </p:nvSpPr>
        <p:spPr>
          <a:xfrm flipH="1">
            <a:off x="711400" y="2713868"/>
            <a:ext cx="522000" cy="5220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Clr>
                <a:schemeClr val="lt2"/>
              </a:buClr>
              <a:buSzPts val="2000"/>
              <a:buNone/>
              <a:defRPr sz="2100">
                <a:solidFill>
                  <a:schemeClr val="dk2"/>
                </a:solidFill>
              </a:defRPr>
            </a:lvl1pPr>
            <a:lvl2pPr lvl="1" algn="ctr" rtl="0">
              <a:spcBef>
                <a:spcPts val="0"/>
              </a:spcBef>
              <a:spcAft>
                <a:spcPts val="0"/>
              </a:spcAft>
              <a:buClr>
                <a:schemeClr val="lt2"/>
              </a:buClr>
              <a:buSzPts val="2000"/>
              <a:buNone/>
              <a:defRPr sz="2000">
                <a:solidFill>
                  <a:schemeClr val="lt2"/>
                </a:solidFill>
              </a:defRPr>
            </a:lvl2pPr>
            <a:lvl3pPr lvl="2" algn="ctr" rtl="0">
              <a:spcBef>
                <a:spcPts val="0"/>
              </a:spcBef>
              <a:spcAft>
                <a:spcPts val="0"/>
              </a:spcAft>
              <a:buClr>
                <a:schemeClr val="lt2"/>
              </a:buClr>
              <a:buSzPts val="2000"/>
              <a:buNone/>
              <a:defRPr sz="2000">
                <a:solidFill>
                  <a:schemeClr val="lt2"/>
                </a:solidFill>
              </a:defRPr>
            </a:lvl3pPr>
            <a:lvl4pPr lvl="3" algn="ctr" rtl="0">
              <a:spcBef>
                <a:spcPts val="0"/>
              </a:spcBef>
              <a:spcAft>
                <a:spcPts val="0"/>
              </a:spcAft>
              <a:buClr>
                <a:schemeClr val="lt2"/>
              </a:buClr>
              <a:buSzPts val="2000"/>
              <a:buNone/>
              <a:defRPr sz="2000">
                <a:solidFill>
                  <a:schemeClr val="lt2"/>
                </a:solidFill>
              </a:defRPr>
            </a:lvl4pPr>
            <a:lvl5pPr lvl="4" algn="ctr" rtl="0">
              <a:spcBef>
                <a:spcPts val="0"/>
              </a:spcBef>
              <a:spcAft>
                <a:spcPts val="0"/>
              </a:spcAft>
              <a:buClr>
                <a:schemeClr val="lt2"/>
              </a:buClr>
              <a:buSzPts val="2000"/>
              <a:buNone/>
              <a:defRPr sz="2000">
                <a:solidFill>
                  <a:schemeClr val="lt2"/>
                </a:solidFill>
              </a:defRPr>
            </a:lvl5pPr>
            <a:lvl6pPr lvl="5" algn="ctr" rtl="0">
              <a:spcBef>
                <a:spcPts val="0"/>
              </a:spcBef>
              <a:spcAft>
                <a:spcPts val="0"/>
              </a:spcAft>
              <a:buClr>
                <a:schemeClr val="lt2"/>
              </a:buClr>
              <a:buSzPts val="2000"/>
              <a:buNone/>
              <a:defRPr sz="2000">
                <a:solidFill>
                  <a:schemeClr val="lt2"/>
                </a:solidFill>
              </a:defRPr>
            </a:lvl6pPr>
            <a:lvl7pPr lvl="6" algn="ctr" rtl="0">
              <a:spcBef>
                <a:spcPts val="0"/>
              </a:spcBef>
              <a:spcAft>
                <a:spcPts val="0"/>
              </a:spcAft>
              <a:buClr>
                <a:schemeClr val="lt2"/>
              </a:buClr>
              <a:buSzPts val="2000"/>
              <a:buNone/>
              <a:defRPr sz="2000">
                <a:solidFill>
                  <a:schemeClr val="lt2"/>
                </a:solidFill>
              </a:defRPr>
            </a:lvl7pPr>
            <a:lvl8pPr lvl="7" algn="ctr" rtl="0">
              <a:spcBef>
                <a:spcPts val="0"/>
              </a:spcBef>
              <a:spcAft>
                <a:spcPts val="0"/>
              </a:spcAft>
              <a:buClr>
                <a:schemeClr val="lt2"/>
              </a:buClr>
              <a:buSzPts val="2000"/>
              <a:buNone/>
              <a:defRPr sz="2000">
                <a:solidFill>
                  <a:schemeClr val="lt2"/>
                </a:solidFill>
              </a:defRPr>
            </a:lvl8pPr>
            <a:lvl9pPr lvl="8" algn="ctr" rtl="0">
              <a:spcBef>
                <a:spcPts val="0"/>
              </a:spcBef>
              <a:spcAft>
                <a:spcPts val="0"/>
              </a:spcAft>
              <a:buClr>
                <a:schemeClr val="lt2"/>
              </a:buClr>
              <a:buSzPts val="2000"/>
              <a:buNone/>
              <a:defRPr sz="2000">
                <a:solidFill>
                  <a:schemeClr val="lt2"/>
                </a:solidFill>
              </a:defRPr>
            </a:lvl9pPr>
          </a:lstStyle>
          <a:p>
            <a:r>
              <a:t>xx%</a:t>
            </a:r>
          </a:p>
        </p:txBody>
      </p:sp>
      <p:sp>
        <p:nvSpPr>
          <p:cNvPr id="140" name="Google Shape;140;p23"/>
          <p:cNvSpPr txBox="1">
            <a:spLocks noGrp="1"/>
          </p:cNvSpPr>
          <p:nvPr>
            <p:ph type="title" idx="4" hasCustomPrompt="1"/>
          </p:nvPr>
        </p:nvSpPr>
        <p:spPr>
          <a:xfrm flipH="1">
            <a:off x="711400" y="3337831"/>
            <a:ext cx="522000" cy="5220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Clr>
                <a:schemeClr val="lt2"/>
              </a:buClr>
              <a:buSzPts val="2000"/>
              <a:buNone/>
              <a:defRPr sz="2100">
                <a:solidFill>
                  <a:schemeClr val="dk2"/>
                </a:solidFill>
              </a:defRPr>
            </a:lvl1pPr>
            <a:lvl2pPr lvl="1" algn="ctr" rtl="0">
              <a:spcBef>
                <a:spcPts val="0"/>
              </a:spcBef>
              <a:spcAft>
                <a:spcPts val="0"/>
              </a:spcAft>
              <a:buClr>
                <a:schemeClr val="lt2"/>
              </a:buClr>
              <a:buSzPts val="2000"/>
              <a:buNone/>
              <a:defRPr sz="2000">
                <a:solidFill>
                  <a:schemeClr val="lt2"/>
                </a:solidFill>
              </a:defRPr>
            </a:lvl2pPr>
            <a:lvl3pPr lvl="2" algn="ctr" rtl="0">
              <a:spcBef>
                <a:spcPts val="0"/>
              </a:spcBef>
              <a:spcAft>
                <a:spcPts val="0"/>
              </a:spcAft>
              <a:buClr>
                <a:schemeClr val="lt2"/>
              </a:buClr>
              <a:buSzPts val="2000"/>
              <a:buNone/>
              <a:defRPr sz="2000">
                <a:solidFill>
                  <a:schemeClr val="lt2"/>
                </a:solidFill>
              </a:defRPr>
            </a:lvl3pPr>
            <a:lvl4pPr lvl="3" algn="ctr" rtl="0">
              <a:spcBef>
                <a:spcPts val="0"/>
              </a:spcBef>
              <a:spcAft>
                <a:spcPts val="0"/>
              </a:spcAft>
              <a:buClr>
                <a:schemeClr val="lt2"/>
              </a:buClr>
              <a:buSzPts val="2000"/>
              <a:buNone/>
              <a:defRPr sz="2000">
                <a:solidFill>
                  <a:schemeClr val="lt2"/>
                </a:solidFill>
              </a:defRPr>
            </a:lvl4pPr>
            <a:lvl5pPr lvl="4" algn="ctr" rtl="0">
              <a:spcBef>
                <a:spcPts val="0"/>
              </a:spcBef>
              <a:spcAft>
                <a:spcPts val="0"/>
              </a:spcAft>
              <a:buClr>
                <a:schemeClr val="lt2"/>
              </a:buClr>
              <a:buSzPts val="2000"/>
              <a:buNone/>
              <a:defRPr sz="2000">
                <a:solidFill>
                  <a:schemeClr val="lt2"/>
                </a:solidFill>
              </a:defRPr>
            </a:lvl5pPr>
            <a:lvl6pPr lvl="5" algn="ctr" rtl="0">
              <a:spcBef>
                <a:spcPts val="0"/>
              </a:spcBef>
              <a:spcAft>
                <a:spcPts val="0"/>
              </a:spcAft>
              <a:buClr>
                <a:schemeClr val="lt2"/>
              </a:buClr>
              <a:buSzPts val="2000"/>
              <a:buNone/>
              <a:defRPr sz="2000">
                <a:solidFill>
                  <a:schemeClr val="lt2"/>
                </a:solidFill>
              </a:defRPr>
            </a:lvl6pPr>
            <a:lvl7pPr lvl="6" algn="ctr" rtl="0">
              <a:spcBef>
                <a:spcPts val="0"/>
              </a:spcBef>
              <a:spcAft>
                <a:spcPts val="0"/>
              </a:spcAft>
              <a:buClr>
                <a:schemeClr val="lt2"/>
              </a:buClr>
              <a:buSzPts val="2000"/>
              <a:buNone/>
              <a:defRPr sz="2000">
                <a:solidFill>
                  <a:schemeClr val="lt2"/>
                </a:solidFill>
              </a:defRPr>
            </a:lvl7pPr>
            <a:lvl8pPr lvl="7" algn="ctr" rtl="0">
              <a:spcBef>
                <a:spcPts val="0"/>
              </a:spcBef>
              <a:spcAft>
                <a:spcPts val="0"/>
              </a:spcAft>
              <a:buClr>
                <a:schemeClr val="lt2"/>
              </a:buClr>
              <a:buSzPts val="2000"/>
              <a:buNone/>
              <a:defRPr sz="2000">
                <a:solidFill>
                  <a:schemeClr val="lt2"/>
                </a:solidFill>
              </a:defRPr>
            </a:lvl8pPr>
            <a:lvl9pPr lvl="8" algn="ctr" rtl="0">
              <a:spcBef>
                <a:spcPts val="0"/>
              </a:spcBef>
              <a:spcAft>
                <a:spcPts val="0"/>
              </a:spcAft>
              <a:buClr>
                <a:schemeClr val="lt2"/>
              </a:buClr>
              <a:buSzPts val="2000"/>
              <a:buNone/>
              <a:defRPr sz="2000">
                <a:solidFill>
                  <a:schemeClr val="lt2"/>
                </a:solidFill>
              </a:defRPr>
            </a:lvl9pPr>
          </a:lstStyle>
          <a:p>
            <a:r>
              <a:t>xx%</a:t>
            </a:r>
          </a:p>
        </p:txBody>
      </p:sp>
      <p:sp>
        <p:nvSpPr>
          <p:cNvPr id="141" name="Google Shape;141;p23"/>
          <p:cNvSpPr txBox="1">
            <a:spLocks noGrp="1"/>
          </p:cNvSpPr>
          <p:nvPr>
            <p:ph type="title" idx="5" hasCustomPrompt="1"/>
          </p:nvPr>
        </p:nvSpPr>
        <p:spPr>
          <a:xfrm flipH="1">
            <a:off x="711400" y="3961773"/>
            <a:ext cx="522000" cy="5220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Clr>
                <a:schemeClr val="lt2"/>
              </a:buClr>
              <a:buSzPts val="2000"/>
              <a:buNone/>
              <a:defRPr sz="2100">
                <a:solidFill>
                  <a:schemeClr val="dk2"/>
                </a:solidFill>
              </a:defRPr>
            </a:lvl1pPr>
            <a:lvl2pPr lvl="1" algn="ctr" rtl="0">
              <a:spcBef>
                <a:spcPts val="0"/>
              </a:spcBef>
              <a:spcAft>
                <a:spcPts val="0"/>
              </a:spcAft>
              <a:buClr>
                <a:schemeClr val="lt2"/>
              </a:buClr>
              <a:buSzPts val="2000"/>
              <a:buNone/>
              <a:defRPr sz="2000">
                <a:solidFill>
                  <a:schemeClr val="lt2"/>
                </a:solidFill>
              </a:defRPr>
            </a:lvl2pPr>
            <a:lvl3pPr lvl="2" algn="ctr" rtl="0">
              <a:spcBef>
                <a:spcPts val="0"/>
              </a:spcBef>
              <a:spcAft>
                <a:spcPts val="0"/>
              </a:spcAft>
              <a:buClr>
                <a:schemeClr val="lt2"/>
              </a:buClr>
              <a:buSzPts val="2000"/>
              <a:buNone/>
              <a:defRPr sz="2000">
                <a:solidFill>
                  <a:schemeClr val="lt2"/>
                </a:solidFill>
              </a:defRPr>
            </a:lvl3pPr>
            <a:lvl4pPr lvl="3" algn="ctr" rtl="0">
              <a:spcBef>
                <a:spcPts val="0"/>
              </a:spcBef>
              <a:spcAft>
                <a:spcPts val="0"/>
              </a:spcAft>
              <a:buClr>
                <a:schemeClr val="lt2"/>
              </a:buClr>
              <a:buSzPts val="2000"/>
              <a:buNone/>
              <a:defRPr sz="2000">
                <a:solidFill>
                  <a:schemeClr val="lt2"/>
                </a:solidFill>
              </a:defRPr>
            </a:lvl4pPr>
            <a:lvl5pPr lvl="4" algn="ctr" rtl="0">
              <a:spcBef>
                <a:spcPts val="0"/>
              </a:spcBef>
              <a:spcAft>
                <a:spcPts val="0"/>
              </a:spcAft>
              <a:buClr>
                <a:schemeClr val="lt2"/>
              </a:buClr>
              <a:buSzPts val="2000"/>
              <a:buNone/>
              <a:defRPr sz="2000">
                <a:solidFill>
                  <a:schemeClr val="lt2"/>
                </a:solidFill>
              </a:defRPr>
            </a:lvl5pPr>
            <a:lvl6pPr lvl="5" algn="ctr" rtl="0">
              <a:spcBef>
                <a:spcPts val="0"/>
              </a:spcBef>
              <a:spcAft>
                <a:spcPts val="0"/>
              </a:spcAft>
              <a:buClr>
                <a:schemeClr val="lt2"/>
              </a:buClr>
              <a:buSzPts val="2000"/>
              <a:buNone/>
              <a:defRPr sz="2000">
                <a:solidFill>
                  <a:schemeClr val="lt2"/>
                </a:solidFill>
              </a:defRPr>
            </a:lvl6pPr>
            <a:lvl7pPr lvl="6" algn="ctr" rtl="0">
              <a:spcBef>
                <a:spcPts val="0"/>
              </a:spcBef>
              <a:spcAft>
                <a:spcPts val="0"/>
              </a:spcAft>
              <a:buClr>
                <a:schemeClr val="lt2"/>
              </a:buClr>
              <a:buSzPts val="2000"/>
              <a:buNone/>
              <a:defRPr sz="2000">
                <a:solidFill>
                  <a:schemeClr val="lt2"/>
                </a:solidFill>
              </a:defRPr>
            </a:lvl7pPr>
            <a:lvl8pPr lvl="7" algn="ctr" rtl="0">
              <a:spcBef>
                <a:spcPts val="0"/>
              </a:spcBef>
              <a:spcAft>
                <a:spcPts val="0"/>
              </a:spcAft>
              <a:buClr>
                <a:schemeClr val="lt2"/>
              </a:buClr>
              <a:buSzPts val="2000"/>
              <a:buNone/>
              <a:defRPr sz="2000">
                <a:solidFill>
                  <a:schemeClr val="lt2"/>
                </a:solidFill>
              </a:defRPr>
            </a:lvl8pPr>
            <a:lvl9pPr lvl="8" algn="ctr" rtl="0">
              <a:spcBef>
                <a:spcPts val="0"/>
              </a:spcBef>
              <a:spcAft>
                <a:spcPts val="0"/>
              </a:spcAft>
              <a:buClr>
                <a:schemeClr val="lt2"/>
              </a:buClr>
              <a:buSzPts val="2000"/>
              <a:buNone/>
              <a:defRPr sz="2000">
                <a:solidFill>
                  <a:schemeClr val="lt2"/>
                </a:solidFill>
              </a:defRPr>
            </a:lvl9pPr>
          </a:lstStyle>
          <a:p>
            <a:r>
              <a:t>xx%</a:t>
            </a:r>
          </a:p>
        </p:txBody>
      </p:sp>
      <p:sp>
        <p:nvSpPr>
          <p:cNvPr id="142" name="Google Shape;142;p23"/>
          <p:cNvSpPr txBox="1">
            <a:spLocks noGrp="1"/>
          </p:cNvSpPr>
          <p:nvPr>
            <p:ph type="title" idx="6" hasCustomPrompt="1"/>
          </p:nvPr>
        </p:nvSpPr>
        <p:spPr>
          <a:xfrm flipH="1">
            <a:off x="4748000" y="1465600"/>
            <a:ext cx="522000" cy="5220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Clr>
                <a:schemeClr val="lt2"/>
              </a:buClr>
              <a:buSzPts val="2000"/>
              <a:buNone/>
              <a:defRPr sz="2100">
                <a:solidFill>
                  <a:schemeClr val="dk2"/>
                </a:solidFill>
              </a:defRPr>
            </a:lvl1pPr>
            <a:lvl2pPr lvl="1" algn="ctr" rtl="0">
              <a:spcBef>
                <a:spcPts val="0"/>
              </a:spcBef>
              <a:spcAft>
                <a:spcPts val="0"/>
              </a:spcAft>
              <a:buClr>
                <a:schemeClr val="lt2"/>
              </a:buClr>
              <a:buSzPts val="2000"/>
              <a:buNone/>
              <a:defRPr sz="2000">
                <a:solidFill>
                  <a:schemeClr val="lt2"/>
                </a:solidFill>
              </a:defRPr>
            </a:lvl2pPr>
            <a:lvl3pPr lvl="2" algn="ctr" rtl="0">
              <a:spcBef>
                <a:spcPts val="0"/>
              </a:spcBef>
              <a:spcAft>
                <a:spcPts val="0"/>
              </a:spcAft>
              <a:buClr>
                <a:schemeClr val="lt2"/>
              </a:buClr>
              <a:buSzPts val="2000"/>
              <a:buNone/>
              <a:defRPr sz="2000">
                <a:solidFill>
                  <a:schemeClr val="lt2"/>
                </a:solidFill>
              </a:defRPr>
            </a:lvl3pPr>
            <a:lvl4pPr lvl="3" algn="ctr" rtl="0">
              <a:spcBef>
                <a:spcPts val="0"/>
              </a:spcBef>
              <a:spcAft>
                <a:spcPts val="0"/>
              </a:spcAft>
              <a:buClr>
                <a:schemeClr val="lt2"/>
              </a:buClr>
              <a:buSzPts val="2000"/>
              <a:buNone/>
              <a:defRPr sz="2000">
                <a:solidFill>
                  <a:schemeClr val="lt2"/>
                </a:solidFill>
              </a:defRPr>
            </a:lvl4pPr>
            <a:lvl5pPr lvl="4" algn="ctr" rtl="0">
              <a:spcBef>
                <a:spcPts val="0"/>
              </a:spcBef>
              <a:spcAft>
                <a:spcPts val="0"/>
              </a:spcAft>
              <a:buClr>
                <a:schemeClr val="lt2"/>
              </a:buClr>
              <a:buSzPts val="2000"/>
              <a:buNone/>
              <a:defRPr sz="2000">
                <a:solidFill>
                  <a:schemeClr val="lt2"/>
                </a:solidFill>
              </a:defRPr>
            </a:lvl5pPr>
            <a:lvl6pPr lvl="5" algn="ctr" rtl="0">
              <a:spcBef>
                <a:spcPts val="0"/>
              </a:spcBef>
              <a:spcAft>
                <a:spcPts val="0"/>
              </a:spcAft>
              <a:buClr>
                <a:schemeClr val="lt2"/>
              </a:buClr>
              <a:buSzPts val="2000"/>
              <a:buNone/>
              <a:defRPr sz="2000">
                <a:solidFill>
                  <a:schemeClr val="lt2"/>
                </a:solidFill>
              </a:defRPr>
            </a:lvl6pPr>
            <a:lvl7pPr lvl="6" algn="ctr" rtl="0">
              <a:spcBef>
                <a:spcPts val="0"/>
              </a:spcBef>
              <a:spcAft>
                <a:spcPts val="0"/>
              </a:spcAft>
              <a:buClr>
                <a:schemeClr val="lt2"/>
              </a:buClr>
              <a:buSzPts val="2000"/>
              <a:buNone/>
              <a:defRPr sz="2000">
                <a:solidFill>
                  <a:schemeClr val="lt2"/>
                </a:solidFill>
              </a:defRPr>
            </a:lvl7pPr>
            <a:lvl8pPr lvl="7" algn="ctr" rtl="0">
              <a:spcBef>
                <a:spcPts val="0"/>
              </a:spcBef>
              <a:spcAft>
                <a:spcPts val="0"/>
              </a:spcAft>
              <a:buClr>
                <a:schemeClr val="lt2"/>
              </a:buClr>
              <a:buSzPts val="2000"/>
              <a:buNone/>
              <a:defRPr sz="2000">
                <a:solidFill>
                  <a:schemeClr val="lt2"/>
                </a:solidFill>
              </a:defRPr>
            </a:lvl8pPr>
            <a:lvl9pPr lvl="8" algn="ctr" rtl="0">
              <a:spcBef>
                <a:spcPts val="0"/>
              </a:spcBef>
              <a:spcAft>
                <a:spcPts val="0"/>
              </a:spcAft>
              <a:buClr>
                <a:schemeClr val="lt2"/>
              </a:buClr>
              <a:buSzPts val="2000"/>
              <a:buNone/>
              <a:defRPr sz="2000">
                <a:solidFill>
                  <a:schemeClr val="lt2"/>
                </a:solidFill>
              </a:defRPr>
            </a:lvl9pPr>
          </a:lstStyle>
          <a:p>
            <a:r>
              <a:t>xx%</a:t>
            </a:r>
          </a:p>
        </p:txBody>
      </p:sp>
      <p:sp>
        <p:nvSpPr>
          <p:cNvPr id="143" name="Google Shape;143;p23"/>
          <p:cNvSpPr txBox="1">
            <a:spLocks noGrp="1"/>
          </p:cNvSpPr>
          <p:nvPr>
            <p:ph type="title" idx="7" hasCustomPrompt="1"/>
          </p:nvPr>
        </p:nvSpPr>
        <p:spPr>
          <a:xfrm flipH="1">
            <a:off x="4748000" y="2090003"/>
            <a:ext cx="522000" cy="5220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Clr>
                <a:schemeClr val="lt2"/>
              </a:buClr>
              <a:buSzPts val="2000"/>
              <a:buNone/>
              <a:defRPr sz="2100">
                <a:solidFill>
                  <a:schemeClr val="dk2"/>
                </a:solidFill>
              </a:defRPr>
            </a:lvl1pPr>
            <a:lvl2pPr lvl="1" algn="ctr" rtl="0">
              <a:spcBef>
                <a:spcPts val="0"/>
              </a:spcBef>
              <a:spcAft>
                <a:spcPts val="0"/>
              </a:spcAft>
              <a:buClr>
                <a:schemeClr val="lt2"/>
              </a:buClr>
              <a:buSzPts val="2000"/>
              <a:buNone/>
              <a:defRPr sz="2000">
                <a:solidFill>
                  <a:schemeClr val="lt2"/>
                </a:solidFill>
              </a:defRPr>
            </a:lvl2pPr>
            <a:lvl3pPr lvl="2" algn="ctr" rtl="0">
              <a:spcBef>
                <a:spcPts val="0"/>
              </a:spcBef>
              <a:spcAft>
                <a:spcPts val="0"/>
              </a:spcAft>
              <a:buClr>
                <a:schemeClr val="lt2"/>
              </a:buClr>
              <a:buSzPts val="2000"/>
              <a:buNone/>
              <a:defRPr sz="2000">
                <a:solidFill>
                  <a:schemeClr val="lt2"/>
                </a:solidFill>
              </a:defRPr>
            </a:lvl3pPr>
            <a:lvl4pPr lvl="3" algn="ctr" rtl="0">
              <a:spcBef>
                <a:spcPts val="0"/>
              </a:spcBef>
              <a:spcAft>
                <a:spcPts val="0"/>
              </a:spcAft>
              <a:buClr>
                <a:schemeClr val="lt2"/>
              </a:buClr>
              <a:buSzPts val="2000"/>
              <a:buNone/>
              <a:defRPr sz="2000">
                <a:solidFill>
                  <a:schemeClr val="lt2"/>
                </a:solidFill>
              </a:defRPr>
            </a:lvl4pPr>
            <a:lvl5pPr lvl="4" algn="ctr" rtl="0">
              <a:spcBef>
                <a:spcPts val="0"/>
              </a:spcBef>
              <a:spcAft>
                <a:spcPts val="0"/>
              </a:spcAft>
              <a:buClr>
                <a:schemeClr val="lt2"/>
              </a:buClr>
              <a:buSzPts val="2000"/>
              <a:buNone/>
              <a:defRPr sz="2000">
                <a:solidFill>
                  <a:schemeClr val="lt2"/>
                </a:solidFill>
              </a:defRPr>
            </a:lvl5pPr>
            <a:lvl6pPr lvl="5" algn="ctr" rtl="0">
              <a:spcBef>
                <a:spcPts val="0"/>
              </a:spcBef>
              <a:spcAft>
                <a:spcPts val="0"/>
              </a:spcAft>
              <a:buClr>
                <a:schemeClr val="lt2"/>
              </a:buClr>
              <a:buSzPts val="2000"/>
              <a:buNone/>
              <a:defRPr sz="2000">
                <a:solidFill>
                  <a:schemeClr val="lt2"/>
                </a:solidFill>
              </a:defRPr>
            </a:lvl6pPr>
            <a:lvl7pPr lvl="6" algn="ctr" rtl="0">
              <a:spcBef>
                <a:spcPts val="0"/>
              </a:spcBef>
              <a:spcAft>
                <a:spcPts val="0"/>
              </a:spcAft>
              <a:buClr>
                <a:schemeClr val="lt2"/>
              </a:buClr>
              <a:buSzPts val="2000"/>
              <a:buNone/>
              <a:defRPr sz="2000">
                <a:solidFill>
                  <a:schemeClr val="lt2"/>
                </a:solidFill>
              </a:defRPr>
            </a:lvl7pPr>
            <a:lvl8pPr lvl="7" algn="ctr" rtl="0">
              <a:spcBef>
                <a:spcPts val="0"/>
              </a:spcBef>
              <a:spcAft>
                <a:spcPts val="0"/>
              </a:spcAft>
              <a:buClr>
                <a:schemeClr val="lt2"/>
              </a:buClr>
              <a:buSzPts val="2000"/>
              <a:buNone/>
              <a:defRPr sz="2000">
                <a:solidFill>
                  <a:schemeClr val="lt2"/>
                </a:solidFill>
              </a:defRPr>
            </a:lvl8pPr>
            <a:lvl9pPr lvl="8" algn="ctr" rtl="0">
              <a:spcBef>
                <a:spcPts val="0"/>
              </a:spcBef>
              <a:spcAft>
                <a:spcPts val="0"/>
              </a:spcAft>
              <a:buClr>
                <a:schemeClr val="lt2"/>
              </a:buClr>
              <a:buSzPts val="2000"/>
              <a:buNone/>
              <a:defRPr sz="2000">
                <a:solidFill>
                  <a:schemeClr val="lt2"/>
                </a:solidFill>
              </a:defRPr>
            </a:lvl9pPr>
          </a:lstStyle>
          <a:p>
            <a:r>
              <a:t>xx%</a:t>
            </a:r>
          </a:p>
        </p:txBody>
      </p:sp>
      <p:sp>
        <p:nvSpPr>
          <p:cNvPr id="144" name="Google Shape;144;p23"/>
          <p:cNvSpPr txBox="1">
            <a:spLocks noGrp="1"/>
          </p:cNvSpPr>
          <p:nvPr>
            <p:ph type="title" idx="8" hasCustomPrompt="1"/>
          </p:nvPr>
        </p:nvSpPr>
        <p:spPr>
          <a:xfrm flipH="1">
            <a:off x="4748000" y="2713934"/>
            <a:ext cx="522000" cy="5220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Clr>
                <a:schemeClr val="lt2"/>
              </a:buClr>
              <a:buSzPts val="2000"/>
              <a:buNone/>
              <a:defRPr sz="2100">
                <a:solidFill>
                  <a:schemeClr val="dk2"/>
                </a:solidFill>
              </a:defRPr>
            </a:lvl1pPr>
            <a:lvl2pPr lvl="1" algn="ctr" rtl="0">
              <a:spcBef>
                <a:spcPts val="0"/>
              </a:spcBef>
              <a:spcAft>
                <a:spcPts val="0"/>
              </a:spcAft>
              <a:buClr>
                <a:schemeClr val="lt2"/>
              </a:buClr>
              <a:buSzPts val="2000"/>
              <a:buNone/>
              <a:defRPr sz="2000">
                <a:solidFill>
                  <a:schemeClr val="lt2"/>
                </a:solidFill>
              </a:defRPr>
            </a:lvl2pPr>
            <a:lvl3pPr lvl="2" algn="ctr" rtl="0">
              <a:spcBef>
                <a:spcPts val="0"/>
              </a:spcBef>
              <a:spcAft>
                <a:spcPts val="0"/>
              </a:spcAft>
              <a:buClr>
                <a:schemeClr val="lt2"/>
              </a:buClr>
              <a:buSzPts val="2000"/>
              <a:buNone/>
              <a:defRPr sz="2000">
                <a:solidFill>
                  <a:schemeClr val="lt2"/>
                </a:solidFill>
              </a:defRPr>
            </a:lvl3pPr>
            <a:lvl4pPr lvl="3" algn="ctr" rtl="0">
              <a:spcBef>
                <a:spcPts val="0"/>
              </a:spcBef>
              <a:spcAft>
                <a:spcPts val="0"/>
              </a:spcAft>
              <a:buClr>
                <a:schemeClr val="lt2"/>
              </a:buClr>
              <a:buSzPts val="2000"/>
              <a:buNone/>
              <a:defRPr sz="2000">
                <a:solidFill>
                  <a:schemeClr val="lt2"/>
                </a:solidFill>
              </a:defRPr>
            </a:lvl4pPr>
            <a:lvl5pPr lvl="4" algn="ctr" rtl="0">
              <a:spcBef>
                <a:spcPts val="0"/>
              </a:spcBef>
              <a:spcAft>
                <a:spcPts val="0"/>
              </a:spcAft>
              <a:buClr>
                <a:schemeClr val="lt2"/>
              </a:buClr>
              <a:buSzPts val="2000"/>
              <a:buNone/>
              <a:defRPr sz="2000">
                <a:solidFill>
                  <a:schemeClr val="lt2"/>
                </a:solidFill>
              </a:defRPr>
            </a:lvl5pPr>
            <a:lvl6pPr lvl="5" algn="ctr" rtl="0">
              <a:spcBef>
                <a:spcPts val="0"/>
              </a:spcBef>
              <a:spcAft>
                <a:spcPts val="0"/>
              </a:spcAft>
              <a:buClr>
                <a:schemeClr val="lt2"/>
              </a:buClr>
              <a:buSzPts val="2000"/>
              <a:buNone/>
              <a:defRPr sz="2000">
                <a:solidFill>
                  <a:schemeClr val="lt2"/>
                </a:solidFill>
              </a:defRPr>
            </a:lvl6pPr>
            <a:lvl7pPr lvl="6" algn="ctr" rtl="0">
              <a:spcBef>
                <a:spcPts val="0"/>
              </a:spcBef>
              <a:spcAft>
                <a:spcPts val="0"/>
              </a:spcAft>
              <a:buClr>
                <a:schemeClr val="lt2"/>
              </a:buClr>
              <a:buSzPts val="2000"/>
              <a:buNone/>
              <a:defRPr sz="2000">
                <a:solidFill>
                  <a:schemeClr val="lt2"/>
                </a:solidFill>
              </a:defRPr>
            </a:lvl7pPr>
            <a:lvl8pPr lvl="7" algn="ctr" rtl="0">
              <a:spcBef>
                <a:spcPts val="0"/>
              </a:spcBef>
              <a:spcAft>
                <a:spcPts val="0"/>
              </a:spcAft>
              <a:buClr>
                <a:schemeClr val="lt2"/>
              </a:buClr>
              <a:buSzPts val="2000"/>
              <a:buNone/>
              <a:defRPr sz="2000">
                <a:solidFill>
                  <a:schemeClr val="lt2"/>
                </a:solidFill>
              </a:defRPr>
            </a:lvl8pPr>
            <a:lvl9pPr lvl="8" algn="ctr" rtl="0">
              <a:spcBef>
                <a:spcPts val="0"/>
              </a:spcBef>
              <a:spcAft>
                <a:spcPts val="0"/>
              </a:spcAft>
              <a:buClr>
                <a:schemeClr val="lt2"/>
              </a:buClr>
              <a:buSzPts val="2000"/>
              <a:buNone/>
              <a:defRPr sz="2000">
                <a:solidFill>
                  <a:schemeClr val="lt2"/>
                </a:solidFill>
              </a:defRPr>
            </a:lvl9pPr>
          </a:lstStyle>
          <a:p>
            <a:r>
              <a:t>xx%</a:t>
            </a:r>
          </a:p>
        </p:txBody>
      </p:sp>
      <p:sp>
        <p:nvSpPr>
          <p:cNvPr id="145" name="Google Shape;145;p23"/>
          <p:cNvSpPr txBox="1">
            <a:spLocks noGrp="1"/>
          </p:cNvSpPr>
          <p:nvPr>
            <p:ph type="title" idx="9" hasCustomPrompt="1"/>
          </p:nvPr>
        </p:nvSpPr>
        <p:spPr>
          <a:xfrm flipH="1">
            <a:off x="4748000" y="3337833"/>
            <a:ext cx="522000" cy="5220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Clr>
                <a:schemeClr val="lt2"/>
              </a:buClr>
              <a:buSzPts val="2000"/>
              <a:buNone/>
              <a:defRPr sz="2100">
                <a:solidFill>
                  <a:schemeClr val="dk2"/>
                </a:solidFill>
              </a:defRPr>
            </a:lvl1pPr>
            <a:lvl2pPr lvl="1" algn="ctr" rtl="0">
              <a:spcBef>
                <a:spcPts val="0"/>
              </a:spcBef>
              <a:spcAft>
                <a:spcPts val="0"/>
              </a:spcAft>
              <a:buClr>
                <a:schemeClr val="lt2"/>
              </a:buClr>
              <a:buSzPts val="2000"/>
              <a:buNone/>
              <a:defRPr sz="2000">
                <a:solidFill>
                  <a:schemeClr val="lt2"/>
                </a:solidFill>
              </a:defRPr>
            </a:lvl2pPr>
            <a:lvl3pPr lvl="2" algn="ctr" rtl="0">
              <a:spcBef>
                <a:spcPts val="0"/>
              </a:spcBef>
              <a:spcAft>
                <a:spcPts val="0"/>
              </a:spcAft>
              <a:buClr>
                <a:schemeClr val="lt2"/>
              </a:buClr>
              <a:buSzPts val="2000"/>
              <a:buNone/>
              <a:defRPr sz="2000">
                <a:solidFill>
                  <a:schemeClr val="lt2"/>
                </a:solidFill>
              </a:defRPr>
            </a:lvl3pPr>
            <a:lvl4pPr lvl="3" algn="ctr" rtl="0">
              <a:spcBef>
                <a:spcPts val="0"/>
              </a:spcBef>
              <a:spcAft>
                <a:spcPts val="0"/>
              </a:spcAft>
              <a:buClr>
                <a:schemeClr val="lt2"/>
              </a:buClr>
              <a:buSzPts val="2000"/>
              <a:buNone/>
              <a:defRPr sz="2000">
                <a:solidFill>
                  <a:schemeClr val="lt2"/>
                </a:solidFill>
              </a:defRPr>
            </a:lvl4pPr>
            <a:lvl5pPr lvl="4" algn="ctr" rtl="0">
              <a:spcBef>
                <a:spcPts val="0"/>
              </a:spcBef>
              <a:spcAft>
                <a:spcPts val="0"/>
              </a:spcAft>
              <a:buClr>
                <a:schemeClr val="lt2"/>
              </a:buClr>
              <a:buSzPts val="2000"/>
              <a:buNone/>
              <a:defRPr sz="2000">
                <a:solidFill>
                  <a:schemeClr val="lt2"/>
                </a:solidFill>
              </a:defRPr>
            </a:lvl5pPr>
            <a:lvl6pPr lvl="5" algn="ctr" rtl="0">
              <a:spcBef>
                <a:spcPts val="0"/>
              </a:spcBef>
              <a:spcAft>
                <a:spcPts val="0"/>
              </a:spcAft>
              <a:buClr>
                <a:schemeClr val="lt2"/>
              </a:buClr>
              <a:buSzPts val="2000"/>
              <a:buNone/>
              <a:defRPr sz="2000">
                <a:solidFill>
                  <a:schemeClr val="lt2"/>
                </a:solidFill>
              </a:defRPr>
            </a:lvl6pPr>
            <a:lvl7pPr lvl="6" algn="ctr" rtl="0">
              <a:spcBef>
                <a:spcPts val="0"/>
              </a:spcBef>
              <a:spcAft>
                <a:spcPts val="0"/>
              </a:spcAft>
              <a:buClr>
                <a:schemeClr val="lt2"/>
              </a:buClr>
              <a:buSzPts val="2000"/>
              <a:buNone/>
              <a:defRPr sz="2000">
                <a:solidFill>
                  <a:schemeClr val="lt2"/>
                </a:solidFill>
              </a:defRPr>
            </a:lvl7pPr>
            <a:lvl8pPr lvl="7" algn="ctr" rtl="0">
              <a:spcBef>
                <a:spcPts val="0"/>
              </a:spcBef>
              <a:spcAft>
                <a:spcPts val="0"/>
              </a:spcAft>
              <a:buClr>
                <a:schemeClr val="lt2"/>
              </a:buClr>
              <a:buSzPts val="2000"/>
              <a:buNone/>
              <a:defRPr sz="2000">
                <a:solidFill>
                  <a:schemeClr val="lt2"/>
                </a:solidFill>
              </a:defRPr>
            </a:lvl8pPr>
            <a:lvl9pPr lvl="8" algn="ctr" rtl="0">
              <a:spcBef>
                <a:spcPts val="0"/>
              </a:spcBef>
              <a:spcAft>
                <a:spcPts val="0"/>
              </a:spcAft>
              <a:buClr>
                <a:schemeClr val="lt2"/>
              </a:buClr>
              <a:buSzPts val="2000"/>
              <a:buNone/>
              <a:defRPr sz="2000">
                <a:solidFill>
                  <a:schemeClr val="lt2"/>
                </a:solidFill>
              </a:defRPr>
            </a:lvl9pPr>
          </a:lstStyle>
          <a:p>
            <a:r>
              <a:t>xx%</a:t>
            </a:r>
          </a:p>
        </p:txBody>
      </p:sp>
      <p:sp>
        <p:nvSpPr>
          <p:cNvPr id="146" name="Google Shape;146;p23"/>
          <p:cNvSpPr txBox="1">
            <a:spLocks noGrp="1"/>
          </p:cNvSpPr>
          <p:nvPr>
            <p:ph type="title" idx="13" hasCustomPrompt="1"/>
          </p:nvPr>
        </p:nvSpPr>
        <p:spPr>
          <a:xfrm flipH="1">
            <a:off x="4748000" y="3961845"/>
            <a:ext cx="522000" cy="5220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Clr>
                <a:schemeClr val="lt2"/>
              </a:buClr>
              <a:buSzPts val="2000"/>
              <a:buNone/>
              <a:defRPr sz="2100">
                <a:solidFill>
                  <a:schemeClr val="dk2"/>
                </a:solidFill>
              </a:defRPr>
            </a:lvl1pPr>
            <a:lvl2pPr lvl="1" algn="ctr" rtl="0">
              <a:spcBef>
                <a:spcPts val="0"/>
              </a:spcBef>
              <a:spcAft>
                <a:spcPts val="0"/>
              </a:spcAft>
              <a:buClr>
                <a:schemeClr val="lt2"/>
              </a:buClr>
              <a:buSzPts val="2000"/>
              <a:buNone/>
              <a:defRPr sz="2000">
                <a:solidFill>
                  <a:schemeClr val="lt2"/>
                </a:solidFill>
              </a:defRPr>
            </a:lvl2pPr>
            <a:lvl3pPr lvl="2" algn="ctr" rtl="0">
              <a:spcBef>
                <a:spcPts val="0"/>
              </a:spcBef>
              <a:spcAft>
                <a:spcPts val="0"/>
              </a:spcAft>
              <a:buClr>
                <a:schemeClr val="lt2"/>
              </a:buClr>
              <a:buSzPts val="2000"/>
              <a:buNone/>
              <a:defRPr sz="2000">
                <a:solidFill>
                  <a:schemeClr val="lt2"/>
                </a:solidFill>
              </a:defRPr>
            </a:lvl3pPr>
            <a:lvl4pPr lvl="3" algn="ctr" rtl="0">
              <a:spcBef>
                <a:spcPts val="0"/>
              </a:spcBef>
              <a:spcAft>
                <a:spcPts val="0"/>
              </a:spcAft>
              <a:buClr>
                <a:schemeClr val="lt2"/>
              </a:buClr>
              <a:buSzPts val="2000"/>
              <a:buNone/>
              <a:defRPr sz="2000">
                <a:solidFill>
                  <a:schemeClr val="lt2"/>
                </a:solidFill>
              </a:defRPr>
            </a:lvl4pPr>
            <a:lvl5pPr lvl="4" algn="ctr" rtl="0">
              <a:spcBef>
                <a:spcPts val="0"/>
              </a:spcBef>
              <a:spcAft>
                <a:spcPts val="0"/>
              </a:spcAft>
              <a:buClr>
                <a:schemeClr val="lt2"/>
              </a:buClr>
              <a:buSzPts val="2000"/>
              <a:buNone/>
              <a:defRPr sz="2000">
                <a:solidFill>
                  <a:schemeClr val="lt2"/>
                </a:solidFill>
              </a:defRPr>
            </a:lvl5pPr>
            <a:lvl6pPr lvl="5" algn="ctr" rtl="0">
              <a:spcBef>
                <a:spcPts val="0"/>
              </a:spcBef>
              <a:spcAft>
                <a:spcPts val="0"/>
              </a:spcAft>
              <a:buClr>
                <a:schemeClr val="lt2"/>
              </a:buClr>
              <a:buSzPts val="2000"/>
              <a:buNone/>
              <a:defRPr sz="2000">
                <a:solidFill>
                  <a:schemeClr val="lt2"/>
                </a:solidFill>
              </a:defRPr>
            </a:lvl6pPr>
            <a:lvl7pPr lvl="6" algn="ctr" rtl="0">
              <a:spcBef>
                <a:spcPts val="0"/>
              </a:spcBef>
              <a:spcAft>
                <a:spcPts val="0"/>
              </a:spcAft>
              <a:buClr>
                <a:schemeClr val="lt2"/>
              </a:buClr>
              <a:buSzPts val="2000"/>
              <a:buNone/>
              <a:defRPr sz="2000">
                <a:solidFill>
                  <a:schemeClr val="lt2"/>
                </a:solidFill>
              </a:defRPr>
            </a:lvl7pPr>
            <a:lvl8pPr lvl="7" algn="ctr" rtl="0">
              <a:spcBef>
                <a:spcPts val="0"/>
              </a:spcBef>
              <a:spcAft>
                <a:spcPts val="0"/>
              </a:spcAft>
              <a:buClr>
                <a:schemeClr val="lt2"/>
              </a:buClr>
              <a:buSzPts val="2000"/>
              <a:buNone/>
              <a:defRPr sz="2000">
                <a:solidFill>
                  <a:schemeClr val="lt2"/>
                </a:solidFill>
              </a:defRPr>
            </a:lvl8pPr>
            <a:lvl9pPr lvl="8" algn="ctr" rtl="0">
              <a:spcBef>
                <a:spcPts val="0"/>
              </a:spcBef>
              <a:spcAft>
                <a:spcPts val="0"/>
              </a:spcAft>
              <a:buClr>
                <a:schemeClr val="lt2"/>
              </a:buClr>
              <a:buSzPts val="2000"/>
              <a:buNone/>
              <a:defRPr sz="2000">
                <a:solidFill>
                  <a:schemeClr val="lt2"/>
                </a:solidFill>
              </a:defRPr>
            </a:lvl9pPr>
          </a:lstStyle>
          <a:p>
            <a:r>
              <a:t>xx%</a:t>
            </a:r>
          </a:p>
        </p:txBody>
      </p:sp>
      <p:sp>
        <p:nvSpPr>
          <p:cNvPr id="147" name="Google Shape;147;p23"/>
          <p:cNvSpPr txBox="1">
            <a:spLocks noGrp="1"/>
          </p:cNvSpPr>
          <p:nvPr>
            <p:ph type="subTitle" idx="1"/>
          </p:nvPr>
        </p:nvSpPr>
        <p:spPr>
          <a:xfrm>
            <a:off x="1385800" y="1466500"/>
            <a:ext cx="2953800" cy="521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8" name="Google Shape;148;p23"/>
          <p:cNvSpPr txBox="1">
            <a:spLocks noGrp="1"/>
          </p:cNvSpPr>
          <p:nvPr>
            <p:ph type="subTitle" idx="14"/>
          </p:nvPr>
        </p:nvSpPr>
        <p:spPr>
          <a:xfrm>
            <a:off x="5422400" y="1466500"/>
            <a:ext cx="3010200" cy="521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9" name="Google Shape;149;p23"/>
          <p:cNvSpPr txBox="1">
            <a:spLocks noGrp="1"/>
          </p:cNvSpPr>
          <p:nvPr>
            <p:ph type="subTitle" idx="15"/>
          </p:nvPr>
        </p:nvSpPr>
        <p:spPr>
          <a:xfrm>
            <a:off x="1385800" y="2090419"/>
            <a:ext cx="2953800" cy="521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50" name="Google Shape;150;p23"/>
          <p:cNvSpPr txBox="1">
            <a:spLocks noGrp="1"/>
          </p:cNvSpPr>
          <p:nvPr>
            <p:ph type="subTitle" idx="16"/>
          </p:nvPr>
        </p:nvSpPr>
        <p:spPr>
          <a:xfrm>
            <a:off x="5422400" y="2090419"/>
            <a:ext cx="3010200" cy="521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51" name="Google Shape;151;p23"/>
          <p:cNvSpPr txBox="1">
            <a:spLocks noGrp="1"/>
          </p:cNvSpPr>
          <p:nvPr>
            <p:ph type="subTitle" idx="17"/>
          </p:nvPr>
        </p:nvSpPr>
        <p:spPr>
          <a:xfrm>
            <a:off x="1385800" y="2714346"/>
            <a:ext cx="2953800" cy="521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52" name="Google Shape;152;p23"/>
          <p:cNvSpPr txBox="1">
            <a:spLocks noGrp="1"/>
          </p:cNvSpPr>
          <p:nvPr>
            <p:ph type="subTitle" idx="18"/>
          </p:nvPr>
        </p:nvSpPr>
        <p:spPr>
          <a:xfrm>
            <a:off x="5422400" y="2714345"/>
            <a:ext cx="3010200" cy="521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53" name="Google Shape;153;p23"/>
          <p:cNvSpPr txBox="1">
            <a:spLocks noGrp="1"/>
          </p:cNvSpPr>
          <p:nvPr>
            <p:ph type="subTitle" idx="19"/>
          </p:nvPr>
        </p:nvSpPr>
        <p:spPr>
          <a:xfrm>
            <a:off x="1385800" y="3338273"/>
            <a:ext cx="2953800" cy="521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54" name="Google Shape;154;p23"/>
          <p:cNvSpPr txBox="1">
            <a:spLocks noGrp="1"/>
          </p:cNvSpPr>
          <p:nvPr>
            <p:ph type="subTitle" idx="20"/>
          </p:nvPr>
        </p:nvSpPr>
        <p:spPr>
          <a:xfrm>
            <a:off x="5422400" y="3338272"/>
            <a:ext cx="3010200" cy="521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55" name="Google Shape;155;p23"/>
          <p:cNvSpPr txBox="1">
            <a:spLocks noGrp="1"/>
          </p:cNvSpPr>
          <p:nvPr>
            <p:ph type="subTitle" idx="21"/>
          </p:nvPr>
        </p:nvSpPr>
        <p:spPr>
          <a:xfrm>
            <a:off x="1385800" y="3962200"/>
            <a:ext cx="2953800" cy="521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56" name="Google Shape;156;p23"/>
          <p:cNvSpPr txBox="1">
            <a:spLocks noGrp="1"/>
          </p:cNvSpPr>
          <p:nvPr>
            <p:ph type="subTitle" idx="22"/>
          </p:nvPr>
        </p:nvSpPr>
        <p:spPr>
          <a:xfrm>
            <a:off x="5422400" y="3962199"/>
            <a:ext cx="3010200" cy="521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cxnSp>
        <p:nvCxnSpPr>
          <p:cNvPr id="157" name="Google Shape;157;p23"/>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
        <p:nvSpPr>
          <p:cNvPr id="158" name="Google Shape;158;p23"/>
          <p:cNvSpPr txBox="1">
            <a:spLocks noGrp="1"/>
          </p:cNvSpPr>
          <p:nvPr>
            <p:ph type="title" idx="23"/>
          </p:nvPr>
        </p:nvSpPr>
        <p:spPr>
          <a:xfrm>
            <a:off x="720000" y="540000"/>
            <a:ext cx="7704000" cy="56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0"/>
            </a:lvl1pPr>
            <a:lvl2pPr lvl="1" rtl="0">
              <a:spcBef>
                <a:spcPts val="0"/>
              </a:spcBef>
              <a:spcAft>
                <a:spcPts val="0"/>
              </a:spcAft>
              <a:buSzPts val="3000"/>
              <a:buNone/>
              <a:defRPr b="0"/>
            </a:lvl2pPr>
            <a:lvl3pPr lvl="2" rtl="0">
              <a:spcBef>
                <a:spcPts val="0"/>
              </a:spcBef>
              <a:spcAft>
                <a:spcPts val="0"/>
              </a:spcAft>
              <a:buSzPts val="3000"/>
              <a:buNone/>
              <a:defRPr b="0"/>
            </a:lvl3pPr>
            <a:lvl4pPr lvl="3" rtl="0">
              <a:spcBef>
                <a:spcPts val="0"/>
              </a:spcBef>
              <a:spcAft>
                <a:spcPts val="0"/>
              </a:spcAft>
              <a:buSzPts val="3000"/>
              <a:buNone/>
              <a:defRPr b="0"/>
            </a:lvl4pPr>
            <a:lvl5pPr lvl="4" rtl="0">
              <a:spcBef>
                <a:spcPts val="0"/>
              </a:spcBef>
              <a:spcAft>
                <a:spcPts val="0"/>
              </a:spcAft>
              <a:buSzPts val="3000"/>
              <a:buNone/>
              <a:defRPr b="0"/>
            </a:lvl5pPr>
            <a:lvl6pPr lvl="5" rtl="0">
              <a:spcBef>
                <a:spcPts val="0"/>
              </a:spcBef>
              <a:spcAft>
                <a:spcPts val="0"/>
              </a:spcAft>
              <a:buSzPts val="3000"/>
              <a:buNone/>
              <a:defRPr b="0"/>
            </a:lvl6pPr>
            <a:lvl7pPr lvl="6" rtl="0">
              <a:spcBef>
                <a:spcPts val="0"/>
              </a:spcBef>
              <a:spcAft>
                <a:spcPts val="0"/>
              </a:spcAft>
              <a:buSzPts val="3000"/>
              <a:buNone/>
              <a:defRPr b="0"/>
            </a:lvl7pPr>
            <a:lvl8pPr lvl="7" rtl="0">
              <a:spcBef>
                <a:spcPts val="0"/>
              </a:spcBef>
              <a:spcAft>
                <a:spcPts val="0"/>
              </a:spcAft>
              <a:buSzPts val="3000"/>
              <a:buNone/>
              <a:defRPr b="0"/>
            </a:lvl8pPr>
            <a:lvl9pPr lvl="8" rtl="0">
              <a:spcBef>
                <a:spcPts val="0"/>
              </a:spcBef>
              <a:spcAft>
                <a:spcPts val="0"/>
              </a:spcAft>
              <a:buSzPts val="3000"/>
              <a:buNone/>
              <a:defRPr b="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p:cSld name="CUSTOM_4">
    <p:spTree>
      <p:nvGrpSpPr>
        <p:cNvPr id="1" name="Shape 159"/>
        <p:cNvGrpSpPr/>
        <p:nvPr/>
      </p:nvGrpSpPr>
      <p:grpSpPr>
        <a:xfrm>
          <a:off x="0" y="0"/>
          <a:ext cx="0" cy="0"/>
          <a:chOff x="0" y="0"/>
          <a:chExt cx="0" cy="0"/>
        </a:xfrm>
      </p:grpSpPr>
      <p:sp>
        <p:nvSpPr>
          <p:cNvPr id="160" name="Google Shape;160;p24"/>
          <p:cNvSpPr txBox="1">
            <a:spLocks noGrp="1"/>
          </p:cNvSpPr>
          <p:nvPr>
            <p:ph type="title"/>
          </p:nvPr>
        </p:nvSpPr>
        <p:spPr>
          <a:xfrm>
            <a:off x="1123850" y="1376925"/>
            <a:ext cx="3138300" cy="870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4200"/>
              <a:buNone/>
              <a:defRPr sz="60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61" name="Google Shape;161;p24"/>
          <p:cNvSpPr txBox="1">
            <a:spLocks noGrp="1"/>
          </p:cNvSpPr>
          <p:nvPr>
            <p:ph type="subTitle" idx="1"/>
          </p:nvPr>
        </p:nvSpPr>
        <p:spPr>
          <a:xfrm>
            <a:off x="1123950" y="2447763"/>
            <a:ext cx="3138300" cy="1318800"/>
          </a:xfrm>
          <a:prstGeom prst="rect">
            <a:avLst/>
          </a:prstGeom>
          <a:solidFill>
            <a:schemeClr val="lt2"/>
          </a:solidFill>
        </p:spPr>
        <p:txBody>
          <a:bodyPr spcFirstLastPara="1" wrap="square" lIns="91425" tIns="91425" rIns="91425" bIns="91425" anchor="ctr" anchorCtr="0">
            <a:noAutofit/>
          </a:bodyPr>
          <a:lstStyle>
            <a:lvl1pPr lvl="0" rtl="0">
              <a:lnSpc>
                <a:spcPct val="100000"/>
              </a:lnSpc>
              <a:spcBef>
                <a:spcPts val="0"/>
              </a:spcBef>
              <a:spcAft>
                <a:spcPts val="0"/>
              </a:spcAft>
              <a:buSzPts val="2100"/>
              <a:buNone/>
              <a:defRPr sz="1700">
                <a:solidFill>
                  <a:schemeClr val="dk2"/>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cxnSp>
        <p:nvCxnSpPr>
          <p:cNvPr id="162" name="Google Shape;162;p24"/>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2"/>
        <p:cNvGrpSpPr/>
        <p:nvPr/>
      </p:nvGrpSpPr>
      <p:grpSpPr>
        <a:xfrm>
          <a:off x="0" y="0"/>
          <a:ext cx="0" cy="0"/>
          <a:chOff x="0" y="0"/>
          <a:chExt cx="0" cy="0"/>
        </a:xfrm>
      </p:grpSpPr>
      <p:sp>
        <p:nvSpPr>
          <p:cNvPr id="13" name="Google Shape;13;p3"/>
          <p:cNvSpPr txBox="1">
            <a:spLocks noGrp="1"/>
          </p:cNvSpPr>
          <p:nvPr>
            <p:ph type="title"/>
          </p:nvPr>
        </p:nvSpPr>
        <p:spPr>
          <a:xfrm>
            <a:off x="715250" y="1809750"/>
            <a:ext cx="4531200" cy="14637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000" b="0">
                <a:latin typeface="Lato Black"/>
                <a:ea typeface="Lato Black"/>
                <a:cs typeface="Lato Black"/>
                <a:sym typeface="Lato Black"/>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4" name="Google Shape;14;p3"/>
          <p:cNvSpPr txBox="1">
            <a:spLocks noGrp="1"/>
          </p:cNvSpPr>
          <p:nvPr>
            <p:ph type="subTitle" idx="1"/>
          </p:nvPr>
        </p:nvSpPr>
        <p:spPr>
          <a:xfrm>
            <a:off x="1560750" y="3429800"/>
            <a:ext cx="2840100" cy="716400"/>
          </a:xfrm>
          <a:prstGeom prst="rect">
            <a:avLst/>
          </a:prstGeom>
          <a:solidFill>
            <a:schemeClr val="lt2"/>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1700">
                <a:solidFill>
                  <a:schemeClr val="dk2"/>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5" name="Google Shape;15;p3"/>
          <p:cNvSpPr txBox="1">
            <a:spLocks noGrp="1"/>
          </p:cNvSpPr>
          <p:nvPr>
            <p:ph type="title" idx="2" hasCustomPrompt="1"/>
          </p:nvPr>
        </p:nvSpPr>
        <p:spPr>
          <a:xfrm>
            <a:off x="2457025" y="692500"/>
            <a:ext cx="961200" cy="960900"/>
          </a:xfrm>
          <a:prstGeom prst="rect">
            <a:avLst/>
          </a:prstGeom>
          <a:solidFill>
            <a:schemeClr val="lt2"/>
          </a:solidFill>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2500"/>
              <a:buFont typeface="Lato"/>
              <a:buNone/>
              <a:defRPr sz="4000" b="1">
                <a:solidFill>
                  <a:schemeClr val="dk2"/>
                </a:solidFill>
                <a:latin typeface="Lato"/>
                <a:ea typeface="Lato"/>
                <a:cs typeface="Lato"/>
                <a:sym typeface="Lato"/>
              </a:defRPr>
            </a:lvl1pPr>
            <a:lvl2pPr lvl="1" algn="ctr" rtl="0">
              <a:spcBef>
                <a:spcPts val="0"/>
              </a:spcBef>
              <a:spcAft>
                <a:spcPts val="0"/>
              </a:spcAft>
              <a:buSzPts val="2500"/>
              <a:buFont typeface="Lato"/>
              <a:buNone/>
              <a:defRPr sz="2500" b="1">
                <a:latin typeface="Lato"/>
                <a:ea typeface="Lato"/>
                <a:cs typeface="Lato"/>
                <a:sym typeface="Lato"/>
              </a:defRPr>
            </a:lvl2pPr>
            <a:lvl3pPr lvl="2" algn="ctr" rtl="0">
              <a:spcBef>
                <a:spcPts val="0"/>
              </a:spcBef>
              <a:spcAft>
                <a:spcPts val="0"/>
              </a:spcAft>
              <a:buSzPts val="2500"/>
              <a:buFont typeface="Lato"/>
              <a:buNone/>
              <a:defRPr sz="2500" b="1">
                <a:latin typeface="Lato"/>
                <a:ea typeface="Lato"/>
                <a:cs typeface="Lato"/>
                <a:sym typeface="Lato"/>
              </a:defRPr>
            </a:lvl3pPr>
            <a:lvl4pPr lvl="3" algn="ctr" rtl="0">
              <a:spcBef>
                <a:spcPts val="0"/>
              </a:spcBef>
              <a:spcAft>
                <a:spcPts val="0"/>
              </a:spcAft>
              <a:buSzPts val="2500"/>
              <a:buFont typeface="Lato"/>
              <a:buNone/>
              <a:defRPr sz="2500" b="1">
                <a:latin typeface="Lato"/>
                <a:ea typeface="Lato"/>
                <a:cs typeface="Lato"/>
                <a:sym typeface="Lato"/>
              </a:defRPr>
            </a:lvl4pPr>
            <a:lvl5pPr lvl="4" algn="ctr" rtl="0">
              <a:spcBef>
                <a:spcPts val="0"/>
              </a:spcBef>
              <a:spcAft>
                <a:spcPts val="0"/>
              </a:spcAft>
              <a:buSzPts val="2500"/>
              <a:buFont typeface="Lato"/>
              <a:buNone/>
              <a:defRPr sz="2500" b="1">
                <a:latin typeface="Lato"/>
                <a:ea typeface="Lato"/>
                <a:cs typeface="Lato"/>
                <a:sym typeface="Lato"/>
              </a:defRPr>
            </a:lvl5pPr>
            <a:lvl6pPr lvl="5" algn="ctr" rtl="0">
              <a:spcBef>
                <a:spcPts val="0"/>
              </a:spcBef>
              <a:spcAft>
                <a:spcPts val="0"/>
              </a:spcAft>
              <a:buSzPts val="2500"/>
              <a:buFont typeface="Lato"/>
              <a:buNone/>
              <a:defRPr sz="2500" b="1">
                <a:latin typeface="Lato"/>
                <a:ea typeface="Lato"/>
                <a:cs typeface="Lato"/>
                <a:sym typeface="Lato"/>
              </a:defRPr>
            </a:lvl6pPr>
            <a:lvl7pPr lvl="6" algn="ctr" rtl="0">
              <a:spcBef>
                <a:spcPts val="0"/>
              </a:spcBef>
              <a:spcAft>
                <a:spcPts val="0"/>
              </a:spcAft>
              <a:buSzPts val="2500"/>
              <a:buFont typeface="Lato"/>
              <a:buNone/>
              <a:defRPr sz="2500" b="1">
                <a:latin typeface="Lato"/>
                <a:ea typeface="Lato"/>
                <a:cs typeface="Lato"/>
                <a:sym typeface="Lato"/>
              </a:defRPr>
            </a:lvl7pPr>
            <a:lvl8pPr lvl="7" algn="ctr" rtl="0">
              <a:spcBef>
                <a:spcPts val="0"/>
              </a:spcBef>
              <a:spcAft>
                <a:spcPts val="0"/>
              </a:spcAft>
              <a:buSzPts val="2500"/>
              <a:buFont typeface="Lato"/>
              <a:buNone/>
              <a:defRPr sz="2500" b="1">
                <a:latin typeface="Lato"/>
                <a:ea typeface="Lato"/>
                <a:cs typeface="Lato"/>
                <a:sym typeface="Lato"/>
              </a:defRPr>
            </a:lvl8pPr>
            <a:lvl9pPr lvl="8" algn="ctr" rtl="0">
              <a:spcBef>
                <a:spcPts val="0"/>
              </a:spcBef>
              <a:spcAft>
                <a:spcPts val="0"/>
              </a:spcAft>
              <a:buSzPts val="2500"/>
              <a:buFont typeface="Lato"/>
              <a:buNone/>
              <a:defRPr sz="2500" b="1">
                <a:latin typeface="Lato"/>
                <a:ea typeface="Lato"/>
                <a:cs typeface="Lato"/>
                <a:sym typeface="Lato"/>
              </a:defRPr>
            </a:lvl9pPr>
          </a:lstStyle>
          <a:p>
            <a:r>
              <a:t>xx%</a:t>
            </a:r>
          </a:p>
        </p:txBody>
      </p:sp>
      <p:cxnSp>
        <p:nvCxnSpPr>
          <p:cNvPr id="16" name="Google Shape;16;p3"/>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1">
  <p:cSld name="CUSTOM_4_1">
    <p:spTree>
      <p:nvGrpSpPr>
        <p:cNvPr id="1" name="Shape 163"/>
        <p:cNvGrpSpPr/>
        <p:nvPr/>
      </p:nvGrpSpPr>
      <p:grpSpPr>
        <a:xfrm>
          <a:off x="0" y="0"/>
          <a:ext cx="0" cy="0"/>
          <a:chOff x="0" y="0"/>
          <a:chExt cx="0" cy="0"/>
        </a:xfrm>
      </p:grpSpPr>
      <p:sp>
        <p:nvSpPr>
          <p:cNvPr id="164" name="Google Shape;164;p25"/>
          <p:cNvSpPr txBox="1">
            <a:spLocks noGrp="1"/>
          </p:cNvSpPr>
          <p:nvPr>
            <p:ph type="title"/>
          </p:nvPr>
        </p:nvSpPr>
        <p:spPr>
          <a:xfrm>
            <a:off x="1188375" y="1652750"/>
            <a:ext cx="2817000" cy="849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Font typeface="Lato Black"/>
              <a:buNone/>
              <a:defRPr b="0">
                <a:latin typeface="Lato Black"/>
                <a:ea typeface="Lato Black"/>
                <a:cs typeface="Lato Black"/>
                <a:sym typeface="Lato Black"/>
              </a:defRPr>
            </a:lvl1pPr>
            <a:lvl2pPr lvl="1" algn="l" rtl="0">
              <a:spcBef>
                <a:spcPts val="0"/>
              </a:spcBef>
              <a:spcAft>
                <a:spcPts val="0"/>
              </a:spcAft>
              <a:buSzPts val="2500"/>
              <a:buFont typeface="Lato Black"/>
              <a:buNone/>
              <a:defRPr sz="2500" b="0">
                <a:latin typeface="Lato Black"/>
                <a:ea typeface="Lato Black"/>
                <a:cs typeface="Lato Black"/>
                <a:sym typeface="Lato Black"/>
              </a:defRPr>
            </a:lvl2pPr>
            <a:lvl3pPr lvl="2" algn="l" rtl="0">
              <a:spcBef>
                <a:spcPts val="0"/>
              </a:spcBef>
              <a:spcAft>
                <a:spcPts val="0"/>
              </a:spcAft>
              <a:buSzPts val="2500"/>
              <a:buFont typeface="Lato Black"/>
              <a:buNone/>
              <a:defRPr sz="2500" b="0">
                <a:latin typeface="Lato Black"/>
                <a:ea typeface="Lato Black"/>
                <a:cs typeface="Lato Black"/>
                <a:sym typeface="Lato Black"/>
              </a:defRPr>
            </a:lvl3pPr>
            <a:lvl4pPr lvl="3" algn="l" rtl="0">
              <a:spcBef>
                <a:spcPts val="0"/>
              </a:spcBef>
              <a:spcAft>
                <a:spcPts val="0"/>
              </a:spcAft>
              <a:buSzPts val="2500"/>
              <a:buFont typeface="Lato Black"/>
              <a:buNone/>
              <a:defRPr sz="2500" b="0">
                <a:latin typeface="Lato Black"/>
                <a:ea typeface="Lato Black"/>
                <a:cs typeface="Lato Black"/>
                <a:sym typeface="Lato Black"/>
              </a:defRPr>
            </a:lvl4pPr>
            <a:lvl5pPr lvl="4" algn="l" rtl="0">
              <a:spcBef>
                <a:spcPts val="0"/>
              </a:spcBef>
              <a:spcAft>
                <a:spcPts val="0"/>
              </a:spcAft>
              <a:buSzPts val="2500"/>
              <a:buFont typeface="Lato Black"/>
              <a:buNone/>
              <a:defRPr sz="2500" b="0">
                <a:latin typeface="Lato Black"/>
                <a:ea typeface="Lato Black"/>
                <a:cs typeface="Lato Black"/>
                <a:sym typeface="Lato Black"/>
              </a:defRPr>
            </a:lvl5pPr>
            <a:lvl6pPr lvl="5" algn="l" rtl="0">
              <a:spcBef>
                <a:spcPts val="0"/>
              </a:spcBef>
              <a:spcAft>
                <a:spcPts val="0"/>
              </a:spcAft>
              <a:buSzPts val="2500"/>
              <a:buFont typeface="Lato Black"/>
              <a:buNone/>
              <a:defRPr sz="2500" b="0">
                <a:latin typeface="Lato Black"/>
                <a:ea typeface="Lato Black"/>
                <a:cs typeface="Lato Black"/>
                <a:sym typeface="Lato Black"/>
              </a:defRPr>
            </a:lvl6pPr>
            <a:lvl7pPr lvl="6" algn="l" rtl="0">
              <a:spcBef>
                <a:spcPts val="0"/>
              </a:spcBef>
              <a:spcAft>
                <a:spcPts val="0"/>
              </a:spcAft>
              <a:buSzPts val="2500"/>
              <a:buFont typeface="Lato Black"/>
              <a:buNone/>
              <a:defRPr sz="2500" b="0">
                <a:latin typeface="Lato Black"/>
                <a:ea typeface="Lato Black"/>
                <a:cs typeface="Lato Black"/>
                <a:sym typeface="Lato Black"/>
              </a:defRPr>
            </a:lvl7pPr>
            <a:lvl8pPr lvl="7" algn="l" rtl="0">
              <a:spcBef>
                <a:spcPts val="0"/>
              </a:spcBef>
              <a:spcAft>
                <a:spcPts val="0"/>
              </a:spcAft>
              <a:buSzPts val="2500"/>
              <a:buFont typeface="Lato Black"/>
              <a:buNone/>
              <a:defRPr sz="2500" b="0">
                <a:latin typeface="Lato Black"/>
                <a:ea typeface="Lato Black"/>
                <a:cs typeface="Lato Black"/>
                <a:sym typeface="Lato Black"/>
              </a:defRPr>
            </a:lvl8pPr>
            <a:lvl9pPr lvl="8" algn="l" rtl="0">
              <a:spcBef>
                <a:spcPts val="0"/>
              </a:spcBef>
              <a:spcAft>
                <a:spcPts val="0"/>
              </a:spcAft>
              <a:buSzPts val="2500"/>
              <a:buFont typeface="Lato Black"/>
              <a:buNone/>
              <a:defRPr sz="2500" b="0">
                <a:latin typeface="Lato Black"/>
                <a:ea typeface="Lato Black"/>
                <a:cs typeface="Lato Black"/>
                <a:sym typeface="Lato Black"/>
              </a:defRPr>
            </a:lvl9pPr>
          </a:lstStyle>
          <a:p>
            <a:endParaRPr/>
          </a:p>
        </p:txBody>
      </p:sp>
      <p:sp>
        <p:nvSpPr>
          <p:cNvPr id="165" name="Google Shape;165;p25"/>
          <p:cNvSpPr txBox="1">
            <a:spLocks noGrp="1"/>
          </p:cNvSpPr>
          <p:nvPr>
            <p:ph type="subTitle" idx="1"/>
          </p:nvPr>
        </p:nvSpPr>
        <p:spPr>
          <a:xfrm>
            <a:off x="1188375" y="2491625"/>
            <a:ext cx="2817000" cy="967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166" name="Google Shape;166;p25"/>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2">
  <p:cSld name="CUSTOM_4_1_1">
    <p:spTree>
      <p:nvGrpSpPr>
        <p:cNvPr id="1" name="Shape 167"/>
        <p:cNvGrpSpPr/>
        <p:nvPr/>
      </p:nvGrpSpPr>
      <p:grpSpPr>
        <a:xfrm>
          <a:off x="0" y="0"/>
          <a:ext cx="0" cy="0"/>
          <a:chOff x="0" y="0"/>
          <a:chExt cx="0" cy="0"/>
        </a:xfrm>
      </p:grpSpPr>
      <p:sp>
        <p:nvSpPr>
          <p:cNvPr id="168" name="Google Shape;168;p26"/>
          <p:cNvSpPr txBox="1">
            <a:spLocks noGrp="1"/>
          </p:cNvSpPr>
          <p:nvPr>
            <p:ph type="title"/>
          </p:nvPr>
        </p:nvSpPr>
        <p:spPr>
          <a:xfrm flipH="1">
            <a:off x="5065492" y="1668562"/>
            <a:ext cx="1921800" cy="849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Font typeface="Lato Black"/>
              <a:buNone/>
              <a:defRPr b="0">
                <a:latin typeface="Lato Black"/>
                <a:ea typeface="Lato Black"/>
                <a:cs typeface="Lato Black"/>
                <a:sym typeface="Lato Black"/>
              </a:defRPr>
            </a:lvl1pPr>
            <a:lvl2pPr lvl="1" algn="l" rtl="0">
              <a:spcBef>
                <a:spcPts val="0"/>
              </a:spcBef>
              <a:spcAft>
                <a:spcPts val="0"/>
              </a:spcAft>
              <a:buSzPts val="2500"/>
              <a:buFont typeface="Lato Black"/>
              <a:buNone/>
              <a:defRPr sz="2500" b="0">
                <a:latin typeface="Lato Black"/>
                <a:ea typeface="Lato Black"/>
                <a:cs typeface="Lato Black"/>
                <a:sym typeface="Lato Black"/>
              </a:defRPr>
            </a:lvl2pPr>
            <a:lvl3pPr lvl="2" algn="l" rtl="0">
              <a:spcBef>
                <a:spcPts val="0"/>
              </a:spcBef>
              <a:spcAft>
                <a:spcPts val="0"/>
              </a:spcAft>
              <a:buSzPts val="2500"/>
              <a:buFont typeface="Lato Black"/>
              <a:buNone/>
              <a:defRPr sz="2500" b="0">
                <a:latin typeface="Lato Black"/>
                <a:ea typeface="Lato Black"/>
                <a:cs typeface="Lato Black"/>
                <a:sym typeface="Lato Black"/>
              </a:defRPr>
            </a:lvl3pPr>
            <a:lvl4pPr lvl="3" algn="l" rtl="0">
              <a:spcBef>
                <a:spcPts val="0"/>
              </a:spcBef>
              <a:spcAft>
                <a:spcPts val="0"/>
              </a:spcAft>
              <a:buSzPts val="2500"/>
              <a:buFont typeface="Lato Black"/>
              <a:buNone/>
              <a:defRPr sz="2500" b="0">
                <a:latin typeface="Lato Black"/>
                <a:ea typeface="Lato Black"/>
                <a:cs typeface="Lato Black"/>
                <a:sym typeface="Lato Black"/>
              </a:defRPr>
            </a:lvl4pPr>
            <a:lvl5pPr lvl="4" algn="l" rtl="0">
              <a:spcBef>
                <a:spcPts val="0"/>
              </a:spcBef>
              <a:spcAft>
                <a:spcPts val="0"/>
              </a:spcAft>
              <a:buSzPts val="2500"/>
              <a:buFont typeface="Lato Black"/>
              <a:buNone/>
              <a:defRPr sz="2500" b="0">
                <a:latin typeface="Lato Black"/>
                <a:ea typeface="Lato Black"/>
                <a:cs typeface="Lato Black"/>
                <a:sym typeface="Lato Black"/>
              </a:defRPr>
            </a:lvl5pPr>
            <a:lvl6pPr lvl="5" algn="l" rtl="0">
              <a:spcBef>
                <a:spcPts val="0"/>
              </a:spcBef>
              <a:spcAft>
                <a:spcPts val="0"/>
              </a:spcAft>
              <a:buSzPts val="2500"/>
              <a:buFont typeface="Lato Black"/>
              <a:buNone/>
              <a:defRPr sz="2500" b="0">
                <a:latin typeface="Lato Black"/>
                <a:ea typeface="Lato Black"/>
                <a:cs typeface="Lato Black"/>
                <a:sym typeface="Lato Black"/>
              </a:defRPr>
            </a:lvl6pPr>
            <a:lvl7pPr lvl="6" algn="l" rtl="0">
              <a:spcBef>
                <a:spcPts val="0"/>
              </a:spcBef>
              <a:spcAft>
                <a:spcPts val="0"/>
              </a:spcAft>
              <a:buSzPts val="2500"/>
              <a:buFont typeface="Lato Black"/>
              <a:buNone/>
              <a:defRPr sz="2500" b="0">
                <a:latin typeface="Lato Black"/>
                <a:ea typeface="Lato Black"/>
                <a:cs typeface="Lato Black"/>
                <a:sym typeface="Lato Black"/>
              </a:defRPr>
            </a:lvl7pPr>
            <a:lvl8pPr lvl="7" algn="l" rtl="0">
              <a:spcBef>
                <a:spcPts val="0"/>
              </a:spcBef>
              <a:spcAft>
                <a:spcPts val="0"/>
              </a:spcAft>
              <a:buSzPts val="2500"/>
              <a:buFont typeface="Lato Black"/>
              <a:buNone/>
              <a:defRPr sz="2500" b="0">
                <a:latin typeface="Lato Black"/>
                <a:ea typeface="Lato Black"/>
                <a:cs typeface="Lato Black"/>
                <a:sym typeface="Lato Black"/>
              </a:defRPr>
            </a:lvl8pPr>
            <a:lvl9pPr lvl="8" algn="l" rtl="0">
              <a:spcBef>
                <a:spcPts val="0"/>
              </a:spcBef>
              <a:spcAft>
                <a:spcPts val="0"/>
              </a:spcAft>
              <a:buSzPts val="2500"/>
              <a:buFont typeface="Lato Black"/>
              <a:buNone/>
              <a:defRPr sz="2500" b="0">
                <a:latin typeface="Lato Black"/>
                <a:ea typeface="Lato Black"/>
                <a:cs typeface="Lato Black"/>
                <a:sym typeface="Lato Black"/>
              </a:defRPr>
            </a:lvl9pPr>
          </a:lstStyle>
          <a:p>
            <a:endParaRPr/>
          </a:p>
        </p:txBody>
      </p:sp>
      <p:sp>
        <p:nvSpPr>
          <p:cNvPr id="169" name="Google Shape;169;p26"/>
          <p:cNvSpPr txBox="1">
            <a:spLocks noGrp="1"/>
          </p:cNvSpPr>
          <p:nvPr>
            <p:ph type="subTitle" idx="1"/>
          </p:nvPr>
        </p:nvSpPr>
        <p:spPr>
          <a:xfrm flipH="1">
            <a:off x="5065492" y="2507438"/>
            <a:ext cx="2818800" cy="967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170" name="Google Shape;170;p26"/>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3">
  <p:cSld name="CUSTOM_4_1_1_1">
    <p:spTree>
      <p:nvGrpSpPr>
        <p:cNvPr id="1" name="Shape 171"/>
        <p:cNvGrpSpPr/>
        <p:nvPr/>
      </p:nvGrpSpPr>
      <p:grpSpPr>
        <a:xfrm>
          <a:off x="0" y="0"/>
          <a:ext cx="0" cy="0"/>
          <a:chOff x="0" y="0"/>
          <a:chExt cx="0" cy="0"/>
        </a:xfrm>
      </p:grpSpPr>
      <p:sp>
        <p:nvSpPr>
          <p:cNvPr id="172" name="Google Shape;172;p27"/>
          <p:cNvSpPr txBox="1">
            <a:spLocks noGrp="1"/>
          </p:cNvSpPr>
          <p:nvPr>
            <p:ph type="title"/>
          </p:nvPr>
        </p:nvSpPr>
        <p:spPr>
          <a:xfrm>
            <a:off x="1259648" y="1576550"/>
            <a:ext cx="2083500" cy="849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Font typeface="Lato Black"/>
              <a:buNone/>
              <a:defRPr b="0">
                <a:latin typeface="Lato Black"/>
                <a:ea typeface="Lato Black"/>
                <a:cs typeface="Lato Black"/>
                <a:sym typeface="Lato Black"/>
              </a:defRPr>
            </a:lvl1pPr>
            <a:lvl2pPr lvl="1" algn="l" rtl="0">
              <a:spcBef>
                <a:spcPts val="0"/>
              </a:spcBef>
              <a:spcAft>
                <a:spcPts val="0"/>
              </a:spcAft>
              <a:buSzPts val="2500"/>
              <a:buFont typeface="Lato Black"/>
              <a:buNone/>
              <a:defRPr sz="2500" b="0">
                <a:latin typeface="Lato Black"/>
                <a:ea typeface="Lato Black"/>
                <a:cs typeface="Lato Black"/>
                <a:sym typeface="Lato Black"/>
              </a:defRPr>
            </a:lvl2pPr>
            <a:lvl3pPr lvl="2" algn="l" rtl="0">
              <a:spcBef>
                <a:spcPts val="0"/>
              </a:spcBef>
              <a:spcAft>
                <a:spcPts val="0"/>
              </a:spcAft>
              <a:buSzPts val="2500"/>
              <a:buFont typeface="Lato Black"/>
              <a:buNone/>
              <a:defRPr sz="2500" b="0">
                <a:latin typeface="Lato Black"/>
                <a:ea typeface="Lato Black"/>
                <a:cs typeface="Lato Black"/>
                <a:sym typeface="Lato Black"/>
              </a:defRPr>
            </a:lvl3pPr>
            <a:lvl4pPr lvl="3" algn="l" rtl="0">
              <a:spcBef>
                <a:spcPts val="0"/>
              </a:spcBef>
              <a:spcAft>
                <a:spcPts val="0"/>
              </a:spcAft>
              <a:buSzPts val="2500"/>
              <a:buFont typeface="Lato Black"/>
              <a:buNone/>
              <a:defRPr sz="2500" b="0">
                <a:latin typeface="Lato Black"/>
                <a:ea typeface="Lato Black"/>
                <a:cs typeface="Lato Black"/>
                <a:sym typeface="Lato Black"/>
              </a:defRPr>
            </a:lvl4pPr>
            <a:lvl5pPr lvl="4" algn="l" rtl="0">
              <a:spcBef>
                <a:spcPts val="0"/>
              </a:spcBef>
              <a:spcAft>
                <a:spcPts val="0"/>
              </a:spcAft>
              <a:buSzPts val="2500"/>
              <a:buFont typeface="Lato Black"/>
              <a:buNone/>
              <a:defRPr sz="2500" b="0">
                <a:latin typeface="Lato Black"/>
                <a:ea typeface="Lato Black"/>
                <a:cs typeface="Lato Black"/>
                <a:sym typeface="Lato Black"/>
              </a:defRPr>
            </a:lvl5pPr>
            <a:lvl6pPr lvl="5" algn="l" rtl="0">
              <a:spcBef>
                <a:spcPts val="0"/>
              </a:spcBef>
              <a:spcAft>
                <a:spcPts val="0"/>
              </a:spcAft>
              <a:buSzPts val="2500"/>
              <a:buFont typeface="Lato Black"/>
              <a:buNone/>
              <a:defRPr sz="2500" b="0">
                <a:latin typeface="Lato Black"/>
                <a:ea typeface="Lato Black"/>
                <a:cs typeface="Lato Black"/>
                <a:sym typeface="Lato Black"/>
              </a:defRPr>
            </a:lvl6pPr>
            <a:lvl7pPr lvl="6" algn="l" rtl="0">
              <a:spcBef>
                <a:spcPts val="0"/>
              </a:spcBef>
              <a:spcAft>
                <a:spcPts val="0"/>
              </a:spcAft>
              <a:buSzPts val="2500"/>
              <a:buFont typeface="Lato Black"/>
              <a:buNone/>
              <a:defRPr sz="2500" b="0">
                <a:latin typeface="Lato Black"/>
                <a:ea typeface="Lato Black"/>
                <a:cs typeface="Lato Black"/>
                <a:sym typeface="Lato Black"/>
              </a:defRPr>
            </a:lvl7pPr>
            <a:lvl8pPr lvl="7" algn="l" rtl="0">
              <a:spcBef>
                <a:spcPts val="0"/>
              </a:spcBef>
              <a:spcAft>
                <a:spcPts val="0"/>
              </a:spcAft>
              <a:buSzPts val="2500"/>
              <a:buFont typeface="Lato Black"/>
              <a:buNone/>
              <a:defRPr sz="2500" b="0">
                <a:latin typeface="Lato Black"/>
                <a:ea typeface="Lato Black"/>
                <a:cs typeface="Lato Black"/>
                <a:sym typeface="Lato Black"/>
              </a:defRPr>
            </a:lvl8pPr>
            <a:lvl9pPr lvl="8" algn="l" rtl="0">
              <a:spcBef>
                <a:spcPts val="0"/>
              </a:spcBef>
              <a:spcAft>
                <a:spcPts val="0"/>
              </a:spcAft>
              <a:buSzPts val="2500"/>
              <a:buFont typeface="Lato Black"/>
              <a:buNone/>
              <a:defRPr sz="2500" b="0">
                <a:latin typeface="Lato Black"/>
                <a:ea typeface="Lato Black"/>
                <a:cs typeface="Lato Black"/>
                <a:sym typeface="Lato Black"/>
              </a:defRPr>
            </a:lvl9pPr>
          </a:lstStyle>
          <a:p>
            <a:endParaRPr/>
          </a:p>
        </p:txBody>
      </p:sp>
      <p:sp>
        <p:nvSpPr>
          <p:cNvPr id="173" name="Google Shape;173;p27"/>
          <p:cNvSpPr txBox="1">
            <a:spLocks noGrp="1"/>
          </p:cNvSpPr>
          <p:nvPr>
            <p:ph type="subTitle" idx="1"/>
          </p:nvPr>
        </p:nvSpPr>
        <p:spPr>
          <a:xfrm>
            <a:off x="1259650" y="2415425"/>
            <a:ext cx="3109500" cy="967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174" name="Google Shape;174;p27"/>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4">
  <p:cSld name="CUSTOM_4_1_1_1_2">
    <p:spTree>
      <p:nvGrpSpPr>
        <p:cNvPr id="1" name="Shape 175"/>
        <p:cNvGrpSpPr/>
        <p:nvPr/>
      </p:nvGrpSpPr>
      <p:grpSpPr>
        <a:xfrm>
          <a:off x="0" y="0"/>
          <a:ext cx="0" cy="0"/>
          <a:chOff x="0" y="0"/>
          <a:chExt cx="0" cy="0"/>
        </a:xfrm>
      </p:grpSpPr>
      <p:sp>
        <p:nvSpPr>
          <p:cNvPr id="176" name="Google Shape;176;p28"/>
          <p:cNvSpPr txBox="1">
            <a:spLocks noGrp="1"/>
          </p:cNvSpPr>
          <p:nvPr>
            <p:ph type="title"/>
          </p:nvPr>
        </p:nvSpPr>
        <p:spPr>
          <a:xfrm>
            <a:off x="1077750" y="3247288"/>
            <a:ext cx="3136200" cy="999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Font typeface="Lato Black"/>
              <a:buNone/>
              <a:defRPr sz="2200" b="0">
                <a:latin typeface="Lato Black"/>
                <a:ea typeface="Lato Black"/>
                <a:cs typeface="Lato Black"/>
                <a:sym typeface="Lato Black"/>
              </a:defRPr>
            </a:lvl1pPr>
            <a:lvl2pPr lvl="1" algn="l" rtl="0">
              <a:spcBef>
                <a:spcPts val="0"/>
              </a:spcBef>
              <a:spcAft>
                <a:spcPts val="0"/>
              </a:spcAft>
              <a:buSzPts val="2500"/>
              <a:buFont typeface="Lato Black"/>
              <a:buNone/>
              <a:defRPr sz="2500" b="0">
                <a:latin typeface="Lato Black"/>
                <a:ea typeface="Lato Black"/>
                <a:cs typeface="Lato Black"/>
                <a:sym typeface="Lato Black"/>
              </a:defRPr>
            </a:lvl2pPr>
            <a:lvl3pPr lvl="2" algn="l" rtl="0">
              <a:spcBef>
                <a:spcPts val="0"/>
              </a:spcBef>
              <a:spcAft>
                <a:spcPts val="0"/>
              </a:spcAft>
              <a:buSzPts val="2500"/>
              <a:buFont typeface="Lato Black"/>
              <a:buNone/>
              <a:defRPr sz="2500" b="0">
                <a:latin typeface="Lato Black"/>
                <a:ea typeface="Lato Black"/>
                <a:cs typeface="Lato Black"/>
                <a:sym typeface="Lato Black"/>
              </a:defRPr>
            </a:lvl3pPr>
            <a:lvl4pPr lvl="3" algn="l" rtl="0">
              <a:spcBef>
                <a:spcPts val="0"/>
              </a:spcBef>
              <a:spcAft>
                <a:spcPts val="0"/>
              </a:spcAft>
              <a:buSzPts val="2500"/>
              <a:buFont typeface="Lato Black"/>
              <a:buNone/>
              <a:defRPr sz="2500" b="0">
                <a:latin typeface="Lato Black"/>
                <a:ea typeface="Lato Black"/>
                <a:cs typeface="Lato Black"/>
                <a:sym typeface="Lato Black"/>
              </a:defRPr>
            </a:lvl4pPr>
            <a:lvl5pPr lvl="4" algn="l" rtl="0">
              <a:spcBef>
                <a:spcPts val="0"/>
              </a:spcBef>
              <a:spcAft>
                <a:spcPts val="0"/>
              </a:spcAft>
              <a:buSzPts val="2500"/>
              <a:buFont typeface="Lato Black"/>
              <a:buNone/>
              <a:defRPr sz="2500" b="0">
                <a:latin typeface="Lato Black"/>
                <a:ea typeface="Lato Black"/>
                <a:cs typeface="Lato Black"/>
                <a:sym typeface="Lato Black"/>
              </a:defRPr>
            </a:lvl5pPr>
            <a:lvl6pPr lvl="5" algn="l" rtl="0">
              <a:spcBef>
                <a:spcPts val="0"/>
              </a:spcBef>
              <a:spcAft>
                <a:spcPts val="0"/>
              </a:spcAft>
              <a:buSzPts val="2500"/>
              <a:buFont typeface="Lato Black"/>
              <a:buNone/>
              <a:defRPr sz="2500" b="0">
                <a:latin typeface="Lato Black"/>
                <a:ea typeface="Lato Black"/>
                <a:cs typeface="Lato Black"/>
                <a:sym typeface="Lato Black"/>
              </a:defRPr>
            </a:lvl6pPr>
            <a:lvl7pPr lvl="6" algn="l" rtl="0">
              <a:spcBef>
                <a:spcPts val="0"/>
              </a:spcBef>
              <a:spcAft>
                <a:spcPts val="0"/>
              </a:spcAft>
              <a:buSzPts val="2500"/>
              <a:buFont typeface="Lato Black"/>
              <a:buNone/>
              <a:defRPr sz="2500" b="0">
                <a:latin typeface="Lato Black"/>
                <a:ea typeface="Lato Black"/>
                <a:cs typeface="Lato Black"/>
                <a:sym typeface="Lato Black"/>
              </a:defRPr>
            </a:lvl7pPr>
            <a:lvl8pPr lvl="7" algn="l" rtl="0">
              <a:spcBef>
                <a:spcPts val="0"/>
              </a:spcBef>
              <a:spcAft>
                <a:spcPts val="0"/>
              </a:spcAft>
              <a:buSzPts val="2500"/>
              <a:buFont typeface="Lato Black"/>
              <a:buNone/>
              <a:defRPr sz="2500" b="0">
                <a:latin typeface="Lato Black"/>
                <a:ea typeface="Lato Black"/>
                <a:cs typeface="Lato Black"/>
                <a:sym typeface="Lato Black"/>
              </a:defRPr>
            </a:lvl8pPr>
            <a:lvl9pPr lvl="8" algn="l" rtl="0">
              <a:spcBef>
                <a:spcPts val="0"/>
              </a:spcBef>
              <a:spcAft>
                <a:spcPts val="0"/>
              </a:spcAft>
              <a:buSzPts val="2500"/>
              <a:buFont typeface="Lato Black"/>
              <a:buNone/>
              <a:defRPr sz="2500" b="0">
                <a:latin typeface="Lato Black"/>
                <a:ea typeface="Lato Black"/>
                <a:cs typeface="Lato Black"/>
                <a:sym typeface="Lato Black"/>
              </a:defRPr>
            </a:lvl9pPr>
          </a:lstStyle>
          <a:p>
            <a:endParaRPr/>
          </a:p>
        </p:txBody>
      </p:sp>
      <p:sp>
        <p:nvSpPr>
          <p:cNvPr id="177" name="Google Shape;177;p28"/>
          <p:cNvSpPr txBox="1">
            <a:spLocks noGrp="1"/>
          </p:cNvSpPr>
          <p:nvPr>
            <p:ph type="subTitle" idx="1"/>
          </p:nvPr>
        </p:nvSpPr>
        <p:spPr>
          <a:xfrm>
            <a:off x="4539150" y="3247413"/>
            <a:ext cx="3527100" cy="999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178" name="Google Shape;178;p28"/>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5">
  <p:cSld name="CUSTOM_4_1_1_1_2_1">
    <p:spTree>
      <p:nvGrpSpPr>
        <p:cNvPr id="1" name="Shape 179"/>
        <p:cNvGrpSpPr/>
        <p:nvPr/>
      </p:nvGrpSpPr>
      <p:grpSpPr>
        <a:xfrm>
          <a:off x="0" y="0"/>
          <a:ext cx="0" cy="0"/>
          <a:chOff x="0" y="0"/>
          <a:chExt cx="0" cy="0"/>
        </a:xfrm>
      </p:grpSpPr>
      <p:sp>
        <p:nvSpPr>
          <p:cNvPr id="180" name="Google Shape;180;p29"/>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atin typeface="Lato"/>
                <a:ea typeface="Lato"/>
                <a:cs typeface="Lato"/>
                <a:sym typeface="Lato"/>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1" name="Google Shape;181;p29"/>
          <p:cNvSpPr txBox="1">
            <a:spLocks noGrp="1"/>
          </p:cNvSpPr>
          <p:nvPr>
            <p:ph type="subTitle" idx="1"/>
          </p:nvPr>
        </p:nvSpPr>
        <p:spPr>
          <a:xfrm>
            <a:off x="720000" y="1926850"/>
            <a:ext cx="4158000" cy="2676000"/>
          </a:xfrm>
          <a:prstGeom prst="rect">
            <a:avLst/>
          </a:prstGeom>
        </p:spPr>
        <p:txBody>
          <a:bodyPr spcFirstLastPara="1" wrap="square" lIns="91425" tIns="91425" rIns="91425" bIns="91425" anchor="t" anchorCtr="0">
            <a:noAutofit/>
          </a:bodyPr>
          <a:lstStyle>
            <a:lvl1pPr marR="50800" lvl="0" rtl="0">
              <a:lnSpc>
                <a:spcPct val="100000"/>
              </a:lnSpc>
              <a:spcBef>
                <a:spcPts val="0"/>
              </a:spcBef>
              <a:spcAft>
                <a:spcPts val="0"/>
              </a:spcAft>
              <a:buClr>
                <a:schemeClr val="lt2"/>
              </a:buClr>
              <a:buSzPts val="1400"/>
              <a:buChar char="●"/>
              <a:defRPr/>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182" name="Google Shape;182;p29"/>
          <p:cNvSpPr txBox="1">
            <a:spLocks noGrp="1"/>
          </p:cNvSpPr>
          <p:nvPr>
            <p:ph type="subTitle" idx="2"/>
          </p:nvPr>
        </p:nvSpPr>
        <p:spPr>
          <a:xfrm>
            <a:off x="2348925" y="1155425"/>
            <a:ext cx="4446000" cy="72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183" name="Google Shape;183;p29"/>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6">
  <p:cSld name="CUSTOM_4_1_1_1_2_1_1">
    <p:spTree>
      <p:nvGrpSpPr>
        <p:cNvPr id="1" name="Shape 184"/>
        <p:cNvGrpSpPr/>
        <p:nvPr/>
      </p:nvGrpSpPr>
      <p:grpSpPr>
        <a:xfrm>
          <a:off x="0" y="0"/>
          <a:ext cx="0" cy="0"/>
          <a:chOff x="0" y="0"/>
          <a:chExt cx="0" cy="0"/>
        </a:xfrm>
      </p:grpSpPr>
      <p:sp>
        <p:nvSpPr>
          <p:cNvPr id="185" name="Google Shape;185;p30"/>
          <p:cNvSpPr txBox="1">
            <a:spLocks noGrp="1"/>
          </p:cNvSpPr>
          <p:nvPr>
            <p:ph type="subTitle" idx="1"/>
          </p:nvPr>
        </p:nvSpPr>
        <p:spPr>
          <a:xfrm>
            <a:off x="720000" y="1926850"/>
            <a:ext cx="6358200" cy="2676000"/>
          </a:xfrm>
          <a:prstGeom prst="rect">
            <a:avLst/>
          </a:prstGeom>
        </p:spPr>
        <p:txBody>
          <a:bodyPr spcFirstLastPara="1" wrap="square" lIns="91425" tIns="91425" rIns="91425" bIns="91425" anchor="t" anchorCtr="0">
            <a:noAutofit/>
          </a:bodyPr>
          <a:lstStyle>
            <a:lvl1pPr marR="50800" lvl="0" rtl="0">
              <a:lnSpc>
                <a:spcPct val="100000"/>
              </a:lnSpc>
              <a:spcBef>
                <a:spcPts val="0"/>
              </a:spcBef>
              <a:spcAft>
                <a:spcPts val="0"/>
              </a:spcAft>
              <a:buSzPts val="1400"/>
              <a:buChar char="●"/>
              <a:defRPr/>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186" name="Google Shape;186;p30"/>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atin typeface="Lato"/>
                <a:ea typeface="Lato"/>
                <a:cs typeface="Lato"/>
                <a:sym typeface="Lato"/>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7" name="Google Shape;187;p30"/>
          <p:cNvSpPr txBox="1">
            <a:spLocks noGrp="1"/>
          </p:cNvSpPr>
          <p:nvPr>
            <p:ph type="subTitle" idx="2"/>
          </p:nvPr>
        </p:nvSpPr>
        <p:spPr>
          <a:xfrm>
            <a:off x="2474750" y="1155425"/>
            <a:ext cx="4194600" cy="72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188" name="Google Shape;188;p30"/>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189"/>
        <p:cNvGrpSpPr/>
        <p:nvPr/>
      </p:nvGrpSpPr>
      <p:grpSpPr>
        <a:xfrm>
          <a:off x="0" y="0"/>
          <a:ext cx="0" cy="0"/>
          <a:chOff x="0" y="0"/>
          <a:chExt cx="0" cy="0"/>
        </a:xfrm>
      </p:grpSpPr>
      <p:sp>
        <p:nvSpPr>
          <p:cNvPr id="190" name="Google Shape;190;p31"/>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0"/>
            </a:lvl1pPr>
            <a:lvl2pPr lvl="1" rtl="0">
              <a:spcBef>
                <a:spcPts val="0"/>
              </a:spcBef>
              <a:spcAft>
                <a:spcPts val="0"/>
              </a:spcAft>
              <a:buSzPts val="3000"/>
              <a:buNone/>
              <a:defRPr b="0"/>
            </a:lvl2pPr>
            <a:lvl3pPr lvl="2" rtl="0">
              <a:spcBef>
                <a:spcPts val="0"/>
              </a:spcBef>
              <a:spcAft>
                <a:spcPts val="0"/>
              </a:spcAft>
              <a:buSzPts val="3000"/>
              <a:buNone/>
              <a:defRPr b="0"/>
            </a:lvl3pPr>
            <a:lvl4pPr lvl="3" rtl="0">
              <a:spcBef>
                <a:spcPts val="0"/>
              </a:spcBef>
              <a:spcAft>
                <a:spcPts val="0"/>
              </a:spcAft>
              <a:buSzPts val="3000"/>
              <a:buNone/>
              <a:defRPr b="0"/>
            </a:lvl4pPr>
            <a:lvl5pPr lvl="4" rtl="0">
              <a:spcBef>
                <a:spcPts val="0"/>
              </a:spcBef>
              <a:spcAft>
                <a:spcPts val="0"/>
              </a:spcAft>
              <a:buSzPts val="3000"/>
              <a:buNone/>
              <a:defRPr b="0"/>
            </a:lvl5pPr>
            <a:lvl6pPr lvl="5" rtl="0">
              <a:spcBef>
                <a:spcPts val="0"/>
              </a:spcBef>
              <a:spcAft>
                <a:spcPts val="0"/>
              </a:spcAft>
              <a:buSzPts val="3000"/>
              <a:buNone/>
              <a:defRPr b="0"/>
            </a:lvl6pPr>
            <a:lvl7pPr lvl="6" rtl="0">
              <a:spcBef>
                <a:spcPts val="0"/>
              </a:spcBef>
              <a:spcAft>
                <a:spcPts val="0"/>
              </a:spcAft>
              <a:buSzPts val="3000"/>
              <a:buNone/>
              <a:defRPr b="0"/>
            </a:lvl7pPr>
            <a:lvl8pPr lvl="7" rtl="0">
              <a:spcBef>
                <a:spcPts val="0"/>
              </a:spcBef>
              <a:spcAft>
                <a:spcPts val="0"/>
              </a:spcAft>
              <a:buSzPts val="3000"/>
              <a:buNone/>
              <a:defRPr b="0"/>
            </a:lvl8pPr>
            <a:lvl9pPr lvl="8" rtl="0">
              <a:spcBef>
                <a:spcPts val="0"/>
              </a:spcBef>
              <a:spcAft>
                <a:spcPts val="0"/>
              </a:spcAft>
              <a:buSzPts val="3000"/>
              <a:buNone/>
              <a:defRPr b="0"/>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CUSTOM_4_1_1_1_1">
    <p:spTree>
      <p:nvGrpSpPr>
        <p:cNvPr id="1" name="Shape 191"/>
        <p:cNvGrpSpPr/>
        <p:nvPr/>
      </p:nvGrpSpPr>
      <p:grpSpPr>
        <a:xfrm>
          <a:off x="0" y="0"/>
          <a:ext cx="0" cy="0"/>
          <a:chOff x="0" y="0"/>
          <a:chExt cx="0" cy="0"/>
        </a:xfrm>
      </p:grpSpPr>
      <p:sp>
        <p:nvSpPr>
          <p:cNvPr id="192" name="Google Shape;192;p32"/>
          <p:cNvSpPr txBox="1">
            <a:spLocks noGrp="1"/>
          </p:cNvSpPr>
          <p:nvPr>
            <p:ph type="title"/>
          </p:nvPr>
        </p:nvSpPr>
        <p:spPr>
          <a:xfrm>
            <a:off x="876750" y="1037575"/>
            <a:ext cx="3934200" cy="114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Font typeface="Lato Black"/>
              <a:buNone/>
              <a:defRPr sz="7000" b="0">
                <a:latin typeface="Lato Black"/>
                <a:ea typeface="Lato Black"/>
                <a:cs typeface="Lato Black"/>
                <a:sym typeface="Lato Black"/>
              </a:defRPr>
            </a:lvl1pPr>
            <a:lvl2pPr lvl="1" algn="l" rtl="0">
              <a:spcBef>
                <a:spcPts val="0"/>
              </a:spcBef>
              <a:spcAft>
                <a:spcPts val="0"/>
              </a:spcAft>
              <a:buSzPts val="2500"/>
              <a:buFont typeface="Lato Black"/>
              <a:buNone/>
              <a:defRPr sz="2500" b="0">
                <a:latin typeface="Lato Black"/>
                <a:ea typeface="Lato Black"/>
                <a:cs typeface="Lato Black"/>
                <a:sym typeface="Lato Black"/>
              </a:defRPr>
            </a:lvl2pPr>
            <a:lvl3pPr lvl="2" algn="l" rtl="0">
              <a:spcBef>
                <a:spcPts val="0"/>
              </a:spcBef>
              <a:spcAft>
                <a:spcPts val="0"/>
              </a:spcAft>
              <a:buSzPts val="2500"/>
              <a:buFont typeface="Lato Black"/>
              <a:buNone/>
              <a:defRPr sz="2500" b="0">
                <a:latin typeface="Lato Black"/>
                <a:ea typeface="Lato Black"/>
                <a:cs typeface="Lato Black"/>
                <a:sym typeface="Lato Black"/>
              </a:defRPr>
            </a:lvl3pPr>
            <a:lvl4pPr lvl="3" algn="l" rtl="0">
              <a:spcBef>
                <a:spcPts val="0"/>
              </a:spcBef>
              <a:spcAft>
                <a:spcPts val="0"/>
              </a:spcAft>
              <a:buSzPts val="2500"/>
              <a:buFont typeface="Lato Black"/>
              <a:buNone/>
              <a:defRPr sz="2500" b="0">
                <a:latin typeface="Lato Black"/>
                <a:ea typeface="Lato Black"/>
                <a:cs typeface="Lato Black"/>
                <a:sym typeface="Lato Black"/>
              </a:defRPr>
            </a:lvl4pPr>
            <a:lvl5pPr lvl="4" algn="l" rtl="0">
              <a:spcBef>
                <a:spcPts val="0"/>
              </a:spcBef>
              <a:spcAft>
                <a:spcPts val="0"/>
              </a:spcAft>
              <a:buSzPts val="2500"/>
              <a:buFont typeface="Lato Black"/>
              <a:buNone/>
              <a:defRPr sz="2500" b="0">
                <a:latin typeface="Lato Black"/>
                <a:ea typeface="Lato Black"/>
                <a:cs typeface="Lato Black"/>
                <a:sym typeface="Lato Black"/>
              </a:defRPr>
            </a:lvl5pPr>
            <a:lvl6pPr lvl="5" algn="l" rtl="0">
              <a:spcBef>
                <a:spcPts val="0"/>
              </a:spcBef>
              <a:spcAft>
                <a:spcPts val="0"/>
              </a:spcAft>
              <a:buSzPts val="2500"/>
              <a:buFont typeface="Lato Black"/>
              <a:buNone/>
              <a:defRPr sz="2500" b="0">
                <a:latin typeface="Lato Black"/>
                <a:ea typeface="Lato Black"/>
                <a:cs typeface="Lato Black"/>
                <a:sym typeface="Lato Black"/>
              </a:defRPr>
            </a:lvl6pPr>
            <a:lvl7pPr lvl="6" algn="l" rtl="0">
              <a:spcBef>
                <a:spcPts val="0"/>
              </a:spcBef>
              <a:spcAft>
                <a:spcPts val="0"/>
              </a:spcAft>
              <a:buSzPts val="2500"/>
              <a:buFont typeface="Lato Black"/>
              <a:buNone/>
              <a:defRPr sz="2500" b="0">
                <a:latin typeface="Lato Black"/>
                <a:ea typeface="Lato Black"/>
                <a:cs typeface="Lato Black"/>
                <a:sym typeface="Lato Black"/>
              </a:defRPr>
            </a:lvl7pPr>
            <a:lvl8pPr lvl="7" algn="l" rtl="0">
              <a:spcBef>
                <a:spcPts val="0"/>
              </a:spcBef>
              <a:spcAft>
                <a:spcPts val="0"/>
              </a:spcAft>
              <a:buSzPts val="2500"/>
              <a:buFont typeface="Lato Black"/>
              <a:buNone/>
              <a:defRPr sz="2500" b="0">
                <a:latin typeface="Lato Black"/>
                <a:ea typeface="Lato Black"/>
                <a:cs typeface="Lato Black"/>
                <a:sym typeface="Lato Black"/>
              </a:defRPr>
            </a:lvl8pPr>
            <a:lvl9pPr lvl="8" algn="l" rtl="0">
              <a:spcBef>
                <a:spcPts val="0"/>
              </a:spcBef>
              <a:spcAft>
                <a:spcPts val="0"/>
              </a:spcAft>
              <a:buSzPts val="2500"/>
              <a:buFont typeface="Lato Black"/>
              <a:buNone/>
              <a:defRPr sz="2500" b="0">
                <a:latin typeface="Lato Black"/>
                <a:ea typeface="Lato Black"/>
                <a:cs typeface="Lato Black"/>
                <a:sym typeface="Lato Black"/>
              </a:defRPr>
            </a:lvl9pPr>
          </a:lstStyle>
          <a:p>
            <a:endParaRPr/>
          </a:p>
        </p:txBody>
      </p:sp>
      <p:sp>
        <p:nvSpPr>
          <p:cNvPr id="193" name="Google Shape;193;p32"/>
          <p:cNvSpPr txBox="1">
            <a:spLocks noGrp="1"/>
          </p:cNvSpPr>
          <p:nvPr>
            <p:ph type="subTitle" idx="1"/>
          </p:nvPr>
        </p:nvSpPr>
        <p:spPr>
          <a:xfrm>
            <a:off x="876750" y="2331275"/>
            <a:ext cx="3934200" cy="13350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7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94" name="Google Shape;194;p32"/>
          <p:cNvSpPr txBox="1"/>
          <p:nvPr/>
        </p:nvSpPr>
        <p:spPr>
          <a:xfrm>
            <a:off x="5177850" y="2997275"/>
            <a:ext cx="3089400" cy="669000"/>
          </a:xfrm>
          <a:prstGeom prst="rect">
            <a:avLst/>
          </a:prstGeom>
          <a:noFill/>
          <a:ln>
            <a:noFill/>
          </a:ln>
        </p:spPr>
        <p:txBody>
          <a:bodyPr spcFirstLastPara="1" wrap="square" lIns="0" tIns="91425" rIns="0" bIns="91425" anchor="ctr" anchorCtr="0">
            <a:noAutofit/>
          </a:bodyPr>
          <a:lstStyle/>
          <a:p>
            <a:pPr marL="0" lvl="0" indent="0" algn="l" rtl="0">
              <a:spcBef>
                <a:spcPts val="300"/>
              </a:spcBef>
              <a:spcAft>
                <a:spcPts val="0"/>
              </a:spcAft>
              <a:buNone/>
            </a:pPr>
            <a:r>
              <a:rPr lang="en" sz="1200">
                <a:solidFill>
                  <a:schemeClr val="lt1"/>
                </a:solidFill>
                <a:latin typeface="Montserrat Medium"/>
                <a:ea typeface="Montserrat Medium"/>
                <a:cs typeface="Montserrat Medium"/>
                <a:sym typeface="Montserrat Medium"/>
              </a:rPr>
              <a:t>CREDITS: This presentation template was created by </a:t>
            </a:r>
            <a:r>
              <a:rPr lang="en" sz="1200" u="sng">
                <a:solidFill>
                  <a:schemeClr val="lt1"/>
                </a:solidFill>
                <a:latin typeface="Montserrat Medium"/>
                <a:ea typeface="Montserrat Medium"/>
                <a:cs typeface="Montserrat Medium"/>
                <a:sym typeface="Montserrat Medium"/>
                <a:hlinkClick r:id="rId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lang="en" sz="1200">
                <a:solidFill>
                  <a:schemeClr val="lt1"/>
                </a:solidFill>
                <a:latin typeface="Montserrat Medium"/>
                <a:ea typeface="Montserrat Medium"/>
                <a:cs typeface="Montserrat Medium"/>
                <a:sym typeface="Montserrat Medium"/>
              </a:rPr>
              <a:t>, including icons by </a:t>
            </a:r>
            <a:r>
              <a:rPr lang="en" sz="1200" u="sng">
                <a:solidFill>
                  <a:schemeClr val="lt1"/>
                </a:solidFill>
                <a:latin typeface="Montserrat Medium"/>
                <a:ea typeface="Montserrat Medium"/>
                <a:cs typeface="Montserrat Medium"/>
                <a:sym typeface="Montserrat Medium"/>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r>
              <a:rPr lang="en" sz="1200">
                <a:solidFill>
                  <a:schemeClr val="lt1"/>
                </a:solidFill>
                <a:latin typeface="Montserrat Medium"/>
                <a:ea typeface="Montserrat Medium"/>
                <a:cs typeface="Montserrat Medium"/>
                <a:sym typeface="Montserrat Medium"/>
              </a:rPr>
              <a:t> and infographics &amp; images by </a:t>
            </a:r>
            <a:r>
              <a:rPr lang="en" sz="1200" u="sng">
                <a:solidFill>
                  <a:schemeClr val="lt1"/>
                </a:solidFill>
                <a:latin typeface="Montserrat Medium"/>
                <a:ea typeface="Montserrat Medium"/>
                <a:cs typeface="Montserrat Medium"/>
                <a:sym typeface="Montserrat Medium"/>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Freepik</a:t>
            </a:r>
            <a:endParaRPr sz="1200" u="sng">
              <a:solidFill>
                <a:schemeClr val="lt1"/>
              </a:solidFill>
              <a:latin typeface="Montserrat Medium"/>
              <a:ea typeface="Montserrat Medium"/>
              <a:cs typeface="Montserrat Medium"/>
              <a:sym typeface="Montserrat Medium"/>
            </a:endParaRPr>
          </a:p>
        </p:txBody>
      </p:sp>
      <p:cxnSp>
        <p:nvCxnSpPr>
          <p:cNvPr id="195" name="Google Shape;195;p32"/>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p:cSld name="CUSTOM_6">
    <p:spTree>
      <p:nvGrpSpPr>
        <p:cNvPr id="1" name="Shape 196"/>
        <p:cNvGrpSpPr/>
        <p:nvPr/>
      </p:nvGrpSpPr>
      <p:grpSpPr>
        <a:xfrm>
          <a:off x="0" y="0"/>
          <a:ext cx="0" cy="0"/>
          <a:chOff x="0" y="0"/>
          <a:chExt cx="0" cy="0"/>
        </a:xfrm>
      </p:grpSpPr>
      <p:cxnSp>
        <p:nvCxnSpPr>
          <p:cNvPr id="197" name="Google Shape;197;p33"/>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CUSTOM_6_1">
    <p:spTree>
      <p:nvGrpSpPr>
        <p:cNvPr id="1" name="Shape 198"/>
        <p:cNvGrpSpPr/>
        <p:nvPr/>
      </p:nvGrpSpPr>
      <p:grpSpPr>
        <a:xfrm>
          <a:off x="0" y="0"/>
          <a:ext cx="0" cy="0"/>
          <a:chOff x="0" y="0"/>
          <a:chExt cx="0" cy="0"/>
        </a:xfrm>
      </p:grpSpPr>
      <p:pic>
        <p:nvPicPr>
          <p:cNvPr id="199" name="Google Shape;199;p34"/>
          <p:cNvPicPr preferRelativeResize="0"/>
          <p:nvPr/>
        </p:nvPicPr>
        <p:blipFill rotWithShape="1">
          <a:blip r:embed="rId2">
            <a:alphaModFix/>
          </a:blip>
          <a:srcRect l="1671" t="428" r="22702" b="24377"/>
          <a:stretch/>
        </p:blipFill>
        <p:spPr>
          <a:xfrm rot="10800000" flipH="1">
            <a:off x="0" y="0"/>
            <a:ext cx="3221171" cy="3202698"/>
          </a:xfrm>
          <a:prstGeom prst="rect">
            <a:avLst/>
          </a:prstGeom>
          <a:noFill/>
          <a:ln>
            <a:noFill/>
          </a:ln>
        </p:spPr>
      </p:pic>
      <p:cxnSp>
        <p:nvCxnSpPr>
          <p:cNvPr id="200" name="Google Shape;200;p34"/>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7"/>
        <p:cNvGrpSpPr/>
        <p:nvPr/>
      </p:nvGrpSpPr>
      <p:grpSpPr>
        <a:xfrm>
          <a:off x="0" y="0"/>
          <a:ext cx="0" cy="0"/>
          <a:chOff x="0" y="0"/>
          <a:chExt cx="0" cy="0"/>
        </a:xfrm>
      </p:grpSpPr>
      <p:sp>
        <p:nvSpPr>
          <p:cNvPr id="18" name="Google Shape;18;p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algn="l">
              <a:spcBef>
                <a:spcPts val="0"/>
              </a:spcBef>
              <a:spcAft>
                <a:spcPts val="0"/>
              </a:spcAft>
              <a:buSzPts val="3000"/>
              <a:buNone/>
              <a:defRPr sz="3000" b="1">
                <a:latin typeface="Lato"/>
                <a:ea typeface="Lato"/>
                <a:cs typeface="Lato"/>
                <a:sym typeface="Lato"/>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19" name="Google Shape;19;p4"/>
          <p:cNvSpPr txBox="1">
            <a:spLocks noGrp="1"/>
          </p:cNvSpPr>
          <p:nvPr>
            <p:ph type="body" idx="1"/>
          </p:nvPr>
        </p:nvSpPr>
        <p:spPr>
          <a:xfrm>
            <a:off x="720000" y="1104300"/>
            <a:ext cx="7704000" cy="3499200"/>
          </a:xfrm>
          <a:prstGeom prst="rect">
            <a:avLst/>
          </a:prstGeom>
        </p:spPr>
        <p:txBody>
          <a:bodyPr spcFirstLastPara="1" wrap="square" lIns="91425" tIns="91425" rIns="91425" bIns="91425" anchor="t" anchorCtr="0">
            <a:noAutofit/>
          </a:bodyPr>
          <a:lstStyle>
            <a:lvl1pPr marL="457200" lvl="0" indent="-304800">
              <a:lnSpc>
                <a:spcPct val="100000"/>
              </a:lnSpc>
              <a:spcBef>
                <a:spcPts val="0"/>
              </a:spcBef>
              <a:spcAft>
                <a:spcPts val="0"/>
              </a:spcAft>
              <a:buClr>
                <a:schemeClr val="lt2"/>
              </a:buClr>
              <a:buSzPts val="1200"/>
              <a:buAutoNum type="arabicPeriod"/>
              <a:defRPr sz="1100">
                <a:latin typeface="Montserrat Medium"/>
                <a:ea typeface="Montserrat Medium"/>
                <a:cs typeface="Montserrat Medium"/>
                <a:sym typeface="Montserrat Medium"/>
              </a:defRPr>
            </a:lvl1pPr>
            <a:lvl2pPr marL="914400" lvl="1" indent="-304800">
              <a:spcBef>
                <a:spcPts val="0"/>
              </a:spcBef>
              <a:spcAft>
                <a:spcPts val="0"/>
              </a:spcAft>
              <a:buClr>
                <a:srgbClr val="434343"/>
              </a:buClr>
              <a:buSzPts val="1200"/>
              <a:buFont typeface="Roboto Condensed Light"/>
              <a:buAutoNum type="alphaLcPeriod"/>
              <a:defRPr/>
            </a:lvl2pPr>
            <a:lvl3pPr marL="1371600" lvl="2" indent="-304800">
              <a:spcBef>
                <a:spcPts val="0"/>
              </a:spcBef>
              <a:spcAft>
                <a:spcPts val="0"/>
              </a:spcAft>
              <a:buClr>
                <a:srgbClr val="434343"/>
              </a:buClr>
              <a:buSzPts val="1200"/>
              <a:buFont typeface="Roboto Condensed Light"/>
              <a:buAutoNum type="romanLcPeriod"/>
              <a:defRPr/>
            </a:lvl3pPr>
            <a:lvl4pPr marL="1828800" lvl="3" indent="-304800">
              <a:spcBef>
                <a:spcPts val="0"/>
              </a:spcBef>
              <a:spcAft>
                <a:spcPts val="0"/>
              </a:spcAft>
              <a:buClr>
                <a:srgbClr val="434343"/>
              </a:buClr>
              <a:buSzPts val="1200"/>
              <a:buFont typeface="Roboto Condensed Light"/>
              <a:buAutoNum type="arabicPeriod"/>
              <a:defRPr/>
            </a:lvl4pPr>
            <a:lvl5pPr marL="2286000" lvl="4" indent="-304800">
              <a:spcBef>
                <a:spcPts val="0"/>
              </a:spcBef>
              <a:spcAft>
                <a:spcPts val="0"/>
              </a:spcAft>
              <a:buClr>
                <a:srgbClr val="434343"/>
              </a:buClr>
              <a:buSzPts val="1200"/>
              <a:buFont typeface="Roboto Condensed Light"/>
              <a:buAutoNum type="alphaLcPeriod"/>
              <a:defRPr/>
            </a:lvl5pPr>
            <a:lvl6pPr marL="2743200" lvl="5" indent="-304800">
              <a:spcBef>
                <a:spcPts val="0"/>
              </a:spcBef>
              <a:spcAft>
                <a:spcPts val="0"/>
              </a:spcAft>
              <a:buClr>
                <a:srgbClr val="434343"/>
              </a:buClr>
              <a:buSzPts val="1200"/>
              <a:buFont typeface="Roboto Condensed Light"/>
              <a:buAutoNum type="romanLcPeriod"/>
              <a:defRPr/>
            </a:lvl6pPr>
            <a:lvl7pPr marL="3200400" lvl="6" indent="-304800">
              <a:spcBef>
                <a:spcPts val="0"/>
              </a:spcBef>
              <a:spcAft>
                <a:spcPts val="0"/>
              </a:spcAft>
              <a:buClr>
                <a:srgbClr val="434343"/>
              </a:buClr>
              <a:buSzPts val="1200"/>
              <a:buFont typeface="Roboto Condensed Light"/>
              <a:buAutoNum type="arabicPeriod"/>
              <a:defRPr/>
            </a:lvl7pPr>
            <a:lvl8pPr marL="3657600" lvl="7" indent="-304800">
              <a:spcBef>
                <a:spcPts val="0"/>
              </a:spcBef>
              <a:spcAft>
                <a:spcPts val="0"/>
              </a:spcAft>
              <a:buClr>
                <a:srgbClr val="434343"/>
              </a:buClr>
              <a:buSzPts val="1200"/>
              <a:buFont typeface="Roboto Condensed Light"/>
              <a:buAutoNum type="alphaLcPeriod"/>
              <a:defRPr/>
            </a:lvl8pPr>
            <a:lvl9pPr marL="4114800" lvl="8" indent="-304800">
              <a:spcBef>
                <a:spcPts val="0"/>
              </a:spcBef>
              <a:spcAft>
                <a:spcPts val="0"/>
              </a:spcAft>
              <a:buClr>
                <a:srgbClr val="434343"/>
              </a:buClr>
              <a:buSzPts val="1200"/>
              <a:buFont typeface="Roboto Condensed Light"/>
              <a:buAutoNum type="romanLcPeriod"/>
              <a:defRPr/>
            </a:lvl9pPr>
          </a:lstStyle>
          <a:p>
            <a:endParaRPr/>
          </a:p>
        </p:txBody>
      </p:sp>
      <p:cxnSp>
        <p:nvCxnSpPr>
          <p:cNvPr id="20" name="Google Shape;20;p4"/>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88"/>
        <p:cNvGrpSpPr/>
        <p:nvPr/>
      </p:nvGrpSpPr>
      <p:grpSpPr>
        <a:xfrm>
          <a:off x="0" y="0"/>
          <a:ext cx="0" cy="0"/>
          <a:chOff x="0" y="0"/>
          <a:chExt cx="0" cy="0"/>
        </a:xfrm>
      </p:grpSpPr>
      <p:sp>
        <p:nvSpPr>
          <p:cNvPr id="89" name="Google Shape;89;p18"/>
          <p:cNvSpPr txBox="1">
            <a:spLocks noGrp="1"/>
          </p:cNvSpPr>
          <p:nvPr>
            <p:ph type="title"/>
          </p:nvPr>
        </p:nvSpPr>
        <p:spPr>
          <a:xfrm>
            <a:off x="715250" y="3330851"/>
            <a:ext cx="4945500" cy="415800"/>
          </a:xfrm>
          <a:prstGeom prst="rect">
            <a:avLst/>
          </a:prstGeom>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lvl1pPr lvl="0" algn="l" rtl="0">
              <a:spcBef>
                <a:spcPts val="0"/>
              </a:spcBef>
              <a:spcAft>
                <a:spcPts val="0"/>
              </a:spcAft>
              <a:buClr>
                <a:schemeClr val="accent1"/>
              </a:buClr>
              <a:buSzPts val="2500"/>
              <a:buFont typeface="Lato"/>
              <a:buNone/>
              <a:defRPr sz="2100" b="1">
                <a:solidFill>
                  <a:schemeClr val="lt1"/>
                </a:solidFill>
                <a:latin typeface="Lato"/>
                <a:ea typeface="Lato"/>
                <a:cs typeface="Lato"/>
                <a:sym typeface="Lato"/>
              </a:defRPr>
            </a:lvl1pPr>
            <a:lvl2pPr lvl="1"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2pPr>
            <a:lvl3pPr lvl="2"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3pPr>
            <a:lvl4pPr lvl="3"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4pPr>
            <a:lvl5pPr lvl="4"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5pPr>
            <a:lvl6pPr lvl="5"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6pPr>
            <a:lvl7pPr lvl="6"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7pPr>
            <a:lvl8pPr lvl="7"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8pPr>
            <a:lvl9pPr lvl="8" rtl="0">
              <a:spcBef>
                <a:spcPts val="0"/>
              </a:spcBef>
              <a:spcAft>
                <a:spcPts val="0"/>
              </a:spcAft>
              <a:buClr>
                <a:schemeClr val="accent1"/>
              </a:buClr>
              <a:buSzPts val="2500"/>
              <a:buFont typeface="Lato"/>
              <a:buNone/>
              <a:defRPr sz="2500" b="1">
                <a:solidFill>
                  <a:schemeClr val="accent1"/>
                </a:solidFill>
                <a:latin typeface="Lato"/>
                <a:ea typeface="Lato"/>
                <a:cs typeface="Lato"/>
                <a:sym typeface="Lato"/>
              </a:defRPr>
            </a:lvl9pPr>
          </a:lstStyle>
          <a:p>
            <a:endParaRPr/>
          </a:p>
        </p:txBody>
      </p:sp>
      <p:sp>
        <p:nvSpPr>
          <p:cNvPr id="90" name="Google Shape;90;p18"/>
          <p:cNvSpPr txBox="1">
            <a:spLocks noGrp="1"/>
          </p:cNvSpPr>
          <p:nvPr>
            <p:ph type="subTitle" idx="1"/>
          </p:nvPr>
        </p:nvSpPr>
        <p:spPr>
          <a:xfrm>
            <a:off x="715250" y="1396838"/>
            <a:ext cx="4945500" cy="1511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sz="2400">
                <a:solidFill>
                  <a:schemeClr val="lt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cxnSp>
        <p:nvCxnSpPr>
          <p:cNvPr id="91" name="Google Shape;91;p18"/>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Tree>
    <p:extLst>
      <p:ext uri="{BB962C8B-B14F-4D97-AF65-F5344CB8AC3E}">
        <p14:creationId xmlns:p14="http://schemas.microsoft.com/office/powerpoint/2010/main" val="248282847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04"/>
        <p:cNvGrpSpPr/>
        <p:nvPr/>
      </p:nvGrpSpPr>
      <p:grpSpPr>
        <a:xfrm>
          <a:off x="0" y="0"/>
          <a:ext cx="0" cy="0"/>
          <a:chOff x="0" y="0"/>
          <a:chExt cx="0" cy="0"/>
        </a:xfrm>
      </p:grpSpPr>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05"/>
        <p:cNvGrpSpPr/>
        <p:nvPr/>
      </p:nvGrpSpPr>
      <p:grpSpPr>
        <a:xfrm>
          <a:off x="0" y="0"/>
          <a:ext cx="0" cy="0"/>
          <a:chOff x="0" y="0"/>
          <a:chExt cx="0" cy="0"/>
        </a:xfrm>
      </p:grpSpPr>
      <p:sp>
        <p:nvSpPr>
          <p:cNvPr id="206" name="Google Shape;206;p3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1"/>
        <p:cNvGrpSpPr/>
        <p:nvPr/>
      </p:nvGrpSpPr>
      <p:grpSpPr>
        <a:xfrm>
          <a:off x="0" y="0"/>
          <a:ext cx="0" cy="0"/>
          <a:chOff x="0" y="0"/>
          <a:chExt cx="0" cy="0"/>
        </a:xfrm>
      </p:grpSpPr>
      <p:sp>
        <p:nvSpPr>
          <p:cNvPr id="22" name="Google Shape;22;p5"/>
          <p:cNvSpPr txBox="1">
            <a:spLocks noGrp="1"/>
          </p:cNvSpPr>
          <p:nvPr>
            <p:ph type="subTitle" idx="1"/>
          </p:nvPr>
        </p:nvSpPr>
        <p:spPr>
          <a:xfrm>
            <a:off x="715250" y="2507175"/>
            <a:ext cx="2496000" cy="485100"/>
          </a:xfrm>
          <a:prstGeom prst="rect">
            <a:avLst/>
          </a:prstGeom>
        </p:spPr>
        <p:txBody>
          <a:bodyPr spcFirstLastPara="1" wrap="square" lIns="91425" tIns="91425" rIns="91425" bIns="91425" anchor="t" anchorCtr="0">
            <a:noAutofit/>
          </a:bodyPr>
          <a:lstStyle>
            <a:lvl1pPr lvl="0" algn="ctr">
              <a:spcBef>
                <a:spcPts val="0"/>
              </a:spcBef>
              <a:spcAft>
                <a:spcPts val="0"/>
              </a:spcAft>
              <a:buSzPts val="2000"/>
              <a:buFont typeface="Lato Black"/>
              <a:buNone/>
              <a:defRPr sz="2100">
                <a:latin typeface="Lato Black"/>
                <a:ea typeface="Lato Black"/>
                <a:cs typeface="Lato Black"/>
                <a:sym typeface="Lato Black"/>
              </a:defRPr>
            </a:lvl1pPr>
            <a:lvl2pPr lvl="1">
              <a:spcBef>
                <a:spcPts val="0"/>
              </a:spcBef>
              <a:spcAft>
                <a:spcPts val="0"/>
              </a:spcAft>
              <a:buSzPts val="2000"/>
              <a:buFont typeface="Lato Black"/>
              <a:buNone/>
              <a:defRPr sz="2000">
                <a:latin typeface="Lato Black"/>
                <a:ea typeface="Lato Black"/>
                <a:cs typeface="Lato Black"/>
                <a:sym typeface="Lato Black"/>
              </a:defRPr>
            </a:lvl2pPr>
            <a:lvl3pPr lvl="2">
              <a:spcBef>
                <a:spcPts val="0"/>
              </a:spcBef>
              <a:spcAft>
                <a:spcPts val="0"/>
              </a:spcAft>
              <a:buSzPts val="2000"/>
              <a:buFont typeface="Lato Black"/>
              <a:buNone/>
              <a:defRPr sz="2000">
                <a:latin typeface="Lato Black"/>
                <a:ea typeface="Lato Black"/>
                <a:cs typeface="Lato Black"/>
                <a:sym typeface="Lato Black"/>
              </a:defRPr>
            </a:lvl3pPr>
            <a:lvl4pPr lvl="3">
              <a:spcBef>
                <a:spcPts val="0"/>
              </a:spcBef>
              <a:spcAft>
                <a:spcPts val="0"/>
              </a:spcAft>
              <a:buSzPts val="2000"/>
              <a:buFont typeface="Lato Black"/>
              <a:buNone/>
              <a:defRPr sz="2000">
                <a:latin typeface="Lato Black"/>
                <a:ea typeface="Lato Black"/>
                <a:cs typeface="Lato Black"/>
                <a:sym typeface="Lato Black"/>
              </a:defRPr>
            </a:lvl4pPr>
            <a:lvl5pPr lvl="4">
              <a:spcBef>
                <a:spcPts val="0"/>
              </a:spcBef>
              <a:spcAft>
                <a:spcPts val="0"/>
              </a:spcAft>
              <a:buSzPts val="2000"/>
              <a:buFont typeface="Lato Black"/>
              <a:buNone/>
              <a:defRPr sz="2000">
                <a:latin typeface="Lato Black"/>
                <a:ea typeface="Lato Black"/>
                <a:cs typeface="Lato Black"/>
                <a:sym typeface="Lato Black"/>
              </a:defRPr>
            </a:lvl5pPr>
            <a:lvl6pPr lvl="5">
              <a:spcBef>
                <a:spcPts val="0"/>
              </a:spcBef>
              <a:spcAft>
                <a:spcPts val="0"/>
              </a:spcAft>
              <a:buSzPts val="2000"/>
              <a:buFont typeface="Lato Black"/>
              <a:buNone/>
              <a:defRPr sz="2000">
                <a:latin typeface="Lato Black"/>
                <a:ea typeface="Lato Black"/>
                <a:cs typeface="Lato Black"/>
                <a:sym typeface="Lato Black"/>
              </a:defRPr>
            </a:lvl6pPr>
            <a:lvl7pPr lvl="6">
              <a:spcBef>
                <a:spcPts val="0"/>
              </a:spcBef>
              <a:spcAft>
                <a:spcPts val="0"/>
              </a:spcAft>
              <a:buSzPts val="2000"/>
              <a:buFont typeface="Lato Black"/>
              <a:buNone/>
              <a:defRPr sz="2000">
                <a:latin typeface="Lato Black"/>
                <a:ea typeface="Lato Black"/>
                <a:cs typeface="Lato Black"/>
                <a:sym typeface="Lato Black"/>
              </a:defRPr>
            </a:lvl7pPr>
            <a:lvl8pPr lvl="7">
              <a:spcBef>
                <a:spcPts val="0"/>
              </a:spcBef>
              <a:spcAft>
                <a:spcPts val="0"/>
              </a:spcAft>
              <a:buSzPts val="2000"/>
              <a:buFont typeface="Lato Black"/>
              <a:buNone/>
              <a:defRPr sz="2000">
                <a:latin typeface="Lato Black"/>
                <a:ea typeface="Lato Black"/>
                <a:cs typeface="Lato Black"/>
                <a:sym typeface="Lato Black"/>
              </a:defRPr>
            </a:lvl8pPr>
            <a:lvl9pPr lvl="8">
              <a:spcBef>
                <a:spcPts val="0"/>
              </a:spcBef>
              <a:spcAft>
                <a:spcPts val="0"/>
              </a:spcAft>
              <a:buSzPts val="2000"/>
              <a:buFont typeface="Lato Black"/>
              <a:buNone/>
              <a:defRPr sz="2000">
                <a:latin typeface="Lato Black"/>
                <a:ea typeface="Lato Black"/>
                <a:cs typeface="Lato Black"/>
                <a:sym typeface="Lato Black"/>
              </a:defRPr>
            </a:lvl9pPr>
          </a:lstStyle>
          <a:p>
            <a:endParaRPr/>
          </a:p>
        </p:txBody>
      </p:sp>
      <p:sp>
        <p:nvSpPr>
          <p:cNvPr id="23" name="Google Shape;23;p5"/>
          <p:cNvSpPr txBox="1">
            <a:spLocks noGrp="1"/>
          </p:cNvSpPr>
          <p:nvPr>
            <p:ph type="subTitle" idx="2"/>
          </p:nvPr>
        </p:nvSpPr>
        <p:spPr>
          <a:xfrm>
            <a:off x="5932750" y="2507175"/>
            <a:ext cx="2496000" cy="485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Font typeface="Lato Black"/>
              <a:buNone/>
              <a:defRPr sz="2100">
                <a:latin typeface="Lato Black"/>
                <a:ea typeface="Lato Black"/>
                <a:cs typeface="Lato Black"/>
                <a:sym typeface="Lato Black"/>
              </a:defRPr>
            </a:lvl1pPr>
            <a:lvl2pPr lvl="1" rtl="0">
              <a:spcBef>
                <a:spcPts val="0"/>
              </a:spcBef>
              <a:spcAft>
                <a:spcPts val="0"/>
              </a:spcAft>
              <a:buSzPts val="2000"/>
              <a:buFont typeface="Lato Black"/>
              <a:buNone/>
              <a:defRPr sz="2000">
                <a:latin typeface="Lato Black"/>
                <a:ea typeface="Lato Black"/>
                <a:cs typeface="Lato Black"/>
                <a:sym typeface="Lato Black"/>
              </a:defRPr>
            </a:lvl2pPr>
            <a:lvl3pPr lvl="2" rtl="0">
              <a:spcBef>
                <a:spcPts val="0"/>
              </a:spcBef>
              <a:spcAft>
                <a:spcPts val="0"/>
              </a:spcAft>
              <a:buSzPts val="2000"/>
              <a:buFont typeface="Lato Black"/>
              <a:buNone/>
              <a:defRPr sz="2000">
                <a:latin typeface="Lato Black"/>
                <a:ea typeface="Lato Black"/>
                <a:cs typeface="Lato Black"/>
                <a:sym typeface="Lato Black"/>
              </a:defRPr>
            </a:lvl3pPr>
            <a:lvl4pPr lvl="3" rtl="0">
              <a:spcBef>
                <a:spcPts val="0"/>
              </a:spcBef>
              <a:spcAft>
                <a:spcPts val="0"/>
              </a:spcAft>
              <a:buSzPts val="2000"/>
              <a:buFont typeface="Lato Black"/>
              <a:buNone/>
              <a:defRPr sz="2000">
                <a:latin typeface="Lato Black"/>
                <a:ea typeface="Lato Black"/>
                <a:cs typeface="Lato Black"/>
                <a:sym typeface="Lato Black"/>
              </a:defRPr>
            </a:lvl4pPr>
            <a:lvl5pPr lvl="4" rtl="0">
              <a:spcBef>
                <a:spcPts val="0"/>
              </a:spcBef>
              <a:spcAft>
                <a:spcPts val="0"/>
              </a:spcAft>
              <a:buSzPts val="2000"/>
              <a:buFont typeface="Lato Black"/>
              <a:buNone/>
              <a:defRPr sz="2000">
                <a:latin typeface="Lato Black"/>
                <a:ea typeface="Lato Black"/>
                <a:cs typeface="Lato Black"/>
                <a:sym typeface="Lato Black"/>
              </a:defRPr>
            </a:lvl5pPr>
            <a:lvl6pPr lvl="5" rtl="0">
              <a:spcBef>
                <a:spcPts val="0"/>
              </a:spcBef>
              <a:spcAft>
                <a:spcPts val="0"/>
              </a:spcAft>
              <a:buSzPts val="2000"/>
              <a:buFont typeface="Lato Black"/>
              <a:buNone/>
              <a:defRPr sz="2000">
                <a:latin typeface="Lato Black"/>
                <a:ea typeface="Lato Black"/>
                <a:cs typeface="Lato Black"/>
                <a:sym typeface="Lato Black"/>
              </a:defRPr>
            </a:lvl6pPr>
            <a:lvl7pPr lvl="6" rtl="0">
              <a:spcBef>
                <a:spcPts val="0"/>
              </a:spcBef>
              <a:spcAft>
                <a:spcPts val="0"/>
              </a:spcAft>
              <a:buSzPts val="2000"/>
              <a:buFont typeface="Lato Black"/>
              <a:buNone/>
              <a:defRPr sz="2000">
                <a:latin typeface="Lato Black"/>
                <a:ea typeface="Lato Black"/>
                <a:cs typeface="Lato Black"/>
                <a:sym typeface="Lato Black"/>
              </a:defRPr>
            </a:lvl7pPr>
            <a:lvl8pPr lvl="7" rtl="0">
              <a:spcBef>
                <a:spcPts val="0"/>
              </a:spcBef>
              <a:spcAft>
                <a:spcPts val="0"/>
              </a:spcAft>
              <a:buSzPts val="2000"/>
              <a:buFont typeface="Lato Black"/>
              <a:buNone/>
              <a:defRPr sz="2000">
                <a:latin typeface="Lato Black"/>
                <a:ea typeface="Lato Black"/>
                <a:cs typeface="Lato Black"/>
                <a:sym typeface="Lato Black"/>
              </a:defRPr>
            </a:lvl8pPr>
            <a:lvl9pPr lvl="8" rtl="0">
              <a:spcBef>
                <a:spcPts val="0"/>
              </a:spcBef>
              <a:spcAft>
                <a:spcPts val="0"/>
              </a:spcAft>
              <a:buSzPts val="2000"/>
              <a:buFont typeface="Lato Black"/>
              <a:buNone/>
              <a:defRPr sz="2000">
                <a:latin typeface="Lato Black"/>
                <a:ea typeface="Lato Black"/>
                <a:cs typeface="Lato Black"/>
                <a:sym typeface="Lato Black"/>
              </a:defRPr>
            </a:lvl9pPr>
          </a:lstStyle>
          <a:p>
            <a:endParaRPr/>
          </a:p>
        </p:txBody>
      </p:sp>
      <p:sp>
        <p:nvSpPr>
          <p:cNvPr id="24" name="Google Shape;24;p5"/>
          <p:cNvSpPr txBox="1">
            <a:spLocks noGrp="1"/>
          </p:cNvSpPr>
          <p:nvPr>
            <p:ph type="subTitle" idx="3"/>
          </p:nvPr>
        </p:nvSpPr>
        <p:spPr>
          <a:xfrm>
            <a:off x="715250" y="2944649"/>
            <a:ext cx="2496000" cy="883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5" name="Google Shape;25;p5"/>
          <p:cNvSpPr txBox="1">
            <a:spLocks noGrp="1"/>
          </p:cNvSpPr>
          <p:nvPr>
            <p:ph type="subTitle" idx="4"/>
          </p:nvPr>
        </p:nvSpPr>
        <p:spPr>
          <a:xfrm>
            <a:off x="5932750" y="2944649"/>
            <a:ext cx="2496000" cy="883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cxnSp>
        <p:nvCxnSpPr>
          <p:cNvPr id="26" name="Google Shape;26;p5"/>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
        <p:nvSpPr>
          <p:cNvPr id="27" name="Google Shape;27;p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0"/>
            </a:lvl1pPr>
            <a:lvl2pPr lvl="1" rtl="0">
              <a:spcBef>
                <a:spcPts val="0"/>
              </a:spcBef>
              <a:spcAft>
                <a:spcPts val="0"/>
              </a:spcAft>
              <a:buSzPts val="3000"/>
              <a:buNone/>
              <a:defRPr b="0"/>
            </a:lvl2pPr>
            <a:lvl3pPr lvl="2" rtl="0">
              <a:spcBef>
                <a:spcPts val="0"/>
              </a:spcBef>
              <a:spcAft>
                <a:spcPts val="0"/>
              </a:spcAft>
              <a:buSzPts val="3000"/>
              <a:buNone/>
              <a:defRPr b="0"/>
            </a:lvl3pPr>
            <a:lvl4pPr lvl="3" rtl="0">
              <a:spcBef>
                <a:spcPts val="0"/>
              </a:spcBef>
              <a:spcAft>
                <a:spcPts val="0"/>
              </a:spcAft>
              <a:buSzPts val="3000"/>
              <a:buNone/>
              <a:defRPr b="0"/>
            </a:lvl4pPr>
            <a:lvl5pPr lvl="4" rtl="0">
              <a:spcBef>
                <a:spcPts val="0"/>
              </a:spcBef>
              <a:spcAft>
                <a:spcPts val="0"/>
              </a:spcAft>
              <a:buSzPts val="3000"/>
              <a:buNone/>
              <a:defRPr b="0"/>
            </a:lvl5pPr>
            <a:lvl6pPr lvl="5" rtl="0">
              <a:spcBef>
                <a:spcPts val="0"/>
              </a:spcBef>
              <a:spcAft>
                <a:spcPts val="0"/>
              </a:spcAft>
              <a:buSzPts val="3000"/>
              <a:buNone/>
              <a:defRPr b="0"/>
            </a:lvl6pPr>
            <a:lvl7pPr lvl="6" rtl="0">
              <a:spcBef>
                <a:spcPts val="0"/>
              </a:spcBef>
              <a:spcAft>
                <a:spcPts val="0"/>
              </a:spcAft>
              <a:buSzPts val="3000"/>
              <a:buNone/>
              <a:defRPr b="0"/>
            </a:lvl7pPr>
            <a:lvl8pPr lvl="7" rtl="0">
              <a:spcBef>
                <a:spcPts val="0"/>
              </a:spcBef>
              <a:spcAft>
                <a:spcPts val="0"/>
              </a:spcAft>
              <a:buSzPts val="3000"/>
              <a:buNone/>
              <a:defRPr b="0"/>
            </a:lvl8pPr>
            <a:lvl9pPr lvl="8" rtl="0">
              <a:spcBef>
                <a:spcPts val="0"/>
              </a:spcBef>
              <a:spcAft>
                <a:spcPts val="0"/>
              </a:spcAft>
              <a:buSzPts val="3000"/>
              <a:buNone/>
              <a:defRPr b="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8"/>
        <p:cNvGrpSpPr/>
        <p:nvPr/>
      </p:nvGrpSpPr>
      <p:grpSpPr>
        <a:xfrm>
          <a:off x="0" y="0"/>
          <a:ext cx="0" cy="0"/>
          <a:chOff x="0" y="0"/>
          <a:chExt cx="0" cy="0"/>
        </a:xfrm>
      </p:grpSpPr>
      <p:cxnSp>
        <p:nvCxnSpPr>
          <p:cNvPr id="29" name="Google Shape;29;p6"/>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
        <p:nvSpPr>
          <p:cNvPr id="30" name="Google Shape;30;p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0"/>
            </a:lvl1pPr>
            <a:lvl2pPr lvl="1" rtl="0">
              <a:spcBef>
                <a:spcPts val="0"/>
              </a:spcBef>
              <a:spcAft>
                <a:spcPts val="0"/>
              </a:spcAft>
              <a:buSzPts val="3000"/>
              <a:buNone/>
              <a:defRPr b="0"/>
            </a:lvl2pPr>
            <a:lvl3pPr lvl="2" rtl="0">
              <a:spcBef>
                <a:spcPts val="0"/>
              </a:spcBef>
              <a:spcAft>
                <a:spcPts val="0"/>
              </a:spcAft>
              <a:buSzPts val="3000"/>
              <a:buNone/>
              <a:defRPr b="0"/>
            </a:lvl3pPr>
            <a:lvl4pPr lvl="3" rtl="0">
              <a:spcBef>
                <a:spcPts val="0"/>
              </a:spcBef>
              <a:spcAft>
                <a:spcPts val="0"/>
              </a:spcAft>
              <a:buSzPts val="3000"/>
              <a:buNone/>
              <a:defRPr b="0"/>
            </a:lvl4pPr>
            <a:lvl5pPr lvl="4" rtl="0">
              <a:spcBef>
                <a:spcPts val="0"/>
              </a:spcBef>
              <a:spcAft>
                <a:spcPts val="0"/>
              </a:spcAft>
              <a:buSzPts val="3000"/>
              <a:buNone/>
              <a:defRPr b="0"/>
            </a:lvl5pPr>
            <a:lvl6pPr lvl="5" rtl="0">
              <a:spcBef>
                <a:spcPts val="0"/>
              </a:spcBef>
              <a:spcAft>
                <a:spcPts val="0"/>
              </a:spcAft>
              <a:buSzPts val="3000"/>
              <a:buNone/>
              <a:defRPr b="0"/>
            </a:lvl6pPr>
            <a:lvl7pPr lvl="6" rtl="0">
              <a:spcBef>
                <a:spcPts val="0"/>
              </a:spcBef>
              <a:spcAft>
                <a:spcPts val="0"/>
              </a:spcAft>
              <a:buSzPts val="3000"/>
              <a:buNone/>
              <a:defRPr b="0"/>
            </a:lvl7pPr>
            <a:lvl8pPr lvl="7" rtl="0">
              <a:spcBef>
                <a:spcPts val="0"/>
              </a:spcBef>
              <a:spcAft>
                <a:spcPts val="0"/>
              </a:spcAft>
              <a:buSzPts val="3000"/>
              <a:buNone/>
              <a:defRPr b="0"/>
            </a:lvl8pPr>
            <a:lvl9pPr lvl="8" rtl="0">
              <a:spcBef>
                <a:spcPts val="0"/>
              </a:spcBef>
              <a:spcAft>
                <a:spcPts val="0"/>
              </a:spcAft>
              <a:buSzPts val="3000"/>
              <a:buNone/>
              <a:defRPr b="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1"/>
        <p:cNvGrpSpPr/>
        <p:nvPr/>
      </p:nvGrpSpPr>
      <p:grpSpPr>
        <a:xfrm>
          <a:off x="0" y="0"/>
          <a:ext cx="0" cy="0"/>
          <a:chOff x="0" y="0"/>
          <a:chExt cx="0" cy="0"/>
        </a:xfrm>
      </p:grpSpPr>
      <p:sp>
        <p:nvSpPr>
          <p:cNvPr id="32" name="Google Shape;32;p7"/>
          <p:cNvSpPr txBox="1">
            <a:spLocks noGrp="1"/>
          </p:cNvSpPr>
          <p:nvPr>
            <p:ph type="title"/>
          </p:nvPr>
        </p:nvSpPr>
        <p:spPr>
          <a:xfrm>
            <a:off x="715250" y="540000"/>
            <a:ext cx="3538800" cy="1022100"/>
          </a:xfrm>
          <a:prstGeom prst="rect">
            <a:avLst/>
          </a:prstGeom>
        </p:spPr>
        <p:txBody>
          <a:bodyPr spcFirstLastPara="1" wrap="square" lIns="91425" tIns="91425" rIns="91425" bIns="91425" anchor="ctr" anchorCtr="0">
            <a:noAutofit/>
          </a:bodyPr>
          <a:lstStyle>
            <a:lvl1pPr lvl="0" algn="l">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3" name="Google Shape;33;p7"/>
          <p:cNvSpPr txBox="1">
            <a:spLocks noGrp="1"/>
          </p:cNvSpPr>
          <p:nvPr>
            <p:ph type="body" idx="1"/>
          </p:nvPr>
        </p:nvSpPr>
        <p:spPr>
          <a:xfrm>
            <a:off x="715250" y="1799550"/>
            <a:ext cx="4239900" cy="2302200"/>
          </a:xfrm>
          <a:prstGeom prst="rect">
            <a:avLst/>
          </a:prstGeom>
        </p:spPr>
        <p:txBody>
          <a:bodyPr spcFirstLastPara="1" wrap="square" lIns="91425" tIns="91425" rIns="91425" bIns="91425" anchor="ctr" anchorCtr="0">
            <a:noAutofit/>
          </a:bodyPr>
          <a:lstStyle>
            <a:lvl1pPr marL="457200" lvl="0" indent="-304800">
              <a:spcBef>
                <a:spcPts val="0"/>
              </a:spcBef>
              <a:spcAft>
                <a:spcPts val="0"/>
              </a:spcAft>
              <a:buClr>
                <a:schemeClr val="lt2"/>
              </a:buClr>
              <a:buSzPts val="1200"/>
              <a:buChar char="●"/>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cxnSp>
        <p:nvCxnSpPr>
          <p:cNvPr id="34" name="Google Shape;34;p7"/>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5"/>
        <p:cNvGrpSpPr/>
        <p:nvPr/>
      </p:nvGrpSpPr>
      <p:grpSpPr>
        <a:xfrm>
          <a:off x="0" y="0"/>
          <a:ext cx="0" cy="0"/>
          <a:chOff x="0" y="0"/>
          <a:chExt cx="0" cy="0"/>
        </a:xfrm>
      </p:grpSpPr>
      <p:sp>
        <p:nvSpPr>
          <p:cNvPr id="36" name="Google Shape;36;p8"/>
          <p:cNvSpPr txBox="1">
            <a:spLocks noGrp="1"/>
          </p:cNvSpPr>
          <p:nvPr>
            <p:ph type="title"/>
          </p:nvPr>
        </p:nvSpPr>
        <p:spPr>
          <a:xfrm>
            <a:off x="2281038" y="895025"/>
            <a:ext cx="4581900" cy="24651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5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cxnSp>
        <p:nvCxnSpPr>
          <p:cNvPr id="37" name="Google Shape;37;p8"/>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8"/>
        <p:cNvGrpSpPr/>
        <p:nvPr/>
      </p:nvGrpSpPr>
      <p:grpSpPr>
        <a:xfrm>
          <a:off x="0" y="0"/>
          <a:ext cx="0" cy="0"/>
          <a:chOff x="0" y="0"/>
          <a:chExt cx="0" cy="0"/>
        </a:xfrm>
      </p:grpSpPr>
      <p:sp>
        <p:nvSpPr>
          <p:cNvPr id="39" name="Google Shape;39;p9"/>
          <p:cNvSpPr txBox="1">
            <a:spLocks noGrp="1"/>
          </p:cNvSpPr>
          <p:nvPr>
            <p:ph type="title"/>
          </p:nvPr>
        </p:nvSpPr>
        <p:spPr>
          <a:xfrm>
            <a:off x="3756000" y="1710959"/>
            <a:ext cx="3995700" cy="540000"/>
          </a:xfrm>
          <a:prstGeom prst="rect">
            <a:avLst/>
          </a:prstGeom>
        </p:spPr>
        <p:txBody>
          <a:bodyPr spcFirstLastPara="1" wrap="square" lIns="91425" tIns="91425" rIns="91425" bIns="91425" anchor="ctr" anchorCtr="0">
            <a:noAutofit/>
          </a:bodyPr>
          <a:lstStyle>
            <a:lvl1pPr lvl="0" algn="l">
              <a:spcBef>
                <a:spcPts val="0"/>
              </a:spcBef>
              <a:spcAft>
                <a:spcPts val="0"/>
              </a:spcAft>
              <a:buSzPts val="4200"/>
              <a:buNone/>
              <a:defRPr sz="35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40" name="Google Shape;40;p9"/>
          <p:cNvSpPr txBox="1">
            <a:spLocks noGrp="1"/>
          </p:cNvSpPr>
          <p:nvPr>
            <p:ph type="subTitle" idx="1"/>
          </p:nvPr>
        </p:nvSpPr>
        <p:spPr>
          <a:xfrm>
            <a:off x="3756000" y="2452741"/>
            <a:ext cx="3995700" cy="9798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cxnSp>
        <p:nvCxnSpPr>
          <p:cNvPr id="41" name="Google Shape;41;p9"/>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5"/>
        <p:cNvGrpSpPr/>
        <p:nvPr/>
      </p:nvGrpSpPr>
      <p:grpSpPr>
        <a:xfrm>
          <a:off x="0" y="0"/>
          <a:ext cx="0" cy="0"/>
          <a:chOff x="0" y="0"/>
          <a:chExt cx="0" cy="0"/>
        </a:xfrm>
      </p:grpSpPr>
      <p:sp>
        <p:nvSpPr>
          <p:cNvPr id="46" name="Google Shape;46;p11"/>
          <p:cNvSpPr txBox="1">
            <a:spLocks noGrp="1"/>
          </p:cNvSpPr>
          <p:nvPr>
            <p:ph type="title" hasCustomPrompt="1"/>
          </p:nvPr>
        </p:nvSpPr>
        <p:spPr>
          <a:xfrm>
            <a:off x="2019150" y="1321888"/>
            <a:ext cx="5105700" cy="1309200"/>
          </a:xfrm>
          <a:prstGeom prst="rect">
            <a:avLst/>
          </a:prstGeom>
        </p:spPr>
        <p:txBody>
          <a:bodyPr spcFirstLastPara="1" wrap="square" lIns="91425" tIns="91425" rIns="91425" bIns="91425" anchor="ctr" anchorCtr="0">
            <a:noAutofit/>
          </a:bodyPr>
          <a:lstStyle>
            <a:lvl1pPr lvl="0">
              <a:spcBef>
                <a:spcPts val="0"/>
              </a:spcBef>
              <a:spcAft>
                <a:spcPts val="0"/>
              </a:spcAft>
              <a:buSzPts val="12000"/>
              <a:buNone/>
              <a:defRPr sz="7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7" name="Google Shape;47;p11"/>
          <p:cNvSpPr txBox="1">
            <a:spLocks noGrp="1"/>
          </p:cNvSpPr>
          <p:nvPr>
            <p:ph type="subTitle" idx="1"/>
          </p:nvPr>
        </p:nvSpPr>
        <p:spPr>
          <a:xfrm>
            <a:off x="2695800" y="2783563"/>
            <a:ext cx="3752400" cy="713100"/>
          </a:xfrm>
          <a:prstGeom prst="rect">
            <a:avLst/>
          </a:prstGeom>
          <a:solidFill>
            <a:schemeClr val="lt2"/>
          </a:solidFill>
        </p:spPr>
        <p:txBody>
          <a:bodyPr spcFirstLastPara="1" wrap="square" lIns="91425" tIns="91425" rIns="91425" bIns="91425" anchor="ctr" anchorCtr="0">
            <a:noAutofit/>
          </a:bodyPr>
          <a:lstStyle>
            <a:lvl1pPr lvl="0" algn="ctr">
              <a:spcBef>
                <a:spcPts val="0"/>
              </a:spcBef>
              <a:spcAft>
                <a:spcPts val="0"/>
              </a:spcAft>
              <a:buSzPts val="1400"/>
              <a:buNone/>
              <a:defRPr sz="1600">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cxnSp>
        <p:nvCxnSpPr>
          <p:cNvPr id="48" name="Google Shape;48;p11"/>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2.xml"/><Relationship Id="rId1"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gradFill>
          <a:gsLst>
            <a:gs pos="0">
              <a:srgbClr val="08070D"/>
            </a:gs>
            <a:gs pos="100000">
              <a:srgbClr val="29155A"/>
            </a:gs>
          </a:gsLst>
          <a:lin ang="18900732" scaled="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124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Clr>
                <a:schemeClr val="lt1"/>
              </a:buClr>
              <a:buSzPts val="3000"/>
              <a:buFont typeface="Lato"/>
              <a:buNone/>
              <a:defRPr sz="3000" b="1">
                <a:solidFill>
                  <a:schemeClr val="lt1"/>
                </a:solidFill>
                <a:latin typeface="Lato"/>
                <a:ea typeface="Lato"/>
                <a:cs typeface="Lato"/>
                <a:sym typeface="Lato"/>
              </a:defRPr>
            </a:lvl1pPr>
            <a:lvl2pPr lvl="1" algn="ctr">
              <a:spcBef>
                <a:spcPts val="0"/>
              </a:spcBef>
              <a:spcAft>
                <a:spcPts val="0"/>
              </a:spcAft>
              <a:buClr>
                <a:schemeClr val="lt1"/>
              </a:buClr>
              <a:buSzPts val="3000"/>
              <a:buFont typeface="Lato"/>
              <a:buNone/>
              <a:defRPr sz="3000" b="1">
                <a:solidFill>
                  <a:schemeClr val="lt1"/>
                </a:solidFill>
                <a:latin typeface="Lato"/>
                <a:ea typeface="Lato"/>
                <a:cs typeface="Lato"/>
                <a:sym typeface="Lato"/>
              </a:defRPr>
            </a:lvl2pPr>
            <a:lvl3pPr lvl="2" algn="ctr">
              <a:spcBef>
                <a:spcPts val="0"/>
              </a:spcBef>
              <a:spcAft>
                <a:spcPts val="0"/>
              </a:spcAft>
              <a:buClr>
                <a:schemeClr val="lt1"/>
              </a:buClr>
              <a:buSzPts val="3000"/>
              <a:buFont typeface="Lato"/>
              <a:buNone/>
              <a:defRPr sz="3000" b="1">
                <a:solidFill>
                  <a:schemeClr val="lt1"/>
                </a:solidFill>
                <a:latin typeface="Lato"/>
                <a:ea typeface="Lato"/>
                <a:cs typeface="Lato"/>
                <a:sym typeface="Lato"/>
              </a:defRPr>
            </a:lvl3pPr>
            <a:lvl4pPr lvl="3" algn="ctr">
              <a:spcBef>
                <a:spcPts val="0"/>
              </a:spcBef>
              <a:spcAft>
                <a:spcPts val="0"/>
              </a:spcAft>
              <a:buClr>
                <a:schemeClr val="lt1"/>
              </a:buClr>
              <a:buSzPts val="3000"/>
              <a:buFont typeface="Lato"/>
              <a:buNone/>
              <a:defRPr sz="3000" b="1">
                <a:solidFill>
                  <a:schemeClr val="lt1"/>
                </a:solidFill>
                <a:latin typeface="Lato"/>
                <a:ea typeface="Lato"/>
                <a:cs typeface="Lato"/>
                <a:sym typeface="Lato"/>
              </a:defRPr>
            </a:lvl4pPr>
            <a:lvl5pPr lvl="4" algn="ctr">
              <a:spcBef>
                <a:spcPts val="0"/>
              </a:spcBef>
              <a:spcAft>
                <a:spcPts val="0"/>
              </a:spcAft>
              <a:buClr>
                <a:schemeClr val="lt1"/>
              </a:buClr>
              <a:buSzPts val="3000"/>
              <a:buFont typeface="Lato"/>
              <a:buNone/>
              <a:defRPr sz="3000" b="1">
                <a:solidFill>
                  <a:schemeClr val="lt1"/>
                </a:solidFill>
                <a:latin typeface="Lato"/>
                <a:ea typeface="Lato"/>
                <a:cs typeface="Lato"/>
                <a:sym typeface="Lato"/>
              </a:defRPr>
            </a:lvl5pPr>
            <a:lvl6pPr lvl="5" algn="ctr">
              <a:spcBef>
                <a:spcPts val="0"/>
              </a:spcBef>
              <a:spcAft>
                <a:spcPts val="0"/>
              </a:spcAft>
              <a:buClr>
                <a:schemeClr val="lt1"/>
              </a:buClr>
              <a:buSzPts val="3000"/>
              <a:buFont typeface="Lato"/>
              <a:buNone/>
              <a:defRPr sz="3000" b="1">
                <a:solidFill>
                  <a:schemeClr val="lt1"/>
                </a:solidFill>
                <a:latin typeface="Lato"/>
                <a:ea typeface="Lato"/>
                <a:cs typeface="Lato"/>
                <a:sym typeface="Lato"/>
              </a:defRPr>
            </a:lvl6pPr>
            <a:lvl7pPr lvl="6" algn="ctr">
              <a:spcBef>
                <a:spcPts val="0"/>
              </a:spcBef>
              <a:spcAft>
                <a:spcPts val="0"/>
              </a:spcAft>
              <a:buClr>
                <a:schemeClr val="lt1"/>
              </a:buClr>
              <a:buSzPts val="3000"/>
              <a:buFont typeface="Lato"/>
              <a:buNone/>
              <a:defRPr sz="3000" b="1">
                <a:solidFill>
                  <a:schemeClr val="lt1"/>
                </a:solidFill>
                <a:latin typeface="Lato"/>
                <a:ea typeface="Lato"/>
                <a:cs typeface="Lato"/>
                <a:sym typeface="Lato"/>
              </a:defRPr>
            </a:lvl7pPr>
            <a:lvl8pPr lvl="7" algn="ctr">
              <a:spcBef>
                <a:spcPts val="0"/>
              </a:spcBef>
              <a:spcAft>
                <a:spcPts val="0"/>
              </a:spcAft>
              <a:buClr>
                <a:schemeClr val="lt1"/>
              </a:buClr>
              <a:buSzPts val="3000"/>
              <a:buFont typeface="Lato"/>
              <a:buNone/>
              <a:defRPr sz="3000" b="1">
                <a:solidFill>
                  <a:schemeClr val="lt1"/>
                </a:solidFill>
                <a:latin typeface="Lato"/>
                <a:ea typeface="Lato"/>
                <a:cs typeface="Lato"/>
                <a:sym typeface="Lato"/>
              </a:defRPr>
            </a:lvl8pPr>
            <a:lvl9pPr lvl="8" algn="ctr">
              <a:spcBef>
                <a:spcPts val="0"/>
              </a:spcBef>
              <a:spcAft>
                <a:spcPts val="0"/>
              </a:spcAft>
              <a:buClr>
                <a:schemeClr val="lt1"/>
              </a:buClr>
              <a:buSzPts val="3000"/>
              <a:buFont typeface="Lato"/>
              <a:buNone/>
              <a:defRPr sz="3000" b="1">
                <a:solidFill>
                  <a:schemeClr val="lt1"/>
                </a:solidFill>
                <a:latin typeface="Lato"/>
                <a:ea typeface="Lato"/>
                <a:cs typeface="Lato"/>
                <a:sym typeface="Lato"/>
              </a:defRPr>
            </a:lvl9pPr>
          </a:lstStyle>
          <a:p>
            <a:endParaRPr/>
          </a:p>
        </p:txBody>
      </p:sp>
      <p:sp>
        <p:nvSpPr>
          <p:cNvPr id="7" name="Google Shape;7;p1"/>
          <p:cNvSpPr txBox="1">
            <a:spLocks noGrp="1"/>
          </p:cNvSpPr>
          <p:nvPr>
            <p:ph type="body" idx="1"/>
          </p:nvPr>
        </p:nvSpPr>
        <p:spPr>
          <a:xfrm>
            <a:off x="720000" y="1187100"/>
            <a:ext cx="7704000" cy="3416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lt1"/>
              </a:buClr>
              <a:buSzPts val="1400"/>
              <a:buFont typeface="Montserrat Medium"/>
              <a:buChar char="●"/>
              <a:defRPr>
                <a:solidFill>
                  <a:schemeClr val="lt1"/>
                </a:solidFill>
                <a:latin typeface="Montserrat Medium"/>
                <a:ea typeface="Montserrat Medium"/>
                <a:cs typeface="Montserrat Medium"/>
                <a:sym typeface="Montserrat Medium"/>
              </a:defRPr>
            </a:lvl1pPr>
            <a:lvl2pPr marL="914400" lvl="1" indent="-317500">
              <a:lnSpc>
                <a:spcPct val="115000"/>
              </a:lnSpc>
              <a:spcBef>
                <a:spcPts val="0"/>
              </a:spcBef>
              <a:spcAft>
                <a:spcPts val="0"/>
              </a:spcAft>
              <a:buClr>
                <a:schemeClr val="lt1"/>
              </a:buClr>
              <a:buSzPts val="1400"/>
              <a:buFont typeface="Montserrat Medium"/>
              <a:buChar char="○"/>
              <a:defRPr>
                <a:solidFill>
                  <a:schemeClr val="lt1"/>
                </a:solidFill>
                <a:latin typeface="Montserrat Medium"/>
                <a:ea typeface="Montserrat Medium"/>
                <a:cs typeface="Montserrat Medium"/>
                <a:sym typeface="Montserrat Medium"/>
              </a:defRPr>
            </a:lvl2pPr>
            <a:lvl3pPr marL="1371600" lvl="2" indent="-317500">
              <a:lnSpc>
                <a:spcPct val="115000"/>
              </a:lnSpc>
              <a:spcBef>
                <a:spcPts val="0"/>
              </a:spcBef>
              <a:spcAft>
                <a:spcPts val="0"/>
              </a:spcAft>
              <a:buClr>
                <a:schemeClr val="lt1"/>
              </a:buClr>
              <a:buSzPts val="1400"/>
              <a:buFont typeface="Montserrat Medium"/>
              <a:buChar char="■"/>
              <a:defRPr>
                <a:solidFill>
                  <a:schemeClr val="lt1"/>
                </a:solidFill>
                <a:latin typeface="Montserrat Medium"/>
                <a:ea typeface="Montserrat Medium"/>
                <a:cs typeface="Montserrat Medium"/>
                <a:sym typeface="Montserrat Medium"/>
              </a:defRPr>
            </a:lvl3pPr>
            <a:lvl4pPr marL="1828800" lvl="3" indent="-317500">
              <a:lnSpc>
                <a:spcPct val="115000"/>
              </a:lnSpc>
              <a:spcBef>
                <a:spcPts val="0"/>
              </a:spcBef>
              <a:spcAft>
                <a:spcPts val="0"/>
              </a:spcAft>
              <a:buClr>
                <a:schemeClr val="lt1"/>
              </a:buClr>
              <a:buSzPts val="1400"/>
              <a:buFont typeface="Montserrat Medium"/>
              <a:buChar char="●"/>
              <a:defRPr>
                <a:solidFill>
                  <a:schemeClr val="lt1"/>
                </a:solidFill>
                <a:latin typeface="Montserrat Medium"/>
                <a:ea typeface="Montserrat Medium"/>
                <a:cs typeface="Montserrat Medium"/>
                <a:sym typeface="Montserrat Medium"/>
              </a:defRPr>
            </a:lvl4pPr>
            <a:lvl5pPr marL="2286000" lvl="4" indent="-317500">
              <a:lnSpc>
                <a:spcPct val="115000"/>
              </a:lnSpc>
              <a:spcBef>
                <a:spcPts val="0"/>
              </a:spcBef>
              <a:spcAft>
                <a:spcPts val="0"/>
              </a:spcAft>
              <a:buClr>
                <a:schemeClr val="lt1"/>
              </a:buClr>
              <a:buSzPts val="1400"/>
              <a:buFont typeface="Montserrat Medium"/>
              <a:buChar char="○"/>
              <a:defRPr>
                <a:solidFill>
                  <a:schemeClr val="lt1"/>
                </a:solidFill>
                <a:latin typeface="Montserrat Medium"/>
                <a:ea typeface="Montserrat Medium"/>
                <a:cs typeface="Montserrat Medium"/>
                <a:sym typeface="Montserrat Medium"/>
              </a:defRPr>
            </a:lvl5pPr>
            <a:lvl6pPr marL="2743200" lvl="5" indent="-317500">
              <a:lnSpc>
                <a:spcPct val="115000"/>
              </a:lnSpc>
              <a:spcBef>
                <a:spcPts val="0"/>
              </a:spcBef>
              <a:spcAft>
                <a:spcPts val="0"/>
              </a:spcAft>
              <a:buClr>
                <a:schemeClr val="lt1"/>
              </a:buClr>
              <a:buSzPts val="1400"/>
              <a:buFont typeface="Montserrat Medium"/>
              <a:buChar char="■"/>
              <a:defRPr>
                <a:solidFill>
                  <a:schemeClr val="lt1"/>
                </a:solidFill>
                <a:latin typeface="Montserrat Medium"/>
                <a:ea typeface="Montserrat Medium"/>
                <a:cs typeface="Montserrat Medium"/>
                <a:sym typeface="Montserrat Medium"/>
              </a:defRPr>
            </a:lvl6pPr>
            <a:lvl7pPr marL="3200400" lvl="6" indent="-317500">
              <a:lnSpc>
                <a:spcPct val="115000"/>
              </a:lnSpc>
              <a:spcBef>
                <a:spcPts val="0"/>
              </a:spcBef>
              <a:spcAft>
                <a:spcPts val="0"/>
              </a:spcAft>
              <a:buClr>
                <a:schemeClr val="lt1"/>
              </a:buClr>
              <a:buSzPts val="1400"/>
              <a:buFont typeface="Montserrat Medium"/>
              <a:buChar char="●"/>
              <a:defRPr>
                <a:solidFill>
                  <a:schemeClr val="lt1"/>
                </a:solidFill>
                <a:latin typeface="Montserrat Medium"/>
                <a:ea typeface="Montserrat Medium"/>
                <a:cs typeface="Montserrat Medium"/>
                <a:sym typeface="Montserrat Medium"/>
              </a:defRPr>
            </a:lvl7pPr>
            <a:lvl8pPr marL="3657600" lvl="7" indent="-317500">
              <a:lnSpc>
                <a:spcPct val="115000"/>
              </a:lnSpc>
              <a:spcBef>
                <a:spcPts val="0"/>
              </a:spcBef>
              <a:spcAft>
                <a:spcPts val="0"/>
              </a:spcAft>
              <a:buClr>
                <a:schemeClr val="lt1"/>
              </a:buClr>
              <a:buSzPts val="1400"/>
              <a:buFont typeface="Montserrat Medium"/>
              <a:buChar char="○"/>
              <a:defRPr>
                <a:solidFill>
                  <a:schemeClr val="lt1"/>
                </a:solidFill>
                <a:latin typeface="Montserrat Medium"/>
                <a:ea typeface="Montserrat Medium"/>
                <a:cs typeface="Montserrat Medium"/>
                <a:sym typeface="Montserrat Medium"/>
              </a:defRPr>
            </a:lvl8pPr>
            <a:lvl9pPr marL="4114800" lvl="8" indent="-317500">
              <a:lnSpc>
                <a:spcPct val="115000"/>
              </a:lnSpc>
              <a:spcBef>
                <a:spcPts val="0"/>
              </a:spcBef>
              <a:spcAft>
                <a:spcPts val="0"/>
              </a:spcAft>
              <a:buClr>
                <a:schemeClr val="lt1"/>
              </a:buClr>
              <a:buSzPts val="1400"/>
              <a:buFont typeface="Montserrat Medium"/>
              <a:buChar char="■"/>
              <a:defRPr>
                <a:solidFill>
                  <a:schemeClr val="lt1"/>
                </a:solidFill>
                <a:latin typeface="Montserrat Medium"/>
                <a:ea typeface="Montserrat Medium"/>
                <a:cs typeface="Montserrat Medium"/>
                <a:sym typeface="Montserrat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7" r:id="rId9"/>
    <p:sldLayoutId id="2147483659" r:id="rId10"/>
    <p:sldLayoutId id="2147483660" r:id="rId11"/>
    <p:sldLayoutId id="2147483661" r:id="rId12"/>
    <p:sldLayoutId id="2147483662" r:id="rId13"/>
    <p:sldLayoutId id="2147483663" r:id="rId14"/>
    <p:sldLayoutId id="2147483665" r:id="rId15"/>
    <p:sldLayoutId id="2147483667" r:id="rId16"/>
    <p:sldLayoutId id="2147483668" r:id="rId17"/>
    <p:sldLayoutId id="2147483669" r:id="rId18"/>
    <p:sldLayoutId id="2147483670" r:id="rId19"/>
    <p:sldLayoutId id="2147483671" r:id="rId20"/>
    <p:sldLayoutId id="2147483672" r:id="rId21"/>
    <p:sldLayoutId id="2147483673" r:id="rId22"/>
    <p:sldLayoutId id="2147483674" r:id="rId23"/>
    <p:sldLayoutId id="2147483675" r:id="rId24"/>
    <p:sldLayoutId id="2147483676" r:id="rId25"/>
    <p:sldLayoutId id="2147483677" r:id="rId26"/>
    <p:sldLayoutId id="2147483678" r:id="rId27"/>
    <p:sldLayoutId id="2147483679" r:id="rId28"/>
    <p:sldLayoutId id="2147483680" r:id="rId29"/>
    <p:sldLayoutId id="2147483685"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01"/>
        <p:cNvGrpSpPr/>
        <p:nvPr/>
      </p:nvGrpSpPr>
      <p:grpSpPr>
        <a:xfrm>
          <a:off x="0" y="0"/>
          <a:ext cx="0" cy="0"/>
          <a:chOff x="0" y="0"/>
          <a:chExt cx="0" cy="0"/>
        </a:xfrm>
      </p:grpSpPr>
      <p:sp>
        <p:nvSpPr>
          <p:cNvPr id="202" name="Google Shape;202;p3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03" name="Google Shape;203;p3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1" r:id="rId1"/>
    <p:sldLayoutId id="2147483682"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xml"/><Relationship Id="rId1" Type="http://schemas.openxmlformats.org/officeDocument/2006/relationships/slideLayout" Target="../slideLayouts/slideLayout30.xml"/><Relationship Id="rId4" Type="http://schemas.openxmlformats.org/officeDocument/2006/relationships/image" Target="../media/image12.png"/></Relationships>
</file>

<file path=ppt/slides/_rels/slide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xml"/><Relationship Id="rId1" Type="http://schemas.openxmlformats.org/officeDocument/2006/relationships/slideLayout" Target="../slideLayouts/slideLayout30.xml"/><Relationship Id="rId4" Type="http://schemas.openxmlformats.org/officeDocument/2006/relationships/image" Target="../media/image12.png"/></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9.png"/></Relationships>
</file>

<file path=ppt/slides/_rels/slide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8.xml"/><Relationship Id="rId1" Type="http://schemas.openxmlformats.org/officeDocument/2006/relationships/slideLayout" Target="../slideLayouts/slideLayout2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8" Type="http://schemas.openxmlformats.org/officeDocument/2006/relationships/slide" Target="slide44.xml"/><Relationship Id="rId13" Type="http://schemas.openxmlformats.org/officeDocument/2006/relationships/hyperlink" Target="https://storyset.com/?utm_source=slidesgo_template&amp;utm_medium=referral-link&amp;utm_campaign=slidesgo_contents_of_this_template&amp;utm_term=storyset&amp;utm_content=storyset" TargetMode="External"/><Relationship Id="rId3" Type="http://schemas.openxmlformats.org/officeDocument/2006/relationships/hyperlink" Target="http://bit.ly/2Tynxth" TargetMode="External"/><Relationship Id="rId7" Type="http://schemas.openxmlformats.org/officeDocument/2006/relationships/hyperlink" Target="https://slidesgo.com/slidesgo-school/powerpoint-tutorials/how-to-download-the-fonts-for-our-powerpoint-templates?utm_source=slidesgo_template&amp;utm_medium=referral-link&amp;utm_campaign=sg_credits&amp;utm_content=slidesgo-school" TargetMode="External"/><Relationship Id="rId12" Type="http://schemas.openxmlformats.org/officeDocument/2006/relationships/slide" Target="slide49.xml"/><Relationship Id="rId2" Type="http://schemas.openxmlformats.org/officeDocument/2006/relationships/notesSlide" Target="../notesSlides/notesSlide20.xml"/><Relationship Id="rId1" Type="http://schemas.openxmlformats.org/officeDocument/2006/relationships/slideLayout" Target="../slideLayouts/slideLayout3.xml"/><Relationship Id="rId6" Type="http://schemas.openxmlformats.org/officeDocument/2006/relationships/slide" Target="slide48.xml"/><Relationship Id="rId11" Type="http://schemas.openxmlformats.org/officeDocument/2006/relationships/slide" Target="slide46.xml"/><Relationship Id="rId5" Type="http://schemas.openxmlformats.org/officeDocument/2006/relationships/hyperlink" Target="http://bit.ly/33VAFh3" TargetMode="External"/><Relationship Id="rId15" Type="http://schemas.openxmlformats.org/officeDocument/2006/relationships/slide" Target="slide56.xml"/><Relationship Id="rId10" Type="http://schemas.openxmlformats.org/officeDocument/2006/relationships/slide" Target="slide45.xml"/><Relationship Id="rId4" Type="http://schemas.openxmlformats.org/officeDocument/2006/relationships/hyperlink" Target="http://bit.ly/30B07Gq" TargetMode="External"/><Relationship Id="rId9" Type="http://schemas.openxmlformats.org/officeDocument/2006/relationships/slide" Target="slide22.xml"/><Relationship Id="rId14" Type="http://schemas.openxmlformats.org/officeDocument/2006/relationships/slide" Target="slide5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23.xml"/><Relationship Id="rId1" Type="http://schemas.openxmlformats.org/officeDocument/2006/relationships/slideLayout" Target="../slideLayouts/slideLayout23.xml"/></Relationships>
</file>

<file path=ppt/slides/_rels/slide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4.xml"/><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3" Type="http://schemas.openxmlformats.org/officeDocument/2006/relationships/hyperlink" Target="https://www.bioteach.org.il/" TargetMode="External"/><Relationship Id="rId2" Type="http://schemas.openxmlformats.org/officeDocument/2006/relationships/notesSlide" Target="../notesSlides/notesSlide2.xml"/><Relationship Id="rId1" Type="http://schemas.openxmlformats.org/officeDocument/2006/relationships/slideLayout" Target="../slideLayouts/slideLayout8.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hyperlink" Target="https://www.bioteach.org.il/%D7%AA%D7%95%D7%9B%D7%9F-%D7%A2%D7%99%D7%95%D7%A0%D7%99/%D7%A0%D7%95%D7%A9%D7%90%D7%99-%D7%9C%D7%99%D7%91%D7%94/%D7%90%D7%A7%D7%95%D7%9C%D7%95%D7%92%D7%99%D7%94/%D7%97%D7%95%D7%9E%D7%A8%D7%99-%D7%A2%D7%96%D7%A8-%D7%9C%D7%94%D7%95%D7%A8%D7%90%D7%94-25?limit=5&amp;limitstart=5" TargetMode="External"/></Relationships>
</file>

<file path=ppt/slides/_rels/slide3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5.xml"/><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6.xml"/><Relationship Id="rId1" Type="http://schemas.openxmlformats.org/officeDocument/2006/relationships/slideLayout" Target="../slideLayouts/slideLayout11.xml"/></Relationships>
</file>

<file path=ppt/slides/_rels/slide3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7.xml"/><Relationship Id="rId1" Type="http://schemas.openxmlformats.org/officeDocument/2006/relationships/slideLayout" Target="../slideLayouts/slideLayout5.xml"/><Relationship Id="rId4" Type="http://schemas.openxmlformats.org/officeDocument/2006/relationships/image" Target="../media/image9.png"/></Relationships>
</file>

<file path=ppt/slides/_rels/slide3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9.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0.xml"/><Relationship Id="rId1" Type="http://schemas.openxmlformats.org/officeDocument/2006/relationships/slideLayout" Target="../slideLayouts/slideLayout2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10.xml"/></Relationships>
</file>

<file path=ppt/slides/_rels/slide4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35.xml"/><Relationship Id="rId1" Type="http://schemas.openxmlformats.org/officeDocument/2006/relationships/slideLayout" Target="../slideLayouts/slideLayout20.xml"/><Relationship Id="rId4" Type="http://schemas.openxmlformats.org/officeDocument/2006/relationships/image" Target="../media/image12.png"/></Relationships>
</file>

<file path=ppt/slides/_rels/slide41.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36.xml"/><Relationship Id="rId1" Type="http://schemas.openxmlformats.org/officeDocument/2006/relationships/slideLayout" Target="../slideLayouts/slideLayout21.xml"/><Relationship Id="rId4" Type="http://schemas.openxmlformats.org/officeDocument/2006/relationships/image" Target="../media/image9.png"/></Relationships>
</file>

<file path=ppt/slides/_rels/slide42.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37.xml"/><Relationship Id="rId1" Type="http://schemas.openxmlformats.org/officeDocument/2006/relationships/slideLayout" Target="../slideLayouts/slideLayout22.xml"/><Relationship Id="rId4" Type="http://schemas.openxmlformats.org/officeDocument/2006/relationships/image" Target="../media/image6.pn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hyperlink" Target="https://www.freepik.com/free-vector/gradient-national-science-day-instagram-stories-collection_22113216.htm/?utm_source=slidesgo_template&amp;utm_medium=referral-link&amp;utm_campaign=sg_resources&amp;utm_content=freepik" TargetMode="External"/><Relationship Id="rId7" Type="http://schemas.openxmlformats.org/officeDocument/2006/relationships/image" Target="../media/image25.png"/><Relationship Id="rId2" Type="http://schemas.openxmlformats.org/officeDocument/2006/relationships/notesSlide" Target="../notesSlides/notesSlide39.xml"/><Relationship Id="rId1" Type="http://schemas.openxmlformats.org/officeDocument/2006/relationships/slideLayout" Target="../slideLayouts/slideLayout24.xml"/><Relationship Id="rId6" Type="http://schemas.openxmlformats.org/officeDocument/2006/relationships/hyperlink" Target="https://www.freepik.com/free-vector/gradient-national-science-day-background_22113291.htm/?utm_source=slidesgo_template&amp;utm_medium=referral-link&amp;utm_campaign=sg_resources&amp;utm_content=freepik" TargetMode="External"/><Relationship Id="rId11" Type="http://schemas.openxmlformats.org/officeDocument/2006/relationships/image" Target="../media/image29.png"/><Relationship Id="rId5" Type="http://schemas.openxmlformats.org/officeDocument/2006/relationships/hyperlink" Target="https://www.freepik.com/free-vector/gradient-national-science-day-instagram-posts-collection_22113245.htm#query=SCIENCE%20gradient%20FREEPIK&amp;position=29&amp;from_view=search/?utm_source=slidesgo_template&amp;utm_medium=referral-link&amp;utm_campaign=sg_resources&amp;utm_content=freepik" TargetMode="External"/><Relationship Id="rId10" Type="http://schemas.openxmlformats.org/officeDocument/2006/relationships/image" Target="../media/image28.png"/><Relationship Id="rId4" Type="http://schemas.openxmlformats.org/officeDocument/2006/relationships/hyperlink" Target="https://www.freepik.com/free-vector/gradient-national-science-day-vertical-poster-template_22113177.htm/?utm_source=slidesgo_template&amp;utm_medium=referral-link&amp;utm_campaign=sg_resources&amp;utm_content=freepik" TargetMode="External"/><Relationship Id="rId9" Type="http://schemas.openxmlformats.org/officeDocument/2006/relationships/image" Target="../media/image27.png"/></Relationships>
</file>

<file path=ppt/slides/_rels/slide45.xml.rels><?xml version="1.0" encoding="UTF-8" standalone="yes"?>
<Relationships xmlns="http://schemas.openxmlformats.org/package/2006/relationships"><Relationship Id="rId3" Type="http://schemas.openxmlformats.org/officeDocument/2006/relationships/hyperlink" Target="https://www.freepik.com/free-vector/gradient-national-science-day-instagram-posts-collection_22911358.htm#&amp;position=6&amp;from_view=collections/?utm_source=slidesgo_template&amp;utm_medium=referral-link&amp;utm_campaign=sg_resources&amp;utm_content=freepik" TargetMode="External"/><Relationship Id="rId2" Type="http://schemas.openxmlformats.org/officeDocument/2006/relationships/notesSlide" Target="../notesSlides/notesSlide40.xml"/><Relationship Id="rId1" Type="http://schemas.openxmlformats.org/officeDocument/2006/relationships/slideLayout" Target="../slideLayouts/slideLayout25.xml"/><Relationship Id="rId6" Type="http://schemas.openxmlformats.org/officeDocument/2006/relationships/hyperlink" Target="https://www.freepik.com/free-vector/gradient-national-science-day-background_22911394.htm#&amp;position=4&amp;from_view=collections/?utm_source=slidesgo_template&amp;utm_medium=referral-link&amp;utm_campaign=sg_resources&amp;utm_content=freepik" TargetMode="External"/><Relationship Id="rId5" Type="http://schemas.openxmlformats.org/officeDocument/2006/relationships/hyperlink" Target="https://www.freepik.com/free-vector/gradient-national-science-day-background_22911395.htm#&amp;position=5&amp;from_view=collections/?utm_source=slidesgo_template&amp;utm_medium=referral-link&amp;utm_campaign=sg_resources&amp;utm_content=freepik" TargetMode="External"/><Relationship Id="rId4" Type="http://schemas.openxmlformats.org/officeDocument/2006/relationships/hyperlink" Target="https://www.freepik.com/free-vector/gradient-national-science-day-instagram-posts-collection_22911356.htm#&amp;position=2&amp;from_view=collections#position=2&amp;page=1/?utm_source=slidesgo_template&amp;utm_medium=referral-link&amp;utm_campaign=sg_resources&amp;utm_content=freepik" TargetMode="External"/></Relationships>
</file>

<file path=ppt/slides/_rels/slide46.xml.rels><?xml version="1.0" encoding="UTF-8" standalone="yes"?>
<Relationships xmlns="http://schemas.openxmlformats.org/package/2006/relationships"><Relationship Id="rId3" Type="http://schemas.openxmlformats.org/officeDocument/2006/relationships/hyperlink" Target="http://bit.ly/33VAFh3" TargetMode="External"/><Relationship Id="rId2" Type="http://schemas.openxmlformats.org/officeDocument/2006/relationships/notesSlide" Target="../notesSlides/notesSlide41.xml"/><Relationship Id="rId1" Type="http://schemas.openxmlformats.org/officeDocument/2006/relationships/slideLayout" Target="../slideLayouts/slideLayout32.xml"/><Relationship Id="rId6" Type="http://schemas.openxmlformats.org/officeDocument/2006/relationships/slide" Target="slide22.xml"/><Relationship Id="rId5" Type="http://schemas.openxmlformats.org/officeDocument/2006/relationships/hyperlink" Target="http://bit.ly/2PfT4lq" TargetMode="External"/><Relationship Id="rId4" Type="http://schemas.openxmlformats.org/officeDocument/2006/relationships/hyperlink" Target="http://bit.ly/30B07Gq" TargetMode="External"/></Relationships>
</file>

<file path=ppt/slides/_rels/slide4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2.xml"/><Relationship Id="rId1" Type="http://schemas.openxmlformats.org/officeDocument/2006/relationships/slideLayout" Target="../slideLayouts/slideLayout32.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2.xml"/></Relationships>
</file>

<file path=ppt/slides/_rels/slide48.xml.rels><?xml version="1.0" encoding="UTF-8" standalone="yes"?>
<Relationships xmlns="http://schemas.openxmlformats.org/package/2006/relationships"><Relationship Id="rId3" Type="http://schemas.openxmlformats.org/officeDocument/2006/relationships/hyperlink" Target="https://fonts.google.com/specimen/Lato" TargetMode="External"/><Relationship Id="rId2" Type="http://schemas.openxmlformats.org/officeDocument/2006/relationships/notesSlide" Target="../notesSlides/notesSlide43.xml"/><Relationship Id="rId1" Type="http://schemas.openxmlformats.org/officeDocument/2006/relationships/slideLayout" Target="../slideLayouts/slideLayout32.xml"/><Relationship Id="rId4" Type="http://schemas.openxmlformats.org/officeDocument/2006/relationships/hyperlink" Target="https://fonts.google.com/specimen/Montserrat" TargetMode="External"/></Relationships>
</file>

<file path=ppt/slides/_rels/slide49.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34.gif"/><Relationship Id="rId2" Type="http://schemas.openxmlformats.org/officeDocument/2006/relationships/notesSlide" Target="../notesSlides/notesSlide44.xml"/><Relationship Id="rId1" Type="http://schemas.openxmlformats.org/officeDocument/2006/relationships/slideLayout" Target="../slideLayouts/slideLayout32.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33.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32.gif"/><Relationship Id="rId4" Type="http://schemas.openxmlformats.org/officeDocument/2006/relationships/image" Target="../media/image30.gif"/><Relationship Id="rId9" Type="http://schemas.openxmlformats.org/officeDocument/2006/relationships/image" Target="../media/image31.gif"/></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5.xml"/><Relationship Id="rId1" Type="http://schemas.openxmlformats.org/officeDocument/2006/relationships/slideLayout" Target="../slideLayouts/slideLayout3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1.xml"/></Relationships>
</file>

<file path=ppt/slides/_rels/slide56.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51.xml"/><Relationship Id="rId1" Type="http://schemas.openxmlformats.org/officeDocument/2006/relationships/slideLayout" Target="../slideLayouts/slideLayout3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1.xml"/></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19.xml"/><Relationship Id="rId4" Type="http://schemas.openxmlformats.org/officeDocument/2006/relationships/image" Target="../media/image9.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1.xml"/></Relationships>
</file>

<file path=ppt/slides/_rels/slide6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8.xml"/><Relationship Id="rId1" Type="http://schemas.openxmlformats.org/officeDocument/2006/relationships/slideLayout" Target="../slideLayouts/slideLayout31.xml"/><Relationship Id="rId4" Type="http://schemas.openxmlformats.org/officeDocument/2006/relationships/image" Target="../media/image35.png"/></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xml"/><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10"/>
        <p:cNvGrpSpPr/>
        <p:nvPr/>
      </p:nvGrpSpPr>
      <p:grpSpPr>
        <a:xfrm>
          <a:off x="0" y="0"/>
          <a:ext cx="0" cy="0"/>
          <a:chOff x="0" y="0"/>
          <a:chExt cx="0" cy="0"/>
        </a:xfrm>
      </p:grpSpPr>
      <p:sp>
        <p:nvSpPr>
          <p:cNvPr id="211" name="Google Shape;211;p38"/>
          <p:cNvSpPr txBox="1">
            <a:spLocks noGrp="1"/>
          </p:cNvSpPr>
          <p:nvPr>
            <p:ph type="ctrTitle"/>
          </p:nvPr>
        </p:nvSpPr>
        <p:spPr>
          <a:xfrm>
            <a:off x="3975651" y="643256"/>
            <a:ext cx="4479235" cy="1452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he-IL" dirty="0" smtClean="0">
                <a:solidFill>
                  <a:schemeClr val="lt1"/>
                </a:solidFill>
                <a:latin typeface="Lato" panose="020B0604020202020204" charset="0"/>
                <a:ea typeface="Lato"/>
                <a:cs typeface="Lato"/>
                <a:sym typeface="Lato"/>
              </a:rPr>
              <a:t>הוראת אבולוציה לאור הגנטיקה</a:t>
            </a:r>
            <a:endParaRPr dirty="0">
              <a:solidFill>
                <a:schemeClr val="lt1"/>
              </a:solidFill>
              <a:latin typeface="Lato" panose="020B0604020202020204" charset="0"/>
              <a:ea typeface="Lato"/>
              <a:cs typeface="Lato"/>
              <a:sym typeface="Lato"/>
            </a:endParaRPr>
          </a:p>
        </p:txBody>
      </p:sp>
      <p:sp>
        <p:nvSpPr>
          <p:cNvPr id="212" name="Google Shape;212;p38"/>
          <p:cNvSpPr txBox="1">
            <a:spLocks noGrp="1"/>
          </p:cNvSpPr>
          <p:nvPr>
            <p:ph type="subTitle" idx="1"/>
          </p:nvPr>
        </p:nvSpPr>
        <p:spPr>
          <a:xfrm>
            <a:off x="4908187" y="2499972"/>
            <a:ext cx="2959718" cy="1039071"/>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e-IL" sz="2000" dirty="0" smtClean="0">
                <a:latin typeface="Assistant" pitchFamily="2" charset="-79"/>
                <a:cs typeface="Assistant" pitchFamily="2" charset="-79"/>
              </a:rPr>
              <a:t>הצעה לשינוי סדר ההוראה </a:t>
            </a:r>
          </a:p>
          <a:p>
            <a:pPr marL="0" lvl="0" indent="0" algn="ctr" rtl="0">
              <a:spcBef>
                <a:spcPts val="0"/>
              </a:spcBef>
              <a:spcAft>
                <a:spcPts val="0"/>
              </a:spcAft>
              <a:buNone/>
            </a:pPr>
            <a:r>
              <a:rPr lang="he-IL" sz="2000" dirty="0" smtClean="0">
                <a:latin typeface="Assistant" pitchFamily="2" charset="-79"/>
                <a:cs typeface="Assistant" pitchFamily="2" charset="-79"/>
              </a:rPr>
              <a:t>במסגרת תכנית הלימודים</a:t>
            </a:r>
            <a:endParaRPr sz="2000" dirty="0">
              <a:latin typeface="Assistant" pitchFamily="2" charset="-79"/>
              <a:cs typeface="Assistant" pitchFamily="2" charset="-79"/>
            </a:endParaRPr>
          </a:p>
        </p:txBody>
      </p:sp>
      <p:grpSp>
        <p:nvGrpSpPr>
          <p:cNvPr id="214" name="Google Shape;214;p38"/>
          <p:cNvGrpSpPr/>
          <p:nvPr/>
        </p:nvGrpSpPr>
        <p:grpSpPr>
          <a:xfrm rot="5400000">
            <a:off x="8459352" y="525364"/>
            <a:ext cx="448016" cy="159289"/>
            <a:chOff x="4405045" y="960533"/>
            <a:chExt cx="680462" cy="241934"/>
          </a:xfrm>
        </p:grpSpPr>
        <p:grpSp>
          <p:nvGrpSpPr>
            <p:cNvPr id="215" name="Google Shape;215;p38"/>
            <p:cNvGrpSpPr/>
            <p:nvPr/>
          </p:nvGrpSpPr>
          <p:grpSpPr>
            <a:xfrm>
              <a:off x="4405045" y="960533"/>
              <a:ext cx="680462" cy="241934"/>
              <a:chOff x="4405045" y="960533"/>
              <a:chExt cx="680462" cy="241934"/>
            </a:xfrm>
          </p:grpSpPr>
          <p:sp>
            <p:nvSpPr>
              <p:cNvPr id="216" name="Google Shape;216;p38"/>
              <p:cNvSpPr/>
              <p:nvPr/>
            </p:nvSpPr>
            <p:spPr>
              <a:xfrm rot="2700000">
                <a:off x="4663796" y="997170"/>
                <a:ext cx="163342" cy="168857"/>
              </a:xfrm>
              <a:prstGeom prst="round2DiagRect">
                <a:avLst>
                  <a:gd name="adj1" fmla="val 50000"/>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8"/>
              <p:cNvSpPr/>
              <p:nvPr/>
            </p:nvSpPr>
            <p:spPr>
              <a:xfrm rot="-2700000">
                <a:off x="4436501" y="995607"/>
                <a:ext cx="151887" cy="151887"/>
              </a:xfrm>
              <a:prstGeom prst="arc">
                <a:avLst>
                  <a:gd name="adj1" fmla="val 17826268"/>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18" name="Google Shape;218;p38"/>
              <p:cNvCxnSpPr>
                <a:stCxn id="217" idx="2"/>
                <a:endCxn id="216" idx="1"/>
              </p:cNvCxnSpPr>
              <p:nvPr/>
            </p:nvCxnSpPr>
            <p:spPr>
              <a:xfrm rot="-5400000" flipH="1">
                <a:off x="4564345" y="1019650"/>
                <a:ext cx="123300" cy="119700"/>
              </a:xfrm>
              <a:prstGeom prst="straightConnector1">
                <a:avLst/>
              </a:prstGeom>
              <a:noFill/>
              <a:ln w="9525" cap="flat" cmpd="sng">
                <a:solidFill>
                  <a:schemeClr val="lt1"/>
                </a:solidFill>
                <a:prstDash val="solid"/>
                <a:round/>
                <a:headEnd type="none" w="med" len="med"/>
                <a:tailEnd type="none" w="med" len="med"/>
              </a:ln>
            </p:spPr>
          </p:cxnSp>
          <p:sp>
            <p:nvSpPr>
              <p:cNvPr id="219" name="Google Shape;219;p38"/>
              <p:cNvSpPr/>
              <p:nvPr/>
            </p:nvSpPr>
            <p:spPr>
              <a:xfrm rot="-8100000" flipH="1">
                <a:off x="4436501" y="1019123"/>
                <a:ext cx="151887" cy="151887"/>
              </a:xfrm>
              <a:prstGeom prst="arc">
                <a:avLst>
                  <a:gd name="adj1" fmla="val 17776405"/>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20" name="Google Shape;220;p38"/>
              <p:cNvCxnSpPr>
                <a:stCxn id="219" idx="2"/>
              </p:cNvCxnSpPr>
              <p:nvPr/>
            </p:nvCxnSpPr>
            <p:spPr>
              <a:xfrm rot="-5400000">
                <a:off x="4564345" y="1027266"/>
                <a:ext cx="123300" cy="119700"/>
              </a:xfrm>
              <a:prstGeom prst="straightConnector1">
                <a:avLst/>
              </a:prstGeom>
              <a:noFill/>
              <a:ln w="9525" cap="flat" cmpd="sng">
                <a:solidFill>
                  <a:schemeClr val="lt1"/>
                </a:solidFill>
                <a:prstDash val="solid"/>
                <a:round/>
                <a:headEnd type="none" w="med" len="med"/>
                <a:tailEnd type="none" w="med" len="med"/>
              </a:ln>
            </p:spPr>
          </p:cxnSp>
          <p:sp>
            <p:nvSpPr>
              <p:cNvPr id="221" name="Google Shape;221;p38"/>
              <p:cNvSpPr/>
              <p:nvPr/>
            </p:nvSpPr>
            <p:spPr>
              <a:xfrm rot="2700000" flipH="1">
                <a:off x="4902164" y="991990"/>
                <a:ext cx="151887" cy="151887"/>
              </a:xfrm>
              <a:prstGeom prst="arc">
                <a:avLst>
                  <a:gd name="adj1" fmla="val 17826268"/>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22" name="Google Shape;222;p38"/>
              <p:cNvCxnSpPr>
                <a:stCxn id="221" idx="2"/>
              </p:cNvCxnSpPr>
              <p:nvPr/>
            </p:nvCxnSpPr>
            <p:spPr>
              <a:xfrm rot="5400000">
                <a:off x="4802907" y="1016033"/>
                <a:ext cx="123300" cy="119700"/>
              </a:xfrm>
              <a:prstGeom prst="straightConnector1">
                <a:avLst/>
              </a:prstGeom>
              <a:noFill/>
              <a:ln w="9525" cap="flat" cmpd="sng">
                <a:solidFill>
                  <a:schemeClr val="lt1"/>
                </a:solidFill>
                <a:prstDash val="solid"/>
                <a:round/>
                <a:headEnd type="none" w="med" len="med"/>
                <a:tailEnd type="none" w="med" len="med"/>
              </a:ln>
            </p:spPr>
          </p:cxnSp>
          <p:sp>
            <p:nvSpPr>
              <p:cNvPr id="223" name="Google Shape;223;p38"/>
              <p:cNvSpPr/>
              <p:nvPr/>
            </p:nvSpPr>
            <p:spPr>
              <a:xfrm rot="8100000">
                <a:off x="4902164" y="1015506"/>
                <a:ext cx="151887" cy="151887"/>
              </a:xfrm>
              <a:prstGeom prst="arc">
                <a:avLst>
                  <a:gd name="adj1" fmla="val 17776405"/>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24" name="Google Shape;224;p38"/>
              <p:cNvCxnSpPr>
                <a:stCxn id="223" idx="2"/>
              </p:cNvCxnSpPr>
              <p:nvPr/>
            </p:nvCxnSpPr>
            <p:spPr>
              <a:xfrm rot="5400000" flipH="1">
                <a:off x="4802907" y="1023649"/>
                <a:ext cx="123300" cy="119700"/>
              </a:xfrm>
              <a:prstGeom prst="straightConnector1">
                <a:avLst/>
              </a:prstGeom>
              <a:noFill/>
              <a:ln w="9525" cap="flat" cmpd="sng">
                <a:solidFill>
                  <a:schemeClr val="lt1"/>
                </a:solidFill>
                <a:prstDash val="solid"/>
                <a:round/>
                <a:headEnd type="none" w="med" len="med"/>
                <a:tailEnd type="none" w="med" len="med"/>
              </a:ln>
            </p:spPr>
          </p:cxnSp>
        </p:grpSp>
        <p:cxnSp>
          <p:nvCxnSpPr>
            <p:cNvPr id="225" name="Google Shape;225;p38"/>
            <p:cNvCxnSpPr>
              <a:stCxn id="217" idx="2"/>
              <a:endCxn id="219" idx="2"/>
            </p:cNvCxnSpPr>
            <p:nvPr/>
          </p:nvCxnSpPr>
          <p:spPr>
            <a:xfrm rot="5400000">
              <a:off x="4500745" y="1083250"/>
              <a:ext cx="130800" cy="0"/>
            </a:xfrm>
            <a:prstGeom prst="straightConnector1">
              <a:avLst/>
            </a:prstGeom>
            <a:noFill/>
            <a:ln w="9525" cap="flat" cmpd="sng">
              <a:solidFill>
                <a:schemeClr val="lt1"/>
              </a:solidFill>
              <a:prstDash val="solid"/>
              <a:round/>
              <a:headEnd type="none" w="med" len="med"/>
              <a:tailEnd type="none" w="med" len="med"/>
            </a:ln>
          </p:spPr>
        </p:cxnSp>
        <p:cxnSp>
          <p:nvCxnSpPr>
            <p:cNvPr id="226" name="Google Shape;226;p38"/>
            <p:cNvCxnSpPr/>
            <p:nvPr/>
          </p:nvCxnSpPr>
          <p:spPr>
            <a:xfrm flipH="1">
              <a:off x="4527184" y="999281"/>
              <a:ext cx="900" cy="167700"/>
            </a:xfrm>
            <a:prstGeom prst="straightConnector1">
              <a:avLst/>
            </a:prstGeom>
            <a:noFill/>
            <a:ln w="9525" cap="rnd" cmpd="sng">
              <a:solidFill>
                <a:schemeClr val="lt1"/>
              </a:solidFill>
              <a:prstDash val="solid"/>
              <a:round/>
              <a:headEnd type="none" w="med" len="med"/>
              <a:tailEnd type="none" w="med" len="med"/>
            </a:ln>
          </p:spPr>
        </p:cxnSp>
        <p:cxnSp>
          <p:nvCxnSpPr>
            <p:cNvPr id="227" name="Google Shape;227;p38"/>
            <p:cNvCxnSpPr>
              <a:stCxn id="221" idx="2"/>
              <a:endCxn id="223" idx="2"/>
            </p:cNvCxnSpPr>
            <p:nvPr/>
          </p:nvCxnSpPr>
          <p:spPr>
            <a:xfrm rot="5400000">
              <a:off x="4859007" y="1079633"/>
              <a:ext cx="130800" cy="0"/>
            </a:xfrm>
            <a:prstGeom prst="straightConnector1">
              <a:avLst/>
            </a:prstGeom>
            <a:noFill/>
            <a:ln w="9525" cap="flat" cmpd="sng">
              <a:solidFill>
                <a:schemeClr val="lt1"/>
              </a:solidFill>
              <a:prstDash val="solid"/>
              <a:round/>
              <a:headEnd type="none" w="med" len="med"/>
              <a:tailEnd type="none" w="med" len="med"/>
            </a:ln>
          </p:spPr>
        </p:cxnSp>
        <p:cxnSp>
          <p:nvCxnSpPr>
            <p:cNvPr id="228" name="Google Shape;228;p38"/>
            <p:cNvCxnSpPr/>
            <p:nvPr/>
          </p:nvCxnSpPr>
          <p:spPr>
            <a:xfrm>
              <a:off x="4962470" y="999281"/>
              <a:ext cx="900" cy="167700"/>
            </a:xfrm>
            <a:prstGeom prst="straightConnector1">
              <a:avLst/>
            </a:prstGeom>
            <a:noFill/>
            <a:ln w="9525" cap="rnd" cmpd="sng">
              <a:solidFill>
                <a:schemeClr val="lt1"/>
              </a:solidFill>
              <a:prstDash val="solid"/>
              <a:round/>
              <a:headEnd type="none" w="med" len="med"/>
              <a:tailEnd type="none" w="med" len="med"/>
            </a:ln>
          </p:spPr>
        </p:cxnSp>
        <p:cxnSp>
          <p:nvCxnSpPr>
            <p:cNvPr id="229" name="Google Shape;229;p38"/>
            <p:cNvCxnSpPr>
              <a:stCxn id="216" idx="3"/>
              <a:endCxn id="216" idx="0"/>
            </p:cNvCxnSpPr>
            <p:nvPr/>
          </p:nvCxnSpPr>
          <p:spPr>
            <a:xfrm rot="5400000">
              <a:off x="4745467" y="1079799"/>
              <a:ext cx="117600" cy="1800"/>
            </a:xfrm>
            <a:prstGeom prst="straightConnector1">
              <a:avLst/>
            </a:prstGeom>
            <a:noFill/>
            <a:ln w="9525" cap="flat" cmpd="sng">
              <a:solidFill>
                <a:schemeClr val="lt1"/>
              </a:solidFill>
              <a:prstDash val="solid"/>
              <a:round/>
              <a:headEnd type="none" w="med" len="med"/>
              <a:tailEnd type="none" w="med" len="med"/>
            </a:ln>
          </p:spPr>
        </p:cxnSp>
        <p:cxnSp>
          <p:nvCxnSpPr>
            <p:cNvPr id="230" name="Google Shape;230;p38"/>
            <p:cNvCxnSpPr/>
            <p:nvPr/>
          </p:nvCxnSpPr>
          <p:spPr>
            <a:xfrm flipH="1">
              <a:off x="4725475" y="1001074"/>
              <a:ext cx="900" cy="162300"/>
            </a:xfrm>
            <a:prstGeom prst="straightConnector1">
              <a:avLst/>
            </a:prstGeom>
            <a:noFill/>
            <a:ln w="9525" cap="rnd" cmpd="sng">
              <a:solidFill>
                <a:schemeClr val="lt1"/>
              </a:solidFill>
              <a:prstDash val="solid"/>
              <a:round/>
              <a:headEnd type="none" w="med" len="med"/>
              <a:tailEnd type="none" w="med" len="med"/>
            </a:ln>
          </p:spPr>
        </p:cxnSp>
        <p:cxnSp>
          <p:nvCxnSpPr>
            <p:cNvPr id="231" name="Google Shape;231;p38"/>
            <p:cNvCxnSpPr/>
            <p:nvPr/>
          </p:nvCxnSpPr>
          <p:spPr>
            <a:xfrm flipH="1">
              <a:off x="4764450" y="1001074"/>
              <a:ext cx="900" cy="162300"/>
            </a:xfrm>
            <a:prstGeom prst="straightConnector1">
              <a:avLst/>
            </a:prstGeom>
            <a:noFill/>
            <a:ln w="9525" cap="rnd" cmpd="sng">
              <a:solidFill>
                <a:schemeClr val="lt1"/>
              </a:solidFill>
              <a:prstDash val="solid"/>
              <a:round/>
              <a:headEnd type="none" w="med" len="med"/>
              <a:tailEnd type="none" w="med" len="med"/>
            </a:ln>
          </p:spPr>
        </p:cxnSp>
        <p:cxnSp>
          <p:nvCxnSpPr>
            <p:cNvPr id="232" name="Google Shape;232;p38"/>
            <p:cNvCxnSpPr>
              <a:stCxn id="216" idx="2"/>
              <a:endCxn id="216" idx="1"/>
            </p:cNvCxnSpPr>
            <p:nvPr/>
          </p:nvCxnSpPr>
          <p:spPr>
            <a:xfrm rot="5400000">
              <a:off x="4628017" y="1081749"/>
              <a:ext cx="117600" cy="1800"/>
            </a:xfrm>
            <a:prstGeom prst="straightConnector1">
              <a:avLst/>
            </a:prstGeom>
            <a:noFill/>
            <a:ln w="9525" cap="flat" cmpd="sng">
              <a:solidFill>
                <a:schemeClr val="lt1"/>
              </a:solidFill>
              <a:prstDash val="solid"/>
              <a:round/>
              <a:headEnd type="none" w="med" len="med"/>
              <a:tailEnd type="none" w="med" len="med"/>
            </a:ln>
          </p:spPr>
        </p:cxnSp>
      </p:grpSp>
      <p:cxnSp>
        <p:nvCxnSpPr>
          <p:cNvPr id="234" name="Google Shape;234;p38"/>
          <p:cNvCxnSpPr/>
          <p:nvPr/>
        </p:nvCxnSpPr>
        <p:spPr>
          <a:xfrm rot="10800000">
            <a:off x="723750" y="4678425"/>
            <a:ext cx="8477400" cy="0"/>
          </a:xfrm>
          <a:prstGeom prst="straightConnector1">
            <a:avLst/>
          </a:prstGeom>
          <a:noFill/>
          <a:ln w="9525" cap="flat" cmpd="sng">
            <a:solidFill>
              <a:schemeClr val="lt1"/>
            </a:solidFill>
            <a:prstDash val="solid"/>
            <a:round/>
            <a:headEnd type="none" w="med" len="med"/>
            <a:tailEnd type="none" w="med" len="med"/>
          </a:ln>
        </p:spPr>
      </p:cxnSp>
      <p:sp>
        <p:nvSpPr>
          <p:cNvPr id="24" name="Google Shape;212;p38"/>
          <p:cNvSpPr txBox="1">
            <a:spLocks/>
          </p:cNvSpPr>
          <p:nvPr/>
        </p:nvSpPr>
        <p:spPr>
          <a:xfrm>
            <a:off x="5214731" y="3995531"/>
            <a:ext cx="2310761" cy="765617"/>
          </a:xfrm>
          <a:prstGeom prst="rect">
            <a:avLst/>
          </a:prstGeom>
          <a:solidFill>
            <a:srgbClr val="95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lt1"/>
              </a:buClr>
              <a:buSzPts val="2800"/>
              <a:buFont typeface="Montserrat Medium"/>
              <a:buNone/>
              <a:defRPr sz="1700" b="0" i="0" u="none" strike="noStrike" cap="none">
                <a:solidFill>
                  <a:schemeClr val="dk2"/>
                </a:solidFill>
                <a:latin typeface="Montserrat Medium"/>
                <a:ea typeface="Montserrat Medium"/>
                <a:cs typeface="Montserrat Medium"/>
                <a:sym typeface="Montserrat Medium"/>
              </a:defRPr>
            </a:lvl1pPr>
            <a:lvl2pPr marL="914400" marR="0" lvl="1" indent="-317500" algn="ctr" rtl="0">
              <a:lnSpc>
                <a:spcPct val="100000"/>
              </a:lnSpc>
              <a:spcBef>
                <a:spcPts val="0"/>
              </a:spcBef>
              <a:spcAft>
                <a:spcPts val="0"/>
              </a:spcAft>
              <a:buClr>
                <a:schemeClr val="lt1"/>
              </a:buClr>
              <a:buSzPts val="2800"/>
              <a:buFont typeface="Montserrat Medium"/>
              <a:buNone/>
              <a:defRPr sz="2800" b="0" i="0" u="none" strike="noStrike" cap="none">
                <a:solidFill>
                  <a:schemeClr val="lt1"/>
                </a:solidFill>
                <a:latin typeface="Montserrat Medium"/>
                <a:ea typeface="Montserrat Medium"/>
                <a:cs typeface="Montserrat Medium"/>
                <a:sym typeface="Montserrat Medium"/>
              </a:defRPr>
            </a:lvl2pPr>
            <a:lvl3pPr marL="1371600" marR="0" lvl="2" indent="-317500" algn="ctr" rtl="0">
              <a:lnSpc>
                <a:spcPct val="100000"/>
              </a:lnSpc>
              <a:spcBef>
                <a:spcPts val="0"/>
              </a:spcBef>
              <a:spcAft>
                <a:spcPts val="0"/>
              </a:spcAft>
              <a:buClr>
                <a:schemeClr val="lt1"/>
              </a:buClr>
              <a:buSzPts val="2800"/>
              <a:buFont typeface="Montserrat Medium"/>
              <a:buNone/>
              <a:defRPr sz="2800" b="0" i="0" u="none" strike="noStrike" cap="none">
                <a:solidFill>
                  <a:schemeClr val="lt1"/>
                </a:solidFill>
                <a:latin typeface="Montserrat Medium"/>
                <a:ea typeface="Montserrat Medium"/>
                <a:cs typeface="Montserrat Medium"/>
                <a:sym typeface="Montserrat Medium"/>
              </a:defRPr>
            </a:lvl3pPr>
            <a:lvl4pPr marL="1828800" marR="0" lvl="3" indent="-317500" algn="ctr" rtl="0">
              <a:lnSpc>
                <a:spcPct val="100000"/>
              </a:lnSpc>
              <a:spcBef>
                <a:spcPts val="0"/>
              </a:spcBef>
              <a:spcAft>
                <a:spcPts val="0"/>
              </a:spcAft>
              <a:buClr>
                <a:schemeClr val="lt1"/>
              </a:buClr>
              <a:buSzPts val="2800"/>
              <a:buFont typeface="Montserrat Medium"/>
              <a:buNone/>
              <a:defRPr sz="2800" b="0" i="0" u="none" strike="noStrike" cap="none">
                <a:solidFill>
                  <a:schemeClr val="lt1"/>
                </a:solidFill>
                <a:latin typeface="Montserrat Medium"/>
                <a:ea typeface="Montserrat Medium"/>
                <a:cs typeface="Montserrat Medium"/>
                <a:sym typeface="Montserrat Medium"/>
              </a:defRPr>
            </a:lvl4pPr>
            <a:lvl5pPr marL="2286000" marR="0" lvl="4" indent="-317500" algn="ctr" rtl="0">
              <a:lnSpc>
                <a:spcPct val="100000"/>
              </a:lnSpc>
              <a:spcBef>
                <a:spcPts val="0"/>
              </a:spcBef>
              <a:spcAft>
                <a:spcPts val="0"/>
              </a:spcAft>
              <a:buClr>
                <a:schemeClr val="lt1"/>
              </a:buClr>
              <a:buSzPts val="2800"/>
              <a:buFont typeface="Montserrat Medium"/>
              <a:buNone/>
              <a:defRPr sz="2800" b="0" i="0" u="none" strike="noStrike" cap="none">
                <a:solidFill>
                  <a:schemeClr val="lt1"/>
                </a:solidFill>
                <a:latin typeface="Montserrat Medium"/>
                <a:ea typeface="Montserrat Medium"/>
                <a:cs typeface="Montserrat Medium"/>
                <a:sym typeface="Montserrat Medium"/>
              </a:defRPr>
            </a:lvl5pPr>
            <a:lvl6pPr marL="2743200" marR="0" lvl="5" indent="-317500" algn="ctr" rtl="0">
              <a:lnSpc>
                <a:spcPct val="100000"/>
              </a:lnSpc>
              <a:spcBef>
                <a:spcPts val="0"/>
              </a:spcBef>
              <a:spcAft>
                <a:spcPts val="0"/>
              </a:spcAft>
              <a:buClr>
                <a:schemeClr val="lt1"/>
              </a:buClr>
              <a:buSzPts val="2800"/>
              <a:buFont typeface="Montserrat Medium"/>
              <a:buNone/>
              <a:defRPr sz="2800" b="0" i="0" u="none" strike="noStrike" cap="none">
                <a:solidFill>
                  <a:schemeClr val="lt1"/>
                </a:solidFill>
                <a:latin typeface="Montserrat Medium"/>
                <a:ea typeface="Montserrat Medium"/>
                <a:cs typeface="Montserrat Medium"/>
                <a:sym typeface="Montserrat Medium"/>
              </a:defRPr>
            </a:lvl6pPr>
            <a:lvl7pPr marL="3200400" marR="0" lvl="6" indent="-317500" algn="ctr" rtl="0">
              <a:lnSpc>
                <a:spcPct val="100000"/>
              </a:lnSpc>
              <a:spcBef>
                <a:spcPts val="0"/>
              </a:spcBef>
              <a:spcAft>
                <a:spcPts val="0"/>
              </a:spcAft>
              <a:buClr>
                <a:schemeClr val="lt1"/>
              </a:buClr>
              <a:buSzPts val="2800"/>
              <a:buFont typeface="Montserrat Medium"/>
              <a:buNone/>
              <a:defRPr sz="2800" b="0" i="0" u="none" strike="noStrike" cap="none">
                <a:solidFill>
                  <a:schemeClr val="lt1"/>
                </a:solidFill>
                <a:latin typeface="Montserrat Medium"/>
                <a:ea typeface="Montserrat Medium"/>
                <a:cs typeface="Montserrat Medium"/>
                <a:sym typeface="Montserrat Medium"/>
              </a:defRPr>
            </a:lvl7pPr>
            <a:lvl8pPr marL="3657600" marR="0" lvl="7" indent="-317500" algn="ctr" rtl="0">
              <a:lnSpc>
                <a:spcPct val="100000"/>
              </a:lnSpc>
              <a:spcBef>
                <a:spcPts val="0"/>
              </a:spcBef>
              <a:spcAft>
                <a:spcPts val="0"/>
              </a:spcAft>
              <a:buClr>
                <a:schemeClr val="lt1"/>
              </a:buClr>
              <a:buSzPts val="2800"/>
              <a:buFont typeface="Montserrat Medium"/>
              <a:buNone/>
              <a:defRPr sz="2800" b="0" i="0" u="none" strike="noStrike" cap="none">
                <a:solidFill>
                  <a:schemeClr val="lt1"/>
                </a:solidFill>
                <a:latin typeface="Montserrat Medium"/>
                <a:ea typeface="Montserrat Medium"/>
                <a:cs typeface="Montserrat Medium"/>
                <a:sym typeface="Montserrat Medium"/>
              </a:defRPr>
            </a:lvl8pPr>
            <a:lvl9pPr marL="4114800" marR="0" lvl="8" indent="-317500" algn="ctr" rtl="0">
              <a:lnSpc>
                <a:spcPct val="100000"/>
              </a:lnSpc>
              <a:spcBef>
                <a:spcPts val="0"/>
              </a:spcBef>
              <a:spcAft>
                <a:spcPts val="0"/>
              </a:spcAft>
              <a:buClr>
                <a:schemeClr val="lt1"/>
              </a:buClr>
              <a:buSzPts val="2800"/>
              <a:buFont typeface="Montserrat Medium"/>
              <a:buNone/>
              <a:defRPr sz="2800" b="0" i="0" u="none" strike="noStrike" cap="none">
                <a:solidFill>
                  <a:schemeClr val="lt1"/>
                </a:solidFill>
                <a:latin typeface="Montserrat Medium"/>
                <a:ea typeface="Montserrat Medium"/>
                <a:cs typeface="Montserrat Medium"/>
                <a:sym typeface="Montserrat Medium"/>
              </a:defRPr>
            </a:lvl9pPr>
          </a:lstStyle>
          <a:p>
            <a:pPr marL="0" indent="0" algn="ctr"/>
            <a:r>
              <a:rPr lang="he-IL" sz="1400" dirty="0" smtClean="0">
                <a:latin typeface="Assistant" pitchFamily="2" charset="-79"/>
                <a:cs typeface="Assistant" pitchFamily="2" charset="-79"/>
              </a:rPr>
              <a:t>ד"ר מרב </a:t>
            </a:r>
            <a:r>
              <a:rPr lang="he-IL" sz="1400" dirty="0" err="1" smtClean="0">
                <a:latin typeface="Assistant" pitchFamily="2" charset="-79"/>
                <a:cs typeface="Assistant" pitchFamily="2" charset="-79"/>
              </a:rPr>
              <a:t>סיאני</a:t>
            </a:r>
            <a:endParaRPr lang="he-IL" sz="1400" dirty="0" smtClean="0">
              <a:latin typeface="Assistant" pitchFamily="2" charset="-79"/>
              <a:cs typeface="Assistant" pitchFamily="2" charset="-79"/>
            </a:endParaRPr>
          </a:p>
          <a:p>
            <a:pPr marL="0" indent="0" algn="ctr"/>
            <a:r>
              <a:rPr lang="he-IL" sz="1400" dirty="0" smtClean="0">
                <a:latin typeface="Assistant" pitchFamily="2" charset="-79"/>
                <a:cs typeface="Assistant" pitchFamily="2" charset="-79"/>
              </a:rPr>
              <a:t>המחלקה להוראת המדעים</a:t>
            </a:r>
          </a:p>
          <a:p>
            <a:pPr marL="0" indent="0" algn="ctr"/>
            <a:r>
              <a:rPr lang="he-IL" sz="1400" dirty="0" smtClean="0">
                <a:latin typeface="Assistant" pitchFamily="2" charset="-79"/>
                <a:cs typeface="Assistant" pitchFamily="2" charset="-79"/>
              </a:rPr>
              <a:t>מכון ויצמן למדע</a:t>
            </a:r>
            <a:endParaRPr lang="he-IL" sz="1400" dirty="0">
              <a:latin typeface="Assistant" pitchFamily="2" charset="-79"/>
              <a:cs typeface="Assistant" pitchFamily="2" charset="-79"/>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40"/>
        <p:cNvGrpSpPr/>
        <p:nvPr/>
      </p:nvGrpSpPr>
      <p:grpSpPr>
        <a:xfrm>
          <a:off x="0" y="0"/>
          <a:ext cx="0" cy="0"/>
          <a:chOff x="0" y="0"/>
          <a:chExt cx="0" cy="0"/>
        </a:xfrm>
      </p:grpSpPr>
      <p:sp>
        <p:nvSpPr>
          <p:cNvPr id="841" name="Google Shape;841;p62"/>
          <p:cNvSpPr txBox="1">
            <a:spLocks noGrp="1"/>
          </p:cNvSpPr>
          <p:nvPr>
            <p:ph type="title"/>
          </p:nvPr>
        </p:nvSpPr>
        <p:spPr>
          <a:xfrm flipH="1">
            <a:off x="2390131" y="411906"/>
            <a:ext cx="4383600" cy="1291200"/>
          </a:xfrm>
          <a:prstGeom prst="rect">
            <a:avLst/>
          </a:prstGeom>
        </p:spPr>
        <p:txBody>
          <a:bodyPr spcFirstLastPara="1" wrap="square" lIns="0" tIns="91425" rIns="0" bIns="91425" anchor="ctr" anchorCtr="0">
            <a:noAutofit/>
          </a:bodyPr>
          <a:lstStyle/>
          <a:p>
            <a:pPr lvl="0"/>
            <a:r>
              <a:rPr lang="he-IL" dirty="0">
                <a:latin typeface="Lato Light"/>
                <a:ea typeface="Lato Light"/>
                <a:cs typeface="Lato Light"/>
                <a:sym typeface="Lato Light"/>
              </a:rPr>
              <a:t>פעילויות </a:t>
            </a:r>
            <a:r>
              <a:rPr lang="he-IL" dirty="0" smtClean="0">
                <a:latin typeface="Lato Light"/>
                <a:ea typeface="Lato Light"/>
                <a:cs typeface="Lato Light"/>
                <a:sym typeface="Lato Light"/>
              </a:rPr>
              <a:t>לתלמיד</a:t>
            </a:r>
            <a:endParaRPr dirty="0"/>
          </a:p>
        </p:txBody>
      </p:sp>
      <p:sp>
        <p:nvSpPr>
          <p:cNvPr id="842" name="Google Shape;842;p62"/>
          <p:cNvSpPr txBox="1">
            <a:spLocks noGrp="1"/>
          </p:cNvSpPr>
          <p:nvPr>
            <p:ph type="subTitle" idx="1"/>
          </p:nvPr>
        </p:nvSpPr>
        <p:spPr>
          <a:xfrm flipH="1">
            <a:off x="1888434" y="2415074"/>
            <a:ext cx="2344117" cy="7164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he-IL" dirty="0" smtClean="0">
                <a:latin typeface="Lato Light" panose="020F0302020204030203" charset="0"/>
                <a:cs typeface="Assistant" pitchFamily="2" charset="-79"/>
              </a:rPr>
              <a:t>3 פעילויות המבוססות על </a:t>
            </a:r>
            <a:endParaRPr lang="en-US" dirty="0" smtClean="0">
              <a:latin typeface="Lato Light" panose="020F0302020204030203" charset="0"/>
              <a:cs typeface="Assistant" pitchFamily="2" charset="-79"/>
            </a:endParaRPr>
          </a:p>
          <a:p>
            <a:pPr marL="0" lvl="0" indent="0" algn="ctr" rtl="0">
              <a:spcBef>
                <a:spcPts val="0"/>
              </a:spcBef>
              <a:spcAft>
                <a:spcPts val="0"/>
              </a:spcAft>
              <a:buNone/>
            </a:pPr>
            <a:r>
              <a:rPr lang="he-IL" dirty="0" smtClean="0">
                <a:latin typeface="Lato Light" panose="020F0302020204030203" charset="0"/>
                <a:cs typeface="Assistant" pitchFamily="2" charset="-79"/>
              </a:rPr>
              <a:t>מחקרים עדכניים</a:t>
            </a:r>
            <a:endParaRPr dirty="0">
              <a:latin typeface="Lato Light" panose="020F0302020204030203" charset="0"/>
              <a:cs typeface="Assistant" pitchFamily="2" charset="-79"/>
            </a:endParaRPr>
          </a:p>
        </p:txBody>
      </p:sp>
      <p:sp>
        <p:nvSpPr>
          <p:cNvPr id="843" name="Google Shape;843;p62"/>
          <p:cNvSpPr txBox="1">
            <a:spLocks noGrp="1"/>
          </p:cNvSpPr>
          <p:nvPr>
            <p:ph type="title" idx="2"/>
          </p:nvPr>
        </p:nvSpPr>
        <p:spPr>
          <a:xfrm flipH="1">
            <a:off x="4581931" y="2170274"/>
            <a:ext cx="961200" cy="96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01</a:t>
            </a:r>
            <a:endParaRPr dirty="0"/>
          </a:p>
        </p:txBody>
      </p:sp>
      <p:pic>
        <p:nvPicPr>
          <p:cNvPr id="844" name="Google Shape;844;p62"/>
          <p:cNvPicPr preferRelativeResize="0"/>
          <p:nvPr/>
        </p:nvPicPr>
        <p:blipFill rotWithShape="1">
          <a:blip r:embed="rId3">
            <a:alphaModFix/>
          </a:blip>
          <a:srcRect r="30967"/>
          <a:stretch/>
        </p:blipFill>
        <p:spPr>
          <a:xfrm flipH="1">
            <a:off x="6074973" y="0"/>
            <a:ext cx="2840402" cy="4114637"/>
          </a:xfrm>
          <a:prstGeom prst="rect">
            <a:avLst/>
          </a:prstGeom>
          <a:noFill/>
          <a:ln>
            <a:noFill/>
          </a:ln>
        </p:spPr>
      </p:pic>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31"/>
        <p:cNvGrpSpPr/>
        <p:nvPr/>
      </p:nvGrpSpPr>
      <p:grpSpPr>
        <a:xfrm>
          <a:off x="0" y="0"/>
          <a:ext cx="0" cy="0"/>
          <a:chOff x="0" y="0"/>
          <a:chExt cx="0" cy="0"/>
        </a:xfrm>
      </p:grpSpPr>
      <p:sp>
        <p:nvSpPr>
          <p:cNvPr id="532" name="Google Shape;532;p49"/>
          <p:cNvSpPr txBox="1">
            <a:spLocks noGrp="1"/>
          </p:cNvSpPr>
          <p:nvPr>
            <p:ph type="subTitle" idx="1"/>
          </p:nvPr>
        </p:nvSpPr>
        <p:spPr>
          <a:xfrm>
            <a:off x="861391" y="-73236"/>
            <a:ext cx="4944525" cy="1262864"/>
          </a:xfrm>
          <a:prstGeom prst="rect">
            <a:avLst/>
          </a:prstGeom>
        </p:spPr>
        <p:txBody>
          <a:bodyPr spcFirstLastPara="1" wrap="square" lIns="91425" tIns="91425" rIns="91425" bIns="91425" anchor="ctr" anchorCtr="0">
            <a:noAutofit/>
          </a:bodyPr>
          <a:lstStyle/>
          <a:p>
            <a:pPr marL="0" lvl="0" indent="0" algn="ctr"/>
            <a:r>
              <a:rPr lang="he-IL" b="1" dirty="0">
                <a:cs typeface="Assistant"/>
              </a:rPr>
              <a:t>השפעת פולימורפיזם גנטי על היכולת להצטיין בענפי ספורט שונים</a:t>
            </a:r>
            <a:endParaRPr b="1" dirty="0">
              <a:latin typeface="Lato Light" panose="020F0302020204030203" charset="0"/>
              <a:cs typeface="Assistant"/>
            </a:endParaRPr>
          </a:p>
        </p:txBody>
      </p:sp>
      <p:sp>
        <p:nvSpPr>
          <p:cNvPr id="533" name="Google Shape;533;p49"/>
          <p:cNvSpPr txBox="1">
            <a:spLocks noGrp="1"/>
          </p:cNvSpPr>
          <p:nvPr>
            <p:ph type="title"/>
          </p:nvPr>
        </p:nvSpPr>
        <p:spPr>
          <a:xfrm>
            <a:off x="510209" y="2720328"/>
            <a:ext cx="5576406" cy="415800"/>
          </a:xfrm>
          <a:prstGeom prst="rect">
            <a:avLst/>
          </a:prstGeom>
        </p:spPr>
        <p:txBody>
          <a:bodyPr spcFirstLastPara="1" wrap="square" lIns="91425" tIns="91425" rIns="91425" bIns="91425" anchor="ctr" anchorCtr="0">
            <a:noAutofit/>
          </a:bodyPr>
          <a:lstStyle/>
          <a:p>
            <a:pPr lvl="0" algn="r" rtl="1"/>
            <a:r>
              <a:rPr lang="he-IL" b="0" dirty="0">
                <a:cs typeface="Assistant"/>
              </a:rPr>
              <a:t>במהלך האבולוציה </a:t>
            </a:r>
            <a:r>
              <a:rPr lang="he-IL" b="0" dirty="0" smtClean="0">
                <a:cs typeface="Assistant"/>
              </a:rPr>
              <a:t>חלו שינויים </a:t>
            </a:r>
            <a:r>
              <a:rPr lang="he-IL" b="0" dirty="0" smtClean="0">
                <a:cs typeface="Assistant"/>
              </a:rPr>
              <a:t>במבנה השרירים.</a:t>
            </a:r>
            <a:br>
              <a:rPr lang="he-IL" b="0" dirty="0" smtClean="0">
                <a:cs typeface="Assistant"/>
              </a:rPr>
            </a:br>
            <a:r>
              <a:rPr lang="he-IL" b="0" dirty="0" smtClean="0">
                <a:cs typeface="Assistant"/>
              </a:rPr>
              <a:t/>
            </a:r>
            <a:br>
              <a:rPr lang="he-IL" b="0" dirty="0" smtClean="0">
                <a:cs typeface="Assistant"/>
              </a:rPr>
            </a:br>
            <a:r>
              <a:rPr lang="he-IL" b="0" dirty="0" smtClean="0">
                <a:cs typeface="Assistant"/>
              </a:rPr>
              <a:t>הברירה </a:t>
            </a:r>
            <a:r>
              <a:rPr lang="he-IL" b="0" dirty="0">
                <a:cs typeface="Assistant"/>
              </a:rPr>
              <a:t>הטבעית פעלה על התכונות הללו, והובילה לפיתוח שרירים המותאמים לצורך </a:t>
            </a:r>
            <a:r>
              <a:rPr lang="he-IL" b="0" dirty="0" smtClean="0">
                <a:cs typeface="Assistant"/>
              </a:rPr>
              <a:t>בסיבולת</a:t>
            </a:r>
            <a:r>
              <a:rPr lang="he-IL" b="0" dirty="0">
                <a:cs typeface="Assistant"/>
              </a:rPr>
              <a:t>, בכוח וביעילות</a:t>
            </a:r>
            <a:r>
              <a:rPr lang="he-IL" b="0" dirty="0" smtClean="0">
                <a:cs typeface="Assistant"/>
              </a:rPr>
              <a:t>.</a:t>
            </a:r>
            <a:br>
              <a:rPr lang="he-IL" b="0" dirty="0" smtClean="0">
                <a:cs typeface="Assistant"/>
              </a:rPr>
            </a:br>
            <a:r>
              <a:rPr lang="he-IL" b="0" dirty="0" smtClean="0">
                <a:cs typeface="Assistant"/>
              </a:rPr>
              <a:t> </a:t>
            </a:r>
            <a:br>
              <a:rPr lang="he-IL" b="0" dirty="0" smtClean="0">
                <a:cs typeface="Assistant"/>
              </a:rPr>
            </a:br>
            <a:r>
              <a:rPr lang="he-IL" b="0" dirty="0" smtClean="0">
                <a:cs typeface="Assistant"/>
              </a:rPr>
              <a:t>שינויים</a:t>
            </a:r>
            <a:r>
              <a:rPr lang="he-IL" b="0" dirty="0">
                <a:cs typeface="Assistant"/>
              </a:rPr>
              <a:t> </a:t>
            </a:r>
            <a:r>
              <a:rPr lang="he-IL" b="0" dirty="0" smtClean="0">
                <a:cs typeface="Assistant"/>
              </a:rPr>
              <a:t>בגנים </a:t>
            </a:r>
            <a:r>
              <a:rPr lang="he-IL" b="0" dirty="0">
                <a:cs typeface="Assistant"/>
              </a:rPr>
              <a:t>המשפיעים על מבנה השריר, על תפקודו או על חילוף החומרים בו סיפקו יתרונות </a:t>
            </a:r>
            <a:r>
              <a:rPr lang="he-IL" b="0" dirty="0" smtClean="0">
                <a:cs typeface="Assistant"/>
              </a:rPr>
              <a:t>בסביבות </a:t>
            </a:r>
            <a:r>
              <a:rPr lang="he-IL" b="0" dirty="0">
                <a:cs typeface="Assistant"/>
              </a:rPr>
              <a:t>מסוימות</a:t>
            </a:r>
            <a:r>
              <a:rPr lang="he-IL" b="0" dirty="0" smtClean="0">
                <a:cs typeface="Assistant"/>
              </a:rPr>
              <a:t>.</a:t>
            </a:r>
            <a:br>
              <a:rPr lang="he-IL" b="0" dirty="0" smtClean="0">
                <a:cs typeface="Assistant"/>
              </a:rPr>
            </a:br>
            <a:r>
              <a:rPr lang="he-IL" b="0" dirty="0">
                <a:cs typeface="Assistant"/>
              </a:rPr>
              <a:t/>
            </a:r>
            <a:br>
              <a:rPr lang="he-IL" b="0" dirty="0">
                <a:cs typeface="Assistant"/>
              </a:rPr>
            </a:br>
            <a:r>
              <a:rPr lang="he-IL" b="0" dirty="0">
                <a:cs typeface="Assistant"/>
              </a:rPr>
              <a:t>עם הזמן, שינויים גנטיים אלה נעשו נפוצים יותר באוכלוסיות באמצעות ברירה טבעית.</a:t>
            </a:r>
            <a:endParaRPr b="0" dirty="0">
              <a:cs typeface="Assistant"/>
            </a:endParaRPr>
          </a:p>
        </p:txBody>
      </p:sp>
      <p:pic>
        <p:nvPicPr>
          <p:cNvPr id="534" name="Google Shape;534;p49"/>
          <p:cNvPicPr preferRelativeResize="0"/>
          <p:nvPr/>
        </p:nvPicPr>
        <p:blipFill rotWithShape="1">
          <a:blip r:embed="rId3">
            <a:alphaModFix/>
          </a:blip>
          <a:srcRect l="19345" t="1380" r="17985" b="1380"/>
          <a:stretch/>
        </p:blipFill>
        <p:spPr>
          <a:xfrm>
            <a:off x="7336276" y="773662"/>
            <a:ext cx="1383977" cy="1431325"/>
          </a:xfrm>
          <a:prstGeom prst="rect">
            <a:avLst/>
          </a:prstGeom>
          <a:noFill/>
          <a:ln>
            <a:noFill/>
          </a:ln>
        </p:spPr>
      </p:pic>
      <p:pic>
        <p:nvPicPr>
          <p:cNvPr id="535" name="Google Shape;535;p49"/>
          <p:cNvPicPr preferRelativeResize="0"/>
          <p:nvPr/>
        </p:nvPicPr>
        <p:blipFill rotWithShape="1">
          <a:blip r:embed="rId4">
            <a:alphaModFix/>
          </a:blip>
          <a:srcRect l="27301" r="6240"/>
          <a:stretch/>
        </p:blipFill>
        <p:spPr>
          <a:xfrm flipH="1">
            <a:off x="6592600" y="1189628"/>
            <a:ext cx="2189501" cy="2195800"/>
          </a:xfrm>
          <a:prstGeom prst="rect">
            <a:avLst/>
          </a:prstGeom>
          <a:noFill/>
          <a:ln>
            <a:noFill/>
          </a:ln>
        </p:spPr>
      </p:pic>
      <p:grpSp>
        <p:nvGrpSpPr>
          <p:cNvPr id="537" name="Google Shape;537;p49"/>
          <p:cNvGrpSpPr/>
          <p:nvPr/>
        </p:nvGrpSpPr>
        <p:grpSpPr>
          <a:xfrm rot="5400000">
            <a:off x="8459352" y="525364"/>
            <a:ext cx="448016" cy="159289"/>
            <a:chOff x="4405045" y="960533"/>
            <a:chExt cx="680462" cy="241934"/>
          </a:xfrm>
        </p:grpSpPr>
        <p:grpSp>
          <p:nvGrpSpPr>
            <p:cNvPr id="538" name="Google Shape;538;p49"/>
            <p:cNvGrpSpPr/>
            <p:nvPr/>
          </p:nvGrpSpPr>
          <p:grpSpPr>
            <a:xfrm>
              <a:off x="4405045" y="960533"/>
              <a:ext cx="680462" cy="241934"/>
              <a:chOff x="4405045" y="960533"/>
              <a:chExt cx="680462" cy="241934"/>
            </a:xfrm>
          </p:grpSpPr>
          <p:sp>
            <p:nvSpPr>
              <p:cNvPr id="539" name="Google Shape;539;p49"/>
              <p:cNvSpPr/>
              <p:nvPr/>
            </p:nvSpPr>
            <p:spPr>
              <a:xfrm rot="2700000">
                <a:off x="4663796" y="997170"/>
                <a:ext cx="163342" cy="168857"/>
              </a:xfrm>
              <a:prstGeom prst="round2DiagRect">
                <a:avLst>
                  <a:gd name="adj1" fmla="val 50000"/>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9"/>
              <p:cNvSpPr/>
              <p:nvPr/>
            </p:nvSpPr>
            <p:spPr>
              <a:xfrm rot="-2700000">
                <a:off x="4436501" y="995607"/>
                <a:ext cx="151887" cy="151887"/>
              </a:xfrm>
              <a:prstGeom prst="arc">
                <a:avLst>
                  <a:gd name="adj1" fmla="val 17826268"/>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1" name="Google Shape;541;p49"/>
              <p:cNvCxnSpPr>
                <a:stCxn id="540" idx="2"/>
                <a:endCxn id="539" idx="1"/>
              </p:cNvCxnSpPr>
              <p:nvPr/>
            </p:nvCxnSpPr>
            <p:spPr>
              <a:xfrm rot="-5400000" flipH="1">
                <a:off x="4564345" y="1019650"/>
                <a:ext cx="123300" cy="119700"/>
              </a:xfrm>
              <a:prstGeom prst="straightConnector1">
                <a:avLst/>
              </a:prstGeom>
              <a:noFill/>
              <a:ln w="9525" cap="flat" cmpd="sng">
                <a:solidFill>
                  <a:schemeClr val="lt1"/>
                </a:solidFill>
                <a:prstDash val="solid"/>
                <a:round/>
                <a:headEnd type="none" w="med" len="med"/>
                <a:tailEnd type="none" w="med" len="med"/>
              </a:ln>
            </p:spPr>
          </p:cxnSp>
          <p:sp>
            <p:nvSpPr>
              <p:cNvPr id="542" name="Google Shape;542;p49"/>
              <p:cNvSpPr/>
              <p:nvPr/>
            </p:nvSpPr>
            <p:spPr>
              <a:xfrm rot="-8100000" flipH="1">
                <a:off x="4436501" y="1019123"/>
                <a:ext cx="151887" cy="151887"/>
              </a:xfrm>
              <a:prstGeom prst="arc">
                <a:avLst>
                  <a:gd name="adj1" fmla="val 17776405"/>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3" name="Google Shape;543;p49"/>
              <p:cNvCxnSpPr>
                <a:stCxn id="542" idx="2"/>
              </p:cNvCxnSpPr>
              <p:nvPr/>
            </p:nvCxnSpPr>
            <p:spPr>
              <a:xfrm rot="-5400000">
                <a:off x="4564345" y="1027266"/>
                <a:ext cx="123300" cy="119700"/>
              </a:xfrm>
              <a:prstGeom prst="straightConnector1">
                <a:avLst/>
              </a:prstGeom>
              <a:noFill/>
              <a:ln w="9525" cap="flat" cmpd="sng">
                <a:solidFill>
                  <a:schemeClr val="lt1"/>
                </a:solidFill>
                <a:prstDash val="solid"/>
                <a:round/>
                <a:headEnd type="none" w="med" len="med"/>
                <a:tailEnd type="none" w="med" len="med"/>
              </a:ln>
            </p:spPr>
          </p:cxnSp>
          <p:sp>
            <p:nvSpPr>
              <p:cNvPr id="544" name="Google Shape;544;p49"/>
              <p:cNvSpPr/>
              <p:nvPr/>
            </p:nvSpPr>
            <p:spPr>
              <a:xfrm rot="2700000" flipH="1">
                <a:off x="4902164" y="991990"/>
                <a:ext cx="151887" cy="151887"/>
              </a:xfrm>
              <a:prstGeom prst="arc">
                <a:avLst>
                  <a:gd name="adj1" fmla="val 17826268"/>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5" name="Google Shape;545;p49"/>
              <p:cNvCxnSpPr>
                <a:stCxn id="544" idx="2"/>
              </p:cNvCxnSpPr>
              <p:nvPr/>
            </p:nvCxnSpPr>
            <p:spPr>
              <a:xfrm rot="5400000">
                <a:off x="4802907" y="1016033"/>
                <a:ext cx="123300" cy="119700"/>
              </a:xfrm>
              <a:prstGeom prst="straightConnector1">
                <a:avLst/>
              </a:prstGeom>
              <a:noFill/>
              <a:ln w="9525" cap="flat" cmpd="sng">
                <a:solidFill>
                  <a:schemeClr val="lt1"/>
                </a:solidFill>
                <a:prstDash val="solid"/>
                <a:round/>
                <a:headEnd type="none" w="med" len="med"/>
                <a:tailEnd type="none" w="med" len="med"/>
              </a:ln>
            </p:spPr>
          </p:cxnSp>
          <p:sp>
            <p:nvSpPr>
              <p:cNvPr id="546" name="Google Shape;546;p49"/>
              <p:cNvSpPr/>
              <p:nvPr/>
            </p:nvSpPr>
            <p:spPr>
              <a:xfrm rot="8100000">
                <a:off x="4902164" y="1015506"/>
                <a:ext cx="151887" cy="151887"/>
              </a:xfrm>
              <a:prstGeom prst="arc">
                <a:avLst>
                  <a:gd name="adj1" fmla="val 17776405"/>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7" name="Google Shape;547;p49"/>
              <p:cNvCxnSpPr>
                <a:stCxn id="546" idx="2"/>
              </p:cNvCxnSpPr>
              <p:nvPr/>
            </p:nvCxnSpPr>
            <p:spPr>
              <a:xfrm rot="5400000" flipH="1">
                <a:off x="4802907" y="1023649"/>
                <a:ext cx="123300" cy="119700"/>
              </a:xfrm>
              <a:prstGeom prst="straightConnector1">
                <a:avLst/>
              </a:prstGeom>
              <a:noFill/>
              <a:ln w="9525" cap="flat" cmpd="sng">
                <a:solidFill>
                  <a:schemeClr val="lt1"/>
                </a:solidFill>
                <a:prstDash val="solid"/>
                <a:round/>
                <a:headEnd type="none" w="med" len="med"/>
                <a:tailEnd type="none" w="med" len="med"/>
              </a:ln>
            </p:spPr>
          </p:cxnSp>
        </p:grpSp>
        <p:cxnSp>
          <p:nvCxnSpPr>
            <p:cNvPr id="548" name="Google Shape;548;p49"/>
            <p:cNvCxnSpPr>
              <a:stCxn id="540" idx="2"/>
              <a:endCxn id="542" idx="2"/>
            </p:cNvCxnSpPr>
            <p:nvPr/>
          </p:nvCxnSpPr>
          <p:spPr>
            <a:xfrm rot="5400000">
              <a:off x="4500745" y="1083250"/>
              <a:ext cx="130800" cy="0"/>
            </a:xfrm>
            <a:prstGeom prst="straightConnector1">
              <a:avLst/>
            </a:prstGeom>
            <a:noFill/>
            <a:ln w="9525" cap="flat" cmpd="sng">
              <a:solidFill>
                <a:schemeClr val="lt1"/>
              </a:solidFill>
              <a:prstDash val="solid"/>
              <a:round/>
              <a:headEnd type="none" w="med" len="med"/>
              <a:tailEnd type="none" w="med" len="med"/>
            </a:ln>
          </p:spPr>
        </p:cxnSp>
        <p:cxnSp>
          <p:nvCxnSpPr>
            <p:cNvPr id="549" name="Google Shape;549;p49"/>
            <p:cNvCxnSpPr/>
            <p:nvPr/>
          </p:nvCxnSpPr>
          <p:spPr>
            <a:xfrm flipH="1">
              <a:off x="4527184" y="999281"/>
              <a:ext cx="900" cy="167700"/>
            </a:xfrm>
            <a:prstGeom prst="straightConnector1">
              <a:avLst/>
            </a:prstGeom>
            <a:noFill/>
            <a:ln w="9525" cap="rnd" cmpd="sng">
              <a:solidFill>
                <a:schemeClr val="lt1"/>
              </a:solidFill>
              <a:prstDash val="solid"/>
              <a:round/>
              <a:headEnd type="none" w="med" len="med"/>
              <a:tailEnd type="none" w="med" len="med"/>
            </a:ln>
          </p:spPr>
        </p:cxnSp>
        <p:cxnSp>
          <p:nvCxnSpPr>
            <p:cNvPr id="550" name="Google Shape;550;p49"/>
            <p:cNvCxnSpPr>
              <a:stCxn id="544" idx="2"/>
              <a:endCxn id="546" idx="2"/>
            </p:cNvCxnSpPr>
            <p:nvPr/>
          </p:nvCxnSpPr>
          <p:spPr>
            <a:xfrm rot="5400000">
              <a:off x="4859007" y="1079633"/>
              <a:ext cx="130800" cy="0"/>
            </a:xfrm>
            <a:prstGeom prst="straightConnector1">
              <a:avLst/>
            </a:prstGeom>
            <a:noFill/>
            <a:ln w="9525" cap="flat" cmpd="sng">
              <a:solidFill>
                <a:schemeClr val="lt1"/>
              </a:solidFill>
              <a:prstDash val="solid"/>
              <a:round/>
              <a:headEnd type="none" w="med" len="med"/>
              <a:tailEnd type="none" w="med" len="med"/>
            </a:ln>
          </p:spPr>
        </p:cxnSp>
        <p:cxnSp>
          <p:nvCxnSpPr>
            <p:cNvPr id="551" name="Google Shape;551;p49"/>
            <p:cNvCxnSpPr/>
            <p:nvPr/>
          </p:nvCxnSpPr>
          <p:spPr>
            <a:xfrm>
              <a:off x="4962470" y="999281"/>
              <a:ext cx="900" cy="167700"/>
            </a:xfrm>
            <a:prstGeom prst="straightConnector1">
              <a:avLst/>
            </a:prstGeom>
            <a:noFill/>
            <a:ln w="9525" cap="rnd" cmpd="sng">
              <a:solidFill>
                <a:schemeClr val="lt1"/>
              </a:solidFill>
              <a:prstDash val="solid"/>
              <a:round/>
              <a:headEnd type="none" w="med" len="med"/>
              <a:tailEnd type="none" w="med" len="med"/>
            </a:ln>
          </p:spPr>
        </p:cxnSp>
        <p:cxnSp>
          <p:nvCxnSpPr>
            <p:cNvPr id="552" name="Google Shape;552;p49"/>
            <p:cNvCxnSpPr>
              <a:stCxn id="539" idx="3"/>
              <a:endCxn id="539" idx="0"/>
            </p:cNvCxnSpPr>
            <p:nvPr/>
          </p:nvCxnSpPr>
          <p:spPr>
            <a:xfrm rot="5400000">
              <a:off x="4745467" y="1079799"/>
              <a:ext cx="117600" cy="1800"/>
            </a:xfrm>
            <a:prstGeom prst="straightConnector1">
              <a:avLst/>
            </a:prstGeom>
            <a:noFill/>
            <a:ln w="9525" cap="flat" cmpd="sng">
              <a:solidFill>
                <a:schemeClr val="lt1"/>
              </a:solidFill>
              <a:prstDash val="solid"/>
              <a:round/>
              <a:headEnd type="none" w="med" len="med"/>
              <a:tailEnd type="none" w="med" len="med"/>
            </a:ln>
          </p:spPr>
        </p:cxnSp>
        <p:cxnSp>
          <p:nvCxnSpPr>
            <p:cNvPr id="553" name="Google Shape;553;p49"/>
            <p:cNvCxnSpPr/>
            <p:nvPr/>
          </p:nvCxnSpPr>
          <p:spPr>
            <a:xfrm flipH="1">
              <a:off x="4725475" y="1001074"/>
              <a:ext cx="900" cy="162300"/>
            </a:xfrm>
            <a:prstGeom prst="straightConnector1">
              <a:avLst/>
            </a:prstGeom>
            <a:noFill/>
            <a:ln w="9525" cap="rnd" cmpd="sng">
              <a:solidFill>
                <a:schemeClr val="lt1"/>
              </a:solidFill>
              <a:prstDash val="solid"/>
              <a:round/>
              <a:headEnd type="none" w="med" len="med"/>
              <a:tailEnd type="none" w="med" len="med"/>
            </a:ln>
          </p:spPr>
        </p:cxnSp>
        <p:cxnSp>
          <p:nvCxnSpPr>
            <p:cNvPr id="554" name="Google Shape;554;p49"/>
            <p:cNvCxnSpPr/>
            <p:nvPr/>
          </p:nvCxnSpPr>
          <p:spPr>
            <a:xfrm flipH="1">
              <a:off x="4764450" y="1001074"/>
              <a:ext cx="900" cy="162300"/>
            </a:xfrm>
            <a:prstGeom prst="straightConnector1">
              <a:avLst/>
            </a:prstGeom>
            <a:noFill/>
            <a:ln w="9525" cap="rnd" cmpd="sng">
              <a:solidFill>
                <a:schemeClr val="lt1"/>
              </a:solidFill>
              <a:prstDash val="solid"/>
              <a:round/>
              <a:headEnd type="none" w="med" len="med"/>
              <a:tailEnd type="none" w="med" len="med"/>
            </a:ln>
          </p:spPr>
        </p:cxnSp>
        <p:cxnSp>
          <p:nvCxnSpPr>
            <p:cNvPr id="555" name="Google Shape;555;p49"/>
            <p:cNvCxnSpPr>
              <a:stCxn id="539" idx="2"/>
              <a:endCxn id="539" idx="1"/>
            </p:cNvCxnSpPr>
            <p:nvPr/>
          </p:nvCxnSpPr>
          <p:spPr>
            <a:xfrm rot="5400000">
              <a:off x="4628017" y="1081749"/>
              <a:ext cx="117600" cy="1800"/>
            </a:xfrm>
            <a:prstGeom prst="straightConnector1">
              <a:avLst/>
            </a:prstGeom>
            <a:noFill/>
            <a:ln w="9525" cap="flat" cmpd="sng">
              <a:solidFill>
                <a:schemeClr val="lt1"/>
              </a:solidFill>
              <a:prstDash val="solid"/>
              <a:round/>
              <a:headEnd type="none" w="med" len="med"/>
              <a:tailEnd type="none" w="med" len="med"/>
            </a:ln>
          </p:spPr>
        </p:cxnSp>
      </p:grpSp>
      <p:sp>
        <p:nvSpPr>
          <p:cNvPr id="2" name="Rectangle 1"/>
          <p:cNvSpPr/>
          <p:nvPr/>
        </p:nvSpPr>
        <p:spPr>
          <a:xfrm>
            <a:off x="566628" y="4763496"/>
            <a:ext cx="1702710" cy="307777"/>
          </a:xfrm>
          <a:prstGeom prst="rect">
            <a:avLst/>
          </a:prstGeom>
        </p:spPr>
        <p:txBody>
          <a:bodyPr wrap="none">
            <a:spAutoFit/>
          </a:bodyPr>
          <a:lstStyle/>
          <a:p>
            <a:r>
              <a:rPr lang="en-US" dirty="0">
                <a:solidFill>
                  <a:schemeClr val="bg1"/>
                </a:solidFill>
                <a:latin typeface="Times New Roman" panose="02020603050405020304" pitchFamily="18" charset="0"/>
              </a:rPr>
              <a:t>Del </a:t>
            </a:r>
            <a:r>
              <a:rPr lang="en-US" dirty="0" err="1">
                <a:solidFill>
                  <a:schemeClr val="bg1"/>
                </a:solidFill>
                <a:latin typeface="Times New Roman" panose="02020603050405020304" pitchFamily="18" charset="0"/>
              </a:rPr>
              <a:t>Coso</a:t>
            </a:r>
            <a:r>
              <a:rPr lang="en-US" dirty="0">
                <a:solidFill>
                  <a:schemeClr val="bg1"/>
                </a:solidFill>
                <a:latin typeface="Times New Roman" panose="02020603050405020304" pitchFamily="18" charset="0"/>
              </a:rPr>
              <a:t> et al., 2019</a:t>
            </a:r>
            <a:endParaRPr lang="en-US" dirty="0">
              <a:solidFill>
                <a:schemeClr val="bg1"/>
              </a:solidFill>
            </a:endParaRPr>
          </a:p>
        </p:txBody>
      </p:sp>
    </p:spTree>
    <p:extLst>
      <p:ext uri="{BB962C8B-B14F-4D97-AF65-F5344CB8AC3E}">
        <p14:creationId xmlns:p14="http://schemas.microsoft.com/office/powerpoint/2010/main" val="353408002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31"/>
        <p:cNvGrpSpPr/>
        <p:nvPr/>
      </p:nvGrpSpPr>
      <p:grpSpPr>
        <a:xfrm>
          <a:off x="0" y="0"/>
          <a:ext cx="0" cy="0"/>
          <a:chOff x="0" y="0"/>
          <a:chExt cx="0" cy="0"/>
        </a:xfrm>
      </p:grpSpPr>
      <p:sp>
        <p:nvSpPr>
          <p:cNvPr id="533" name="Google Shape;533;p49"/>
          <p:cNvSpPr txBox="1">
            <a:spLocks noGrp="1"/>
          </p:cNvSpPr>
          <p:nvPr>
            <p:ph type="title"/>
          </p:nvPr>
        </p:nvSpPr>
        <p:spPr>
          <a:xfrm>
            <a:off x="1005651" y="1189628"/>
            <a:ext cx="4884941" cy="1447555"/>
          </a:xfrm>
          <a:prstGeom prst="rect">
            <a:avLst/>
          </a:prstGeom>
        </p:spPr>
        <p:txBody>
          <a:bodyPr spcFirstLastPara="1" wrap="square" lIns="91425" tIns="91425" rIns="91425" bIns="91425" anchor="ctr" anchorCtr="0">
            <a:noAutofit/>
          </a:bodyPr>
          <a:lstStyle/>
          <a:p>
            <a:pPr lvl="0" algn="r" rtl="1"/>
            <a:r>
              <a:rPr lang="he-IL" sz="2400" b="0" dirty="0">
                <a:cs typeface="Assistant"/>
              </a:rPr>
              <a:t>אחד החלבונים המבניים היוצרים את מבנה השריר הוא </a:t>
            </a:r>
            <a:r>
              <a:rPr lang="he-IL" sz="3200" b="0" dirty="0" smtClean="0">
                <a:cs typeface="Assistant"/>
              </a:rPr>
              <a:t>3</a:t>
            </a:r>
            <a:r>
              <a:rPr lang="he-IL" sz="2400" b="0" dirty="0" smtClean="0">
                <a:cs typeface="Assistant"/>
              </a:rPr>
              <a:t>-</a:t>
            </a:r>
            <a:r>
              <a:rPr lang="en-US" sz="2400" b="0" i="1" dirty="0" smtClean="0">
                <a:cs typeface="Assistant"/>
              </a:rPr>
              <a:t> </a:t>
            </a:r>
            <a:r>
              <a:rPr lang="en-US" sz="2400" b="0" dirty="0" err="1" smtClean="0">
                <a:cs typeface="Assistant"/>
              </a:rPr>
              <a:t>Actinin</a:t>
            </a:r>
            <a:r>
              <a:rPr lang="en-US" sz="2400" b="0" dirty="0" smtClean="0">
                <a:cs typeface="Assistant"/>
              </a:rPr>
              <a:t>-Alpha </a:t>
            </a:r>
            <a:r>
              <a:rPr lang="he-IL" sz="2400" b="0" dirty="0">
                <a:cs typeface="Assistant"/>
              </a:rPr>
              <a:t>המקודד על ידי </a:t>
            </a:r>
            <a:r>
              <a:rPr lang="he-IL" sz="2400" b="0" dirty="0" smtClean="0">
                <a:cs typeface="Assistant"/>
              </a:rPr>
              <a:t>הגן</a:t>
            </a:r>
            <a:r>
              <a:rPr lang="en-US" sz="2400" b="0" dirty="0" smtClean="0">
                <a:cs typeface="Assistant"/>
              </a:rPr>
              <a:t>  </a:t>
            </a:r>
            <a:r>
              <a:rPr lang="he-IL" sz="2400" b="0" dirty="0" smtClean="0">
                <a:cs typeface="Assistant"/>
              </a:rPr>
              <a:t> </a:t>
            </a:r>
            <a:r>
              <a:rPr lang="en-US" sz="2400" b="0" i="1" dirty="0" smtClean="0">
                <a:cs typeface="Assistant"/>
              </a:rPr>
              <a:t>ACTN3</a:t>
            </a:r>
            <a:r>
              <a:rPr lang="he-IL" sz="2400" b="0" dirty="0" smtClean="0">
                <a:cs typeface="Assistant"/>
              </a:rPr>
              <a:t> וממוקם </a:t>
            </a:r>
            <a:r>
              <a:rPr lang="he-IL" sz="2400" b="0" dirty="0">
                <a:cs typeface="Assistant"/>
              </a:rPr>
              <a:t>על כרומוזום </a:t>
            </a:r>
            <a:r>
              <a:rPr lang="he-IL" sz="2400" b="0" dirty="0" smtClean="0">
                <a:cs typeface="Assistant"/>
              </a:rPr>
              <a:t>11.</a:t>
            </a:r>
            <a:br>
              <a:rPr lang="he-IL" sz="2400" b="0" dirty="0" smtClean="0">
                <a:cs typeface="Assistant"/>
              </a:rPr>
            </a:br>
            <a:r>
              <a:rPr lang="he-IL" sz="2400" b="0" dirty="0">
                <a:cs typeface="Assistant"/>
              </a:rPr>
              <a:t/>
            </a:r>
            <a:br>
              <a:rPr lang="he-IL" sz="2400" b="0" dirty="0">
                <a:cs typeface="Assistant"/>
              </a:rPr>
            </a:br>
            <a:endParaRPr sz="2400" b="0" dirty="0">
              <a:cs typeface="Assistant"/>
            </a:endParaRPr>
          </a:p>
        </p:txBody>
      </p:sp>
      <p:pic>
        <p:nvPicPr>
          <p:cNvPr id="534" name="Google Shape;534;p49"/>
          <p:cNvPicPr preferRelativeResize="0"/>
          <p:nvPr/>
        </p:nvPicPr>
        <p:blipFill rotWithShape="1">
          <a:blip r:embed="rId3">
            <a:alphaModFix/>
          </a:blip>
          <a:srcRect l="19345" t="1380" r="17985" b="1380"/>
          <a:stretch/>
        </p:blipFill>
        <p:spPr>
          <a:xfrm>
            <a:off x="7336276" y="773662"/>
            <a:ext cx="1383977" cy="1431325"/>
          </a:xfrm>
          <a:prstGeom prst="rect">
            <a:avLst/>
          </a:prstGeom>
          <a:noFill/>
          <a:ln>
            <a:noFill/>
          </a:ln>
        </p:spPr>
      </p:pic>
      <p:pic>
        <p:nvPicPr>
          <p:cNvPr id="535" name="Google Shape;535;p49"/>
          <p:cNvPicPr preferRelativeResize="0"/>
          <p:nvPr/>
        </p:nvPicPr>
        <p:blipFill rotWithShape="1">
          <a:blip r:embed="rId4">
            <a:alphaModFix/>
          </a:blip>
          <a:srcRect l="27301" r="6240"/>
          <a:stretch/>
        </p:blipFill>
        <p:spPr>
          <a:xfrm flipH="1">
            <a:off x="6592600" y="1189628"/>
            <a:ext cx="2189501" cy="2195800"/>
          </a:xfrm>
          <a:prstGeom prst="rect">
            <a:avLst/>
          </a:prstGeom>
          <a:noFill/>
          <a:ln>
            <a:noFill/>
          </a:ln>
        </p:spPr>
      </p:pic>
      <p:grpSp>
        <p:nvGrpSpPr>
          <p:cNvPr id="537" name="Google Shape;537;p49"/>
          <p:cNvGrpSpPr/>
          <p:nvPr/>
        </p:nvGrpSpPr>
        <p:grpSpPr>
          <a:xfrm rot="5400000">
            <a:off x="8459352" y="525364"/>
            <a:ext cx="448016" cy="159289"/>
            <a:chOff x="4405045" y="960533"/>
            <a:chExt cx="680462" cy="241934"/>
          </a:xfrm>
        </p:grpSpPr>
        <p:grpSp>
          <p:nvGrpSpPr>
            <p:cNvPr id="538" name="Google Shape;538;p49"/>
            <p:cNvGrpSpPr/>
            <p:nvPr/>
          </p:nvGrpSpPr>
          <p:grpSpPr>
            <a:xfrm>
              <a:off x="4405045" y="960533"/>
              <a:ext cx="680462" cy="241934"/>
              <a:chOff x="4405045" y="960533"/>
              <a:chExt cx="680462" cy="241934"/>
            </a:xfrm>
          </p:grpSpPr>
          <p:sp>
            <p:nvSpPr>
              <p:cNvPr id="539" name="Google Shape;539;p49"/>
              <p:cNvSpPr/>
              <p:nvPr/>
            </p:nvSpPr>
            <p:spPr>
              <a:xfrm rot="2700000">
                <a:off x="4663796" y="997170"/>
                <a:ext cx="163342" cy="168857"/>
              </a:xfrm>
              <a:prstGeom prst="round2DiagRect">
                <a:avLst>
                  <a:gd name="adj1" fmla="val 50000"/>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9"/>
              <p:cNvSpPr/>
              <p:nvPr/>
            </p:nvSpPr>
            <p:spPr>
              <a:xfrm rot="-2700000">
                <a:off x="4436501" y="995607"/>
                <a:ext cx="151887" cy="151887"/>
              </a:xfrm>
              <a:prstGeom prst="arc">
                <a:avLst>
                  <a:gd name="adj1" fmla="val 17826268"/>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1" name="Google Shape;541;p49"/>
              <p:cNvCxnSpPr>
                <a:stCxn id="540" idx="2"/>
                <a:endCxn id="539" idx="1"/>
              </p:cNvCxnSpPr>
              <p:nvPr/>
            </p:nvCxnSpPr>
            <p:spPr>
              <a:xfrm rot="-5400000" flipH="1">
                <a:off x="4564345" y="1019650"/>
                <a:ext cx="123300" cy="119700"/>
              </a:xfrm>
              <a:prstGeom prst="straightConnector1">
                <a:avLst/>
              </a:prstGeom>
              <a:noFill/>
              <a:ln w="9525" cap="flat" cmpd="sng">
                <a:solidFill>
                  <a:schemeClr val="lt1"/>
                </a:solidFill>
                <a:prstDash val="solid"/>
                <a:round/>
                <a:headEnd type="none" w="med" len="med"/>
                <a:tailEnd type="none" w="med" len="med"/>
              </a:ln>
            </p:spPr>
          </p:cxnSp>
          <p:sp>
            <p:nvSpPr>
              <p:cNvPr id="542" name="Google Shape;542;p49"/>
              <p:cNvSpPr/>
              <p:nvPr/>
            </p:nvSpPr>
            <p:spPr>
              <a:xfrm rot="-8100000" flipH="1">
                <a:off x="4436501" y="1019123"/>
                <a:ext cx="151887" cy="151887"/>
              </a:xfrm>
              <a:prstGeom prst="arc">
                <a:avLst>
                  <a:gd name="adj1" fmla="val 17776405"/>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3" name="Google Shape;543;p49"/>
              <p:cNvCxnSpPr>
                <a:stCxn id="542" idx="2"/>
              </p:cNvCxnSpPr>
              <p:nvPr/>
            </p:nvCxnSpPr>
            <p:spPr>
              <a:xfrm rot="-5400000">
                <a:off x="4564345" y="1027266"/>
                <a:ext cx="123300" cy="119700"/>
              </a:xfrm>
              <a:prstGeom prst="straightConnector1">
                <a:avLst/>
              </a:prstGeom>
              <a:noFill/>
              <a:ln w="9525" cap="flat" cmpd="sng">
                <a:solidFill>
                  <a:schemeClr val="lt1"/>
                </a:solidFill>
                <a:prstDash val="solid"/>
                <a:round/>
                <a:headEnd type="none" w="med" len="med"/>
                <a:tailEnd type="none" w="med" len="med"/>
              </a:ln>
            </p:spPr>
          </p:cxnSp>
          <p:sp>
            <p:nvSpPr>
              <p:cNvPr id="544" name="Google Shape;544;p49"/>
              <p:cNvSpPr/>
              <p:nvPr/>
            </p:nvSpPr>
            <p:spPr>
              <a:xfrm rot="2700000" flipH="1">
                <a:off x="4902164" y="991990"/>
                <a:ext cx="151887" cy="151887"/>
              </a:xfrm>
              <a:prstGeom prst="arc">
                <a:avLst>
                  <a:gd name="adj1" fmla="val 17826268"/>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5" name="Google Shape;545;p49"/>
              <p:cNvCxnSpPr>
                <a:stCxn id="544" idx="2"/>
              </p:cNvCxnSpPr>
              <p:nvPr/>
            </p:nvCxnSpPr>
            <p:spPr>
              <a:xfrm rot="5400000">
                <a:off x="4802907" y="1016033"/>
                <a:ext cx="123300" cy="119700"/>
              </a:xfrm>
              <a:prstGeom prst="straightConnector1">
                <a:avLst/>
              </a:prstGeom>
              <a:noFill/>
              <a:ln w="9525" cap="flat" cmpd="sng">
                <a:solidFill>
                  <a:schemeClr val="lt1"/>
                </a:solidFill>
                <a:prstDash val="solid"/>
                <a:round/>
                <a:headEnd type="none" w="med" len="med"/>
                <a:tailEnd type="none" w="med" len="med"/>
              </a:ln>
            </p:spPr>
          </p:cxnSp>
          <p:sp>
            <p:nvSpPr>
              <p:cNvPr id="546" name="Google Shape;546;p49"/>
              <p:cNvSpPr/>
              <p:nvPr/>
            </p:nvSpPr>
            <p:spPr>
              <a:xfrm rot="8100000">
                <a:off x="4902164" y="1015506"/>
                <a:ext cx="151887" cy="151887"/>
              </a:xfrm>
              <a:prstGeom prst="arc">
                <a:avLst>
                  <a:gd name="adj1" fmla="val 17776405"/>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7" name="Google Shape;547;p49"/>
              <p:cNvCxnSpPr>
                <a:stCxn id="546" idx="2"/>
              </p:cNvCxnSpPr>
              <p:nvPr/>
            </p:nvCxnSpPr>
            <p:spPr>
              <a:xfrm rot="5400000" flipH="1">
                <a:off x="4802907" y="1023649"/>
                <a:ext cx="123300" cy="119700"/>
              </a:xfrm>
              <a:prstGeom prst="straightConnector1">
                <a:avLst/>
              </a:prstGeom>
              <a:noFill/>
              <a:ln w="9525" cap="flat" cmpd="sng">
                <a:solidFill>
                  <a:schemeClr val="lt1"/>
                </a:solidFill>
                <a:prstDash val="solid"/>
                <a:round/>
                <a:headEnd type="none" w="med" len="med"/>
                <a:tailEnd type="none" w="med" len="med"/>
              </a:ln>
            </p:spPr>
          </p:cxnSp>
        </p:grpSp>
        <p:cxnSp>
          <p:nvCxnSpPr>
            <p:cNvPr id="548" name="Google Shape;548;p49"/>
            <p:cNvCxnSpPr>
              <a:stCxn id="540" idx="2"/>
              <a:endCxn id="542" idx="2"/>
            </p:cNvCxnSpPr>
            <p:nvPr/>
          </p:nvCxnSpPr>
          <p:spPr>
            <a:xfrm rot="5400000">
              <a:off x="4500745" y="1083250"/>
              <a:ext cx="130800" cy="0"/>
            </a:xfrm>
            <a:prstGeom prst="straightConnector1">
              <a:avLst/>
            </a:prstGeom>
            <a:noFill/>
            <a:ln w="9525" cap="flat" cmpd="sng">
              <a:solidFill>
                <a:schemeClr val="lt1"/>
              </a:solidFill>
              <a:prstDash val="solid"/>
              <a:round/>
              <a:headEnd type="none" w="med" len="med"/>
              <a:tailEnd type="none" w="med" len="med"/>
            </a:ln>
          </p:spPr>
        </p:cxnSp>
        <p:cxnSp>
          <p:nvCxnSpPr>
            <p:cNvPr id="549" name="Google Shape;549;p49"/>
            <p:cNvCxnSpPr/>
            <p:nvPr/>
          </p:nvCxnSpPr>
          <p:spPr>
            <a:xfrm flipH="1">
              <a:off x="4527184" y="999281"/>
              <a:ext cx="900" cy="167700"/>
            </a:xfrm>
            <a:prstGeom prst="straightConnector1">
              <a:avLst/>
            </a:prstGeom>
            <a:noFill/>
            <a:ln w="9525" cap="rnd" cmpd="sng">
              <a:solidFill>
                <a:schemeClr val="lt1"/>
              </a:solidFill>
              <a:prstDash val="solid"/>
              <a:round/>
              <a:headEnd type="none" w="med" len="med"/>
              <a:tailEnd type="none" w="med" len="med"/>
            </a:ln>
          </p:spPr>
        </p:cxnSp>
        <p:cxnSp>
          <p:nvCxnSpPr>
            <p:cNvPr id="550" name="Google Shape;550;p49"/>
            <p:cNvCxnSpPr>
              <a:stCxn id="544" idx="2"/>
              <a:endCxn id="546" idx="2"/>
            </p:cNvCxnSpPr>
            <p:nvPr/>
          </p:nvCxnSpPr>
          <p:spPr>
            <a:xfrm rot="5400000">
              <a:off x="4859007" y="1079633"/>
              <a:ext cx="130800" cy="0"/>
            </a:xfrm>
            <a:prstGeom prst="straightConnector1">
              <a:avLst/>
            </a:prstGeom>
            <a:noFill/>
            <a:ln w="9525" cap="flat" cmpd="sng">
              <a:solidFill>
                <a:schemeClr val="lt1"/>
              </a:solidFill>
              <a:prstDash val="solid"/>
              <a:round/>
              <a:headEnd type="none" w="med" len="med"/>
              <a:tailEnd type="none" w="med" len="med"/>
            </a:ln>
          </p:spPr>
        </p:cxnSp>
        <p:cxnSp>
          <p:nvCxnSpPr>
            <p:cNvPr id="551" name="Google Shape;551;p49"/>
            <p:cNvCxnSpPr/>
            <p:nvPr/>
          </p:nvCxnSpPr>
          <p:spPr>
            <a:xfrm>
              <a:off x="4962470" y="999281"/>
              <a:ext cx="900" cy="167700"/>
            </a:xfrm>
            <a:prstGeom prst="straightConnector1">
              <a:avLst/>
            </a:prstGeom>
            <a:noFill/>
            <a:ln w="9525" cap="rnd" cmpd="sng">
              <a:solidFill>
                <a:schemeClr val="lt1"/>
              </a:solidFill>
              <a:prstDash val="solid"/>
              <a:round/>
              <a:headEnd type="none" w="med" len="med"/>
              <a:tailEnd type="none" w="med" len="med"/>
            </a:ln>
          </p:spPr>
        </p:cxnSp>
        <p:cxnSp>
          <p:nvCxnSpPr>
            <p:cNvPr id="552" name="Google Shape;552;p49"/>
            <p:cNvCxnSpPr>
              <a:stCxn id="539" idx="3"/>
              <a:endCxn id="539" idx="0"/>
            </p:cNvCxnSpPr>
            <p:nvPr/>
          </p:nvCxnSpPr>
          <p:spPr>
            <a:xfrm rot="5400000">
              <a:off x="4745467" y="1079799"/>
              <a:ext cx="117600" cy="1800"/>
            </a:xfrm>
            <a:prstGeom prst="straightConnector1">
              <a:avLst/>
            </a:prstGeom>
            <a:noFill/>
            <a:ln w="9525" cap="flat" cmpd="sng">
              <a:solidFill>
                <a:schemeClr val="lt1"/>
              </a:solidFill>
              <a:prstDash val="solid"/>
              <a:round/>
              <a:headEnd type="none" w="med" len="med"/>
              <a:tailEnd type="none" w="med" len="med"/>
            </a:ln>
          </p:spPr>
        </p:cxnSp>
        <p:cxnSp>
          <p:nvCxnSpPr>
            <p:cNvPr id="553" name="Google Shape;553;p49"/>
            <p:cNvCxnSpPr/>
            <p:nvPr/>
          </p:nvCxnSpPr>
          <p:spPr>
            <a:xfrm flipH="1">
              <a:off x="4725475" y="1001074"/>
              <a:ext cx="900" cy="162300"/>
            </a:xfrm>
            <a:prstGeom prst="straightConnector1">
              <a:avLst/>
            </a:prstGeom>
            <a:noFill/>
            <a:ln w="9525" cap="rnd" cmpd="sng">
              <a:solidFill>
                <a:schemeClr val="lt1"/>
              </a:solidFill>
              <a:prstDash val="solid"/>
              <a:round/>
              <a:headEnd type="none" w="med" len="med"/>
              <a:tailEnd type="none" w="med" len="med"/>
            </a:ln>
          </p:spPr>
        </p:cxnSp>
        <p:cxnSp>
          <p:nvCxnSpPr>
            <p:cNvPr id="554" name="Google Shape;554;p49"/>
            <p:cNvCxnSpPr/>
            <p:nvPr/>
          </p:nvCxnSpPr>
          <p:spPr>
            <a:xfrm flipH="1">
              <a:off x="4764450" y="1001074"/>
              <a:ext cx="900" cy="162300"/>
            </a:xfrm>
            <a:prstGeom prst="straightConnector1">
              <a:avLst/>
            </a:prstGeom>
            <a:noFill/>
            <a:ln w="9525" cap="rnd" cmpd="sng">
              <a:solidFill>
                <a:schemeClr val="lt1"/>
              </a:solidFill>
              <a:prstDash val="solid"/>
              <a:round/>
              <a:headEnd type="none" w="med" len="med"/>
              <a:tailEnd type="none" w="med" len="med"/>
            </a:ln>
          </p:spPr>
        </p:cxnSp>
        <p:cxnSp>
          <p:nvCxnSpPr>
            <p:cNvPr id="555" name="Google Shape;555;p49"/>
            <p:cNvCxnSpPr>
              <a:stCxn id="539" idx="2"/>
              <a:endCxn id="539" idx="1"/>
            </p:cNvCxnSpPr>
            <p:nvPr/>
          </p:nvCxnSpPr>
          <p:spPr>
            <a:xfrm rot="5400000">
              <a:off x="4628017" y="1081749"/>
              <a:ext cx="117600" cy="1800"/>
            </a:xfrm>
            <a:prstGeom prst="straightConnector1">
              <a:avLst/>
            </a:prstGeom>
            <a:noFill/>
            <a:ln w="9525" cap="flat" cmpd="sng">
              <a:solidFill>
                <a:schemeClr val="lt1"/>
              </a:solidFill>
              <a:prstDash val="solid"/>
              <a:round/>
              <a:headEnd type="none" w="med" len="med"/>
              <a:tailEnd type="none" w="med" len="med"/>
            </a:ln>
          </p:spPr>
        </p:cxnSp>
      </p:grpSp>
    </p:spTree>
    <p:extLst>
      <p:ext uri="{BB962C8B-B14F-4D97-AF65-F5344CB8AC3E}">
        <p14:creationId xmlns:p14="http://schemas.microsoft.com/office/powerpoint/2010/main" val="600233972"/>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39"/>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48904" y="1227221"/>
            <a:ext cx="8453299" cy="2037347"/>
          </a:xfrm>
          <a:prstGeom prst="rect">
            <a:avLst/>
          </a:prstGeom>
        </p:spPr>
      </p:pic>
      <p:sp>
        <p:nvSpPr>
          <p:cNvPr id="4" name="Oval 3"/>
          <p:cNvSpPr/>
          <p:nvPr/>
        </p:nvSpPr>
        <p:spPr>
          <a:xfrm>
            <a:off x="7836569" y="2534653"/>
            <a:ext cx="577516" cy="665747"/>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Google Shape;842;p62"/>
          <p:cNvSpPr txBox="1">
            <a:spLocks/>
          </p:cNvSpPr>
          <p:nvPr/>
        </p:nvSpPr>
        <p:spPr>
          <a:xfrm flipH="1">
            <a:off x="3055353" y="3634274"/>
            <a:ext cx="2840400" cy="716400"/>
          </a:xfrm>
          <a:prstGeom prst="rect">
            <a:avLst/>
          </a:prstGeom>
          <a:solidFill>
            <a:schemeClr val="tx2"/>
          </a:solidFill>
        </p:spPr>
        <p:txBody>
          <a:bodyPr spcFirstLastPara="1" wrap="square" lIns="90000" tIns="91425" rIns="90000"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buClr>
                <a:schemeClr val="lt1"/>
              </a:buClr>
              <a:buSzPts val="2800"/>
            </a:pPr>
            <a:r>
              <a:rPr lang="he-IL" sz="1600" dirty="0">
                <a:solidFill>
                  <a:schemeClr val="dk2"/>
                </a:solidFill>
                <a:latin typeface="Assistant" pitchFamily="2" charset="-79"/>
                <a:ea typeface="Montserrat Medium"/>
                <a:cs typeface="Assistant" pitchFamily="2" charset="-79"/>
                <a:sym typeface="Montserrat Medium"/>
              </a:rPr>
              <a:t>כחלק מן </a:t>
            </a:r>
            <a:r>
              <a:rPr lang="he-IL" sz="1600" dirty="0" smtClean="0">
                <a:solidFill>
                  <a:schemeClr val="dk2"/>
                </a:solidFill>
                <a:latin typeface="Assistant" pitchFamily="2" charset="-79"/>
                <a:ea typeface="Montserrat Medium"/>
                <a:cs typeface="Assistant" pitchFamily="2" charset="-79"/>
                <a:sym typeface="Montserrat Medium"/>
              </a:rPr>
              <a:t>הפעילות,</a:t>
            </a:r>
            <a:endParaRPr lang="he-IL" sz="1600" dirty="0">
              <a:solidFill>
                <a:schemeClr val="dk2"/>
              </a:solidFill>
              <a:latin typeface="Assistant" pitchFamily="2" charset="-79"/>
              <a:ea typeface="Montserrat Medium"/>
              <a:cs typeface="Assistant" pitchFamily="2" charset="-79"/>
              <a:sym typeface="Montserrat Medium"/>
            </a:endParaRPr>
          </a:p>
          <a:p>
            <a:pPr algn="ctr">
              <a:buClr>
                <a:schemeClr val="lt1"/>
              </a:buClr>
              <a:buSzPts val="2800"/>
            </a:pPr>
            <a:r>
              <a:rPr lang="he-IL" sz="1600" dirty="0" smtClean="0">
                <a:solidFill>
                  <a:schemeClr val="dk2"/>
                </a:solidFill>
                <a:latin typeface="Assistant" pitchFamily="2" charset="-79"/>
                <a:ea typeface="Montserrat Medium"/>
                <a:cs typeface="Assistant" pitchFamily="2" charset="-79"/>
                <a:sym typeface="Montserrat Medium"/>
              </a:rPr>
              <a:t>התלמידים ממלאים את הטבלה</a:t>
            </a:r>
            <a:endParaRPr lang="he-IL" sz="1600" dirty="0">
              <a:solidFill>
                <a:schemeClr val="dk2"/>
              </a:solidFill>
              <a:latin typeface="Assistant" pitchFamily="2" charset="-79"/>
              <a:ea typeface="Montserrat Medium"/>
              <a:cs typeface="Assistant" pitchFamily="2" charset="-79"/>
              <a:sym typeface="Montserrat Medium"/>
            </a:endParaRPr>
          </a:p>
        </p:txBody>
      </p:sp>
    </p:spTree>
    <p:extLst>
      <p:ext uri="{BB962C8B-B14F-4D97-AF65-F5344CB8AC3E}">
        <p14:creationId xmlns:p14="http://schemas.microsoft.com/office/powerpoint/2010/main" val="1828521992"/>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939"/>
        <p:cNvGrpSpPr/>
        <p:nvPr/>
      </p:nvGrpSpPr>
      <p:grpSpPr>
        <a:xfrm>
          <a:off x="0" y="0"/>
          <a:ext cx="0" cy="0"/>
          <a:chOff x="0" y="0"/>
          <a:chExt cx="0" cy="0"/>
        </a:xfrm>
      </p:grpSpPr>
      <p:sp>
        <p:nvSpPr>
          <p:cNvPr id="940" name="Google Shape;940;p6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0">
                <a:latin typeface="Lato Light"/>
                <a:ea typeface="Lato Light"/>
                <a:cs typeface="Lato Light"/>
                <a:sym typeface="Lato Light"/>
              </a:rPr>
              <a:t>TRANSLATE </a:t>
            </a:r>
            <a:r>
              <a:rPr lang="en"/>
              <a:t>CONCLUSIONS</a:t>
            </a:r>
            <a:endParaRPr/>
          </a:p>
        </p:txBody>
      </p:sp>
      <p:sp>
        <p:nvSpPr>
          <p:cNvPr id="942" name="Google Shape;942;p65"/>
          <p:cNvSpPr txBox="1">
            <a:spLocks noGrp="1"/>
          </p:cNvSpPr>
          <p:nvPr>
            <p:ph type="title" idx="4294967295"/>
          </p:nvPr>
        </p:nvSpPr>
        <p:spPr>
          <a:xfrm>
            <a:off x="6018536" y="1532225"/>
            <a:ext cx="2198100" cy="415800"/>
          </a:xfrm>
          <a:prstGeom prst="rect">
            <a:avLst/>
          </a:prstGeom>
        </p:spPr>
        <p:txBody>
          <a:bodyPr spcFirstLastPara="1" wrap="square" lIns="91425" tIns="91425" rIns="90000" bIns="91425" anchor="ctr" anchorCtr="0">
            <a:noAutofit/>
          </a:bodyPr>
          <a:lstStyle/>
          <a:p>
            <a:pPr marL="0" lvl="0" indent="0" algn="l" rtl="0">
              <a:lnSpc>
                <a:spcPct val="100000"/>
              </a:lnSpc>
              <a:spcBef>
                <a:spcPts val="0"/>
              </a:spcBef>
              <a:spcAft>
                <a:spcPts val="0"/>
              </a:spcAft>
              <a:buNone/>
            </a:pPr>
            <a:r>
              <a:rPr lang="en" sz="2100"/>
              <a:t>MERCURY</a:t>
            </a:r>
            <a:endParaRPr sz="2100"/>
          </a:p>
        </p:txBody>
      </p:sp>
      <p:sp>
        <p:nvSpPr>
          <p:cNvPr id="943" name="Google Shape;943;p65"/>
          <p:cNvSpPr txBox="1">
            <a:spLocks noGrp="1"/>
          </p:cNvSpPr>
          <p:nvPr>
            <p:ph type="subTitle" idx="4294967295"/>
          </p:nvPr>
        </p:nvSpPr>
        <p:spPr>
          <a:xfrm>
            <a:off x="6018536" y="1948025"/>
            <a:ext cx="2198100" cy="669600"/>
          </a:xfrm>
          <a:prstGeom prst="rect">
            <a:avLst/>
          </a:prstGeom>
        </p:spPr>
        <p:txBody>
          <a:bodyPr spcFirstLastPara="1" wrap="square" lIns="91425" tIns="91425" rIns="90000" bIns="91425" anchor="ctr" anchorCtr="0">
            <a:noAutofit/>
          </a:bodyPr>
          <a:lstStyle/>
          <a:p>
            <a:pPr marL="0" lvl="0" indent="0" algn="l" rtl="0">
              <a:lnSpc>
                <a:spcPct val="100000"/>
              </a:lnSpc>
              <a:spcBef>
                <a:spcPts val="0"/>
              </a:spcBef>
              <a:spcAft>
                <a:spcPts val="0"/>
              </a:spcAft>
              <a:buNone/>
            </a:pPr>
            <a:r>
              <a:rPr lang="en"/>
              <a:t>Mercury</a:t>
            </a:r>
            <a:r>
              <a:rPr lang="en" b="1"/>
              <a:t> </a:t>
            </a:r>
            <a:r>
              <a:rPr lang="en"/>
              <a:t>is the closest planet to the Sun and the smallest one </a:t>
            </a:r>
            <a:endParaRPr/>
          </a:p>
        </p:txBody>
      </p:sp>
      <p:sp>
        <p:nvSpPr>
          <p:cNvPr id="944" name="Google Shape;944;p65"/>
          <p:cNvSpPr txBox="1">
            <a:spLocks noGrp="1"/>
          </p:cNvSpPr>
          <p:nvPr>
            <p:ph type="title" idx="4294967295"/>
          </p:nvPr>
        </p:nvSpPr>
        <p:spPr>
          <a:xfrm>
            <a:off x="6018536" y="2965481"/>
            <a:ext cx="2198100" cy="415800"/>
          </a:xfrm>
          <a:prstGeom prst="rect">
            <a:avLst/>
          </a:prstGeom>
        </p:spPr>
        <p:txBody>
          <a:bodyPr spcFirstLastPara="1" wrap="square" lIns="91425" tIns="91425" rIns="90000" bIns="91425" anchor="ctr" anchorCtr="0">
            <a:noAutofit/>
          </a:bodyPr>
          <a:lstStyle/>
          <a:p>
            <a:pPr marL="0" lvl="0" indent="0" algn="l" rtl="0">
              <a:lnSpc>
                <a:spcPct val="100000"/>
              </a:lnSpc>
              <a:spcBef>
                <a:spcPts val="0"/>
              </a:spcBef>
              <a:spcAft>
                <a:spcPts val="0"/>
              </a:spcAft>
              <a:buNone/>
            </a:pPr>
            <a:r>
              <a:rPr lang="en" sz="2100"/>
              <a:t>VENUS</a:t>
            </a:r>
            <a:endParaRPr sz="2100"/>
          </a:p>
        </p:txBody>
      </p:sp>
      <p:sp>
        <p:nvSpPr>
          <p:cNvPr id="945" name="Google Shape;945;p65"/>
          <p:cNvSpPr txBox="1">
            <a:spLocks noGrp="1"/>
          </p:cNvSpPr>
          <p:nvPr>
            <p:ph type="subTitle" idx="4294967295"/>
          </p:nvPr>
        </p:nvSpPr>
        <p:spPr>
          <a:xfrm>
            <a:off x="6018536" y="3381281"/>
            <a:ext cx="2198100" cy="669600"/>
          </a:xfrm>
          <a:prstGeom prst="rect">
            <a:avLst/>
          </a:prstGeom>
        </p:spPr>
        <p:txBody>
          <a:bodyPr spcFirstLastPara="1" wrap="square" lIns="91425" tIns="91425" rIns="90000" bIns="91425" anchor="ctr" anchorCtr="0">
            <a:noAutofit/>
          </a:bodyPr>
          <a:lstStyle/>
          <a:p>
            <a:pPr marL="0" lvl="0" indent="0" algn="l" rtl="0">
              <a:lnSpc>
                <a:spcPct val="100000"/>
              </a:lnSpc>
              <a:spcBef>
                <a:spcPts val="0"/>
              </a:spcBef>
              <a:spcAft>
                <a:spcPts val="0"/>
              </a:spcAft>
              <a:buNone/>
            </a:pPr>
            <a:r>
              <a:rPr lang="en"/>
              <a:t>Venus is terribly hot, and its atmosphere is extremely poisonous</a:t>
            </a:r>
            <a:endParaRPr/>
          </a:p>
        </p:txBody>
      </p:sp>
      <p:sp>
        <p:nvSpPr>
          <p:cNvPr id="946" name="Google Shape;946;p65"/>
          <p:cNvSpPr/>
          <p:nvPr/>
        </p:nvSpPr>
        <p:spPr>
          <a:xfrm>
            <a:off x="5731211" y="1624834"/>
            <a:ext cx="230400" cy="229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947" name="Google Shape;947;p65"/>
          <p:cNvSpPr/>
          <p:nvPr/>
        </p:nvSpPr>
        <p:spPr>
          <a:xfrm>
            <a:off x="5731211" y="3058634"/>
            <a:ext cx="230400" cy="229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cxnSp>
        <p:nvCxnSpPr>
          <p:cNvPr id="949" name="Google Shape;949;p65"/>
          <p:cNvCxnSpPr/>
          <p:nvPr/>
        </p:nvCxnSpPr>
        <p:spPr>
          <a:xfrm>
            <a:off x="1445436" y="3769890"/>
            <a:ext cx="3660600" cy="0"/>
          </a:xfrm>
          <a:prstGeom prst="straightConnector1">
            <a:avLst/>
          </a:prstGeom>
          <a:noFill/>
          <a:ln w="19050" cap="flat" cmpd="sng">
            <a:solidFill>
              <a:schemeClr val="lt1"/>
            </a:solidFill>
            <a:prstDash val="solid"/>
            <a:round/>
            <a:headEnd type="none" w="med" len="med"/>
            <a:tailEnd type="none" w="med" len="med"/>
          </a:ln>
        </p:spPr>
      </p:cxnSp>
      <p:pic>
        <p:nvPicPr>
          <p:cNvPr id="2" name="Picture 1"/>
          <p:cNvPicPr>
            <a:picLocks noChangeAspect="1"/>
          </p:cNvPicPr>
          <p:nvPr/>
        </p:nvPicPr>
        <p:blipFill>
          <a:blip r:embed="rId3"/>
          <a:stretch>
            <a:fillRect/>
          </a:stretch>
        </p:blipFill>
        <p:spPr>
          <a:xfrm>
            <a:off x="871177" y="558182"/>
            <a:ext cx="7401646" cy="4118885"/>
          </a:xfrm>
          <a:prstGeom prst="rect">
            <a:avLst/>
          </a:prstGeom>
        </p:spPr>
      </p:pic>
      <p:sp>
        <p:nvSpPr>
          <p:cNvPr id="13" name="Oval 12"/>
          <p:cNvSpPr/>
          <p:nvPr/>
        </p:nvSpPr>
        <p:spPr>
          <a:xfrm>
            <a:off x="6312569" y="3753848"/>
            <a:ext cx="577516" cy="665747"/>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72838610"/>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06"/>
        <p:cNvGrpSpPr/>
        <p:nvPr/>
      </p:nvGrpSpPr>
      <p:grpSpPr>
        <a:xfrm>
          <a:off x="0" y="0"/>
          <a:ext cx="0" cy="0"/>
          <a:chOff x="0" y="0"/>
          <a:chExt cx="0" cy="0"/>
        </a:xfrm>
      </p:grpSpPr>
      <p:sp>
        <p:nvSpPr>
          <p:cNvPr id="507" name="Google Shape;507;p48"/>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e-IL" dirty="0" smtClean="0">
                <a:latin typeface="Lato Light"/>
                <a:ea typeface="Lato Light"/>
                <a:cs typeface="Lato Light"/>
                <a:sym typeface="Lato Light"/>
              </a:rPr>
              <a:t>שאלות </a:t>
            </a:r>
            <a:r>
              <a:rPr lang="he-IL" dirty="0" smtClean="0">
                <a:latin typeface="Lato Light"/>
                <a:ea typeface="Lato Light"/>
                <a:cs typeface="Lato Light"/>
                <a:sym typeface="Lato Light"/>
              </a:rPr>
              <a:t>לדוגמא במהלך </a:t>
            </a:r>
            <a:r>
              <a:rPr lang="he-IL" dirty="0" smtClean="0">
                <a:latin typeface="Lato Light"/>
                <a:ea typeface="Lato Light"/>
                <a:cs typeface="Lato Light"/>
                <a:sym typeface="Lato Light"/>
              </a:rPr>
              <a:t>הפעילות:</a:t>
            </a:r>
            <a:endParaRPr dirty="0">
              <a:latin typeface="Lato Black"/>
              <a:ea typeface="Lato Black"/>
              <a:cs typeface="Lato Black"/>
              <a:sym typeface="Lato Black"/>
            </a:endParaRPr>
          </a:p>
        </p:txBody>
      </p:sp>
      <p:sp>
        <p:nvSpPr>
          <p:cNvPr id="508" name="Google Shape;508;p48"/>
          <p:cNvSpPr txBox="1">
            <a:spLocks noGrp="1"/>
          </p:cNvSpPr>
          <p:nvPr>
            <p:ph type="subTitle" idx="1"/>
          </p:nvPr>
        </p:nvSpPr>
        <p:spPr>
          <a:xfrm>
            <a:off x="610975" y="2578703"/>
            <a:ext cx="3776539" cy="485100"/>
          </a:xfrm>
          <a:prstGeom prst="rect">
            <a:avLst/>
          </a:prstGeom>
        </p:spPr>
        <p:txBody>
          <a:bodyPr spcFirstLastPara="1" wrap="square" lIns="91425" tIns="91425" rIns="91425" bIns="91425" anchor="t" anchorCtr="0">
            <a:noAutofit/>
          </a:bodyPr>
          <a:lstStyle/>
          <a:p>
            <a:pPr marL="0" lvl="0" indent="0" algn="r">
              <a:spcAft>
                <a:spcPts val="1200"/>
              </a:spcAft>
            </a:pPr>
            <a:r>
              <a:rPr lang="he-IL" dirty="0">
                <a:latin typeface="Assistant" pitchFamily="2" charset="-79"/>
                <a:cs typeface="Assistant" pitchFamily="2" charset="-79"/>
              </a:rPr>
              <a:t>יש הסוברים שכדאי לקבוע את האפיון הגנטי של כל ספורטאי לפני שהוא בוחר את תחום התמחותו. </a:t>
            </a:r>
            <a:endParaRPr lang="en-US" dirty="0" smtClean="0">
              <a:latin typeface="Assistant" pitchFamily="2" charset="-79"/>
              <a:cs typeface="Assistant" pitchFamily="2" charset="-79"/>
            </a:endParaRPr>
          </a:p>
          <a:p>
            <a:pPr marL="0" lvl="0" indent="0" algn="r">
              <a:spcAft>
                <a:spcPts val="1200"/>
              </a:spcAft>
            </a:pPr>
            <a:r>
              <a:rPr lang="he-IL" dirty="0" smtClean="0">
                <a:latin typeface="Assistant" pitchFamily="2" charset="-79"/>
                <a:cs typeface="Assistant" pitchFamily="2" charset="-79"/>
              </a:rPr>
              <a:t>העלו </a:t>
            </a:r>
            <a:r>
              <a:rPr lang="he-IL" dirty="0" smtClean="0">
                <a:latin typeface="Assistant" pitchFamily="2" charset="-79"/>
                <a:cs typeface="Assistant" pitchFamily="2" charset="-79"/>
              </a:rPr>
              <a:t>טיעונים </a:t>
            </a:r>
            <a:r>
              <a:rPr lang="he-IL" dirty="0">
                <a:latin typeface="Assistant" pitchFamily="2" charset="-79"/>
                <a:cs typeface="Assistant" pitchFamily="2" charset="-79"/>
              </a:rPr>
              <a:t>בעד ונגד רעיון זה.</a:t>
            </a:r>
            <a:endParaRPr dirty="0">
              <a:latin typeface="Assistant" pitchFamily="2" charset="-79"/>
              <a:cs typeface="Assistant" pitchFamily="2" charset="-79"/>
            </a:endParaRPr>
          </a:p>
        </p:txBody>
      </p:sp>
      <p:sp>
        <p:nvSpPr>
          <p:cNvPr id="509" name="Google Shape;509;p48"/>
          <p:cNvSpPr txBox="1">
            <a:spLocks noGrp="1"/>
          </p:cNvSpPr>
          <p:nvPr>
            <p:ph type="subTitle" idx="2"/>
          </p:nvPr>
        </p:nvSpPr>
        <p:spPr>
          <a:xfrm>
            <a:off x="5310443" y="2566991"/>
            <a:ext cx="3279209" cy="485100"/>
          </a:xfrm>
          <a:prstGeom prst="rect">
            <a:avLst/>
          </a:prstGeom>
        </p:spPr>
        <p:txBody>
          <a:bodyPr spcFirstLastPara="1" wrap="square" lIns="91425" tIns="91425" rIns="91425" bIns="91425" anchor="t" anchorCtr="0">
            <a:noAutofit/>
          </a:bodyPr>
          <a:lstStyle/>
          <a:p>
            <a:pPr marL="0" lvl="0" indent="0" algn="r" rtl="1">
              <a:spcAft>
                <a:spcPts val="1200"/>
              </a:spcAft>
            </a:pPr>
            <a:r>
              <a:rPr lang="he-IL" dirty="0">
                <a:latin typeface="Assistant" pitchFamily="2" charset="-79"/>
                <a:cs typeface="Assistant" pitchFamily="2" charset="-79"/>
              </a:rPr>
              <a:t>בעבר ניזונו בני אדם מציד ומליקוט. איזה יתרון הישרדותי יכול היה כל אחד </a:t>
            </a:r>
            <a:r>
              <a:rPr lang="he-IL" dirty="0" smtClean="0">
                <a:latin typeface="Assistant" pitchFamily="2" charset="-79"/>
                <a:cs typeface="Assistant" pitchFamily="2" charset="-79"/>
              </a:rPr>
              <a:t>מן האללים </a:t>
            </a:r>
            <a:r>
              <a:rPr lang="he-IL" dirty="0">
                <a:latin typeface="Assistant" pitchFamily="2" charset="-79"/>
                <a:cs typeface="Assistant" pitchFamily="2" charset="-79"/>
              </a:rPr>
              <a:t>בגן </a:t>
            </a:r>
            <a:r>
              <a:rPr lang="en-US" i="1" dirty="0" smtClean="0">
                <a:latin typeface="Assistant" pitchFamily="2" charset="-79"/>
                <a:cs typeface="Assistant" pitchFamily="2" charset="-79"/>
              </a:rPr>
              <a:t>ACTN3 </a:t>
            </a:r>
            <a:r>
              <a:rPr lang="he-IL" i="1" dirty="0">
                <a:latin typeface="Assistant" pitchFamily="2" charset="-79"/>
                <a:cs typeface="Assistant" pitchFamily="2" charset="-79"/>
              </a:rPr>
              <a:t> </a:t>
            </a:r>
            <a:r>
              <a:rPr lang="he-IL" dirty="0" smtClean="0">
                <a:latin typeface="Assistant" pitchFamily="2" charset="-79"/>
                <a:cs typeface="Assistant" pitchFamily="2" charset="-79"/>
              </a:rPr>
              <a:t>להקנות</a:t>
            </a:r>
            <a:r>
              <a:rPr lang="he-IL" dirty="0">
                <a:latin typeface="Assistant" pitchFamily="2" charset="-79"/>
                <a:cs typeface="Assistant" pitchFamily="2" charset="-79"/>
              </a:rPr>
              <a:t>?</a:t>
            </a:r>
            <a:endParaRPr dirty="0">
              <a:latin typeface="Assistant" pitchFamily="2" charset="-79"/>
              <a:cs typeface="Assistant" pitchFamily="2" charset="-79"/>
            </a:endParaRPr>
          </a:p>
        </p:txBody>
      </p:sp>
      <p:sp>
        <p:nvSpPr>
          <p:cNvPr id="512" name="Google Shape;512;p48"/>
          <p:cNvSpPr/>
          <p:nvPr/>
        </p:nvSpPr>
        <p:spPr>
          <a:xfrm>
            <a:off x="2367334" y="1541892"/>
            <a:ext cx="763200" cy="7632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8"/>
          <p:cNvSpPr/>
          <p:nvPr/>
        </p:nvSpPr>
        <p:spPr>
          <a:xfrm>
            <a:off x="6799125" y="1595264"/>
            <a:ext cx="763200" cy="7632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 name="Google Shape;514;p48"/>
          <p:cNvGrpSpPr/>
          <p:nvPr/>
        </p:nvGrpSpPr>
        <p:grpSpPr>
          <a:xfrm>
            <a:off x="7037425" y="1756253"/>
            <a:ext cx="286600" cy="381025"/>
            <a:chOff x="691550" y="1167300"/>
            <a:chExt cx="286600" cy="381025"/>
          </a:xfrm>
        </p:grpSpPr>
        <p:sp>
          <p:nvSpPr>
            <p:cNvPr id="515" name="Google Shape;515;p48"/>
            <p:cNvSpPr/>
            <p:nvPr/>
          </p:nvSpPr>
          <p:spPr>
            <a:xfrm>
              <a:off x="866150" y="1435550"/>
              <a:ext cx="45025" cy="23000"/>
            </a:xfrm>
            <a:custGeom>
              <a:avLst/>
              <a:gdLst/>
              <a:ahLst/>
              <a:cxnLst/>
              <a:rect l="l" t="t" r="r" b="b"/>
              <a:pathLst>
                <a:path w="1801" h="920" extrusionOk="0">
                  <a:moveTo>
                    <a:pt x="901" y="0"/>
                  </a:moveTo>
                  <a:cubicBezTo>
                    <a:pt x="406" y="0"/>
                    <a:pt x="1" y="403"/>
                    <a:pt x="1" y="898"/>
                  </a:cubicBezTo>
                  <a:lnTo>
                    <a:pt x="1" y="919"/>
                  </a:lnTo>
                  <a:lnTo>
                    <a:pt x="1801" y="919"/>
                  </a:lnTo>
                  <a:lnTo>
                    <a:pt x="1801" y="898"/>
                  </a:lnTo>
                  <a:cubicBezTo>
                    <a:pt x="1801" y="403"/>
                    <a:pt x="1396" y="0"/>
                    <a:pt x="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65000"/>
                  </a:schemeClr>
                </a:solidFill>
              </a:endParaRPr>
            </a:p>
          </p:txBody>
        </p:sp>
        <p:sp>
          <p:nvSpPr>
            <p:cNvPr id="516" name="Google Shape;516;p48"/>
            <p:cNvSpPr/>
            <p:nvPr/>
          </p:nvSpPr>
          <p:spPr>
            <a:xfrm>
              <a:off x="866150" y="1390250"/>
              <a:ext cx="45025" cy="23000"/>
            </a:xfrm>
            <a:custGeom>
              <a:avLst/>
              <a:gdLst/>
              <a:ahLst/>
              <a:cxnLst/>
              <a:rect l="l" t="t" r="r" b="b"/>
              <a:pathLst>
                <a:path w="1801" h="920" extrusionOk="0">
                  <a:moveTo>
                    <a:pt x="1" y="0"/>
                  </a:moveTo>
                  <a:lnTo>
                    <a:pt x="1" y="19"/>
                  </a:lnTo>
                  <a:cubicBezTo>
                    <a:pt x="1" y="514"/>
                    <a:pt x="406" y="919"/>
                    <a:pt x="901" y="919"/>
                  </a:cubicBezTo>
                  <a:cubicBezTo>
                    <a:pt x="1396" y="919"/>
                    <a:pt x="1801" y="514"/>
                    <a:pt x="1801" y="19"/>
                  </a:cubicBezTo>
                  <a:lnTo>
                    <a:pt x="18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65000"/>
                  </a:schemeClr>
                </a:solidFill>
              </a:endParaRPr>
            </a:p>
          </p:txBody>
        </p:sp>
        <p:sp>
          <p:nvSpPr>
            <p:cNvPr id="517" name="Google Shape;517;p48"/>
            <p:cNvSpPr/>
            <p:nvPr/>
          </p:nvSpPr>
          <p:spPr>
            <a:xfrm>
              <a:off x="691550" y="1167300"/>
              <a:ext cx="286600" cy="381025"/>
            </a:xfrm>
            <a:custGeom>
              <a:avLst/>
              <a:gdLst/>
              <a:ahLst/>
              <a:cxnLst/>
              <a:rect l="l" t="t" r="r" b="b"/>
              <a:pathLst>
                <a:path w="11464" h="15241" extrusionOk="0">
                  <a:moveTo>
                    <a:pt x="3992" y="1786"/>
                  </a:moveTo>
                  <a:cubicBezTo>
                    <a:pt x="4239" y="1786"/>
                    <a:pt x="4437" y="1986"/>
                    <a:pt x="4437" y="2234"/>
                  </a:cubicBezTo>
                  <a:cubicBezTo>
                    <a:pt x="4437" y="2479"/>
                    <a:pt x="4239" y="2679"/>
                    <a:pt x="3992" y="2679"/>
                  </a:cubicBezTo>
                  <a:lnTo>
                    <a:pt x="2232" y="2679"/>
                  </a:lnTo>
                  <a:cubicBezTo>
                    <a:pt x="1987" y="2679"/>
                    <a:pt x="1787" y="2479"/>
                    <a:pt x="1787" y="2234"/>
                  </a:cubicBezTo>
                  <a:cubicBezTo>
                    <a:pt x="1787" y="1986"/>
                    <a:pt x="1987" y="1786"/>
                    <a:pt x="2232" y="1786"/>
                  </a:cubicBezTo>
                  <a:close/>
                  <a:moveTo>
                    <a:pt x="8456" y="3572"/>
                  </a:moveTo>
                  <a:cubicBezTo>
                    <a:pt x="8704" y="3572"/>
                    <a:pt x="8902" y="3772"/>
                    <a:pt x="8902" y="4020"/>
                  </a:cubicBezTo>
                  <a:cubicBezTo>
                    <a:pt x="8902" y="4265"/>
                    <a:pt x="8704" y="4465"/>
                    <a:pt x="8456" y="4465"/>
                  </a:cubicBezTo>
                  <a:lnTo>
                    <a:pt x="2232" y="4465"/>
                  </a:lnTo>
                  <a:cubicBezTo>
                    <a:pt x="1987" y="4465"/>
                    <a:pt x="1787" y="4265"/>
                    <a:pt x="1787" y="4020"/>
                  </a:cubicBezTo>
                  <a:cubicBezTo>
                    <a:pt x="1787" y="3772"/>
                    <a:pt x="1987" y="3572"/>
                    <a:pt x="2232" y="3572"/>
                  </a:cubicBezTo>
                  <a:close/>
                  <a:moveTo>
                    <a:pt x="9349" y="5358"/>
                  </a:moveTo>
                  <a:cubicBezTo>
                    <a:pt x="9597" y="5358"/>
                    <a:pt x="9795" y="5558"/>
                    <a:pt x="9795" y="5806"/>
                  </a:cubicBezTo>
                  <a:cubicBezTo>
                    <a:pt x="9795" y="6051"/>
                    <a:pt x="9597" y="6251"/>
                    <a:pt x="9349" y="6251"/>
                  </a:cubicBezTo>
                  <a:lnTo>
                    <a:pt x="2232" y="6251"/>
                  </a:lnTo>
                  <a:cubicBezTo>
                    <a:pt x="1987" y="6251"/>
                    <a:pt x="1787" y="6051"/>
                    <a:pt x="1787" y="5806"/>
                  </a:cubicBezTo>
                  <a:cubicBezTo>
                    <a:pt x="1787" y="5558"/>
                    <a:pt x="1987" y="5358"/>
                    <a:pt x="2232" y="5358"/>
                  </a:cubicBezTo>
                  <a:close/>
                  <a:moveTo>
                    <a:pt x="4673" y="7144"/>
                  </a:moveTo>
                  <a:cubicBezTo>
                    <a:pt x="4920" y="7144"/>
                    <a:pt x="5120" y="7344"/>
                    <a:pt x="5120" y="7592"/>
                  </a:cubicBezTo>
                  <a:cubicBezTo>
                    <a:pt x="5120" y="7837"/>
                    <a:pt x="4920" y="8037"/>
                    <a:pt x="4673" y="8037"/>
                  </a:cubicBezTo>
                  <a:lnTo>
                    <a:pt x="2232" y="8037"/>
                  </a:lnTo>
                  <a:cubicBezTo>
                    <a:pt x="1987" y="8037"/>
                    <a:pt x="1787" y="7837"/>
                    <a:pt x="1787" y="7592"/>
                  </a:cubicBezTo>
                  <a:cubicBezTo>
                    <a:pt x="1787" y="7344"/>
                    <a:pt x="1987" y="7144"/>
                    <a:pt x="2232" y="7144"/>
                  </a:cubicBezTo>
                  <a:close/>
                  <a:moveTo>
                    <a:pt x="4673" y="8930"/>
                  </a:moveTo>
                  <a:cubicBezTo>
                    <a:pt x="4920" y="8930"/>
                    <a:pt x="5120" y="9130"/>
                    <a:pt x="5120" y="9378"/>
                  </a:cubicBezTo>
                  <a:cubicBezTo>
                    <a:pt x="5120" y="9623"/>
                    <a:pt x="4920" y="9823"/>
                    <a:pt x="4673" y="9823"/>
                  </a:cubicBezTo>
                  <a:lnTo>
                    <a:pt x="2232" y="9823"/>
                  </a:lnTo>
                  <a:cubicBezTo>
                    <a:pt x="1987" y="9823"/>
                    <a:pt x="1787" y="9623"/>
                    <a:pt x="1787" y="9378"/>
                  </a:cubicBezTo>
                  <a:cubicBezTo>
                    <a:pt x="1787" y="9130"/>
                    <a:pt x="1987" y="8930"/>
                    <a:pt x="2232" y="8930"/>
                  </a:cubicBezTo>
                  <a:close/>
                  <a:moveTo>
                    <a:pt x="3482" y="12528"/>
                  </a:moveTo>
                  <a:cubicBezTo>
                    <a:pt x="3730" y="12528"/>
                    <a:pt x="3930" y="12728"/>
                    <a:pt x="3930" y="12976"/>
                  </a:cubicBezTo>
                  <a:cubicBezTo>
                    <a:pt x="3930" y="13221"/>
                    <a:pt x="3730" y="13421"/>
                    <a:pt x="3482" y="13421"/>
                  </a:cubicBezTo>
                  <a:lnTo>
                    <a:pt x="2232" y="13421"/>
                  </a:lnTo>
                  <a:cubicBezTo>
                    <a:pt x="1987" y="13421"/>
                    <a:pt x="1787" y="13221"/>
                    <a:pt x="1787" y="12976"/>
                  </a:cubicBezTo>
                  <a:cubicBezTo>
                    <a:pt x="1787" y="12728"/>
                    <a:pt x="1987" y="12528"/>
                    <a:pt x="2232" y="12528"/>
                  </a:cubicBezTo>
                  <a:close/>
                  <a:moveTo>
                    <a:pt x="9230" y="7144"/>
                  </a:moveTo>
                  <a:cubicBezTo>
                    <a:pt x="9478" y="7144"/>
                    <a:pt x="9678" y="7344"/>
                    <a:pt x="9678" y="7592"/>
                  </a:cubicBezTo>
                  <a:lnTo>
                    <a:pt x="9678" y="8937"/>
                  </a:lnTo>
                  <a:cubicBezTo>
                    <a:pt x="9678" y="9473"/>
                    <a:pt x="9440" y="9954"/>
                    <a:pt x="9066" y="10283"/>
                  </a:cubicBezTo>
                  <a:cubicBezTo>
                    <a:pt x="9440" y="10611"/>
                    <a:pt x="9678" y="11092"/>
                    <a:pt x="9678" y="11628"/>
                  </a:cubicBezTo>
                  <a:lnTo>
                    <a:pt x="9678" y="12976"/>
                  </a:lnTo>
                  <a:cubicBezTo>
                    <a:pt x="9678" y="13221"/>
                    <a:pt x="9478" y="13421"/>
                    <a:pt x="9230" y="13421"/>
                  </a:cubicBezTo>
                  <a:cubicBezTo>
                    <a:pt x="8985" y="13421"/>
                    <a:pt x="8785" y="13221"/>
                    <a:pt x="8785" y="12976"/>
                  </a:cubicBezTo>
                  <a:lnTo>
                    <a:pt x="8785" y="12542"/>
                  </a:lnTo>
                  <a:lnTo>
                    <a:pt x="6985" y="12542"/>
                  </a:lnTo>
                  <a:lnTo>
                    <a:pt x="6985" y="12976"/>
                  </a:lnTo>
                  <a:cubicBezTo>
                    <a:pt x="6985" y="13221"/>
                    <a:pt x="6785" y="13421"/>
                    <a:pt x="6539" y="13421"/>
                  </a:cubicBezTo>
                  <a:cubicBezTo>
                    <a:pt x="6292" y="13421"/>
                    <a:pt x="6092" y="13221"/>
                    <a:pt x="6092" y="12976"/>
                  </a:cubicBezTo>
                  <a:lnTo>
                    <a:pt x="6092" y="11628"/>
                  </a:lnTo>
                  <a:cubicBezTo>
                    <a:pt x="6092" y="11092"/>
                    <a:pt x="6330" y="10611"/>
                    <a:pt x="6704" y="10283"/>
                  </a:cubicBezTo>
                  <a:cubicBezTo>
                    <a:pt x="6330" y="9954"/>
                    <a:pt x="6092" y="9473"/>
                    <a:pt x="6092" y="8937"/>
                  </a:cubicBezTo>
                  <a:lnTo>
                    <a:pt x="6092" y="7592"/>
                  </a:lnTo>
                  <a:cubicBezTo>
                    <a:pt x="6092" y="7344"/>
                    <a:pt x="6292" y="7144"/>
                    <a:pt x="6539" y="7144"/>
                  </a:cubicBezTo>
                  <a:cubicBezTo>
                    <a:pt x="6785" y="7144"/>
                    <a:pt x="6985" y="7344"/>
                    <a:pt x="6985" y="7592"/>
                  </a:cubicBezTo>
                  <a:lnTo>
                    <a:pt x="6985" y="8025"/>
                  </a:lnTo>
                  <a:lnTo>
                    <a:pt x="8785" y="8025"/>
                  </a:lnTo>
                  <a:lnTo>
                    <a:pt x="8785" y="7592"/>
                  </a:lnTo>
                  <a:cubicBezTo>
                    <a:pt x="8785" y="7344"/>
                    <a:pt x="8985" y="7144"/>
                    <a:pt x="9230" y="7144"/>
                  </a:cubicBezTo>
                  <a:close/>
                  <a:moveTo>
                    <a:pt x="446" y="1"/>
                  </a:moveTo>
                  <a:cubicBezTo>
                    <a:pt x="201" y="1"/>
                    <a:pt x="1" y="201"/>
                    <a:pt x="1" y="448"/>
                  </a:cubicBezTo>
                  <a:lnTo>
                    <a:pt x="1" y="14795"/>
                  </a:lnTo>
                  <a:cubicBezTo>
                    <a:pt x="1" y="15040"/>
                    <a:pt x="201" y="15240"/>
                    <a:pt x="446" y="15240"/>
                  </a:cubicBezTo>
                  <a:lnTo>
                    <a:pt x="11016" y="15240"/>
                  </a:lnTo>
                  <a:cubicBezTo>
                    <a:pt x="11264" y="15240"/>
                    <a:pt x="11464" y="15040"/>
                    <a:pt x="11464" y="14795"/>
                  </a:cubicBezTo>
                  <a:lnTo>
                    <a:pt x="11464" y="448"/>
                  </a:lnTo>
                  <a:cubicBezTo>
                    <a:pt x="11464" y="201"/>
                    <a:pt x="11264" y="1"/>
                    <a:pt x="110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65000"/>
                  </a:schemeClr>
                </a:solidFill>
              </a:endParaRPr>
            </a:p>
          </p:txBody>
        </p:sp>
      </p:grpSp>
      <p:grpSp>
        <p:nvGrpSpPr>
          <p:cNvPr id="20" name="Google Shape;5765;p87"/>
          <p:cNvGrpSpPr/>
          <p:nvPr/>
        </p:nvGrpSpPr>
        <p:grpSpPr>
          <a:xfrm>
            <a:off x="2562559" y="1761310"/>
            <a:ext cx="372749" cy="370909"/>
            <a:chOff x="-42994575" y="3950300"/>
            <a:chExt cx="319025" cy="317450"/>
          </a:xfrm>
        </p:grpSpPr>
        <p:sp>
          <p:nvSpPr>
            <p:cNvPr id="21" name="Google Shape;5766;p87"/>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 name="Google Shape;5767;p87"/>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 name="Google Shape;5768;p87"/>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40"/>
        <p:cNvGrpSpPr/>
        <p:nvPr/>
      </p:nvGrpSpPr>
      <p:grpSpPr>
        <a:xfrm>
          <a:off x="0" y="0"/>
          <a:ext cx="0" cy="0"/>
          <a:chOff x="0" y="0"/>
          <a:chExt cx="0" cy="0"/>
        </a:xfrm>
      </p:grpSpPr>
      <p:sp>
        <p:nvSpPr>
          <p:cNvPr id="841" name="Google Shape;841;p62"/>
          <p:cNvSpPr txBox="1">
            <a:spLocks noGrp="1"/>
          </p:cNvSpPr>
          <p:nvPr>
            <p:ph type="title"/>
          </p:nvPr>
        </p:nvSpPr>
        <p:spPr>
          <a:xfrm flipH="1">
            <a:off x="2390131" y="411906"/>
            <a:ext cx="4383600" cy="1291200"/>
          </a:xfrm>
          <a:prstGeom prst="rect">
            <a:avLst/>
          </a:prstGeom>
        </p:spPr>
        <p:txBody>
          <a:bodyPr spcFirstLastPara="1" wrap="square" lIns="0" tIns="91425" rIns="0" bIns="91425" anchor="ctr" anchorCtr="0">
            <a:noAutofit/>
          </a:bodyPr>
          <a:lstStyle/>
          <a:p>
            <a:pPr lvl="0"/>
            <a:r>
              <a:rPr lang="he-IL" dirty="0">
                <a:latin typeface="Lato Light"/>
                <a:ea typeface="Lato Light"/>
                <a:cs typeface="Lato Light"/>
                <a:sym typeface="Lato Light"/>
              </a:rPr>
              <a:t>פעילויות </a:t>
            </a:r>
            <a:r>
              <a:rPr lang="he-IL" dirty="0" smtClean="0">
                <a:latin typeface="Lato Light"/>
                <a:ea typeface="Lato Light"/>
                <a:cs typeface="Lato Light"/>
                <a:sym typeface="Lato Light"/>
              </a:rPr>
              <a:t>לתלמיד</a:t>
            </a:r>
            <a:endParaRPr dirty="0"/>
          </a:p>
        </p:txBody>
      </p:sp>
      <p:sp>
        <p:nvSpPr>
          <p:cNvPr id="842" name="Google Shape;842;p62"/>
          <p:cNvSpPr txBox="1">
            <a:spLocks noGrp="1"/>
          </p:cNvSpPr>
          <p:nvPr>
            <p:ph type="subTitle" idx="1"/>
          </p:nvPr>
        </p:nvSpPr>
        <p:spPr>
          <a:xfrm flipH="1">
            <a:off x="1392152" y="2415074"/>
            <a:ext cx="2840400" cy="7164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he-IL" dirty="0" smtClean="0">
                <a:latin typeface="Assistant" pitchFamily="2" charset="-79"/>
                <a:cs typeface="Assistant" pitchFamily="2" charset="-79"/>
              </a:rPr>
              <a:t>פעילות המבוססת על סימולציה המשלבת גנטיקה בהוראת </a:t>
            </a:r>
            <a:endParaRPr lang="en-US" dirty="0" smtClean="0">
              <a:latin typeface="Assistant" pitchFamily="2" charset="-79"/>
              <a:cs typeface="Assistant" pitchFamily="2" charset="-79"/>
            </a:endParaRPr>
          </a:p>
          <a:p>
            <a:pPr marL="0" lvl="0" indent="0" algn="ctr" rtl="0">
              <a:spcBef>
                <a:spcPts val="0"/>
              </a:spcBef>
              <a:spcAft>
                <a:spcPts val="0"/>
              </a:spcAft>
              <a:buNone/>
            </a:pPr>
            <a:r>
              <a:rPr lang="he-IL" dirty="0" smtClean="0">
                <a:latin typeface="Assistant" pitchFamily="2" charset="-79"/>
                <a:cs typeface="Assistant" pitchFamily="2" charset="-79"/>
              </a:rPr>
              <a:t>ברירה טבעית </a:t>
            </a:r>
            <a:endParaRPr dirty="0">
              <a:latin typeface="Assistant" pitchFamily="2" charset="-79"/>
              <a:cs typeface="Assistant" pitchFamily="2" charset="-79"/>
            </a:endParaRPr>
          </a:p>
        </p:txBody>
      </p:sp>
      <p:sp>
        <p:nvSpPr>
          <p:cNvPr id="843" name="Google Shape;843;p62"/>
          <p:cNvSpPr txBox="1">
            <a:spLocks noGrp="1"/>
          </p:cNvSpPr>
          <p:nvPr>
            <p:ph type="title" idx="2"/>
          </p:nvPr>
        </p:nvSpPr>
        <p:spPr>
          <a:xfrm flipH="1">
            <a:off x="4581931" y="2170274"/>
            <a:ext cx="961200" cy="96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e-IL" dirty="0" smtClean="0"/>
              <a:t>02</a:t>
            </a:r>
            <a:endParaRPr dirty="0"/>
          </a:p>
        </p:txBody>
      </p:sp>
      <p:pic>
        <p:nvPicPr>
          <p:cNvPr id="844" name="Google Shape;844;p62"/>
          <p:cNvPicPr preferRelativeResize="0"/>
          <p:nvPr/>
        </p:nvPicPr>
        <p:blipFill rotWithShape="1">
          <a:blip r:embed="rId3">
            <a:alphaModFix/>
          </a:blip>
          <a:srcRect r="30967"/>
          <a:stretch/>
        </p:blipFill>
        <p:spPr>
          <a:xfrm flipH="1">
            <a:off x="6074973" y="0"/>
            <a:ext cx="2840402" cy="4114637"/>
          </a:xfrm>
          <a:prstGeom prst="rect">
            <a:avLst/>
          </a:prstGeom>
          <a:noFill/>
          <a:ln>
            <a:noFill/>
          </a:ln>
        </p:spPr>
      </p:pic>
    </p:spTree>
    <p:extLst>
      <p:ext uri="{BB962C8B-B14F-4D97-AF65-F5344CB8AC3E}">
        <p14:creationId xmlns:p14="http://schemas.microsoft.com/office/powerpoint/2010/main" val="3464778782"/>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40"/>
        <p:cNvGrpSpPr/>
        <p:nvPr/>
      </p:nvGrpSpPr>
      <p:grpSpPr>
        <a:xfrm>
          <a:off x="0" y="0"/>
          <a:ext cx="0" cy="0"/>
          <a:chOff x="0" y="0"/>
          <a:chExt cx="0" cy="0"/>
        </a:xfrm>
      </p:grpSpPr>
      <p:sp>
        <p:nvSpPr>
          <p:cNvPr id="841" name="Google Shape;841;p62"/>
          <p:cNvSpPr txBox="1">
            <a:spLocks noGrp="1"/>
          </p:cNvSpPr>
          <p:nvPr>
            <p:ph type="title"/>
          </p:nvPr>
        </p:nvSpPr>
        <p:spPr>
          <a:xfrm flipH="1">
            <a:off x="2390131" y="411906"/>
            <a:ext cx="4383600" cy="1291200"/>
          </a:xfrm>
          <a:prstGeom prst="rect">
            <a:avLst/>
          </a:prstGeom>
        </p:spPr>
        <p:txBody>
          <a:bodyPr spcFirstLastPara="1" wrap="square" lIns="0" tIns="91425" rIns="0" bIns="91425" anchor="ctr" anchorCtr="0">
            <a:noAutofit/>
          </a:bodyPr>
          <a:lstStyle/>
          <a:p>
            <a:pPr lvl="0"/>
            <a:r>
              <a:rPr lang="he-IL" dirty="0">
                <a:latin typeface="Lato Light"/>
                <a:ea typeface="Lato Light"/>
                <a:cs typeface="Lato Light"/>
                <a:sym typeface="Lato Light"/>
              </a:rPr>
              <a:t>פעילויות </a:t>
            </a:r>
            <a:r>
              <a:rPr lang="he-IL" dirty="0" smtClean="0">
                <a:latin typeface="Lato Light"/>
                <a:ea typeface="Lato Light"/>
                <a:cs typeface="Lato Light"/>
                <a:sym typeface="Lato Light"/>
              </a:rPr>
              <a:t>לתלמיד</a:t>
            </a:r>
            <a:endParaRPr dirty="0"/>
          </a:p>
        </p:txBody>
      </p:sp>
      <p:sp>
        <p:nvSpPr>
          <p:cNvPr id="842" name="Google Shape;842;p62"/>
          <p:cNvSpPr txBox="1">
            <a:spLocks noGrp="1"/>
          </p:cNvSpPr>
          <p:nvPr>
            <p:ph type="subTitle" idx="1"/>
          </p:nvPr>
        </p:nvSpPr>
        <p:spPr>
          <a:xfrm flipH="1">
            <a:off x="1392152" y="2415074"/>
            <a:ext cx="2840400" cy="7164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he-IL" dirty="0" smtClean="0">
                <a:latin typeface="Assistant" pitchFamily="2" charset="-79"/>
                <a:cs typeface="Assistant" pitchFamily="2" charset="-79"/>
              </a:rPr>
              <a:t>3 פעילויות בסביבת פטל </a:t>
            </a:r>
            <a:endParaRPr lang="en-US" dirty="0" smtClean="0">
              <a:latin typeface="Assistant" pitchFamily="2" charset="-79"/>
              <a:cs typeface="Assistant" pitchFamily="2" charset="-79"/>
            </a:endParaRPr>
          </a:p>
          <a:p>
            <a:pPr marL="0" lvl="0" indent="0" algn="ctr" rtl="0">
              <a:spcBef>
                <a:spcPts val="0"/>
              </a:spcBef>
              <a:spcAft>
                <a:spcPts val="0"/>
              </a:spcAft>
              <a:buNone/>
            </a:pPr>
            <a:r>
              <a:rPr lang="he-IL" dirty="0" smtClean="0">
                <a:latin typeface="Assistant" pitchFamily="2" charset="-79"/>
                <a:cs typeface="Assistant" pitchFamily="2" charset="-79"/>
              </a:rPr>
              <a:t>(סביבה של מכון ויצמן) </a:t>
            </a:r>
            <a:endParaRPr lang="en-US" dirty="0" smtClean="0">
              <a:latin typeface="Assistant" pitchFamily="2" charset="-79"/>
              <a:cs typeface="Assistant" pitchFamily="2" charset="-79"/>
            </a:endParaRPr>
          </a:p>
          <a:p>
            <a:pPr marL="0" lvl="0" indent="0" algn="ctr" rtl="0">
              <a:spcBef>
                <a:spcPts val="0"/>
              </a:spcBef>
              <a:spcAft>
                <a:spcPts val="0"/>
              </a:spcAft>
              <a:buNone/>
            </a:pPr>
            <a:r>
              <a:rPr lang="he-IL" dirty="0" smtClean="0">
                <a:latin typeface="Assistant" pitchFamily="2" charset="-79"/>
                <a:cs typeface="Assistant" pitchFamily="2" charset="-79"/>
              </a:rPr>
              <a:t>בנושא אבולוציה לאור הגנטיקה</a:t>
            </a:r>
            <a:endParaRPr dirty="0">
              <a:latin typeface="Assistant" pitchFamily="2" charset="-79"/>
              <a:cs typeface="Assistant" pitchFamily="2" charset="-79"/>
            </a:endParaRPr>
          </a:p>
        </p:txBody>
      </p:sp>
      <p:sp>
        <p:nvSpPr>
          <p:cNvPr id="843" name="Google Shape;843;p62"/>
          <p:cNvSpPr txBox="1">
            <a:spLocks noGrp="1"/>
          </p:cNvSpPr>
          <p:nvPr>
            <p:ph type="title" idx="2"/>
          </p:nvPr>
        </p:nvSpPr>
        <p:spPr>
          <a:xfrm flipH="1">
            <a:off x="4581931" y="2170274"/>
            <a:ext cx="961200" cy="96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e-IL" dirty="0" smtClean="0"/>
              <a:t>03</a:t>
            </a:r>
            <a:endParaRPr dirty="0"/>
          </a:p>
        </p:txBody>
      </p:sp>
      <p:pic>
        <p:nvPicPr>
          <p:cNvPr id="844" name="Google Shape;844;p62"/>
          <p:cNvPicPr preferRelativeResize="0"/>
          <p:nvPr/>
        </p:nvPicPr>
        <p:blipFill rotWithShape="1">
          <a:blip r:embed="rId3">
            <a:alphaModFix/>
          </a:blip>
          <a:srcRect r="30967"/>
          <a:stretch/>
        </p:blipFill>
        <p:spPr>
          <a:xfrm flipH="1">
            <a:off x="6074973" y="0"/>
            <a:ext cx="2840402" cy="4114637"/>
          </a:xfrm>
          <a:prstGeom prst="rect">
            <a:avLst/>
          </a:prstGeom>
          <a:noFill/>
          <a:ln>
            <a:noFill/>
          </a:ln>
        </p:spPr>
      </p:pic>
    </p:spTree>
    <p:extLst>
      <p:ext uri="{BB962C8B-B14F-4D97-AF65-F5344CB8AC3E}">
        <p14:creationId xmlns:p14="http://schemas.microsoft.com/office/powerpoint/2010/main" val="3260779047"/>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53061" y="645307"/>
            <a:ext cx="5422383" cy="564300"/>
          </a:xfrm>
        </p:spPr>
        <p:txBody>
          <a:bodyPr/>
          <a:lstStyle/>
          <a:p>
            <a:r>
              <a:rPr lang="he-IL" dirty="0" smtClean="0"/>
              <a:t>סבילות ללקטוז- גלגולה של תכונה</a:t>
            </a:r>
            <a:endParaRPr lang="en-US" dirty="0"/>
          </a:p>
        </p:txBody>
      </p:sp>
      <p:pic>
        <p:nvPicPr>
          <p:cNvPr id="4" name="Picture 3"/>
          <p:cNvPicPr>
            <a:picLocks noChangeAspect="1"/>
          </p:cNvPicPr>
          <p:nvPr/>
        </p:nvPicPr>
        <p:blipFill>
          <a:blip r:embed="rId2"/>
          <a:stretch>
            <a:fillRect/>
          </a:stretch>
        </p:blipFill>
        <p:spPr>
          <a:xfrm>
            <a:off x="525106" y="1828800"/>
            <a:ext cx="7860326" cy="1755913"/>
          </a:xfrm>
          <a:prstGeom prst="rect">
            <a:avLst/>
          </a:prstGeom>
        </p:spPr>
      </p:pic>
    </p:spTree>
    <p:extLst>
      <p:ext uri="{BB962C8B-B14F-4D97-AF65-F5344CB8AC3E}">
        <p14:creationId xmlns:p14="http://schemas.microsoft.com/office/powerpoint/2010/main" val="349126333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73618" y="618926"/>
            <a:ext cx="7704000" cy="564300"/>
          </a:xfrm>
        </p:spPr>
        <p:txBody>
          <a:bodyPr/>
          <a:lstStyle/>
          <a:p>
            <a:pPr algn="ctr"/>
            <a:r>
              <a:rPr lang="he-IL" dirty="0" smtClean="0"/>
              <a:t>מחלת הצליאק- יתרון אבולוציוני?</a:t>
            </a:r>
            <a:endParaRPr lang="en-US" dirty="0"/>
          </a:p>
        </p:txBody>
      </p:sp>
      <p:pic>
        <p:nvPicPr>
          <p:cNvPr id="4" name="Picture 3"/>
          <p:cNvPicPr>
            <a:picLocks noChangeAspect="1"/>
          </p:cNvPicPr>
          <p:nvPr/>
        </p:nvPicPr>
        <p:blipFill>
          <a:blip r:embed="rId2"/>
          <a:stretch>
            <a:fillRect/>
          </a:stretch>
        </p:blipFill>
        <p:spPr>
          <a:xfrm>
            <a:off x="859149" y="1914939"/>
            <a:ext cx="7568084" cy="1654197"/>
          </a:xfrm>
          <a:prstGeom prst="rect">
            <a:avLst/>
          </a:prstGeom>
        </p:spPr>
      </p:pic>
    </p:spTree>
    <p:extLst>
      <p:ext uri="{BB962C8B-B14F-4D97-AF65-F5344CB8AC3E}">
        <p14:creationId xmlns:p14="http://schemas.microsoft.com/office/powerpoint/2010/main" val="153432531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2570922" y="0"/>
            <a:ext cx="3783495" cy="5357907"/>
          </a:xfrm>
          <a:prstGeom prst="rect">
            <a:avLst/>
          </a:prstGeom>
        </p:spPr>
      </p:pic>
    </p:spTree>
    <p:extLst>
      <p:ext uri="{BB962C8B-B14F-4D97-AF65-F5344CB8AC3E}">
        <p14:creationId xmlns:p14="http://schemas.microsoft.com/office/powerpoint/2010/main" val="592989119"/>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48"/>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061368" y="829018"/>
            <a:ext cx="6685722" cy="2333951"/>
          </a:xfrm>
          <a:prstGeom prst="rect">
            <a:avLst/>
          </a:prstGeom>
        </p:spPr>
      </p:pic>
      <p:pic>
        <p:nvPicPr>
          <p:cNvPr id="651" name="Google Shape;651;p55"/>
          <p:cNvPicPr preferRelativeResize="0"/>
          <p:nvPr/>
        </p:nvPicPr>
        <p:blipFill rotWithShape="1">
          <a:blip r:embed="rId4">
            <a:alphaModFix/>
          </a:blip>
          <a:srcRect l="29945" t="6866" r="29949" b="6874"/>
          <a:stretch/>
        </p:blipFill>
        <p:spPr>
          <a:xfrm>
            <a:off x="2281049" y="3436325"/>
            <a:ext cx="864102" cy="1314049"/>
          </a:xfrm>
          <a:prstGeom prst="rect">
            <a:avLst/>
          </a:prstGeom>
          <a:noFill/>
          <a:ln>
            <a:noFill/>
          </a:ln>
        </p:spPr>
      </p:pic>
      <p:pic>
        <p:nvPicPr>
          <p:cNvPr id="652" name="Google Shape;652;p55"/>
          <p:cNvPicPr preferRelativeResize="0"/>
          <p:nvPr/>
        </p:nvPicPr>
        <p:blipFill rotWithShape="1">
          <a:blip r:embed="rId5">
            <a:alphaModFix/>
          </a:blip>
          <a:srcRect b="2123"/>
          <a:stretch/>
        </p:blipFill>
        <p:spPr>
          <a:xfrm>
            <a:off x="723750" y="2485499"/>
            <a:ext cx="1415701" cy="2192927"/>
          </a:xfrm>
          <a:prstGeom prst="rect">
            <a:avLst/>
          </a:prstGeom>
          <a:noFill/>
          <a:ln>
            <a:noFill/>
          </a:ln>
        </p:spPr>
      </p:pic>
      <p:grpSp>
        <p:nvGrpSpPr>
          <p:cNvPr id="654" name="Google Shape;654;p55"/>
          <p:cNvGrpSpPr/>
          <p:nvPr/>
        </p:nvGrpSpPr>
        <p:grpSpPr>
          <a:xfrm rot="5400000">
            <a:off x="8459352" y="525364"/>
            <a:ext cx="448016" cy="159289"/>
            <a:chOff x="4405045" y="960533"/>
            <a:chExt cx="680462" cy="241934"/>
          </a:xfrm>
        </p:grpSpPr>
        <p:grpSp>
          <p:nvGrpSpPr>
            <p:cNvPr id="655" name="Google Shape;655;p55"/>
            <p:cNvGrpSpPr/>
            <p:nvPr/>
          </p:nvGrpSpPr>
          <p:grpSpPr>
            <a:xfrm>
              <a:off x="4405045" y="960533"/>
              <a:ext cx="680462" cy="241934"/>
              <a:chOff x="4405045" y="960533"/>
              <a:chExt cx="680462" cy="241934"/>
            </a:xfrm>
          </p:grpSpPr>
          <p:sp>
            <p:nvSpPr>
              <p:cNvPr id="656" name="Google Shape;656;p55"/>
              <p:cNvSpPr/>
              <p:nvPr/>
            </p:nvSpPr>
            <p:spPr>
              <a:xfrm rot="2700000">
                <a:off x="4663796" y="997170"/>
                <a:ext cx="163342" cy="168857"/>
              </a:xfrm>
              <a:prstGeom prst="round2DiagRect">
                <a:avLst>
                  <a:gd name="adj1" fmla="val 50000"/>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55"/>
              <p:cNvSpPr/>
              <p:nvPr/>
            </p:nvSpPr>
            <p:spPr>
              <a:xfrm rot="-2700000">
                <a:off x="4436501" y="995607"/>
                <a:ext cx="151887" cy="151887"/>
              </a:xfrm>
              <a:prstGeom prst="arc">
                <a:avLst>
                  <a:gd name="adj1" fmla="val 17826268"/>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8" name="Google Shape;658;p55"/>
              <p:cNvCxnSpPr>
                <a:stCxn id="657" idx="2"/>
                <a:endCxn id="656" idx="1"/>
              </p:cNvCxnSpPr>
              <p:nvPr/>
            </p:nvCxnSpPr>
            <p:spPr>
              <a:xfrm rot="-5400000" flipH="1">
                <a:off x="4564345" y="1019650"/>
                <a:ext cx="123300" cy="119700"/>
              </a:xfrm>
              <a:prstGeom prst="straightConnector1">
                <a:avLst/>
              </a:prstGeom>
              <a:noFill/>
              <a:ln w="9525" cap="flat" cmpd="sng">
                <a:solidFill>
                  <a:schemeClr val="lt1"/>
                </a:solidFill>
                <a:prstDash val="solid"/>
                <a:round/>
                <a:headEnd type="none" w="med" len="med"/>
                <a:tailEnd type="none" w="med" len="med"/>
              </a:ln>
            </p:spPr>
          </p:cxnSp>
          <p:sp>
            <p:nvSpPr>
              <p:cNvPr id="659" name="Google Shape;659;p55"/>
              <p:cNvSpPr/>
              <p:nvPr/>
            </p:nvSpPr>
            <p:spPr>
              <a:xfrm rot="-8100000" flipH="1">
                <a:off x="4436501" y="1019123"/>
                <a:ext cx="151887" cy="151887"/>
              </a:xfrm>
              <a:prstGeom prst="arc">
                <a:avLst>
                  <a:gd name="adj1" fmla="val 17776405"/>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0" name="Google Shape;660;p55"/>
              <p:cNvCxnSpPr>
                <a:stCxn id="659" idx="2"/>
              </p:cNvCxnSpPr>
              <p:nvPr/>
            </p:nvCxnSpPr>
            <p:spPr>
              <a:xfrm rot="-5400000">
                <a:off x="4564345" y="1027266"/>
                <a:ext cx="123300" cy="119700"/>
              </a:xfrm>
              <a:prstGeom prst="straightConnector1">
                <a:avLst/>
              </a:prstGeom>
              <a:noFill/>
              <a:ln w="9525" cap="flat" cmpd="sng">
                <a:solidFill>
                  <a:schemeClr val="lt1"/>
                </a:solidFill>
                <a:prstDash val="solid"/>
                <a:round/>
                <a:headEnd type="none" w="med" len="med"/>
                <a:tailEnd type="none" w="med" len="med"/>
              </a:ln>
            </p:spPr>
          </p:cxnSp>
          <p:sp>
            <p:nvSpPr>
              <p:cNvPr id="661" name="Google Shape;661;p55"/>
              <p:cNvSpPr/>
              <p:nvPr/>
            </p:nvSpPr>
            <p:spPr>
              <a:xfrm rot="2700000" flipH="1">
                <a:off x="4902164" y="991990"/>
                <a:ext cx="151887" cy="151887"/>
              </a:xfrm>
              <a:prstGeom prst="arc">
                <a:avLst>
                  <a:gd name="adj1" fmla="val 17826268"/>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2" name="Google Shape;662;p55"/>
              <p:cNvCxnSpPr>
                <a:stCxn id="661" idx="2"/>
              </p:cNvCxnSpPr>
              <p:nvPr/>
            </p:nvCxnSpPr>
            <p:spPr>
              <a:xfrm rot="5400000">
                <a:off x="4802907" y="1016033"/>
                <a:ext cx="123300" cy="119700"/>
              </a:xfrm>
              <a:prstGeom prst="straightConnector1">
                <a:avLst/>
              </a:prstGeom>
              <a:noFill/>
              <a:ln w="9525" cap="flat" cmpd="sng">
                <a:solidFill>
                  <a:schemeClr val="lt1"/>
                </a:solidFill>
                <a:prstDash val="solid"/>
                <a:round/>
                <a:headEnd type="none" w="med" len="med"/>
                <a:tailEnd type="none" w="med" len="med"/>
              </a:ln>
            </p:spPr>
          </p:cxnSp>
          <p:sp>
            <p:nvSpPr>
              <p:cNvPr id="663" name="Google Shape;663;p55"/>
              <p:cNvSpPr/>
              <p:nvPr/>
            </p:nvSpPr>
            <p:spPr>
              <a:xfrm rot="8100000">
                <a:off x="4902164" y="1015506"/>
                <a:ext cx="151887" cy="151887"/>
              </a:xfrm>
              <a:prstGeom prst="arc">
                <a:avLst>
                  <a:gd name="adj1" fmla="val 17776405"/>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4" name="Google Shape;664;p55"/>
              <p:cNvCxnSpPr>
                <a:stCxn id="663" idx="2"/>
              </p:cNvCxnSpPr>
              <p:nvPr/>
            </p:nvCxnSpPr>
            <p:spPr>
              <a:xfrm rot="5400000" flipH="1">
                <a:off x="4802907" y="1023649"/>
                <a:ext cx="123300" cy="119700"/>
              </a:xfrm>
              <a:prstGeom prst="straightConnector1">
                <a:avLst/>
              </a:prstGeom>
              <a:noFill/>
              <a:ln w="9525" cap="flat" cmpd="sng">
                <a:solidFill>
                  <a:schemeClr val="lt1"/>
                </a:solidFill>
                <a:prstDash val="solid"/>
                <a:round/>
                <a:headEnd type="none" w="med" len="med"/>
                <a:tailEnd type="none" w="med" len="med"/>
              </a:ln>
            </p:spPr>
          </p:cxnSp>
        </p:grpSp>
        <p:cxnSp>
          <p:nvCxnSpPr>
            <p:cNvPr id="665" name="Google Shape;665;p55"/>
            <p:cNvCxnSpPr>
              <a:stCxn id="657" idx="2"/>
              <a:endCxn id="659" idx="2"/>
            </p:cNvCxnSpPr>
            <p:nvPr/>
          </p:nvCxnSpPr>
          <p:spPr>
            <a:xfrm rot="5400000">
              <a:off x="4500745" y="1083250"/>
              <a:ext cx="130800" cy="0"/>
            </a:xfrm>
            <a:prstGeom prst="straightConnector1">
              <a:avLst/>
            </a:prstGeom>
            <a:noFill/>
            <a:ln w="9525" cap="flat" cmpd="sng">
              <a:solidFill>
                <a:schemeClr val="lt1"/>
              </a:solidFill>
              <a:prstDash val="solid"/>
              <a:round/>
              <a:headEnd type="none" w="med" len="med"/>
              <a:tailEnd type="none" w="med" len="med"/>
            </a:ln>
          </p:spPr>
        </p:cxnSp>
        <p:cxnSp>
          <p:nvCxnSpPr>
            <p:cNvPr id="666" name="Google Shape;666;p55"/>
            <p:cNvCxnSpPr/>
            <p:nvPr/>
          </p:nvCxnSpPr>
          <p:spPr>
            <a:xfrm flipH="1">
              <a:off x="4527184" y="999281"/>
              <a:ext cx="900" cy="167700"/>
            </a:xfrm>
            <a:prstGeom prst="straightConnector1">
              <a:avLst/>
            </a:prstGeom>
            <a:noFill/>
            <a:ln w="9525" cap="rnd" cmpd="sng">
              <a:solidFill>
                <a:schemeClr val="lt1"/>
              </a:solidFill>
              <a:prstDash val="solid"/>
              <a:round/>
              <a:headEnd type="none" w="med" len="med"/>
              <a:tailEnd type="none" w="med" len="med"/>
            </a:ln>
          </p:spPr>
        </p:cxnSp>
        <p:cxnSp>
          <p:nvCxnSpPr>
            <p:cNvPr id="667" name="Google Shape;667;p55"/>
            <p:cNvCxnSpPr>
              <a:stCxn id="661" idx="2"/>
              <a:endCxn id="663" idx="2"/>
            </p:cNvCxnSpPr>
            <p:nvPr/>
          </p:nvCxnSpPr>
          <p:spPr>
            <a:xfrm rot="5400000">
              <a:off x="4859007" y="1079633"/>
              <a:ext cx="130800" cy="0"/>
            </a:xfrm>
            <a:prstGeom prst="straightConnector1">
              <a:avLst/>
            </a:prstGeom>
            <a:noFill/>
            <a:ln w="9525" cap="flat" cmpd="sng">
              <a:solidFill>
                <a:schemeClr val="lt1"/>
              </a:solidFill>
              <a:prstDash val="solid"/>
              <a:round/>
              <a:headEnd type="none" w="med" len="med"/>
              <a:tailEnd type="none" w="med" len="med"/>
            </a:ln>
          </p:spPr>
        </p:cxnSp>
        <p:cxnSp>
          <p:nvCxnSpPr>
            <p:cNvPr id="668" name="Google Shape;668;p55"/>
            <p:cNvCxnSpPr/>
            <p:nvPr/>
          </p:nvCxnSpPr>
          <p:spPr>
            <a:xfrm>
              <a:off x="4962470" y="999281"/>
              <a:ext cx="900" cy="167700"/>
            </a:xfrm>
            <a:prstGeom prst="straightConnector1">
              <a:avLst/>
            </a:prstGeom>
            <a:noFill/>
            <a:ln w="9525" cap="rnd" cmpd="sng">
              <a:solidFill>
                <a:schemeClr val="lt1"/>
              </a:solidFill>
              <a:prstDash val="solid"/>
              <a:round/>
              <a:headEnd type="none" w="med" len="med"/>
              <a:tailEnd type="none" w="med" len="med"/>
            </a:ln>
          </p:spPr>
        </p:cxnSp>
        <p:cxnSp>
          <p:nvCxnSpPr>
            <p:cNvPr id="669" name="Google Shape;669;p55"/>
            <p:cNvCxnSpPr>
              <a:stCxn id="656" idx="3"/>
              <a:endCxn id="656" idx="0"/>
            </p:cNvCxnSpPr>
            <p:nvPr/>
          </p:nvCxnSpPr>
          <p:spPr>
            <a:xfrm rot="5400000">
              <a:off x="4745467" y="1079799"/>
              <a:ext cx="117600" cy="1800"/>
            </a:xfrm>
            <a:prstGeom prst="straightConnector1">
              <a:avLst/>
            </a:prstGeom>
            <a:noFill/>
            <a:ln w="9525" cap="flat" cmpd="sng">
              <a:solidFill>
                <a:schemeClr val="lt1"/>
              </a:solidFill>
              <a:prstDash val="solid"/>
              <a:round/>
              <a:headEnd type="none" w="med" len="med"/>
              <a:tailEnd type="none" w="med" len="med"/>
            </a:ln>
          </p:spPr>
        </p:cxnSp>
        <p:cxnSp>
          <p:nvCxnSpPr>
            <p:cNvPr id="670" name="Google Shape;670;p55"/>
            <p:cNvCxnSpPr/>
            <p:nvPr/>
          </p:nvCxnSpPr>
          <p:spPr>
            <a:xfrm flipH="1">
              <a:off x="4725475" y="1001074"/>
              <a:ext cx="900" cy="162300"/>
            </a:xfrm>
            <a:prstGeom prst="straightConnector1">
              <a:avLst/>
            </a:prstGeom>
            <a:noFill/>
            <a:ln w="9525" cap="rnd" cmpd="sng">
              <a:solidFill>
                <a:schemeClr val="lt1"/>
              </a:solidFill>
              <a:prstDash val="solid"/>
              <a:round/>
              <a:headEnd type="none" w="med" len="med"/>
              <a:tailEnd type="none" w="med" len="med"/>
            </a:ln>
          </p:spPr>
        </p:cxnSp>
        <p:cxnSp>
          <p:nvCxnSpPr>
            <p:cNvPr id="671" name="Google Shape;671;p55"/>
            <p:cNvCxnSpPr/>
            <p:nvPr/>
          </p:nvCxnSpPr>
          <p:spPr>
            <a:xfrm flipH="1">
              <a:off x="4764450" y="1001074"/>
              <a:ext cx="900" cy="162300"/>
            </a:xfrm>
            <a:prstGeom prst="straightConnector1">
              <a:avLst/>
            </a:prstGeom>
            <a:noFill/>
            <a:ln w="9525" cap="rnd" cmpd="sng">
              <a:solidFill>
                <a:schemeClr val="lt1"/>
              </a:solidFill>
              <a:prstDash val="solid"/>
              <a:round/>
              <a:headEnd type="none" w="med" len="med"/>
              <a:tailEnd type="none" w="med" len="med"/>
            </a:ln>
          </p:spPr>
        </p:cxnSp>
        <p:cxnSp>
          <p:nvCxnSpPr>
            <p:cNvPr id="672" name="Google Shape;672;p55"/>
            <p:cNvCxnSpPr>
              <a:stCxn id="656" idx="2"/>
              <a:endCxn id="656" idx="1"/>
            </p:cNvCxnSpPr>
            <p:nvPr/>
          </p:nvCxnSpPr>
          <p:spPr>
            <a:xfrm rot="5400000">
              <a:off x="4628017" y="1081749"/>
              <a:ext cx="117600" cy="1800"/>
            </a:xfrm>
            <a:prstGeom prst="straightConnector1">
              <a:avLst/>
            </a:prstGeom>
            <a:noFill/>
            <a:ln w="9525" cap="flat" cmpd="sng">
              <a:solidFill>
                <a:schemeClr val="lt1"/>
              </a:solidFill>
              <a:prstDash val="solid"/>
              <a:round/>
              <a:headEnd type="none" w="med" len="med"/>
              <a:tailEnd type="none" w="med" len="med"/>
            </a:ln>
          </p:spPr>
        </p:cxnSp>
      </p:grpSp>
      <p:pic>
        <p:nvPicPr>
          <p:cNvPr id="649" name="Google Shape;649;p55"/>
          <p:cNvPicPr preferRelativeResize="0"/>
          <p:nvPr/>
        </p:nvPicPr>
        <p:blipFill rotWithShape="1">
          <a:blip r:embed="rId6">
            <a:alphaModFix/>
          </a:blip>
          <a:srcRect b="2037"/>
          <a:stretch/>
        </p:blipFill>
        <p:spPr>
          <a:xfrm>
            <a:off x="6801528" y="2418974"/>
            <a:ext cx="1627224" cy="2249923"/>
          </a:xfrm>
          <a:prstGeom prst="rect">
            <a:avLst/>
          </a:prstGeom>
          <a:noFill/>
          <a:ln>
            <a:noFill/>
          </a:ln>
        </p:spPr>
      </p:pic>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48"/>
        <p:cNvGrpSpPr/>
        <p:nvPr/>
      </p:nvGrpSpPr>
      <p:grpSpPr>
        <a:xfrm>
          <a:off x="0" y="0"/>
          <a:ext cx="0" cy="0"/>
          <a:chOff x="0" y="0"/>
          <a:chExt cx="0" cy="0"/>
        </a:xfrm>
      </p:grpSpPr>
      <p:sp>
        <p:nvSpPr>
          <p:cNvPr id="353" name="Google Shape;353;p44"/>
          <p:cNvSpPr txBox="1">
            <a:spLocks noGrp="1"/>
          </p:cNvSpPr>
          <p:nvPr>
            <p:ph type="subTitle" idx="3"/>
          </p:nvPr>
        </p:nvSpPr>
        <p:spPr>
          <a:xfrm>
            <a:off x="1842052" y="1703928"/>
            <a:ext cx="4789708" cy="2382413"/>
          </a:xfrm>
          <a:prstGeom prst="rect">
            <a:avLst/>
          </a:prstGeom>
          <a:ln>
            <a:solidFill>
              <a:schemeClr val="tx2"/>
            </a:solidFill>
          </a:ln>
        </p:spPr>
        <p:txBody>
          <a:bodyPr spcFirstLastPara="1" wrap="square" lIns="91425" tIns="91425" rIns="91425" bIns="91425" anchor="ctr" anchorCtr="0">
            <a:noAutofit/>
          </a:bodyPr>
          <a:lstStyle/>
          <a:p>
            <a:pPr marL="0" lvl="0" indent="0" algn="r"/>
            <a:r>
              <a:rPr lang="he-IL" sz="1600" b="1" dirty="0">
                <a:latin typeface="Lato" panose="020B0604020202020204" charset="0"/>
                <a:cs typeface="Assistant" pitchFamily="2" charset="-79"/>
              </a:rPr>
              <a:t>איזה מבין המשפטים שלפניך נכון בנוגע לתהליך של ברֵרה טבעית באוכלוסייה </a:t>
            </a:r>
            <a:r>
              <a:rPr lang="he-IL" sz="1600" b="1" dirty="0" smtClean="0">
                <a:latin typeface="Lato" panose="020B0604020202020204" charset="0"/>
                <a:cs typeface="Assistant" pitchFamily="2" charset="-79"/>
              </a:rPr>
              <a:t>מסוימת?</a:t>
            </a:r>
            <a:endParaRPr lang="he-IL" sz="1600" b="1" dirty="0">
              <a:latin typeface="Lato" panose="020B0604020202020204" charset="0"/>
              <a:cs typeface="Assistant" pitchFamily="2" charset="-79"/>
            </a:endParaRPr>
          </a:p>
          <a:p>
            <a:pPr marL="0" lvl="0" indent="0" algn="r"/>
            <a:r>
              <a:rPr lang="he-IL" sz="1600" dirty="0">
                <a:latin typeface="Lato" panose="020B0604020202020204" charset="0"/>
                <a:cs typeface="Assistant" pitchFamily="2" charset="-79"/>
              </a:rPr>
              <a:t>א. פרטים מסוימים משנים את </a:t>
            </a:r>
            <a:r>
              <a:rPr lang="he-IL" sz="1600" dirty="0" smtClean="0">
                <a:latin typeface="Lato" panose="020B0604020202020204" charset="0"/>
                <a:cs typeface="Assistant" pitchFamily="2" charset="-79"/>
              </a:rPr>
              <a:t>עצמם, </a:t>
            </a:r>
            <a:r>
              <a:rPr lang="he-IL" sz="1600" dirty="0">
                <a:latin typeface="Lato" panose="020B0604020202020204" charset="0"/>
                <a:cs typeface="Assistant" pitchFamily="2" charset="-79"/>
              </a:rPr>
              <a:t>ומעבירים לצאצאיהם את התכונות שרכשו </a:t>
            </a:r>
            <a:endParaRPr lang="he-IL" sz="1600" dirty="0" smtClean="0">
              <a:latin typeface="Lato" panose="020B0604020202020204" charset="0"/>
              <a:cs typeface="Assistant" pitchFamily="2" charset="-79"/>
            </a:endParaRPr>
          </a:p>
          <a:p>
            <a:pPr marL="0" lvl="0" indent="0" algn="r"/>
            <a:r>
              <a:rPr lang="he-IL" sz="1600" dirty="0" smtClean="0">
                <a:latin typeface="Lato" panose="020B0604020202020204" charset="0"/>
                <a:cs typeface="Assistant" pitchFamily="2" charset="-79"/>
              </a:rPr>
              <a:t>ב</a:t>
            </a:r>
            <a:r>
              <a:rPr lang="he-IL" sz="1600" dirty="0">
                <a:latin typeface="Lato" panose="020B0604020202020204" charset="0"/>
                <a:cs typeface="Assistant" pitchFamily="2" charset="-79"/>
              </a:rPr>
              <a:t>. הפרטים מסתגלים במשך חייהם לשינויים </a:t>
            </a:r>
            <a:r>
              <a:rPr lang="he-IL" sz="1600" dirty="0" smtClean="0">
                <a:latin typeface="Lato" panose="020B0604020202020204" charset="0"/>
                <a:cs typeface="Assistant" pitchFamily="2" charset="-79"/>
              </a:rPr>
              <a:t>בסביבה, </a:t>
            </a:r>
            <a:r>
              <a:rPr lang="he-IL" sz="1600" dirty="0">
                <a:latin typeface="Lato" panose="020B0604020202020204" charset="0"/>
                <a:cs typeface="Assistant" pitchFamily="2" charset="-79"/>
              </a:rPr>
              <a:t>ולכן כולם שורדים </a:t>
            </a:r>
            <a:endParaRPr lang="he-IL" sz="1600" dirty="0" smtClean="0">
              <a:latin typeface="Lato" panose="020B0604020202020204" charset="0"/>
              <a:cs typeface="Assistant" pitchFamily="2" charset="-79"/>
            </a:endParaRPr>
          </a:p>
          <a:p>
            <a:pPr marL="0" lvl="0" indent="0" algn="r"/>
            <a:r>
              <a:rPr lang="he-IL" sz="1600" dirty="0" smtClean="0">
                <a:latin typeface="Lato" panose="020B0604020202020204" charset="0"/>
                <a:cs typeface="Assistant" pitchFamily="2" charset="-79"/>
              </a:rPr>
              <a:t>ג</a:t>
            </a:r>
            <a:r>
              <a:rPr lang="he-IL" sz="1600" dirty="0">
                <a:latin typeface="Lato" panose="020B0604020202020204" charset="0"/>
                <a:cs typeface="Assistant" pitchFamily="2" charset="-79"/>
              </a:rPr>
              <a:t>. רק תכונות המקנות יתרון הישרדותי עוברות </a:t>
            </a:r>
            <a:r>
              <a:rPr lang="he-IL" sz="1600" dirty="0" smtClean="0">
                <a:latin typeface="Lato" panose="020B0604020202020204" charset="0"/>
                <a:cs typeface="Assistant" pitchFamily="2" charset="-79"/>
              </a:rPr>
              <a:t>בתורשה</a:t>
            </a:r>
          </a:p>
          <a:p>
            <a:pPr marL="0" lvl="0" indent="0" algn="r"/>
            <a:r>
              <a:rPr lang="he-IL" sz="1600" dirty="0" smtClean="0">
                <a:latin typeface="Lato" panose="020B0604020202020204" charset="0"/>
                <a:cs typeface="Assistant" pitchFamily="2" charset="-79"/>
              </a:rPr>
              <a:t>ד</a:t>
            </a:r>
            <a:r>
              <a:rPr lang="he-IL" sz="1600" dirty="0">
                <a:latin typeface="Lato" panose="020B0604020202020204" charset="0"/>
                <a:cs typeface="Assistant" pitchFamily="2" charset="-79"/>
              </a:rPr>
              <a:t>. יש שונוּת גנטית בין </a:t>
            </a:r>
            <a:r>
              <a:rPr lang="he-IL" sz="1600" dirty="0" smtClean="0">
                <a:latin typeface="Lato" panose="020B0604020202020204" charset="0"/>
                <a:cs typeface="Assistant" pitchFamily="2" charset="-79"/>
              </a:rPr>
              <a:t>הפרטים, </a:t>
            </a:r>
            <a:r>
              <a:rPr lang="he-IL" sz="1600" dirty="0">
                <a:latin typeface="Lato" panose="020B0604020202020204" charset="0"/>
                <a:cs typeface="Assistant" pitchFamily="2" charset="-79"/>
              </a:rPr>
              <a:t>ורק חלקם שורדים לאחר שינויים בסביבה</a:t>
            </a:r>
            <a:endParaRPr sz="1600" dirty="0">
              <a:latin typeface="Lato" panose="020B0604020202020204" charset="0"/>
              <a:cs typeface="Assistant" pitchFamily="2" charset="-79"/>
            </a:endParaRPr>
          </a:p>
        </p:txBody>
      </p:sp>
      <p:sp>
        <p:nvSpPr>
          <p:cNvPr id="356" name="Google Shape;356;p44"/>
          <p:cNvSpPr/>
          <p:nvPr/>
        </p:nvSpPr>
        <p:spPr>
          <a:xfrm>
            <a:off x="7588948" y="1509098"/>
            <a:ext cx="763200" cy="7632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44"/>
          <p:cNvSpPr/>
          <p:nvPr/>
        </p:nvSpPr>
        <p:spPr>
          <a:xfrm>
            <a:off x="7587657" y="3519100"/>
            <a:ext cx="763200" cy="7632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44"/>
          <p:cNvSpPr/>
          <p:nvPr/>
        </p:nvSpPr>
        <p:spPr>
          <a:xfrm>
            <a:off x="7854585" y="1612583"/>
            <a:ext cx="380125" cy="381025"/>
          </a:xfrm>
          <a:custGeom>
            <a:avLst/>
            <a:gdLst/>
            <a:ahLst/>
            <a:cxnLst/>
            <a:rect l="l" t="t" r="r" b="b"/>
            <a:pathLst>
              <a:path w="15205" h="15241" extrusionOk="0">
                <a:moveTo>
                  <a:pt x="13416" y="1"/>
                </a:moveTo>
                <a:cubicBezTo>
                  <a:pt x="12430" y="1"/>
                  <a:pt x="11628" y="803"/>
                  <a:pt x="11628" y="1789"/>
                </a:cubicBezTo>
                <a:cubicBezTo>
                  <a:pt x="11628" y="2125"/>
                  <a:pt x="11723" y="2441"/>
                  <a:pt x="11885" y="2710"/>
                </a:cubicBezTo>
                <a:lnTo>
                  <a:pt x="8418" y="6177"/>
                </a:lnTo>
                <a:cubicBezTo>
                  <a:pt x="7882" y="5773"/>
                  <a:pt x="7215" y="5532"/>
                  <a:pt x="6491" y="5532"/>
                </a:cubicBezTo>
                <a:cubicBezTo>
                  <a:pt x="6182" y="5532"/>
                  <a:pt x="5884" y="5577"/>
                  <a:pt x="5601" y="5658"/>
                </a:cubicBezTo>
                <a:lnTo>
                  <a:pt x="4734" y="3625"/>
                </a:lnTo>
                <a:cubicBezTo>
                  <a:pt x="5248" y="3308"/>
                  <a:pt x="5591" y="2744"/>
                  <a:pt x="5591" y="2098"/>
                </a:cubicBezTo>
                <a:cubicBezTo>
                  <a:pt x="5591" y="1113"/>
                  <a:pt x="4789" y="310"/>
                  <a:pt x="3803" y="310"/>
                </a:cubicBezTo>
                <a:cubicBezTo>
                  <a:pt x="2815" y="310"/>
                  <a:pt x="2015" y="1113"/>
                  <a:pt x="2015" y="2098"/>
                </a:cubicBezTo>
                <a:cubicBezTo>
                  <a:pt x="2012" y="3084"/>
                  <a:pt x="2820" y="3886"/>
                  <a:pt x="3795" y="3886"/>
                </a:cubicBezTo>
                <a:cubicBezTo>
                  <a:pt x="3821" y="3886"/>
                  <a:pt x="3848" y="3886"/>
                  <a:pt x="3874" y="3884"/>
                </a:cubicBezTo>
                <a:lnTo>
                  <a:pt x="4786" y="6025"/>
                </a:lnTo>
                <a:cubicBezTo>
                  <a:pt x="3886" y="6594"/>
                  <a:pt x="3286" y="7597"/>
                  <a:pt x="3286" y="8740"/>
                </a:cubicBezTo>
                <a:cubicBezTo>
                  <a:pt x="3286" y="9461"/>
                  <a:pt x="3527" y="10128"/>
                  <a:pt x="3932" y="10664"/>
                </a:cubicBezTo>
                <a:lnTo>
                  <a:pt x="2689" y="11907"/>
                </a:lnTo>
                <a:cubicBezTo>
                  <a:pt x="2424" y="11752"/>
                  <a:pt x="2117" y="11664"/>
                  <a:pt x="1789" y="11664"/>
                </a:cubicBezTo>
                <a:cubicBezTo>
                  <a:pt x="803" y="11664"/>
                  <a:pt x="0" y="12466"/>
                  <a:pt x="0" y="13452"/>
                </a:cubicBezTo>
                <a:cubicBezTo>
                  <a:pt x="0" y="14438"/>
                  <a:pt x="803" y="15240"/>
                  <a:pt x="1789" y="15240"/>
                </a:cubicBezTo>
                <a:cubicBezTo>
                  <a:pt x="2774" y="15240"/>
                  <a:pt x="3577" y="14438"/>
                  <a:pt x="3577" y="13452"/>
                </a:cubicBezTo>
                <a:cubicBezTo>
                  <a:pt x="3577" y="13116"/>
                  <a:pt x="3484" y="12802"/>
                  <a:pt x="3324" y="12535"/>
                </a:cubicBezTo>
                <a:lnTo>
                  <a:pt x="4563" y="11297"/>
                </a:lnTo>
                <a:cubicBezTo>
                  <a:pt x="5098" y="11702"/>
                  <a:pt x="5768" y="11945"/>
                  <a:pt x="6491" y="11945"/>
                </a:cubicBezTo>
                <a:cubicBezTo>
                  <a:pt x="7475" y="11945"/>
                  <a:pt x="8358" y="11499"/>
                  <a:pt x="8946" y="10799"/>
                </a:cubicBezTo>
                <a:lnTo>
                  <a:pt x="10942" y="11740"/>
                </a:lnTo>
                <a:cubicBezTo>
                  <a:pt x="10649" y="12949"/>
                  <a:pt x="11505" y="13998"/>
                  <a:pt x="12620" y="13998"/>
                </a:cubicBezTo>
                <a:cubicBezTo>
                  <a:pt x="12636" y="13998"/>
                  <a:pt x="12652" y="13998"/>
                  <a:pt x="12668" y="13997"/>
                </a:cubicBezTo>
                <a:cubicBezTo>
                  <a:pt x="12911" y="13997"/>
                  <a:pt x="13154" y="13947"/>
                  <a:pt x="13383" y="13847"/>
                </a:cubicBezTo>
                <a:cubicBezTo>
                  <a:pt x="13821" y="13654"/>
                  <a:pt x="14159" y="13304"/>
                  <a:pt x="14333" y="12861"/>
                </a:cubicBezTo>
                <a:cubicBezTo>
                  <a:pt x="14507" y="12416"/>
                  <a:pt x="14497" y="11930"/>
                  <a:pt x="14307" y="11492"/>
                </a:cubicBezTo>
                <a:cubicBezTo>
                  <a:pt x="14015" y="10820"/>
                  <a:pt x="13356" y="10419"/>
                  <a:pt x="12666" y="10419"/>
                </a:cubicBezTo>
                <a:cubicBezTo>
                  <a:pt x="12427" y="10419"/>
                  <a:pt x="12184" y="10467"/>
                  <a:pt x="11952" y="10568"/>
                </a:cubicBezTo>
                <a:cubicBezTo>
                  <a:pt x="11735" y="10664"/>
                  <a:pt x="11544" y="10797"/>
                  <a:pt x="11382" y="10961"/>
                </a:cubicBezTo>
                <a:lnTo>
                  <a:pt x="9423" y="10037"/>
                </a:lnTo>
                <a:cubicBezTo>
                  <a:pt x="9599" y="9640"/>
                  <a:pt x="9699" y="9202"/>
                  <a:pt x="9699" y="8740"/>
                </a:cubicBezTo>
                <a:cubicBezTo>
                  <a:pt x="9699" y="8013"/>
                  <a:pt x="9456" y="7344"/>
                  <a:pt x="9049" y="6808"/>
                </a:cubicBezTo>
                <a:lnTo>
                  <a:pt x="12521" y="3337"/>
                </a:lnTo>
                <a:cubicBezTo>
                  <a:pt x="12785" y="3489"/>
                  <a:pt x="13090" y="3577"/>
                  <a:pt x="13416" y="3577"/>
                </a:cubicBezTo>
                <a:cubicBezTo>
                  <a:pt x="14404" y="3577"/>
                  <a:pt x="15204" y="2775"/>
                  <a:pt x="15204" y="1789"/>
                </a:cubicBezTo>
                <a:cubicBezTo>
                  <a:pt x="15204" y="803"/>
                  <a:pt x="14404" y="1"/>
                  <a:pt x="134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 name="Google Shape;360;p44"/>
          <p:cNvGrpSpPr/>
          <p:nvPr/>
        </p:nvGrpSpPr>
        <p:grpSpPr>
          <a:xfrm>
            <a:off x="7746420" y="3672139"/>
            <a:ext cx="381025" cy="381025"/>
            <a:chOff x="2681825" y="3454025"/>
            <a:chExt cx="381025" cy="381025"/>
          </a:xfrm>
        </p:grpSpPr>
        <p:sp>
          <p:nvSpPr>
            <p:cNvPr id="361" name="Google Shape;361;p44"/>
            <p:cNvSpPr/>
            <p:nvPr/>
          </p:nvSpPr>
          <p:spPr>
            <a:xfrm>
              <a:off x="2789575" y="3454025"/>
              <a:ext cx="165475" cy="381025"/>
            </a:xfrm>
            <a:custGeom>
              <a:avLst/>
              <a:gdLst/>
              <a:ahLst/>
              <a:cxnLst/>
              <a:rect l="l" t="t" r="r" b="b"/>
              <a:pathLst>
                <a:path w="6619" h="15241" extrusionOk="0">
                  <a:moveTo>
                    <a:pt x="1415" y="0"/>
                  </a:moveTo>
                  <a:cubicBezTo>
                    <a:pt x="636" y="0"/>
                    <a:pt x="1" y="636"/>
                    <a:pt x="1" y="1415"/>
                  </a:cubicBezTo>
                  <a:lnTo>
                    <a:pt x="1" y="5153"/>
                  </a:lnTo>
                  <a:cubicBezTo>
                    <a:pt x="1" y="6001"/>
                    <a:pt x="189" y="6851"/>
                    <a:pt x="546" y="7620"/>
                  </a:cubicBezTo>
                  <a:cubicBezTo>
                    <a:pt x="189" y="8389"/>
                    <a:pt x="1" y="9240"/>
                    <a:pt x="1" y="10090"/>
                  </a:cubicBezTo>
                  <a:lnTo>
                    <a:pt x="1" y="13826"/>
                  </a:lnTo>
                  <a:cubicBezTo>
                    <a:pt x="1" y="14604"/>
                    <a:pt x="636" y="15240"/>
                    <a:pt x="1415" y="15240"/>
                  </a:cubicBezTo>
                  <a:cubicBezTo>
                    <a:pt x="2196" y="15240"/>
                    <a:pt x="2832" y="14604"/>
                    <a:pt x="2832" y="13826"/>
                  </a:cubicBezTo>
                  <a:lnTo>
                    <a:pt x="2832" y="9716"/>
                  </a:lnTo>
                  <a:cubicBezTo>
                    <a:pt x="2832" y="9451"/>
                    <a:pt x="3046" y="9237"/>
                    <a:pt x="3311" y="9237"/>
                  </a:cubicBezTo>
                  <a:cubicBezTo>
                    <a:pt x="3575" y="9237"/>
                    <a:pt x="3789" y="9451"/>
                    <a:pt x="3789" y="9716"/>
                  </a:cubicBezTo>
                  <a:lnTo>
                    <a:pt x="3789" y="13826"/>
                  </a:lnTo>
                  <a:cubicBezTo>
                    <a:pt x="3789" y="14604"/>
                    <a:pt x="4425" y="15240"/>
                    <a:pt x="5204" y="15240"/>
                  </a:cubicBezTo>
                  <a:cubicBezTo>
                    <a:pt x="5985" y="15240"/>
                    <a:pt x="6618" y="14604"/>
                    <a:pt x="6618" y="13826"/>
                  </a:cubicBezTo>
                  <a:lnTo>
                    <a:pt x="6618" y="10097"/>
                  </a:lnTo>
                  <a:cubicBezTo>
                    <a:pt x="6618" y="9247"/>
                    <a:pt x="6430" y="8399"/>
                    <a:pt x="6073" y="7627"/>
                  </a:cubicBezTo>
                  <a:cubicBezTo>
                    <a:pt x="6430" y="6858"/>
                    <a:pt x="6618" y="6008"/>
                    <a:pt x="6618" y="5161"/>
                  </a:cubicBezTo>
                  <a:lnTo>
                    <a:pt x="6618" y="1415"/>
                  </a:lnTo>
                  <a:cubicBezTo>
                    <a:pt x="6618" y="636"/>
                    <a:pt x="5985" y="0"/>
                    <a:pt x="5204" y="0"/>
                  </a:cubicBezTo>
                  <a:cubicBezTo>
                    <a:pt x="4425" y="0"/>
                    <a:pt x="3789" y="636"/>
                    <a:pt x="3789" y="1415"/>
                  </a:cubicBezTo>
                  <a:lnTo>
                    <a:pt x="3789" y="5525"/>
                  </a:lnTo>
                  <a:cubicBezTo>
                    <a:pt x="3789" y="5789"/>
                    <a:pt x="3575" y="6003"/>
                    <a:pt x="3311" y="6003"/>
                  </a:cubicBezTo>
                  <a:cubicBezTo>
                    <a:pt x="3046" y="6003"/>
                    <a:pt x="2832" y="5789"/>
                    <a:pt x="2832" y="5525"/>
                  </a:cubicBezTo>
                  <a:lnTo>
                    <a:pt x="2832" y="1415"/>
                  </a:lnTo>
                  <a:cubicBezTo>
                    <a:pt x="2832" y="636"/>
                    <a:pt x="2196" y="0"/>
                    <a:pt x="1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44"/>
            <p:cNvSpPr/>
            <p:nvPr/>
          </p:nvSpPr>
          <p:spPr>
            <a:xfrm>
              <a:off x="2977350" y="3476350"/>
              <a:ext cx="85500" cy="67000"/>
            </a:xfrm>
            <a:custGeom>
              <a:avLst/>
              <a:gdLst/>
              <a:ahLst/>
              <a:cxnLst/>
              <a:rect l="l" t="t" r="r" b="b"/>
              <a:pathLst>
                <a:path w="3420" h="2680" extrusionOk="0">
                  <a:moveTo>
                    <a:pt x="2079" y="0"/>
                  </a:moveTo>
                  <a:cubicBezTo>
                    <a:pt x="1498" y="0"/>
                    <a:pt x="1000" y="374"/>
                    <a:pt x="817" y="893"/>
                  </a:cubicBezTo>
                  <a:lnTo>
                    <a:pt x="0" y="893"/>
                  </a:lnTo>
                  <a:lnTo>
                    <a:pt x="0" y="1786"/>
                  </a:lnTo>
                  <a:lnTo>
                    <a:pt x="817" y="1786"/>
                  </a:lnTo>
                  <a:cubicBezTo>
                    <a:pt x="1000" y="2305"/>
                    <a:pt x="1498" y="2679"/>
                    <a:pt x="2079" y="2679"/>
                  </a:cubicBezTo>
                  <a:cubicBezTo>
                    <a:pt x="2817" y="2679"/>
                    <a:pt x="3419" y="2079"/>
                    <a:pt x="3419" y="1341"/>
                  </a:cubicBezTo>
                  <a:cubicBezTo>
                    <a:pt x="3419" y="601"/>
                    <a:pt x="2817" y="0"/>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44"/>
            <p:cNvSpPr/>
            <p:nvPr/>
          </p:nvSpPr>
          <p:spPr>
            <a:xfrm>
              <a:off x="2681825" y="3745725"/>
              <a:ext cx="85450" cy="67000"/>
            </a:xfrm>
            <a:custGeom>
              <a:avLst/>
              <a:gdLst/>
              <a:ahLst/>
              <a:cxnLst/>
              <a:rect l="l" t="t" r="r" b="b"/>
              <a:pathLst>
                <a:path w="3418" h="2680" extrusionOk="0">
                  <a:moveTo>
                    <a:pt x="1339" y="0"/>
                  </a:moveTo>
                  <a:cubicBezTo>
                    <a:pt x="601" y="0"/>
                    <a:pt x="1" y="600"/>
                    <a:pt x="1" y="1341"/>
                  </a:cubicBezTo>
                  <a:cubicBezTo>
                    <a:pt x="1" y="2079"/>
                    <a:pt x="601" y="2679"/>
                    <a:pt x="1339" y="2679"/>
                  </a:cubicBezTo>
                  <a:cubicBezTo>
                    <a:pt x="1922" y="2679"/>
                    <a:pt x="2418" y="2305"/>
                    <a:pt x="2603" y="1786"/>
                  </a:cubicBezTo>
                  <a:lnTo>
                    <a:pt x="3418" y="1786"/>
                  </a:lnTo>
                  <a:lnTo>
                    <a:pt x="3418" y="893"/>
                  </a:lnTo>
                  <a:lnTo>
                    <a:pt x="2603" y="893"/>
                  </a:lnTo>
                  <a:cubicBezTo>
                    <a:pt x="2418" y="374"/>
                    <a:pt x="1922" y="0"/>
                    <a:pt x="1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44"/>
            <p:cNvSpPr/>
            <p:nvPr/>
          </p:nvSpPr>
          <p:spPr>
            <a:xfrm>
              <a:off x="2976025" y="3663150"/>
              <a:ext cx="86825" cy="67000"/>
            </a:xfrm>
            <a:custGeom>
              <a:avLst/>
              <a:gdLst/>
              <a:ahLst/>
              <a:cxnLst/>
              <a:rect l="l" t="t" r="r" b="b"/>
              <a:pathLst>
                <a:path w="3473" h="2680" extrusionOk="0">
                  <a:moveTo>
                    <a:pt x="2132" y="1"/>
                  </a:moveTo>
                  <a:cubicBezTo>
                    <a:pt x="1551" y="1"/>
                    <a:pt x="1053" y="372"/>
                    <a:pt x="870" y="894"/>
                  </a:cubicBezTo>
                  <a:lnTo>
                    <a:pt x="1" y="894"/>
                  </a:lnTo>
                  <a:cubicBezTo>
                    <a:pt x="39" y="1189"/>
                    <a:pt x="55" y="1487"/>
                    <a:pt x="53" y="1787"/>
                  </a:cubicBezTo>
                  <a:lnTo>
                    <a:pt x="870" y="1787"/>
                  </a:lnTo>
                  <a:cubicBezTo>
                    <a:pt x="1053" y="2306"/>
                    <a:pt x="1551" y="2679"/>
                    <a:pt x="2132" y="2679"/>
                  </a:cubicBezTo>
                  <a:cubicBezTo>
                    <a:pt x="2870" y="2679"/>
                    <a:pt x="3472" y="2077"/>
                    <a:pt x="3472" y="1339"/>
                  </a:cubicBezTo>
                  <a:cubicBezTo>
                    <a:pt x="3472" y="601"/>
                    <a:pt x="2870" y="1"/>
                    <a:pt x="2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44"/>
            <p:cNvSpPr/>
            <p:nvPr/>
          </p:nvSpPr>
          <p:spPr>
            <a:xfrm>
              <a:off x="2681825" y="3558975"/>
              <a:ext cx="86775" cy="67000"/>
            </a:xfrm>
            <a:custGeom>
              <a:avLst/>
              <a:gdLst/>
              <a:ahLst/>
              <a:cxnLst/>
              <a:rect l="l" t="t" r="r" b="b"/>
              <a:pathLst>
                <a:path w="3471" h="2680" extrusionOk="0">
                  <a:moveTo>
                    <a:pt x="1339" y="1"/>
                  </a:moveTo>
                  <a:cubicBezTo>
                    <a:pt x="601" y="1"/>
                    <a:pt x="1" y="601"/>
                    <a:pt x="1" y="1339"/>
                  </a:cubicBezTo>
                  <a:cubicBezTo>
                    <a:pt x="1" y="2077"/>
                    <a:pt x="601" y="2679"/>
                    <a:pt x="1339" y="2679"/>
                  </a:cubicBezTo>
                  <a:cubicBezTo>
                    <a:pt x="1922" y="2679"/>
                    <a:pt x="2418" y="2306"/>
                    <a:pt x="2603" y="1786"/>
                  </a:cubicBezTo>
                  <a:lnTo>
                    <a:pt x="3470" y="1786"/>
                  </a:lnTo>
                  <a:cubicBezTo>
                    <a:pt x="3434" y="1489"/>
                    <a:pt x="3415" y="1191"/>
                    <a:pt x="3418" y="893"/>
                  </a:cubicBezTo>
                  <a:lnTo>
                    <a:pt x="2603" y="893"/>
                  </a:lnTo>
                  <a:cubicBezTo>
                    <a:pt x="2418" y="372"/>
                    <a:pt x="1922" y="1"/>
                    <a:pt x="1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 name="Google Shape;366;p44"/>
          <p:cNvGrpSpPr/>
          <p:nvPr/>
        </p:nvGrpSpPr>
        <p:grpSpPr>
          <a:xfrm>
            <a:off x="7785191" y="2603435"/>
            <a:ext cx="381025" cy="381025"/>
            <a:chOff x="3431725" y="3454025"/>
            <a:chExt cx="381025" cy="381025"/>
          </a:xfrm>
        </p:grpSpPr>
        <p:sp>
          <p:nvSpPr>
            <p:cNvPr id="367" name="Google Shape;367;p44"/>
            <p:cNvSpPr/>
            <p:nvPr/>
          </p:nvSpPr>
          <p:spPr>
            <a:xfrm>
              <a:off x="3539550" y="3454025"/>
              <a:ext cx="165450" cy="381025"/>
            </a:xfrm>
            <a:custGeom>
              <a:avLst/>
              <a:gdLst/>
              <a:ahLst/>
              <a:cxnLst/>
              <a:rect l="l" t="t" r="r" b="b"/>
              <a:pathLst>
                <a:path w="6618" h="15241" extrusionOk="0">
                  <a:moveTo>
                    <a:pt x="1415" y="0"/>
                  </a:moveTo>
                  <a:cubicBezTo>
                    <a:pt x="634" y="0"/>
                    <a:pt x="0" y="636"/>
                    <a:pt x="0" y="1415"/>
                  </a:cubicBezTo>
                  <a:lnTo>
                    <a:pt x="0" y="5153"/>
                  </a:lnTo>
                  <a:cubicBezTo>
                    <a:pt x="0" y="7032"/>
                    <a:pt x="426" y="7639"/>
                    <a:pt x="1893" y="9290"/>
                  </a:cubicBezTo>
                  <a:lnTo>
                    <a:pt x="1893" y="13826"/>
                  </a:lnTo>
                  <a:cubicBezTo>
                    <a:pt x="1893" y="14604"/>
                    <a:pt x="2529" y="15240"/>
                    <a:pt x="3308" y="15240"/>
                  </a:cubicBezTo>
                  <a:cubicBezTo>
                    <a:pt x="4089" y="15240"/>
                    <a:pt x="4722" y="14604"/>
                    <a:pt x="4722" y="13826"/>
                  </a:cubicBezTo>
                  <a:lnTo>
                    <a:pt x="4722" y="9304"/>
                  </a:lnTo>
                  <a:cubicBezTo>
                    <a:pt x="6313" y="7697"/>
                    <a:pt x="6618" y="7004"/>
                    <a:pt x="6618" y="5161"/>
                  </a:cubicBezTo>
                  <a:lnTo>
                    <a:pt x="6618" y="1415"/>
                  </a:lnTo>
                  <a:cubicBezTo>
                    <a:pt x="6618" y="636"/>
                    <a:pt x="5982" y="0"/>
                    <a:pt x="5203" y="0"/>
                  </a:cubicBezTo>
                  <a:cubicBezTo>
                    <a:pt x="4422" y="0"/>
                    <a:pt x="3786" y="636"/>
                    <a:pt x="3786" y="1415"/>
                  </a:cubicBezTo>
                  <a:lnTo>
                    <a:pt x="3786" y="5525"/>
                  </a:lnTo>
                  <a:cubicBezTo>
                    <a:pt x="3786" y="5789"/>
                    <a:pt x="3572" y="6003"/>
                    <a:pt x="3308" y="6003"/>
                  </a:cubicBezTo>
                  <a:cubicBezTo>
                    <a:pt x="3043" y="6003"/>
                    <a:pt x="2829" y="5789"/>
                    <a:pt x="2829" y="5525"/>
                  </a:cubicBezTo>
                  <a:lnTo>
                    <a:pt x="2829" y="1415"/>
                  </a:lnTo>
                  <a:cubicBezTo>
                    <a:pt x="2829" y="636"/>
                    <a:pt x="2193" y="0"/>
                    <a:pt x="1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44"/>
            <p:cNvSpPr/>
            <p:nvPr/>
          </p:nvSpPr>
          <p:spPr>
            <a:xfrm>
              <a:off x="3727300" y="3476350"/>
              <a:ext cx="85450" cy="67000"/>
            </a:xfrm>
            <a:custGeom>
              <a:avLst/>
              <a:gdLst/>
              <a:ahLst/>
              <a:cxnLst/>
              <a:rect l="l" t="t" r="r" b="b"/>
              <a:pathLst>
                <a:path w="3418" h="2680" extrusionOk="0">
                  <a:moveTo>
                    <a:pt x="2079" y="0"/>
                  </a:moveTo>
                  <a:cubicBezTo>
                    <a:pt x="1496" y="0"/>
                    <a:pt x="1001" y="374"/>
                    <a:pt x="815" y="893"/>
                  </a:cubicBezTo>
                  <a:lnTo>
                    <a:pt x="1" y="893"/>
                  </a:lnTo>
                  <a:lnTo>
                    <a:pt x="1" y="1786"/>
                  </a:lnTo>
                  <a:lnTo>
                    <a:pt x="815" y="1786"/>
                  </a:lnTo>
                  <a:cubicBezTo>
                    <a:pt x="1001" y="2305"/>
                    <a:pt x="1496" y="2679"/>
                    <a:pt x="2079" y="2679"/>
                  </a:cubicBezTo>
                  <a:cubicBezTo>
                    <a:pt x="2817" y="2679"/>
                    <a:pt x="3418" y="2079"/>
                    <a:pt x="3418" y="1341"/>
                  </a:cubicBezTo>
                  <a:cubicBezTo>
                    <a:pt x="3418" y="601"/>
                    <a:pt x="2817" y="0"/>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44"/>
            <p:cNvSpPr/>
            <p:nvPr/>
          </p:nvSpPr>
          <p:spPr>
            <a:xfrm>
              <a:off x="3431725" y="3558975"/>
              <a:ext cx="86350" cy="67000"/>
            </a:xfrm>
            <a:custGeom>
              <a:avLst/>
              <a:gdLst/>
              <a:ahLst/>
              <a:cxnLst/>
              <a:rect l="l" t="t" r="r" b="b"/>
              <a:pathLst>
                <a:path w="3454" h="2680" extrusionOk="0">
                  <a:moveTo>
                    <a:pt x="1341" y="1"/>
                  </a:moveTo>
                  <a:cubicBezTo>
                    <a:pt x="603" y="1"/>
                    <a:pt x="1" y="601"/>
                    <a:pt x="1" y="1339"/>
                  </a:cubicBezTo>
                  <a:cubicBezTo>
                    <a:pt x="1" y="2077"/>
                    <a:pt x="603" y="2679"/>
                    <a:pt x="1341" y="2679"/>
                  </a:cubicBezTo>
                  <a:cubicBezTo>
                    <a:pt x="1922" y="2679"/>
                    <a:pt x="2420" y="2306"/>
                    <a:pt x="2603" y="1786"/>
                  </a:cubicBezTo>
                  <a:lnTo>
                    <a:pt x="3454" y="1786"/>
                  </a:lnTo>
                  <a:cubicBezTo>
                    <a:pt x="3427" y="1515"/>
                    <a:pt x="3418" y="1205"/>
                    <a:pt x="3420" y="893"/>
                  </a:cubicBezTo>
                  <a:lnTo>
                    <a:pt x="2603" y="893"/>
                  </a:lnTo>
                  <a:cubicBezTo>
                    <a:pt x="2420" y="372"/>
                    <a:pt x="1922" y="1"/>
                    <a:pt x="13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44"/>
            <p:cNvSpPr/>
            <p:nvPr/>
          </p:nvSpPr>
          <p:spPr>
            <a:xfrm>
              <a:off x="3474350" y="3745725"/>
              <a:ext cx="90225" cy="67000"/>
            </a:xfrm>
            <a:custGeom>
              <a:avLst/>
              <a:gdLst/>
              <a:ahLst/>
              <a:cxnLst/>
              <a:rect l="l" t="t" r="r" b="b"/>
              <a:pathLst>
                <a:path w="3609" h="2680" extrusionOk="0">
                  <a:moveTo>
                    <a:pt x="1339" y="0"/>
                  </a:moveTo>
                  <a:cubicBezTo>
                    <a:pt x="601" y="0"/>
                    <a:pt x="1" y="600"/>
                    <a:pt x="1" y="1341"/>
                  </a:cubicBezTo>
                  <a:cubicBezTo>
                    <a:pt x="1" y="2079"/>
                    <a:pt x="601" y="2679"/>
                    <a:pt x="1339" y="2679"/>
                  </a:cubicBezTo>
                  <a:cubicBezTo>
                    <a:pt x="1922" y="2679"/>
                    <a:pt x="2418" y="2305"/>
                    <a:pt x="2603" y="1786"/>
                  </a:cubicBezTo>
                  <a:lnTo>
                    <a:pt x="3608" y="1786"/>
                  </a:lnTo>
                  <a:lnTo>
                    <a:pt x="3608" y="893"/>
                  </a:lnTo>
                  <a:lnTo>
                    <a:pt x="2603" y="893"/>
                  </a:lnTo>
                  <a:cubicBezTo>
                    <a:pt x="2418" y="374"/>
                    <a:pt x="1922" y="0"/>
                    <a:pt x="1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44"/>
            <p:cNvSpPr/>
            <p:nvPr/>
          </p:nvSpPr>
          <p:spPr>
            <a:xfrm>
              <a:off x="3679925" y="3663150"/>
              <a:ext cx="90200" cy="67000"/>
            </a:xfrm>
            <a:custGeom>
              <a:avLst/>
              <a:gdLst/>
              <a:ahLst/>
              <a:cxnLst/>
              <a:rect l="l" t="t" r="r" b="b"/>
              <a:pathLst>
                <a:path w="3608" h="2680" extrusionOk="0">
                  <a:moveTo>
                    <a:pt x="2269" y="1"/>
                  </a:moveTo>
                  <a:cubicBezTo>
                    <a:pt x="1686" y="1"/>
                    <a:pt x="1191" y="372"/>
                    <a:pt x="1007" y="894"/>
                  </a:cubicBezTo>
                  <a:lnTo>
                    <a:pt x="381" y="894"/>
                  </a:lnTo>
                  <a:cubicBezTo>
                    <a:pt x="262" y="1027"/>
                    <a:pt x="136" y="1163"/>
                    <a:pt x="0" y="1303"/>
                  </a:cubicBezTo>
                  <a:lnTo>
                    <a:pt x="0" y="1787"/>
                  </a:lnTo>
                  <a:lnTo>
                    <a:pt x="1007" y="1787"/>
                  </a:lnTo>
                  <a:cubicBezTo>
                    <a:pt x="1191" y="2306"/>
                    <a:pt x="1686" y="2679"/>
                    <a:pt x="2269" y="2679"/>
                  </a:cubicBezTo>
                  <a:cubicBezTo>
                    <a:pt x="3008" y="2679"/>
                    <a:pt x="3608" y="2077"/>
                    <a:pt x="3608" y="1339"/>
                  </a:cubicBezTo>
                  <a:cubicBezTo>
                    <a:pt x="3608" y="601"/>
                    <a:pt x="3008" y="1"/>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73" name="Google Shape;373;p44"/>
          <p:cNvCxnSpPr>
            <a:stCxn id="356" idx="2"/>
            <a:endCxn id="358" idx="0"/>
          </p:cNvCxnSpPr>
          <p:nvPr/>
        </p:nvCxnSpPr>
        <p:spPr>
          <a:xfrm flipH="1">
            <a:off x="7969257" y="2272298"/>
            <a:ext cx="1291" cy="1246802"/>
          </a:xfrm>
          <a:prstGeom prst="straightConnector1">
            <a:avLst/>
          </a:prstGeom>
          <a:noFill/>
          <a:ln w="9525" cap="flat" cmpd="sng">
            <a:solidFill>
              <a:schemeClr val="lt1"/>
            </a:solidFill>
            <a:prstDash val="solid"/>
            <a:round/>
            <a:headEnd type="none" w="med" len="med"/>
            <a:tailEnd type="none" w="med" len="med"/>
          </a:ln>
        </p:spPr>
      </p:cxnSp>
      <p:pic>
        <p:nvPicPr>
          <p:cNvPr id="374" name="Google Shape;374;p44"/>
          <p:cNvPicPr preferRelativeResize="0"/>
          <p:nvPr/>
        </p:nvPicPr>
        <p:blipFill rotWithShape="1">
          <a:blip r:embed="rId3">
            <a:alphaModFix/>
          </a:blip>
          <a:srcRect l="29945" t="6866" r="29949" b="6874"/>
          <a:stretch/>
        </p:blipFill>
        <p:spPr>
          <a:xfrm>
            <a:off x="86397" y="3106000"/>
            <a:ext cx="864102" cy="1314049"/>
          </a:xfrm>
          <a:prstGeom prst="rect">
            <a:avLst/>
          </a:prstGeom>
          <a:noFill/>
          <a:ln>
            <a:noFill/>
          </a:ln>
        </p:spPr>
      </p:pic>
      <p:sp>
        <p:nvSpPr>
          <p:cNvPr id="34" name="Google Shape;954;p66"/>
          <p:cNvSpPr txBox="1">
            <a:spLocks/>
          </p:cNvSpPr>
          <p:nvPr/>
        </p:nvSpPr>
        <p:spPr>
          <a:xfrm>
            <a:off x="419491" y="481566"/>
            <a:ext cx="7704000"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000"/>
              <a:buFont typeface="Lato"/>
              <a:buNone/>
              <a:defRPr sz="3000" b="1" i="0" u="none" strike="noStrike" cap="none">
                <a:solidFill>
                  <a:schemeClr val="lt1"/>
                </a:solidFill>
                <a:latin typeface="Lato"/>
                <a:ea typeface="Lato"/>
                <a:cs typeface="Lato"/>
                <a:sym typeface="Lato"/>
              </a:defRPr>
            </a:lvl1pPr>
            <a:lvl2pPr marR="0" lvl="1" algn="ctr" rtl="0">
              <a:lnSpc>
                <a:spcPct val="100000"/>
              </a:lnSpc>
              <a:spcBef>
                <a:spcPts val="0"/>
              </a:spcBef>
              <a:spcAft>
                <a:spcPts val="0"/>
              </a:spcAft>
              <a:buClr>
                <a:schemeClr val="lt1"/>
              </a:buClr>
              <a:buSzPts val="3000"/>
              <a:buFont typeface="Lato"/>
              <a:buNone/>
              <a:defRPr sz="3000" b="1" i="0" u="none" strike="noStrike" cap="none">
                <a:solidFill>
                  <a:schemeClr val="lt1"/>
                </a:solidFill>
                <a:latin typeface="Lato"/>
                <a:ea typeface="Lato"/>
                <a:cs typeface="Lato"/>
                <a:sym typeface="Lato"/>
              </a:defRPr>
            </a:lvl2pPr>
            <a:lvl3pPr marR="0" lvl="2" algn="ctr" rtl="0">
              <a:lnSpc>
                <a:spcPct val="100000"/>
              </a:lnSpc>
              <a:spcBef>
                <a:spcPts val="0"/>
              </a:spcBef>
              <a:spcAft>
                <a:spcPts val="0"/>
              </a:spcAft>
              <a:buClr>
                <a:schemeClr val="lt1"/>
              </a:buClr>
              <a:buSzPts val="3000"/>
              <a:buFont typeface="Lato"/>
              <a:buNone/>
              <a:defRPr sz="3000" b="1" i="0" u="none" strike="noStrike" cap="none">
                <a:solidFill>
                  <a:schemeClr val="lt1"/>
                </a:solidFill>
                <a:latin typeface="Lato"/>
                <a:ea typeface="Lato"/>
                <a:cs typeface="Lato"/>
                <a:sym typeface="Lato"/>
              </a:defRPr>
            </a:lvl3pPr>
            <a:lvl4pPr marR="0" lvl="3" algn="ctr" rtl="0">
              <a:lnSpc>
                <a:spcPct val="100000"/>
              </a:lnSpc>
              <a:spcBef>
                <a:spcPts val="0"/>
              </a:spcBef>
              <a:spcAft>
                <a:spcPts val="0"/>
              </a:spcAft>
              <a:buClr>
                <a:schemeClr val="lt1"/>
              </a:buClr>
              <a:buSzPts val="3000"/>
              <a:buFont typeface="Lato"/>
              <a:buNone/>
              <a:defRPr sz="3000" b="1" i="0" u="none" strike="noStrike" cap="none">
                <a:solidFill>
                  <a:schemeClr val="lt1"/>
                </a:solidFill>
                <a:latin typeface="Lato"/>
                <a:ea typeface="Lato"/>
                <a:cs typeface="Lato"/>
                <a:sym typeface="Lato"/>
              </a:defRPr>
            </a:lvl4pPr>
            <a:lvl5pPr marR="0" lvl="4" algn="ctr" rtl="0">
              <a:lnSpc>
                <a:spcPct val="100000"/>
              </a:lnSpc>
              <a:spcBef>
                <a:spcPts val="0"/>
              </a:spcBef>
              <a:spcAft>
                <a:spcPts val="0"/>
              </a:spcAft>
              <a:buClr>
                <a:schemeClr val="lt1"/>
              </a:buClr>
              <a:buSzPts val="3000"/>
              <a:buFont typeface="Lato"/>
              <a:buNone/>
              <a:defRPr sz="3000" b="1" i="0" u="none" strike="noStrike" cap="none">
                <a:solidFill>
                  <a:schemeClr val="lt1"/>
                </a:solidFill>
                <a:latin typeface="Lato"/>
                <a:ea typeface="Lato"/>
                <a:cs typeface="Lato"/>
                <a:sym typeface="Lato"/>
              </a:defRPr>
            </a:lvl5pPr>
            <a:lvl6pPr marR="0" lvl="5" algn="ctr" rtl="0">
              <a:lnSpc>
                <a:spcPct val="100000"/>
              </a:lnSpc>
              <a:spcBef>
                <a:spcPts val="0"/>
              </a:spcBef>
              <a:spcAft>
                <a:spcPts val="0"/>
              </a:spcAft>
              <a:buClr>
                <a:schemeClr val="lt1"/>
              </a:buClr>
              <a:buSzPts val="3000"/>
              <a:buFont typeface="Lato"/>
              <a:buNone/>
              <a:defRPr sz="3000" b="1" i="0" u="none" strike="noStrike" cap="none">
                <a:solidFill>
                  <a:schemeClr val="lt1"/>
                </a:solidFill>
                <a:latin typeface="Lato"/>
                <a:ea typeface="Lato"/>
                <a:cs typeface="Lato"/>
                <a:sym typeface="Lato"/>
              </a:defRPr>
            </a:lvl6pPr>
            <a:lvl7pPr marR="0" lvl="6" algn="ctr" rtl="0">
              <a:lnSpc>
                <a:spcPct val="100000"/>
              </a:lnSpc>
              <a:spcBef>
                <a:spcPts val="0"/>
              </a:spcBef>
              <a:spcAft>
                <a:spcPts val="0"/>
              </a:spcAft>
              <a:buClr>
                <a:schemeClr val="lt1"/>
              </a:buClr>
              <a:buSzPts val="3000"/>
              <a:buFont typeface="Lato"/>
              <a:buNone/>
              <a:defRPr sz="3000" b="1" i="0" u="none" strike="noStrike" cap="none">
                <a:solidFill>
                  <a:schemeClr val="lt1"/>
                </a:solidFill>
                <a:latin typeface="Lato"/>
                <a:ea typeface="Lato"/>
                <a:cs typeface="Lato"/>
                <a:sym typeface="Lato"/>
              </a:defRPr>
            </a:lvl7pPr>
            <a:lvl8pPr marR="0" lvl="7" algn="ctr" rtl="0">
              <a:lnSpc>
                <a:spcPct val="100000"/>
              </a:lnSpc>
              <a:spcBef>
                <a:spcPts val="0"/>
              </a:spcBef>
              <a:spcAft>
                <a:spcPts val="0"/>
              </a:spcAft>
              <a:buClr>
                <a:schemeClr val="lt1"/>
              </a:buClr>
              <a:buSzPts val="3000"/>
              <a:buFont typeface="Lato"/>
              <a:buNone/>
              <a:defRPr sz="3000" b="1" i="0" u="none" strike="noStrike" cap="none">
                <a:solidFill>
                  <a:schemeClr val="lt1"/>
                </a:solidFill>
                <a:latin typeface="Lato"/>
                <a:ea typeface="Lato"/>
                <a:cs typeface="Lato"/>
                <a:sym typeface="Lato"/>
              </a:defRPr>
            </a:lvl8pPr>
            <a:lvl9pPr marR="0" lvl="8" algn="ctr" rtl="0">
              <a:lnSpc>
                <a:spcPct val="100000"/>
              </a:lnSpc>
              <a:spcBef>
                <a:spcPts val="0"/>
              </a:spcBef>
              <a:spcAft>
                <a:spcPts val="0"/>
              </a:spcAft>
              <a:buClr>
                <a:schemeClr val="lt1"/>
              </a:buClr>
              <a:buSzPts val="3000"/>
              <a:buFont typeface="Lato"/>
              <a:buNone/>
              <a:defRPr sz="3000" b="1" i="0" u="none" strike="noStrike" cap="none">
                <a:solidFill>
                  <a:schemeClr val="lt1"/>
                </a:solidFill>
                <a:latin typeface="Lato"/>
                <a:ea typeface="Lato"/>
                <a:cs typeface="Lato"/>
                <a:sym typeface="Lato"/>
              </a:defRPr>
            </a:lvl9pPr>
          </a:lstStyle>
          <a:p>
            <a:r>
              <a:rPr lang="he-IL" dirty="0" smtClean="0">
                <a:latin typeface="Lato Light"/>
                <a:ea typeface="Lato Light"/>
                <a:cs typeface="Lato Light"/>
                <a:sym typeface="Lato Light"/>
              </a:rPr>
              <a:t>שאלות מבחינות הבגרות העוסקות </a:t>
            </a:r>
          </a:p>
          <a:p>
            <a:r>
              <a:rPr lang="he-IL" dirty="0" smtClean="0">
                <a:latin typeface="Lato Light"/>
                <a:ea typeface="Lato Light"/>
                <a:cs typeface="Lato Light"/>
                <a:sym typeface="Lato Light"/>
              </a:rPr>
              <a:t>באבולוציה וגנטיקה</a:t>
            </a:r>
            <a:endParaRPr lang="he-IL" dirty="0"/>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30"/>
        <p:cNvGrpSpPr/>
        <p:nvPr/>
      </p:nvGrpSpPr>
      <p:grpSpPr>
        <a:xfrm>
          <a:off x="0" y="0"/>
          <a:ext cx="0" cy="0"/>
          <a:chOff x="0" y="0"/>
          <a:chExt cx="0" cy="0"/>
        </a:xfrm>
      </p:grpSpPr>
      <p:pic>
        <p:nvPicPr>
          <p:cNvPr id="1031" name="Google Shape;1031;p72"/>
          <p:cNvPicPr preferRelativeResize="0"/>
          <p:nvPr/>
        </p:nvPicPr>
        <p:blipFill rotWithShape="1">
          <a:blip r:embed="rId3">
            <a:alphaModFix/>
          </a:blip>
          <a:srcRect l="2117" t="16584" r="32136" b="24377"/>
          <a:stretch/>
        </p:blipFill>
        <p:spPr>
          <a:xfrm rot="-5400000" flipH="1">
            <a:off x="6486526" y="142874"/>
            <a:ext cx="2800348" cy="2514601"/>
          </a:xfrm>
          <a:prstGeom prst="rect">
            <a:avLst/>
          </a:prstGeom>
          <a:noFill/>
          <a:ln>
            <a:noFill/>
          </a:ln>
        </p:spPr>
      </p:pic>
      <p:sp>
        <p:nvSpPr>
          <p:cNvPr id="1032" name="Google Shape;1032;p72"/>
          <p:cNvSpPr txBox="1">
            <a:spLocks noGrp="1"/>
          </p:cNvSpPr>
          <p:nvPr>
            <p:ph type="title"/>
          </p:nvPr>
        </p:nvSpPr>
        <p:spPr>
          <a:xfrm>
            <a:off x="876750" y="1037575"/>
            <a:ext cx="3934200" cy="1146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he-IL" sz="4000" dirty="0" smtClean="0"/>
              <a:t>תודה על ההקשבה</a:t>
            </a:r>
            <a:endParaRPr sz="4000" dirty="0"/>
          </a:p>
        </p:txBody>
      </p:sp>
      <p:sp>
        <p:nvSpPr>
          <p:cNvPr id="1033" name="Google Shape;1033;p72"/>
          <p:cNvSpPr txBox="1">
            <a:spLocks noGrp="1"/>
          </p:cNvSpPr>
          <p:nvPr>
            <p:ph type="subTitle" idx="1"/>
          </p:nvPr>
        </p:nvSpPr>
        <p:spPr>
          <a:xfrm>
            <a:off x="2339010" y="2090252"/>
            <a:ext cx="1054806" cy="633070"/>
          </a:xfrm>
          <a:prstGeom prst="rect">
            <a:avLst/>
          </a:prstGeom>
          <a:ln>
            <a:solidFill>
              <a:schemeClr val="tx2"/>
            </a:solidFill>
          </a:ln>
        </p:spPr>
        <p:txBody>
          <a:bodyPr spcFirstLastPara="1" wrap="square" lIns="91425" tIns="91425" rIns="91425" bIns="91425" anchor="ctr" anchorCtr="0">
            <a:noAutofit/>
          </a:bodyPr>
          <a:lstStyle/>
          <a:p>
            <a:pPr marL="0" lvl="0" indent="0" algn="r" rtl="0">
              <a:spcBef>
                <a:spcPts val="0"/>
              </a:spcBef>
              <a:spcAft>
                <a:spcPts val="0"/>
              </a:spcAft>
              <a:buClr>
                <a:schemeClr val="lt1"/>
              </a:buClr>
              <a:buSzPts val="1100"/>
              <a:buFont typeface="Arial"/>
              <a:buNone/>
            </a:pPr>
            <a:r>
              <a:rPr lang="he-IL" sz="2100" dirty="0" smtClean="0">
                <a:latin typeface="Lato Light"/>
                <a:ea typeface="Lato Light"/>
                <a:cs typeface="Lato Light"/>
                <a:sym typeface="Lato Light"/>
              </a:rPr>
              <a:t>שאלות?</a:t>
            </a:r>
            <a:r>
              <a:rPr lang="en" sz="2100" b="1" dirty="0" smtClean="0">
                <a:latin typeface="Lato"/>
                <a:ea typeface="Lato"/>
                <a:cs typeface="Lato"/>
                <a:sym typeface="Lato"/>
              </a:rPr>
              <a:t> </a:t>
            </a:r>
            <a:endParaRPr sz="1400" dirty="0"/>
          </a:p>
        </p:txBody>
      </p:sp>
      <p:sp>
        <p:nvSpPr>
          <p:cNvPr id="1034" name="Google Shape;1034;p72"/>
          <p:cNvSpPr/>
          <p:nvPr/>
        </p:nvSpPr>
        <p:spPr>
          <a:xfrm>
            <a:off x="1441775" y="3026721"/>
            <a:ext cx="2922950" cy="388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dirty="0" smtClean="0"/>
              <a:t>sianimerav@gmail.com</a:t>
            </a:r>
            <a:endParaRPr dirty="0"/>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1987442"/>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20"/>
        <p:cNvGrpSpPr/>
        <p:nvPr/>
      </p:nvGrpSpPr>
      <p:grpSpPr>
        <a:xfrm>
          <a:off x="0" y="0"/>
          <a:ext cx="0" cy="0"/>
          <a:chOff x="0" y="0"/>
          <a:chExt cx="0" cy="0"/>
        </a:xfrm>
      </p:grpSpPr>
      <p:sp>
        <p:nvSpPr>
          <p:cNvPr id="321" name="Google Shape;321;p43"/>
          <p:cNvSpPr txBox="1">
            <a:spLocks noGrp="1"/>
          </p:cNvSpPr>
          <p:nvPr>
            <p:ph type="title"/>
          </p:nvPr>
        </p:nvSpPr>
        <p:spPr>
          <a:xfrm>
            <a:off x="715249" y="1809750"/>
            <a:ext cx="6533689" cy="1463700"/>
          </a:xfrm>
          <a:prstGeom prst="rect">
            <a:avLst/>
          </a:prstGeom>
        </p:spPr>
        <p:txBody>
          <a:bodyPr spcFirstLastPara="1" wrap="square" lIns="91425" tIns="91425" rIns="91425" bIns="91425" anchor="ctr" anchorCtr="0">
            <a:noAutofit/>
          </a:bodyPr>
          <a:lstStyle/>
          <a:p>
            <a:pPr lvl="0"/>
            <a:r>
              <a:rPr lang="he-IL" dirty="0" smtClean="0">
                <a:latin typeface="Lato Light"/>
                <a:ea typeface="Lato Light"/>
                <a:cs typeface="Lato Light"/>
                <a:sym typeface="Lato Light"/>
              </a:rPr>
              <a:t>.</a:t>
            </a:r>
            <a:endParaRPr dirty="0"/>
          </a:p>
        </p:txBody>
      </p:sp>
      <p:sp>
        <p:nvSpPr>
          <p:cNvPr id="322" name="Google Shape;322;p43"/>
          <p:cNvSpPr txBox="1">
            <a:spLocks noGrp="1"/>
          </p:cNvSpPr>
          <p:nvPr>
            <p:ph type="subTitle" idx="1"/>
          </p:nvPr>
        </p:nvSpPr>
        <p:spPr>
          <a:xfrm>
            <a:off x="1560750" y="3429800"/>
            <a:ext cx="2840100" cy="71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sp>
        <p:nvSpPr>
          <p:cNvPr id="323" name="Google Shape;323;p43"/>
          <p:cNvSpPr txBox="1">
            <a:spLocks noGrp="1"/>
          </p:cNvSpPr>
          <p:nvPr>
            <p:ph type="title" idx="2"/>
          </p:nvPr>
        </p:nvSpPr>
        <p:spPr>
          <a:xfrm>
            <a:off x="2457025" y="692500"/>
            <a:ext cx="961200" cy="96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01</a:t>
            </a:r>
            <a:endParaRPr dirty="0"/>
          </a:p>
        </p:txBody>
      </p:sp>
      <p:pic>
        <p:nvPicPr>
          <p:cNvPr id="324" name="Google Shape;324;p43"/>
          <p:cNvPicPr preferRelativeResize="0"/>
          <p:nvPr/>
        </p:nvPicPr>
        <p:blipFill rotWithShape="1">
          <a:blip r:embed="rId3">
            <a:alphaModFix/>
          </a:blip>
          <a:srcRect l="11611" t="6638" r="9827" b="14800"/>
          <a:stretch/>
        </p:blipFill>
        <p:spPr>
          <a:xfrm rot="10800000">
            <a:off x="4000500" y="0"/>
            <a:ext cx="5143501" cy="5143501"/>
          </a:xfrm>
          <a:prstGeom prst="rect">
            <a:avLst/>
          </a:prstGeom>
          <a:noFill/>
          <a:ln>
            <a:noFill/>
          </a:ln>
        </p:spPr>
      </p:pic>
      <p:sp>
        <p:nvSpPr>
          <p:cNvPr id="325" name="Google Shape;325;p43"/>
          <p:cNvSpPr txBox="1"/>
          <p:nvPr/>
        </p:nvSpPr>
        <p:spPr>
          <a:xfrm rot="5400000">
            <a:off x="8514275" y="1089675"/>
            <a:ext cx="338100" cy="220800"/>
          </a:xfrm>
          <a:prstGeom prst="rect">
            <a:avLst/>
          </a:prstGeom>
          <a:noFill/>
          <a:ln>
            <a:noFill/>
          </a:ln>
        </p:spPr>
        <p:txBody>
          <a:bodyPr spcFirstLastPara="1" wrap="square" lIns="0" tIns="91425" rIns="0" bIns="91425" anchor="ctr" anchorCtr="0">
            <a:noAutofit/>
          </a:bodyPr>
          <a:lstStyle/>
          <a:p>
            <a:pPr marL="0" lvl="0" indent="0" algn="r" rtl="0">
              <a:spcBef>
                <a:spcPts val="0"/>
              </a:spcBef>
              <a:spcAft>
                <a:spcPts val="0"/>
              </a:spcAft>
              <a:buNone/>
            </a:pPr>
            <a:r>
              <a:rPr lang="en" sz="1000" b="1">
                <a:solidFill>
                  <a:schemeClr val="lt1"/>
                </a:solidFill>
                <a:latin typeface="Lato"/>
                <a:ea typeface="Lato"/>
                <a:cs typeface="Lato"/>
                <a:sym typeface="Lato"/>
              </a:rPr>
              <a:t>2022</a:t>
            </a:r>
            <a:endParaRPr sz="1000">
              <a:solidFill>
                <a:schemeClr val="lt1"/>
              </a:solidFill>
              <a:latin typeface="Lato Black"/>
              <a:ea typeface="Lato Black"/>
              <a:cs typeface="Lato Black"/>
              <a:sym typeface="Lato Black"/>
            </a:endParaRPr>
          </a:p>
        </p:txBody>
      </p:sp>
      <p:grpSp>
        <p:nvGrpSpPr>
          <p:cNvPr id="326" name="Google Shape;326;p43"/>
          <p:cNvGrpSpPr/>
          <p:nvPr/>
        </p:nvGrpSpPr>
        <p:grpSpPr>
          <a:xfrm rot="5400000">
            <a:off x="8459352" y="525364"/>
            <a:ext cx="448016" cy="159289"/>
            <a:chOff x="4405045" y="960533"/>
            <a:chExt cx="680462" cy="241934"/>
          </a:xfrm>
        </p:grpSpPr>
        <p:grpSp>
          <p:nvGrpSpPr>
            <p:cNvPr id="327" name="Google Shape;327;p43"/>
            <p:cNvGrpSpPr/>
            <p:nvPr/>
          </p:nvGrpSpPr>
          <p:grpSpPr>
            <a:xfrm>
              <a:off x="4405045" y="960533"/>
              <a:ext cx="680462" cy="241934"/>
              <a:chOff x="4405045" y="960533"/>
              <a:chExt cx="680462" cy="241934"/>
            </a:xfrm>
          </p:grpSpPr>
          <p:sp>
            <p:nvSpPr>
              <p:cNvPr id="328" name="Google Shape;328;p43"/>
              <p:cNvSpPr/>
              <p:nvPr/>
            </p:nvSpPr>
            <p:spPr>
              <a:xfrm rot="2700000">
                <a:off x="4663796" y="997170"/>
                <a:ext cx="163342" cy="168857"/>
              </a:xfrm>
              <a:prstGeom prst="round2DiagRect">
                <a:avLst>
                  <a:gd name="adj1" fmla="val 50000"/>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43"/>
              <p:cNvSpPr/>
              <p:nvPr/>
            </p:nvSpPr>
            <p:spPr>
              <a:xfrm rot="-2700000">
                <a:off x="4436501" y="995607"/>
                <a:ext cx="151887" cy="151887"/>
              </a:xfrm>
              <a:prstGeom prst="arc">
                <a:avLst>
                  <a:gd name="adj1" fmla="val 17826268"/>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30" name="Google Shape;330;p43"/>
              <p:cNvCxnSpPr>
                <a:stCxn id="329" idx="2"/>
                <a:endCxn id="328" idx="1"/>
              </p:cNvCxnSpPr>
              <p:nvPr/>
            </p:nvCxnSpPr>
            <p:spPr>
              <a:xfrm rot="-5400000" flipH="1">
                <a:off x="4564345" y="1019650"/>
                <a:ext cx="123300" cy="119700"/>
              </a:xfrm>
              <a:prstGeom prst="straightConnector1">
                <a:avLst/>
              </a:prstGeom>
              <a:noFill/>
              <a:ln w="9525" cap="flat" cmpd="sng">
                <a:solidFill>
                  <a:schemeClr val="lt1"/>
                </a:solidFill>
                <a:prstDash val="solid"/>
                <a:round/>
                <a:headEnd type="none" w="med" len="med"/>
                <a:tailEnd type="none" w="med" len="med"/>
              </a:ln>
            </p:spPr>
          </p:cxnSp>
          <p:sp>
            <p:nvSpPr>
              <p:cNvPr id="331" name="Google Shape;331;p43"/>
              <p:cNvSpPr/>
              <p:nvPr/>
            </p:nvSpPr>
            <p:spPr>
              <a:xfrm rot="-8100000" flipH="1">
                <a:off x="4436501" y="1019123"/>
                <a:ext cx="151887" cy="151887"/>
              </a:xfrm>
              <a:prstGeom prst="arc">
                <a:avLst>
                  <a:gd name="adj1" fmla="val 17776405"/>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32" name="Google Shape;332;p43"/>
              <p:cNvCxnSpPr>
                <a:stCxn id="331" idx="2"/>
              </p:cNvCxnSpPr>
              <p:nvPr/>
            </p:nvCxnSpPr>
            <p:spPr>
              <a:xfrm rot="-5400000">
                <a:off x="4564345" y="1027266"/>
                <a:ext cx="123300" cy="119700"/>
              </a:xfrm>
              <a:prstGeom prst="straightConnector1">
                <a:avLst/>
              </a:prstGeom>
              <a:noFill/>
              <a:ln w="9525" cap="flat" cmpd="sng">
                <a:solidFill>
                  <a:schemeClr val="lt1"/>
                </a:solidFill>
                <a:prstDash val="solid"/>
                <a:round/>
                <a:headEnd type="none" w="med" len="med"/>
                <a:tailEnd type="none" w="med" len="med"/>
              </a:ln>
            </p:spPr>
          </p:cxnSp>
          <p:sp>
            <p:nvSpPr>
              <p:cNvPr id="333" name="Google Shape;333;p43"/>
              <p:cNvSpPr/>
              <p:nvPr/>
            </p:nvSpPr>
            <p:spPr>
              <a:xfrm rot="2700000" flipH="1">
                <a:off x="4902164" y="991990"/>
                <a:ext cx="151887" cy="151887"/>
              </a:xfrm>
              <a:prstGeom prst="arc">
                <a:avLst>
                  <a:gd name="adj1" fmla="val 17826268"/>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34" name="Google Shape;334;p43"/>
              <p:cNvCxnSpPr>
                <a:stCxn id="333" idx="2"/>
              </p:cNvCxnSpPr>
              <p:nvPr/>
            </p:nvCxnSpPr>
            <p:spPr>
              <a:xfrm rot="5400000">
                <a:off x="4802907" y="1016033"/>
                <a:ext cx="123300" cy="119700"/>
              </a:xfrm>
              <a:prstGeom prst="straightConnector1">
                <a:avLst/>
              </a:prstGeom>
              <a:noFill/>
              <a:ln w="9525" cap="flat" cmpd="sng">
                <a:solidFill>
                  <a:schemeClr val="lt1"/>
                </a:solidFill>
                <a:prstDash val="solid"/>
                <a:round/>
                <a:headEnd type="none" w="med" len="med"/>
                <a:tailEnd type="none" w="med" len="med"/>
              </a:ln>
            </p:spPr>
          </p:cxnSp>
          <p:sp>
            <p:nvSpPr>
              <p:cNvPr id="335" name="Google Shape;335;p43"/>
              <p:cNvSpPr/>
              <p:nvPr/>
            </p:nvSpPr>
            <p:spPr>
              <a:xfrm rot="8100000">
                <a:off x="4902164" y="1015506"/>
                <a:ext cx="151887" cy="151887"/>
              </a:xfrm>
              <a:prstGeom prst="arc">
                <a:avLst>
                  <a:gd name="adj1" fmla="val 17776405"/>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36" name="Google Shape;336;p43"/>
              <p:cNvCxnSpPr>
                <a:stCxn id="335" idx="2"/>
              </p:cNvCxnSpPr>
              <p:nvPr/>
            </p:nvCxnSpPr>
            <p:spPr>
              <a:xfrm rot="5400000" flipH="1">
                <a:off x="4802907" y="1023649"/>
                <a:ext cx="123300" cy="119700"/>
              </a:xfrm>
              <a:prstGeom prst="straightConnector1">
                <a:avLst/>
              </a:prstGeom>
              <a:noFill/>
              <a:ln w="9525" cap="flat" cmpd="sng">
                <a:solidFill>
                  <a:schemeClr val="lt1"/>
                </a:solidFill>
                <a:prstDash val="solid"/>
                <a:round/>
                <a:headEnd type="none" w="med" len="med"/>
                <a:tailEnd type="none" w="med" len="med"/>
              </a:ln>
            </p:spPr>
          </p:cxnSp>
        </p:grpSp>
        <p:cxnSp>
          <p:nvCxnSpPr>
            <p:cNvPr id="337" name="Google Shape;337;p43"/>
            <p:cNvCxnSpPr>
              <a:stCxn id="329" idx="2"/>
              <a:endCxn id="331" idx="2"/>
            </p:cNvCxnSpPr>
            <p:nvPr/>
          </p:nvCxnSpPr>
          <p:spPr>
            <a:xfrm rot="5400000">
              <a:off x="4500745" y="1083250"/>
              <a:ext cx="130800" cy="0"/>
            </a:xfrm>
            <a:prstGeom prst="straightConnector1">
              <a:avLst/>
            </a:prstGeom>
            <a:noFill/>
            <a:ln w="9525" cap="flat" cmpd="sng">
              <a:solidFill>
                <a:schemeClr val="lt1"/>
              </a:solidFill>
              <a:prstDash val="solid"/>
              <a:round/>
              <a:headEnd type="none" w="med" len="med"/>
              <a:tailEnd type="none" w="med" len="med"/>
            </a:ln>
          </p:spPr>
        </p:cxnSp>
        <p:cxnSp>
          <p:nvCxnSpPr>
            <p:cNvPr id="338" name="Google Shape;338;p43"/>
            <p:cNvCxnSpPr/>
            <p:nvPr/>
          </p:nvCxnSpPr>
          <p:spPr>
            <a:xfrm flipH="1">
              <a:off x="4527184" y="999281"/>
              <a:ext cx="900" cy="167700"/>
            </a:xfrm>
            <a:prstGeom prst="straightConnector1">
              <a:avLst/>
            </a:prstGeom>
            <a:noFill/>
            <a:ln w="9525" cap="rnd" cmpd="sng">
              <a:solidFill>
                <a:schemeClr val="lt1"/>
              </a:solidFill>
              <a:prstDash val="solid"/>
              <a:round/>
              <a:headEnd type="none" w="med" len="med"/>
              <a:tailEnd type="none" w="med" len="med"/>
            </a:ln>
          </p:spPr>
        </p:cxnSp>
        <p:cxnSp>
          <p:nvCxnSpPr>
            <p:cNvPr id="339" name="Google Shape;339;p43"/>
            <p:cNvCxnSpPr>
              <a:stCxn id="333" idx="2"/>
              <a:endCxn id="335" idx="2"/>
            </p:cNvCxnSpPr>
            <p:nvPr/>
          </p:nvCxnSpPr>
          <p:spPr>
            <a:xfrm rot="5400000">
              <a:off x="4859007" y="1079633"/>
              <a:ext cx="130800" cy="0"/>
            </a:xfrm>
            <a:prstGeom prst="straightConnector1">
              <a:avLst/>
            </a:prstGeom>
            <a:noFill/>
            <a:ln w="9525" cap="flat" cmpd="sng">
              <a:solidFill>
                <a:schemeClr val="lt1"/>
              </a:solidFill>
              <a:prstDash val="solid"/>
              <a:round/>
              <a:headEnd type="none" w="med" len="med"/>
              <a:tailEnd type="none" w="med" len="med"/>
            </a:ln>
          </p:spPr>
        </p:cxnSp>
        <p:cxnSp>
          <p:nvCxnSpPr>
            <p:cNvPr id="340" name="Google Shape;340;p43"/>
            <p:cNvCxnSpPr/>
            <p:nvPr/>
          </p:nvCxnSpPr>
          <p:spPr>
            <a:xfrm>
              <a:off x="4962470" y="999281"/>
              <a:ext cx="900" cy="167700"/>
            </a:xfrm>
            <a:prstGeom prst="straightConnector1">
              <a:avLst/>
            </a:prstGeom>
            <a:noFill/>
            <a:ln w="9525" cap="rnd" cmpd="sng">
              <a:solidFill>
                <a:schemeClr val="lt1"/>
              </a:solidFill>
              <a:prstDash val="solid"/>
              <a:round/>
              <a:headEnd type="none" w="med" len="med"/>
              <a:tailEnd type="none" w="med" len="med"/>
            </a:ln>
          </p:spPr>
        </p:cxnSp>
        <p:cxnSp>
          <p:nvCxnSpPr>
            <p:cNvPr id="341" name="Google Shape;341;p43"/>
            <p:cNvCxnSpPr>
              <a:stCxn id="328" idx="3"/>
              <a:endCxn id="328" idx="0"/>
            </p:cNvCxnSpPr>
            <p:nvPr/>
          </p:nvCxnSpPr>
          <p:spPr>
            <a:xfrm rot="5400000">
              <a:off x="4745467" y="1079799"/>
              <a:ext cx="117600" cy="1800"/>
            </a:xfrm>
            <a:prstGeom prst="straightConnector1">
              <a:avLst/>
            </a:prstGeom>
            <a:noFill/>
            <a:ln w="9525" cap="flat" cmpd="sng">
              <a:solidFill>
                <a:schemeClr val="lt1"/>
              </a:solidFill>
              <a:prstDash val="solid"/>
              <a:round/>
              <a:headEnd type="none" w="med" len="med"/>
              <a:tailEnd type="none" w="med" len="med"/>
            </a:ln>
          </p:spPr>
        </p:cxnSp>
        <p:cxnSp>
          <p:nvCxnSpPr>
            <p:cNvPr id="342" name="Google Shape;342;p43"/>
            <p:cNvCxnSpPr/>
            <p:nvPr/>
          </p:nvCxnSpPr>
          <p:spPr>
            <a:xfrm flipH="1">
              <a:off x="4725475" y="1001074"/>
              <a:ext cx="900" cy="162300"/>
            </a:xfrm>
            <a:prstGeom prst="straightConnector1">
              <a:avLst/>
            </a:prstGeom>
            <a:noFill/>
            <a:ln w="9525" cap="rnd" cmpd="sng">
              <a:solidFill>
                <a:schemeClr val="lt1"/>
              </a:solidFill>
              <a:prstDash val="solid"/>
              <a:round/>
              <a:headEnd type="none" w="med" len="med"/>
              <a:tailEnd type="none" w="med" len="med"/>
            </a:ln>
          </p:spPr>
        </p:cxnSp>
        <p:cxnSp>
          <p:nvCxnSpPr>
            <p:cNvPr id="343" name="Google Shape;343;p43"/>
            <p:cNvCxnSpPr/>
            <p:nvPr/>
          </p:nvCxnSpPr>
          <p:spPr>
            <a:xfrm flipH="1">
              <a:off x="4764450" y="1001074"/>
              <a:ext cx="900" cy="162300"/>
            </a:xfrm>
            <a:prstGeom prst="straightConnector1">
              <a:avLst/>
            </a:prstGeom>
            <a:noFill/>
            <a:ln w="9525" cap="rnd" cmpd="sng">
              <a:solidFill>
                <a:schemeClr val="lt1"/>
              </a:solidFill>
              <a:prstDash val="solid"/>
              <a:round/>
              <a:headEnd type="none" w="med" len="med"/>
              <a:tailEnd type="none" w="med" len="med"/>
            </a:ln>
          </p:spPr>
        </p:cxnSp>
        <p:cxnSp>
          <p:nvCxnSpPr>
            <p:cNvPr id="344" name="Google Shape;344;p43"/>
            <p:cNvCxnSpPr>
              <a:stCxn id="328" idx="2"/>
              <a:endCxn id="328" idx="1"/>
            </p:cNvCxnSpPr>
            <p:nvPr/>
          </p:nvCxnSpPr>
          <p:spPr>
            <a:xfrm rot="5400000">
              <a:off x="4628017" y="1081749"/>
              <a:ext cx="117600" cy="1800"/>
            </a:xfrm>
            <a:prstGeom prst="straightConnector1">
              <a:avLst/>
            </a:prstGeom>
            <a:noFill/>
            <a:ln w="9525" cap="flat" cmpd="sng">
              <a:solidFill>
                <a:schemeClr val="lt1"/>
              </a:solidFill>
              <a:prstDash val="solid"/>
              <a:round/>
              <a:headEnd type="none" w="med" len="med"/>
              <a:tailEnd type="none" w="med" len="med"/>
            </a:ln>
          </p:spPr>
        </p:cxnSp>
      </p:gr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38"/>
        <p:cNvGrpSpPr/>
        <p:nvPr/>
      </p:nvGrpSpPr>
      <p:grpSpPr>
        <a:xfrm>
          <a:off x="0" y="0"/>
          <a:ext cx="0" cy="0"/>
          <a:chOff x="0" y="0"/>
          <a:chExt cx="0" cy="0"/>
        </a:xfrm>
      </p:grpSpPr>
      <p:sp>
        <p:nvSpPr>
          <p:cNvPr id="239" name="Google Shape;239;p39"/>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he-IL" b="0" dirty="0" smtClean="0">
                <a:latin typeface="Lato Light"/>
                <a:ea typeface="Lato Light"/>
                <a:cs typeface="Lato Light"/>
                <a:sym typeface="Lato Light"/>
              </a:rPr>
              <a:t>שלום </a:t>
            </a:r>
            <a:endParaRPr dirty="0"/>
          </a:p>
        </p:txBody>
      </p:sp>
      <p:sp>
        <p:nvSpPr>
          <p:cNvPr id="240" name="Google Shape;240;p39"/>
          <p:cNvSpPr txBox="1">
            <a:spLocks noGrp="1"/>
          </p:cNvSpPr>
          <p:nvPr>
            <p:ph type="body" idx="1"/>
          </p:nvPr>
        </p:nvSpPr>
        <p:spPr>
          <a:xfrm>
            <a:off x="720000" y="1104300"/>
            <a:ext cx="7704000" cy="3499200"/>
          </a:xfrm>
          <a:prstGeom prst="rect">
            <a:avLst/>
          </a:prstGeom>
        </p:spPr>
        <p:txBody>
          <a:bodyPr spcFirstLastPara="1" wrap="square" lIns="0" tIns="91425" rIns="0" bIns="91425" anchor="t" anchorCtr="0">
            <a:noAutofit/>
          </a:bodyPr>
          <a:lstStyle/>
          <a:p>
            <a:pPr marL="107999" lvl="0" indent="0" algn="l" rtl="0">
              <a:spcBef>
                <a:spcPts val="0"/>
              </a:spcBef>
              <a:spcAft>
                <a:spcPts val="0"/>
              </a:spcAft>
              <a:buClr>
                <a:schemeClr val="dk1"/>
              </a:buClr>
              <a:buSzPts val="1100"/>
              <a:buFont typeface="Arial"/>
              <a:buNone/>
            </a:pPr>
            <a:r>
              <a:rPr lang="en"/>
              <a:t>Here’s what you’ll find in this </a:t>
            </a:r>
            <a:r>
              <a:rPr lang="en" u="sng">
                <a:hlinkClick r:id="rId3"/>
              </a:rPr>
              <a:t>Slidesgo</a:t>
            </a:r>
            <a:r>
              <a:rPr lang="en"/>
              <a:t> template: </a:t>
            </a:r>
            <a:endParaRPr/>
          </a:p>
          <a:p>
            <a:pPr marL="457200" lvl="0" indent="-298450" algn="l" rtl="0">
              <a:spcBef>
                <a:spcPts val="1000"/>
              </a:spcBef>
              <a:spcAft>
                <a:spcPts val="0"/>
              </a:spcAft>
              <a:buSzPts val="1100"/>
              <a:buAutoNum type="arabicPeriod"/>
            </a:pPr>
            <a:r>
              <a:rPr lang="en"/>
              <a:t>A slide structure based on a multi-purpose medical presentation, which you can easily adapt to your needs. For more info on how to edit the template, please visit </a:t>
            </a:r>
            <a:r>
              <a:rPr lang="en" u="sng">
                <a:hlinkClick r:id="rId4"/>
              </a:rPr>
              <a:t>Slidesgo School</a:t>
            </a:r>
            <a:r>
              <a:rPr lang="en"/>
              <a:t> or read our </a:t>
            </a:r>
            <a:r>
              <a:rPr lang="en" u="sng">
                <a:hlinkClick r:id="rId5"/>
              </a:rPr>
              <a:t>FAQs</a:t>
            </a:r>
            <a:r>
              <a:rPr lang="en"/>
              <a:t>.</a:t>
            </a:r>
            <a:endParaRPr/>
          </a:p>
          <a:p>
            <a:pPr marL="457200" lvl="0" indent="-298450" algn="l" rtl="0">
              <a:spcBef>
                <a:spcPts val="0"/>
              </a:spcBef>
              <a:spcAft>
                <a:spcPts val="0"/>
              </a:spcAft>
              <a:buSzPts val="1100"/>
              <a:buAutoNum type="arabicPeriod"/>
            </a:pPr>
            <a:r>
              <a:rPr lang="en"/>
              <a:t>To view this template with the correct fonts in ppt format, download and install on your computer the </a:t>
            </a:r>
            <a:r>
              <a:rPr lang="en" u="sng">
                <a:hlinkClick r:id="rId6" action="ppaction://hlinksldjump"/>
              </a:rPr>
              <a:t>fonts that we have used</a:t>
            </a:r>
            <a:r>
              <a:rPr lang="en"/>
              <a:t>. You can learn how to download and install fonts </a:t>
            </a:r>
            <a:r>
              <a:rPr lang="en" u="sng">
                <a:hlinkClick r:id="rId7"/>
              </a:rPr>
              <a:t>here</a:t>
            </a:r>
            <a:r>
              <a:rPr lang="en"/>
              <a:t>.</a:t>
            </a:r>
            <a:endParaRPr/>
          </a:p>
          <a:p>
            <a:pPr marL="457200" lvl="0" indent="-298450" algn="l" rtl="0">
              <a:spcBef>
                <a:spcPts val="0"/>
              </a:spcBef>
              <a:spcAft>
                <a:spcPts val="0"/>
              </a:spcAft>
              <a:buSzPts val="1100"/>
              <a:buAutoNum type="arabicPeriod"/>
            </a:pPr>
            <a:r>
              <a:rPr lang="en"/>
              <a:t>An assortment of graphic resources that are suitable for use in the presentation can be found in the </a:t>
            </a:r>
            <a:r>
              <a:rPr lang="en" u="sng">
                <a:hlinkClick r:id="rId8" action="ppaction://hlinksldjump"/>
              </a:rPr>
              <a:t>alternative resources slide</a:t>
            </a:r>
            <a:r>
              <a:rPr lang="en"/>
              <a:t>.</a:t>
            </a:r>
            <a:endParaRPr/>
          </a:p>
          <a:p>
            <a:pPr marL="457200" lvl="0" indent="-298450" algn="l" rtl="0">
              <a:spcBef>
                <a:spcPts val="0"/>
              </a:spcBef>
              <a:spcAft>
                <a:spcPts val="0"/>
              </a:spcAft>
              <a:buSzPts val="1100"/>
              <a:buAutoNum type="arabicPeriod"/>
            </a:pPr>
            <a:r>
              <a:rPr lang="en"/>
              <a:t>A </a:t>
            </a:r>
            <a:r>
              <a:rPr lang="en" u="sng">
                <a:hlinkClick r:id="rId9" action="ppaction://hlinksldjump"/>
              </a:rPr>
              <a:t>thanks slide</a:t>
            </a:r>
            <a:r>
              <a:rPr lang="en"/>
              <a:t>, which you must keep so that proper credits for our design are given.</a:t>
            </a:r>
            <a:endParaRPr/>
          </a:p>
          <a:p>
            <a:pPr marL="457200" lvl="0" indent="-298450" algn="l" rtl="0">
              <a:spcBef>
                <a:spcPts val="0"/>
              </a:spcBef>
              <a:spcAft>
                <a:spcPts val="0"/>
              </a:spcAft>
              <a:buSzPts val="1100"/>
              <a:buAutoNum type="arabicPeriod"/>
            </a:pPr>
            <a:r>
              <a:rPr lang="en"/>
              <a:t>A </a:t>
            </a:r>
            <a:r>
              <a:rPr lang="en" u="sng">
                <a:hlinkClick r:id="rId10" action="ppaction://hlinksldjump"/>
              </a:rPr>
              <a:t>resources slide</a:t>
            </a:r>
            <a:r>
              <a:rPr lang="en"/>
              <a:t>, where you’ll find links to all the elements used in the template.</a:t>
            </a:r>
            <a:endParaRPr/>
          </a:p>
          <a:p>
            <a:pPr marL="457200" lvl="0" indent="-298450" algn="l" rtl="0">
              <a:spcBef>
                <a:spcPts val="0"/>
              </a:spcBef>
              <a:spcAft>
                <a:spcPts val="0"/>
              </a:spcAft>
              <a:buSzPts val="1100"/>
              <a:buAutoNum type="arabicPeriod"/>
            </a:pPr>
            <a:r>
              <a:rPr lang="en" u="sng">
                <a:hlinkClick r:id="rId11" action="ppaction://hlinksldjump"/>
              </a:rPr>
              <a:t>Instructions for use</a:t>
            </a:r>
            <a:r>
              <a:rPr lang="en"/>
              <a:t>.</a:t>
            </a:r>
            <a:endParaRPr/>
          </a:p>
          <a:p>
            <a:pPr marL="457200" lvl="0" indent="-298450" algn="l" rtl="0">
              <a:spcBef>
                <a:spcPts val="0"/>
              </a:spcBef>
              <a:spcAft>
                <a:spcPts val="0"/>
              </a:spcAft>
              <a:buSzPts val="1100"/>
              <a:buAutoNum type="arabicPeriod"/>
            </a:pPr>
            <a:r>
              <a:rPr lang="en"/>
              <a:t>Final slides with:</a:t>
            </a:r>
            <a:endParaRPr/>
          </a:p>
          <a:p>
            <a:pPr marL="914400" lvl="0" indent="-298450" algn="l" rtl="0">
              <a:spcBef>
                <a:spcPts val="0"/>
              </a:spcBef>
              <a:spcAft>
                <a:spcPts val="0"/>
              </a:spcAft>
              <a:buSzPts val="1100"/>
              <a:buChar char="●"/>
            </a:pPr>
            <a:r>
              <a:rPr lang="en"/>
              <a:t>The</a:t>
            </a:r>
            <a:r>
              <a:rPr lang="en">
                <a:uFill>
                  <a:noFill/>
                </a:uFill>
                <a:hlinkClick r:id="rId6" action="ppaction://hlinksldjump"/>
              </a:rPr>
              <a:t> </a:t>
            </a:r>
            <a:r>
              <a:rPr lang="en" u="sng">
                <a:hlinkClick r:id="rId6" action="ppaction://hlinksldjump"/>
              </a:rPr>
              <a:t>fonts and colors</a:t>
            </a:r>
            <a:r>
              <a:rPr lang="en">
                <a:uFill>
                  <a:noFill/>
                </a:uFill>
                <a:hlinkClick r:id="rId6" action="ppaction://hlinksldjump"/>
              </a:rPr>
              <a:t> used</a:t>
            </a:r>
            <a:r>
              <a:rPr lang="en"/>
              <a:t> in the template.</a:t>
            </a:r>
            <a:endParaRPr/>
          </a:p>
          <a:p>
            <a:pPr marL="914400" lvl="0" indent="-298450" algn="l" rtl="0">
              <a:spcBef>
                <a:spcPts val="0"/>
              </a:spcBef>
              <a:spcAft>
                <a:spcPts val="0"/>
              </a:spcAft>
              <a:buSzPts val="1100"/>
              <a:buChar char="●"/>
            </a:pPr>
            <a:r>
              <a:rPr lang="en"/>
              <a:t>A </a:t>
            </a:r>
            <a:r>
              <a:rPr lang="en" u="sng">
                <a:hlinkClick r:id="rId12" action="ppaction://hlinksldjump"/>
              </a:rPr>
              <a:t>selection of illustrations</a:t>
            </a:r>
            <a:r>
              <a:rPr lang="en"/>
              <a:t>. You can also customize and animate them as you wish with the online editor. Visit </a:t>
            </a:r>
            <a:r>
              <a:rPr lang="en" u="sng">
                <a:hlinkClick r:id="rId13"/>
              </a:rPr>
              <a:t>Storyset</a:t>
            </a:r>
            <a:r>
              <a:rPr lang="en" u="sng"/>
              <a:t> </a:t>
            </a:r>
            <a:r>
              <a:rPr lang="en"/>
              <a:t>to find more. </a:t>
            </a:r>
            <a:endParaRPr/>
          </a:p>
          <a:p>
            <a:pPr marL="914400" lvl="0" indent="-298450" algn="l" rtl="0">
              <a:spcBef>
                <a:spcPts val="0"/>
              </a:spcBef>
              <a:spcAft>
                <a:spcPts val="0"/>
              </a:spcAft>
              <a:buSzPts val="1100"/>
              <a:buChar char="●"/>
            </a:pPr>
            <a:r>
              <a:rPr lang="en"/>
              <a:t>More</a:t>
            </a:r>
            <a:r>
              <a:rPr lang="en">
                <a:uFill>
                  <a:noFill/>
                </a:uFill>
                <a:hlinkClick r:id="rId14" action="ppaction://hlinksldjump"/>
              </a:rPr>
              <a:t> </a:t>
            </a:r>
            <a:r>
              <a:rPr lang="en" u="sng">
                <a:hlinkClick r:id="rId14" action="ppaction://hlinksldjump"/>
              </a:rPr>
              <a:t>infographic resources</a:t>
            </a:r>
            <a:r>
              <a:rPr lang="en"/>
              <a:t>, whose size and color can be edited. </a:t>
            </a:r>
            <a:endParaRPr/>
          </a:p>
          <a:p>
            <a:pPr marL="914400" lvl="0" indent="-298450" algn="l" rtl="0">
              <a:spcBef>
                <a:spcPts val="0"/>
              </a:spcBef>
              <a:spcAft>
                <a:spcPts val="0"/>
              </a:spcAft>
              <a:buSzPts val="1100"/>
              <a:buChar char="●"/>
            </a:pPr>
            <a:r>
              <a:rPr lang="en"/>
              <a:t>Sets of </a:t>
            </a:r>
            <a:r>
              <a:rPr lang="en" u="sng">
                <a:hlinkClick r:id="rId15" action="ppaction://hlinksldjump"/>
              </a:rPr>
              <a:t>customizable icons</a:t>
            </a:r>
            <a:r>
              <a:rPr lang="en">
                <a:uFill>
                  <a:noFill/>
                </a:uFill>
                <a:hlinkClick r:id="rId15" action="ppaction://hlinksldjump"/>
              </a:rPr>
              <a:t> </a:t>
            </a:r>
            <a:r>
              <a:rPr lang="en"/>
              <a:t>of the following themes: general, business, avatar, creative process, education, help &amp; support, medical, nature, performing arts, SEO &amp; marketing, and teamwork.</a:t>
            </a:r>
            <a:endParaRPr/>
          </a:p>
          <a:p>
            <a:pPr marL="107999" lvl="0" indent="0" algn="l" rtl="0">
              <a:spcBef>
                <a:spcPts val="1000"/>
              </a:spcBef>
              <a:spcAft>
                <a:spcPts val="0"/>
              </a:spcAft>
              <a:buClr>
                <a:schemeClr val="dk1"/>
              </a:buClr>
              <a:buSzPts val="1100"/>
              <a:buFont typeface="Arial"/>
              <a:buNone/>
            </a:pPr>
            <a:r>
              <a:rPr lang="en"/>
              <a:t>You can delete this slide when you’re done editing the presentation.</a:t>
            </a:r>
            <a:endParaRPr/>
          </a:p>
        </p:txBody>
      </p:sp>
      <p:sp>
        <p:nvSpPr>
          <p:cNvPr id="241" name="Google Shape;241;p39"/>
          <p:cNvSpPr txBox="1"/>
          <p:nvPr/>
        </p:nvSpPr>
        <p:spPr>
          <a:xfrm rot="5400000">
            <a:off x="8514275" y="1089675"/>
            <a:ext cx="338100" cy="220800"/>
          </a:xfrm>
          <a:prstGeom prst="rect">
            <a:avLst/>
          </a:prstGeom>
          <a:noFill/>
          <a:ln>
            <a:noFill/>
          </a:ln>
        </p:spPr>
        <p:txBody>
          <a:bodyPr spcFirstLastPara="1" wrap="square" lIns="0" tIns="91425" rIns="0" bIns="91425" anchor="ctr" anchorCtr="0">
            <a:noAutofit/>
          </a:bodyPr>
          <a:lstStyle/>
          <a:p>
            <a:pPr marL="0" lvl="0" indent="0" algn="r" rtl="0">
              <a:spcBef>
                <a:spcPts val="0"/>
              </a:spcBef>
              <a:spcAft>
                <a:spcPts val="0"/>
              </a:spcAft>
              <a:buNone/>
            </a:pPr>
            <a:r>
              <a:rPr lang="en" sz="1000" b="1">
                <a:solidFill>
                  <a:schemeClr val="lt1"/>
                </a:solidFill>
                <a:latin typeface="Lato"/>
                <a:ea typeface="Lato"/>
                <a:cs typeface="Lato"/>
                <a:sym typeface="Lato"/>
              </a:rPr>
              <a:t>2022</a:t>
            </a:r>
            <a:endParaRPr sz="1000">
              <a:solidFill>
                <a:schemeClr val="lt1"/>
              </a:solidFill>
              <a:latin typeface="Lato Black"/>
              <a:ea typeface="Lato Black"/>
              <a:cs typeface="Lato Black"/>
              <a:sym typeface="Lato Black"/>
            </a:endParaRPr>
          </a:p>
        </p:txBody>
      </p:sp>
      <p:grpSp>
        <p:nvGrpSpPr>
          <p:cNvPr id="242" name="Google Shape;242;p39"/>
          <p:cNvGrpSpPr/>
          <p:nvPr/>
        </p:nvGrpSpPr>
        <p:grpSpPr>
          <a:xfrm rot="5400000">
            <a:off x="8459352" y="525364"/>
            <a:ext cx="448016" cy="159289"/>
            <a:chOff x="4405045" y="960533"/>
            <a:chExt cx="680462" cy="241934"/>
          </a:xfrm>
        </p:grpSpPr>
        <p:grpSp>
          <p:nvGrpSpPr>
            <p:cNvPr id="243" name="Google Shape;243;p39"/>
            <p:cNvGrpSpPr/>
            <p:nvPr/>
          </p:nvGrpSpPr>
          <p:grpSpPr>
            <a:xfrm>
              <a:off x="4405045" y="960533"/>
              <a:ext cx="680462" cy="241934"/>
              <a:chOff x="4405045" y="960533"/>
              <a:chExt cx="680462" cy="241934"/>
            </a:xfrm>
          </p:grpSpPr>
          <p:sp>
            <p:nvSpPr>
              <p:cNvPr id="244" name="Google Shape;244;p39"/>
              <p:cNvSpPr/>
              <p:nvPr/>
            </p:nvSpPr>
            <p:spPr>
              <a:xfrm rot="2700000">
                <a:off x="4663796" y="997170"/>
                <a:ext cx="163342" cy="168857"/>
              </a:xfrm>
              <a:prstGeom prst="round2DiagRect">
                <a:avLst>
                  <a:gd name="adj1" fmla="val 50000"/>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9"/>
              <p:cNvSpPr/>
              <p:nvPr/>
            </p:nvSpPr>
            <p:spPr>
              <a:xfrm rot="-2700000">
                <a:off x="4436501" y="995607"/>
                <a:ext cx="151887" cy="151887"/>
              </a:xfrm>
              <a:prstGeom prst="arc">
                <a:avLst>
                  <a:gd name="adj1" fmla="val 17826268"/>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46" name="Google Shape;246;p39"/>
              <p:cNvCxnSpPr>
                <a:stCxn id="245" idx="2"/>
                <a:endCxn id="244" idx="1"/>
              </p:cNvCxnSpPr>
              <p:nvPr/>
            </p:nvCxnSpPr>
            <p:spPr>
              <a:xfrm rot="-5400000" flipH="1">
                <a:off x="4564345" y="1019650"/>
                <a:ext cx="123300" cy="119700"/>
              </a:xfrm>
              <a:prstGeom prst="straightConnector1">
                <a:avLst/>
              </a:prstGeom>
              <a:noFill/>
              <a:ln w="9525" cap="flat" cmpd="sng">
                <a:solidFill>
                  <a:schemeClr val="lt1"/>
                </a:solidFill>
                <a:prstDash val="solid"/>
                <a:round/>
                <a:headEnd type="none" w="med" len="med"/>
                <a:tailEnd type="none" w="med" len="med"/>
              </a:ln>
            </p:spPr>
          </p:cxnSp>
          <p:sp>
            <p:nvSpPr>
              <p:cNvPr id="247" name="Google Shape;247;p39"/>
              <p:cNvSpPr/>
              <p:nvPr/>
            </p:nvSpPr>
            <p:spPr>
              <a:xfrm rot="-8100000" flipH="1">
                <a:off x="4436501" y="1019123"/>
                <a:ext cx="151887" cy="151887"/>
              </a:xfrm>
              <a:prstGeom prst="arc">
                <a:avLst>
                  <a:gd name="adj1" fmla="val 17776405"/>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48" name="Google Shape;248;p39"/>
              <p:cNvCxnSpPr>
                <a:stCxn id="247" idx="2"/>
              </p:cNvCxnSpPr>
              <p:nvPr/>
            </p:nvCxnSpPr>
            <p:spPr>
              <a:xfrm rot="-5400000">
                <a:off x="4564345" y="1027266"/>
                <a:ext cx="123300" cy="119700"/>
              </a:xfrm>
              <a:prstGeom prst="straightConnector1">
                <a:avLst/>
              </a:prstGeom>
              <a:noFill/>
              <a:ln w="9525" cap="flat" cmpd="sng">
                <a:solidFill>
                  <a:schemeClr val="lt1"/>
                </a:solidFill>
                <a:prstDash val="solid"/>
                <a:round/>
                <a:headEnd type="none" w="med" len="med"/>
                <a:tailEnd type="none" w="med" len="med"/>
              </a:ln>
            </p:spPr>
          </p:cxnSp>
          <p:sp>
            <p:nvSpPr>
              <p:cNvPr id="249" name="Google Shape;249;p39"/>
              <p:cNvSpPr/>
              <p:nvPr/>
            </p:nvSpPr>
            <p:spPr>
              <a:xfrm rot="2700000" flipH="1">
                <a:off x="4902164" y="991990"/>
                <a:ext cx="151887" cy="151887"/>
              </a:xfrm>
              <a:prstGeom prst="arc">
                <a:avLst>
                  <a:gd name="adj1" fmla="val 17826268"/>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50" name="Google Shape;250;p39"/>
              <p:cNvCxnSpPr>
                <a:stCxn id="249" idx="2"/>
              </p:cNvCxnSpPr>
              <p:nvPr/>
            </p:nvCxnSpPr>
            <p:spPr>
              <a:xfrm rot="5400000">
                <a:off x="4802907" y="1016033"/>
                <a:ext cx="123300" cy="119700"/>
              </a:xfrm>
              <a:prstGeom prst="straightConnector1">
                <a:avLst/>
              </a:prstGeom>
              <a:noFill/>
              <a:ln w="9525" cap="flat" cmpd="sng">
                <a:solidFill>
                  <a:schemeClr val="lt1"/>
                </a:solidFill>
                <a:prstDash val="solid"/>
                <a:round/>
                <a:headEnd type="none" w="med" len="med"/>
                <a:tailEnd type="none" w="med" len="med"/>
              </a:ln>
            </p:spPr>
          </p:cxnSp>
          <p:sp>
            <p:nvSpPr>
              <p:cNvPr id="251" name="Google Shape;251;p39"/>
              <p:cNvSpPr/>
              <p:nvPr/>
            </p:nvSpPr>
            <p:spPr>
              <a:xfrm rot="8100000">
                <a:off x="4902164" y="1015506"/>
                <a:ext cx="151887" cy="151887"/>
              </a:xfrm>
              <a:prstGeom prst="arc">
                <a:avLst>
                  <a:gd name="adj1" fmla="val 17776405"/>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52" name="Google Shape;252;p39"/>
              <p:cNvCxnSpPr>
                <a:stCxn id="251" idx="2"/>
              </p:cNvCxnSpPr>
              <p:nvPr/>
            </p:nvCxnSpPr>
            <p:spPr>
              <a:xfrm rot="5400000" flipH="1">
                <a:off x="4802907" y="1023649"/>
                <a:ext cx="123300" cy="119700"/>
              </a:xfrm>
              <a:prstGeom prst="straightConnector1">
                <a:avLst/>
              </a:prstGeom>
              <a:noFill/>
              <a:ln w="9525" cap="flat" cmpd="sng">
                <a:solidFill>
                  <a:schemeClr val="lt1"/>
                </a:solidFill>
                <a:prstDash val="solid"/>
                <a:round/>
                <a:headEnd type="none" w="med" len="med"/>
                <a:tailEnd type="none" w="med" len="med"/>
              </a:ln>
            </p:spPr>
          </p:cxnSp>
        </p:grpSp>
        <p:cxnSp>
          <p:nvCxnSpPr>
            <p:cNvPr id="253" name="Google Shape;253;p39"/>
            <p:cNvCxnSpPr>
              <a:stCxn id="245" idx="2"/>
              <a:endCxn id="247" idx="2"/>
            </p:cNvCxnSpPr>
            <p:nvPr/>
          </p:nvCxnSpPr>
          <p:spPr>
            <a:xfrm rot="5400000">
              <a:off x="4500745" y="1083250"/>
              <a:ext cx="130800" cy="0"/>
            </a:xfrm>
            <a:prstGeom prst="straightConnector1">
              <a:avLst/>
            </a:prstGeom>
            <a:noFill/>
            <a:ln w="9525" cap="flat" cmpd="sng">
              <a:solidFill>
                <a:schemeClr val="lt1"/>
              </a:solidFill>
              <a:prstDash val="solid"/>
              <a:round/>
              <a:headEnd type="none" w="med" len="med"/>
              <a:tailEnd type="none" w="med" len="med"/>
            </a:ln>
          </p:spPr>
        </p:cxnSp>
        <p:cxnSp>
          <p:nvCxnSpPr>
            <p:cNvPr id="254" name="Google Shape;254;p39"/>
            <p:cNvCxnSpPr/>
            <p:nvPr/>
          </p:nvCxnSpPr>
          <p:spPr>
            <a:xfrm flipH="1">
              <a:off x="4527184" y="999281"/>
              <a:ext cx="900" cy="167700"/>
            </a:xfrm>
            <a:prstGeom prst="straightConnector1">
              <a:avLst/>
            </a:prstGeom>
            <a:noFill/>
            <a:ln w="9525" cap="rnd" cmpd="sng">
              <a:solidFill>
                <a:schemeClr val="lt1"/>
              </a:solidFill>
              <a:prstDash val="solid"/>
              <a:round/>
              <a:headEnd type="none" w="med" len="med"/>
              <a:tailEnd type="none" w="med" len="med"/>
            </a:ln>
          </p:spPr>
        </p:cxnSp>
        <p:cxnSp>
          <p:nvCxnSpPr>
            <p:cNvPr id="255" name="Google Shape;255;p39"/>
            <p:cNvCxnSpPr>
              <a:stCxn id="249" idx="2"/>
              <a:endCxn id="251" idx="2"/>
            </p:cNvCxnSpPr>
            <p:nvPr/>
          </p:nvCxnSpPr>
          <p:spPr>
            <a:xfrm rot="5400000">
              <a:off x="4859007" y="1079633"/>
              <a:ext cx="130800" cy="0"/>
            </a:xfrm>
            <a:prstGeom prst="straightConnector1">
              <a:avLst/>
            </a:prstGeom>
            <a:noFill/>
            <a:ln w="9525" cap="flat" cmpd="sng">
              <a:solidFill>
                <a:schemeClr val="lt1"/>
              </a:solidFill>
              <a:prstDash val="solid"/>
              <a:round/>
              <a:headEnd type="none" w="med" len="med"/>
              <a:tailEnd type="none" w="med" len="med"/>
            </a:ln>
          </p:spPr>
        </p:cxnSp>
        <p:cxnSp>
          <p:nvCxnSpPr>
            <p:cNvPr id="256" name="Google Shape;256;p39"/>
            <p:cNvCxnSpPr/>
            <p:nvPr/>
          </p:nvCxnSpPr>
          <p:spPr>
            <a:xfrm>
              <a:off x="4962470" y="999281"/>
              <a:ext cx="900" cy="167700"/>
            </a:xfrm>
            <a:prstGeom prst="straightConnector1">
              <a:avLst/>
            </a:prstGeom>
            <a:noFill/>
            <a:ln w="9525" cap="rnd" cmpd="sng">
              <a:solidFill>
                <a:schemeClr val="lt1"/>
              </a:solidFill>
              <a:prstDash val="solid"/>
              <a:round/>
              <a:headEnd type="none" w="med" len="med"/>
              <a:tailEnd type="none" w="med" len="med"/>
            </a:ln>
          </p:spPr>
        </p:cxnSp>
        <p:cxnSp>
          <p:nvCxnSpPr>
            <p:cNvPr id="257" name="Google Shape;257;p39"/>
            <p:cNvCxnSpPr>
              <a:stCxn id="244" idx="3"/>
              <a:endCxn id="244" idx="0"/>
            </p:cNvCxnSpPr>
            <p:nvPr/>
          </p:nvCxnSpPr>
          <p:spPr>
            <a:xfrm rot="5400000">
              <a:off x="4745467" y="1079799"/>
              <a:ext cx="117600" cy="1800"/>
            </a:xfrm>
            <a:prstGeom prst="straightConnector1">
              <a:avLst/>
            </a:prstGeom>
            <a:noFill/>
            <a:ln w="9525" cap="flat" cmpd="sng">
              <a:solidFill>
                <a:schemeClr val="lt1"/>
              </a:solidFill>
              <a:prstDash val="solid"/>
              <a:round/>
              <a:headEnd type="none" w="med" len="med"/>
              <a:tailEnd type="none" w="med" len="med"/>
            </a:ln>
          </p:spPr>
        </p:cxnSp>
        <p:cxnSp>
          <p:nvCxnSpPr>
            <p:cNvPr id="258" name="Google Shape;258;p39"/>
            <p:cNvCxnSpPr/>
            <p:nvPr/>
          </p:nvCxnSpPr>
          <p:spPr>
            <a:xfrm flipH="1">
              <a:off x="4725475" y="1001074"/>
              <a:ext cx="900" cy="162300"/>
            </a:xfrm>
            <a:prstGeom prst="straightConnector1">
              <a:avLst/>
            </a:prstGeom>
            <a:noFill/>
            <a:ln w="9525" cap="rnd" cmpd="sng">
              <a:solidFill>
                <a:schemeClr val="lt1"/>
              </a:solidFill>
              <a:prstDash val="solid"/>
              <a:round/>
              <a:headEnd type="none" w="med" len="med"/>
              <a:tailEnd type="none" w="med" len="med"/>
            </a:ln>
          </p:spPr>
        </p:cxnSp>
        <p:cxnSp>
          <p:nvCxnSpPr>
            <p:cNvPr id="259" name="Google Shape;259;p39"/>
            <p:cNvCxnSpPr/>
            <p:nvPr/>
          </p:nvCxnSpPr>
          <p:spPr>
            <a:xfrm flipH="1">
              <a:off x="4764450" y="1001074"/>
              <a:ext cx="900" cy="162300"/>
            </a:xfrm>
            <a:prstGeom prst="straightConnector1">
              <a:avLst/>
            </a:prstGeom>
            <a:noFill/>
            <a:ln w="9525" cap="rnd" cmpd="sng">
              <a:solidFill>
                <a:schemeClr val="lt1"/>
              </a:solidFill>
              <a:prstDash val="solid"/>
              <a:round/>
              <a:headEnd type="none" w="med" len="med"/>
              <a:tailEnd type="none" w="med" len="med"/>
            </a:ln>
          </p:spPr>
        </p:cxnSp>
        <p:cxnSp>
          <p:nvCxnSpPr>
            <p:cNvPr id="260" name="Google Shape;260;p39"/>
            <p:cNvCxnSpPr>
              <a:stCxn id="244" idx="2"/>
              <a:endCxn id="244" idx="1"/>
            </p:cNvCxnSpPr>
            <p:nvPr/>
          </p:nvCxnSpPr>
          <p:spPr>
            <a:xfrm rot="5400000">
              <a:off x="4628017" y="1081749"/>
              <a:ext cx="117600" cy="1800"/>
            </a:xfrm>
            <a:prstGeom prst="straightConnector1">
              <a:avLst/>
            </a:prstGeom>
            <a:noFill/>
            <a:ln w="9525" cap="flat" cmpd="sng">
              <a:solidFill>
                <a:schemeClr val="lt1"/>
              </a:solidFill>
              <a:prstDash val="solid"/>
              <a:round/>
              <a:headEnd type="none" w="med" len="med"/>
              <a:tailEnd type="none" w="med" len="med"/>
            </a:ln>
          </p:spPr>
        </p:cxnSp>
      </p:grpSp>
      <p:sp>
        <p:nvSpPr>
          <p:cNvPr id="261" name="Google Shape;261;p39"/>
          <p:cNvSpPr txBox="1"/>
          <p:nvPr/>
        </p:nvSpPr>
        <p:spPr>
          <a:xfrm rot="5400000">
            <a:off x="8121000" y="2007749"/>
            <a:ext cx="1124700" cy="217200"/>
          </a:xfrm>
          <a:prstGeom prst="rect">
            <a:avLst/>
          </a:prstGeom>
          <a:noFill/>
          <a:ln>
            <a:noFill/>
          </a:ln>
        </p:spPr>
        <p:txBody>
          <a:bodyPr spcFirstLastPara="1" wrap="square" lIns="0" tIns="91425" rIns="0" bIns="91425" anchor="ctr" anchorCtr="0">
            <a:noAutofit/>
          </a:bodyPr>
          <a:lstStyle/>
          <a:p>
            <a:pPr marL="0" lvl="0" indent="0" algn="r" rtl="0">
              <a:spcBef>
                <a:spcPts val="0"/>
              </a:spcBef>
              <a:spcAft>
                <a:spcPts val="0"/>
              </a:spcAft>
              <a:buNone/>
            </a:pPr>
            <a:r>
              <a:rPr lang="en" sz="1000">
                <a:solidFill>
                  <a:schemeClr val="lt1"/>
                </a:solidFill>
                <a:latin typeface="Lato Light"/>
                <a:ea typeface="Lato Light"/>
                <a:cs typeface="Lato Light"/>
                <a:sym typeface="Lato Light"/>
              </a:rPr>
              <a:t>ABOUT</a:t>
            </a:r>
            <a:r>
              <a:rPr lang="en" sz="1000">
                <a:solidFill>
                  <a:schemeClr val="lt1"/>
                </a:solidFill>
                <a:latin typeface="Lato Black"/>
                <a:ea typeface="Lato Black"/>
                <a:cs typeface="Lato Black"/>
                <a:sym typeface="Lato Black"/>
              </a:rPr>
              <a:t> DNA DAY</a:t>
            </a:r>
            <a:endParaRPr sz="1000">
              <a:solidFill>
                <a:schemeClr val="lt1"/>
              </a:solidFill>
              <a:latin typeface="Lato Black"/>
              <a:ea typeface="Lato Black"/>
              <a:cs typeface="Lato Black"/>
              <a:sym typeface="Lato Black"/>
            </a:endParaRPr>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07"/>
        <p:cNvGrpSpPr/>
        <p:nvPr/>
      </p:nvGrpSpPr>
      <p:grpSpPr>
        <a:xfrm>
          <a:off x="0" y="0"/>
          <a:ext cx="0" cy="0"/>
          <a:chOff x="0" y="0"/>
          <a:chExt cx="0" cy="0"/>
        </a:xfrm>
      </p:grpSpPr>
      <p:grpSp>
        <p:nvGrpSpPr>
          <p:cNvPr id="408" name="Google Shape;408;p46"/>
          <p:cNvGrpSpPr/>
          <p:nvPr/>
        </p:nvGrpSpPr>
        <p:grpSpPr>
          <a:xfrm>
            <a:off x="4575532" y="1650275"/>
            <a:ext cx="434846" cy="2307225"/>
            <a:chOff x="4575532" y="1650275"/>
            <a:chExt cx="434846" cy="2307225"/>
          </a:xfrm>
        </p:grpSpPr>
        <p:cxnSp>
          <p:nvCxnSpPr>
            <p:cNvPr id="409" name="Google Shape;409;p46"/>
            <p:cNvCxnSpPr/>
            <p:nvPr/>
          </p:nvCxnSpPr>
          <p:spPr>
            <a:xfrm rot="10800000">
              <a:off x="4575693" y="3751412"/>
              <a:ext cx="336450" cy="0"/>
            </a:xfrm>
            <a:prstGeom prst="straightConnector1">
              <a:avLst/>
            </a:prstGeom>
            <a:noFill/>
            <a:ln w="38100" cap="rnd" cmpd="sng">
              <a:solidFill>
                <a:schemeClr val="lt2"/>
              </a:solidFill>
              <a:prstDash val="solid"/>
              <a:round/>
              <a:headEnd type="none" w="med" len="med"/>
              <a:tailEnd type="none" w="med" len="med"/>
            </a:ln>
          </p:spPr>
        </p:cxnSp>
        <p:cxnSp>
          <p:nvCxnSpPr>
            <p:cNvPr id="410" name="Google Shape;410;p46"/>
            <p:cNvCxnSpPr/>
            <p:nvPr/>
          </p:nvCxnSpPr>
          <p:spPr>
            <a:xfrm rot="5400000">
              <a:off x="4790574" y="3737697"/>
              <a:ext cx="4761" cy="434846"/>
            </a:xfrm>
            <a:prstGeom prst="straightConnector1">
              <a:avLst/>
            </a:prstGeom>
            <a:noFill/>
            <a:ln w="38100" cap="rnd" cmpd="sng">
              <a:solidFill>
                <a:schemeClr val="lt2"/>
              </a:solidFill>
              <a:prstDash val="solid"/>
              <a:round/>
              <a:headEnd type="none" w="med" len="med"/>
              <a:tailEnd type="none" w="med" len="med"/>
            </a:ln>
          </p:spPr>
        </p:cxnSp>
        <p:cxnSp>
          <p:nvCxnSpPr>
            <p:cNvPr id="411" name="Google Shape;411;p46"/>
            <p:cNvCxnSpPr/>
            <p:nvPr/>
          </p:nvCxnSpPr>
          <p:spPr>
            <a:xfrm rot="10800000">
              <a:off x="4578722" y="1856350"/>
              <a:ext cx="312000" cy="0"/>
            </a:xfrm>
            <a:prstGeom prst="straightConnector1">
              <a:avLst/>
            </a:prstGeom>
            <a:noFill/>
            <a:ln w="38100" cap="rnd" cmpd="sng">
              <a:solidFill>
                <a:schemeClr val="lt2"/>
              </a:solidFill>
              <a:prstDash val="solid"/>
              <a:round/>
              <a:headEnd type="none" w="med" len="med"/>
              <a:tailEnd type="none" w="med" len="med"/>
            </a:ln>
          </p:spPr>
        </p:cxnSp>
        <p:cxnSp>
          <p:nvCxnSpPr>
            <p:cNvPr id="412" name="Google Shape;412;p46"/>
            <p:cNvCxnSpPr/>
            <p:nvPr/>
          </p:nvCxnSpPr>
          <p:spPr>
            <a:xfrm rot="10800000">
              <a:off x="4576175" y="1650275"/>
              <a:ext cx="433500" cy="0"/>
            </a:xfrm>
            <a:prstGeom prst="straightConnector1">
              <a:avLst/>
            </a:prstGeom>
            <a:noFill/>
            <a:ln w="38100" cap="rnd" cmpd="sng">
              <a:solidFill>
                <a:schemeClr val="lt2"/>
              </a:solidFill>
              <a:prstDash val="solid"/>
              <a:round/>
              <a:headEnd type="none" w="med" len="med"/>
              <a:tailEnd type="none" w="med" len="med"/>
            </a:ln>
          </p:spPr>
        </p:cxnSp>
        <p:cxnSp>
          <p:nvCxnSpPr>
            <p:cNvPr id="413" name="Google Shape;413;p46"/>
            <p:cNvCxnSpPr/>
            <p:nvPr/>
          </p:nvCxnSpPr>
          <p:spPr>
            <a:xfrm rot="10800000">
              <a:off x="4580200" y="2487875"/>
              <a:ext cx="266700" cy="0"/>
            </a:xfrm>
            <a:prstGeom prst="straightConnector1">
              <a:avLst/>
            </a:prstGeom>
            <a:noFill/>
            <a:ln w="38100" cap="rnd" cmpd="sng">
              <a:solidFill>
                <a:schemeClr val="lt2"/>
              </a:solidFill>
              <a:prstDash val="solid"/>
              <a:round/>
              <a:headEnd type="none" w="med" len="med"/>
              <a:tailEnd type="none" w="med" len="med"/>
            </a:ln>
          </p:spPr>
        </p:cxnSp>
        <p:cxnSp>
          <p:nvCxnSpPr>
            <p:cNvPr id="414" name="Google Shape;414;p46"/>
            <p:cNvCxnSpPr/>
            <p:nvPr/>
          </p:nvCxnSpPr>
          <p:spPr>
            <a:xfrm rot="10800000">
              <a:off x="4578817" y="2903858"/>
              <a:ext cx="426911" cy="0"/>
            </a:xfrm>
            <a:prstGeom prst="straightConnector1">
              <a:avLst/>
            </a:prstGeom>
            <a:noFill/>
            <a:ln w="38100" cap="rnd" cmpd="sng">
              <a:solidFill>
                <a:schemeClr val="lt2"/>
              </a:solidFill>
              <a:prstDash val="solid"/>
              <a:round/>
              <a:headEnd type="none" w="med" len="med"/>
              <a:tailEnd type="none" w="med" len="med"/>
            </a:ln>
          </p:spPr>
        </p:cxnSp>
        <p:cxnSp>
          <p:nvCxnSpPr>
            <p:cNvPr id="415" name="Google Shape;415;p46"/>
            <p:cNvCxnSpPr/>
            <p:nvPr/>
          </p:nvCxnSpPr>
          <p:spPr>
            <a:xfrm rot="10800000">
              <a:off x="4578070" y="2697700"/>
              <a:ext cx="406280" cy="0"/>
            </a:xfrm>
            <a:prstGeom prst="straightConnector1">
              <a:avLst/>
            </a:prstGeom>
            <a:noFill/>
            <a:ln w="38100" cap="rnd" cmpd="sng">
              <a:solidFill>
                <a:schemeClr val="lt2"/>
              </a:solidFill>
              <a:prstDash val="solid"/>
              <a:round/>
              <a:headEnd type="none" w="med" len="med"/>
              <a:tailEnd type="none" w="med" len="med"/>
            </a:ln>
          </p:spPr>
        </p:cxnSp>
        <p:cxnSp>
          <p:nvCxnSpPr>
            <p:cNvPr id="416" name="Google Shape;416;p46"/>
            <p:cNvCxnSpPr/>
            <p:nvPr/>
          </p:nvCxnSpPr>
          <p:spPr>
            <a:xfrm rot="10800000">
              <a:off x="4582046" y="3108344"/>
              <a:ext cx="298362" cy="0"/>
            </a:xfrm>
            <a:prstGeom prst="straightConnector1">
              <a:avLst/>
            </a:prstGeom>
            <a:noFill/>
            <a:ln w="38100" cap="rnd" cmpd="sng">
              <a:solidFill>
                <a:schemeClr val="lt2"/>
              </a:solidFill>
              <a:prstDash val="solid"/>
              <a:round/>
              <a:headEnd type="none" w="med" len="med"/>
              <a:tailEnd type="none" w="med" len="med"/>
            </a:ln>
          </p:spPr>
        </p:cxnSp>
      </p:grpSp>
      <p:sp>
        <p:nvSpPr>
          <p:cNvPr id="417" name="Google Shape;417;p4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0">
                <a:latin typeface="Lato Light"/>
                <a:ea typeface="Lato Light"/>
                <a:cs typeface="Lato Light"/>
                <a:sym typeface="Lato Light"/>
              </a:rPr>
              <a:t>DNA</a:t>
            </a:r>
            <a:r>
              <a:rPr lang="en"/>
              <a:t> </a:t>
            </a:r>
            <a:r>
              <a:rPr lang="en" b="1"/>
              <a:t>STRUCTURE</a:t>
            </a:r>
            <a:endParaRPr b="1"/>
          </a:p>
        </p:txBody>
      </p:sp>
      <p:grpSp>
        <p:nvGrpSpPr>
          <p:cNvPr id="418" name="Google Shape;418;p46"/>
          <p:cNvGrpSpPr/>
          <p:nvPr/>
        </p:nvGrpSpPr>
        <p:grpSpPr>
          <a:xfrm rot="-5400000">
            <a:off x="2772314" y="2163954"/>
            <a:ext cx="3599373" cy="1279853"/>
            <a:chOff x="4405045" y="960533"/>
            <a:chExt cx="680462" cy="241934"/>
          </a:xfrm>
        </p:grpSpPr>
        <p:grpSp>
          <p:nvGrpSpPr>
            <p:cNvPr id="419" name="Google Shape;419;p46"/>
            <p:cNvGrpSpPr/>
            <p:nvPr/>
          </p:nvGrpSpPr>
          <p:grpSpPr>
            <a:xfrm>
              <a:off x="4405045" y="960533"/>
              <a:ext cx="680462" cy="241934"/>
              <a:chOff x="4405045" y="960533"/>
              <a:chExt cx="680462" cy="241934"/>
            </a:xfrm>
          </p:grpSpPr>
          <p:sp>
            <p:nvSpPr>
              <p:cNvPr id="420" name="Google Shape;420;p46"/>
              <p:cNvSpPr/>
              <p:nvPr/>
            </p:nvSpPr>
            <p:spPr>
              <a:xfrm rot="2700000">
                <a:off x="4663796" y="997170"/>
                <a:ext cx="163342" cy="168857"/>
              </a:xfrm>
              <a:prstGeom prst="round2DiagRect">
                <a:avLst>
                  <a:gd name="adj1" fmla="val 50000"/>
                  <a:gd name="adj2" fmla="val 0"/>
                </a:avLst>
              </a:prstGeom>
              <a:noFill/>
              <a:ln w="381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6"/>
              <p:cNvSpPr/>
              <p:nvPr/>
            </p:nvSpPr>
            <p:spPr>
              <a:xfrm rot="-2700000">
                <a:off x="4436501" y="995607"/>
                <a:ext cx="151887" cy="151887"/>
              </a:xfrm>
              <a:prstGeom prst="arc">
                <a:avLst>
                  <a:gd name="adj1" fmla="val 17826268"/>
                  <a:gd name="adj2" fmla="val 0"/>
                </a:avLst>
              </a:prstGeom>
              <a:noFill/>
              <a:ln w="381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22" name="Google Shape;422;p46"/>
              <p:cNvCxnSpPr>
                <a:stCxn id="421" idx="2"/>
                <a:endCxn id="420" idx="1"/>
              </p:cNvCxnSpPr>
              <p:nvPr/>
            </p:nvCxnSpPr>
            <p:spPr>
              <a:xfrm rot="-5400000" flipH="1">
                <a:off x="4564345" y="1019650"/>
                <a:ext cx="123300" cy="119700"/>
              </a:xfrm>
              <a:prstGeom prst="straightConnector1">
                <a:avLst/>
              </a:prstGeom>
              <a:noFill/>
              <a:ln w="38100" cap="rnd" cmpd="sng">
                <a:solidFill>
                  <a:schemeClr val="lt1"/>
                </a:solidFill>
                <a:prstDash val="solid"/>
                <a:round/>
                <a:headEnd type="none" w="med" len="med"/>
                <a:tailEnd type="none" w="med" len="med"/>
              </a:ln>
            </p:spPr>
          </p:cxnSp>
          <p:sp>
            <p:nvSpPr>
              <p:cNvPr id="423" name="Google Shape;423;p46"/>
              <p:cNvSpPr/>
              <p:nvPr/>
            </p:nvSpPr>
            <p:spPr>
              <a:xfrm rot="-8100000" flipH="1">
                <a:off x="4436501" y="1019123"/>
                <a:ext cx="151887" cy="151887"/>
              </a:xfrm>
              <a:prstGeom prst="arc">
                <a:avLst>
                  <a:gd name="adj1" fmla="val 17776405"/>
                  <a:gd name="adj2" fmla="val 0"/>
                </a:avLst>
              </a:prstGeom>
              <a:noFill/>
              <a:ln w="381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24" name="Google Shape;424;p46"/>
              <p:cNvCxnSpPr>
                <a:stCxn id="423" idx="2"/>
              </p:cNvCxnSpPr>
              <p:nvPr/>
            </p:nvCxnSpPr>
            <p:spPr>
              <a:xfrm rot="-5400000">
                <a:off x="4564345" y="1027266"/>
                <a:ext cx="123300" cy="119700"/>
              </a:xfrm>
              <a:prstGeom prst="straightConnector1">
                <a:avLst/>
              </a:prstGeom>
              <a:noFill/>
              <a:ln w="38100" cap="rnd" cmpd="sng">
                <a:solidFill>
                  <a:schemeClr val="lt1"/>
                </a:solidFill>
                <a:prstDash val="solid"/>
                <a:round/>
                <a:headEnd type="none" w="med" len="med"/>
                <a:tailEnd type="none" w="med" len="med"/>
              </a:ln>
            </p:spPr>
          </p:cxnSp>
          <p:sp>
            <p:nvSpPr>
              <p:cNvPr id="425" name="Google Shape;425;p46"/>
              <p:cNvSpPr/>
              <p:nvPr/>
            </p:nvSpPr>
            <p:spPr>
              <a:xfrm rot="2700000" flipH="1">
                <a:off x="4902164" y="991990"/>
                <a:ext cx="151887" cy="151887"/>
              </a:xfrm>
              <a:prstGeom prst="arc">
                <a:avLst>
                  <a:gd name="adj1" fmla="val 17826268"/>
                  <a:gd name="adj2" fmla="val 0"/>
                </a:avLst>
              </a:prstGeom>
              <a:noFill/>
              <a:ln w="381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26" name="Google Shape;426;p46"/>
              <p:cNvCxnSpPr>
                <a:stCxn id="425" idx="2"/>
              </p:cNvCxnSpPr>
              <p:nvPr/>
            </p:nvCxnSpPr>
            <p:spPr>
              <a:xfrm rot="5400000">
                <a:off x="4802907" y="1016033"/>
                <a:ext cx="123300" cy="119700"/>
              </a:xfrm>
              <a:prstGeom prst="straightConnector1">
                <a:avLst/>
              </a:prstGeom>
              <a:noFill/>
              <a:ln w="38100" cap="rnd" cmpd="sng">
                <a:solidFill>
                  <a:schemeClr val="lt1"/>
                </a:solidFill>
                <a:prstDash val="solid"/>
                <a:round/>
                <a:headEnd type="none" w="med" len="med"/>
                <a:tailEnd type="none" w="med" len="med"/>
              </a:ln>
            </p:spPr>
          </p:cxnSp>
          <p:sp>
            <p:nvSpPr>
              <p:cNvPr id="427" name="Google Shape;427;p46"/>
              <p:cNvSpPr/>
              <p:nvPr/>
            </p:nvSpPr>
            <p:spPr>
              <a:xfrm rot="8100000">
                <a:off x="4902164" y="1015506"/>
                <a:ext cx="151887" cy="151887"/>
              </a:xfrm>
              <a:prstGeom prst="arc">
                <a:avLst>
                  <a:gd name="adj1" fmla="val 17776405"/>
                  <a:gd name="adj2" fmla="val 0"/>
                </a:avLst>
              </a:prstGeom>
              <a:noFill/>
              <a:ln w="381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28" name="Google Shape;428;p46"/>
              <p:cNvCxnSpPr>
                <a:stCxn id="427" idx="2"/>
              </p:cNvCxnSpPr>
              <p:nvPr/>
            </p:nvCxnSpPr>
            <p:spPr>
              <a:xfrm rot="5400000" flipH="1">
                <a:off x="4802907" y="1023649"/>
                <a:ext cx="123300" cy="119700"/>
              </a:xfrm>
              <a:prstGeom prst="straightConnector1">
                <a:avLst/>
              </a:prstGeom>
              <a:noFill/>
              <a:ln w="38100" cap="rnd" cmpd="sng">
                <a:solidFill>
                  <a:schemeClr val="lt1"/>
                </a:solidFill>
                <a:prstDash val="solid"/>
                <a:round/>
                <a:headEnd type="none" w="med" len="med"/>
                <a:tailEnd type="none" w="med" len="med"/>
              </a:ln>
            </p:spPr>
          </p:cxnSp>
        </p:grpSp>
        <p:cxnSp>
          <p:nvCxnSpPr>
            <p:cNvPr id="429" name="Google Shape;429;p46"/>
            <p:cNvCxnSpPr>
              <a:stCxn id="421" idx="2"/>
            </p:cNvCxnSpPr>
            <p:nvPr/>
          </p:nvCxnSpPr>
          <p:spPr>
            <a:xfrm rot="5400000">
              <a:off x="4534345" y="1049650"/>
              <a:ext cx="63600" cy="0"/>
            </a:xfrm>
            <a:prstGeom prst="straightConnector1">
              <a:avLst/>
            </a:prstGeom>
            <a:noFill/>
            <a:ln w="38100" cap="rnd" cmpd="sng">
              <a:solidFill>
                <a:schemeClr val="lt1"/>
              </a:solidFill>
              <a:prstDash val="solid"/>
              <a:round/>
              <a:headEnd type="none" w="med" len="med"/>
              <a:tailEnd type="none" w="med" len="med"/>
            </a:ln>
          </p:spPr>
        </p:cxnSp>
        <p:cxnSp>
          <p:nvCxnSpPr>
            <p:cNvPr id="430" name="Google Shape;430;p46"/>
            <p:cNvCxnSpPr/>
            <p:nvPr/>
          </p:nvCxnSpPr>
          <p:spPr>
            <a:xfrm flipH="1">
              <a:off x="4527184" y="999280"/>
              <a:ext cx="900" cy="82200"/>
            </a:xfrm>
            <a:prstGeom prst="straightConnector1">
              <a:avLst/>
            </a:prstGeom>
            <a:noFill/>
            <a:ln w="38100" cap="rnd" cmpd="sng">
              <a:solidFill>
                <a:schemeClr val="lt1"/>
              </a:solidFill>
              <a:prstDash val="solid"/>
              <a:round/>
              <a:headEnd type="none" w="med" len="med"/>
              <a:tailEnd type="none" w="med" len="med"/>
            </a:ln>
          </p:spPr>
        </p:cxnSp>
        <p:cxnSp>
          <p:nvCxnSpPr>
            <p:cNvPr id="431" name="Google Shape;431;p46"/>
            <p:cNvCxnSpPr/>
            <p:nvPr/>
          </p:nvCxnSpPr>
          <p:spPr>
            <a:xfrm rot="5400000">
              <a:off x="4891107" y="1047533"/>
              <a:ext cx="66600" cy="0"/>
            </a:xfrm>
            <a:prstGeom prst="straightConnector1">
              <a:avLst/>
            </a:prstGeom>
            <a:noFill/>
            <a:ln w="38100" cap="rnd" cmpd="sng">
              <a:solidFill>
                <a:schemeClr val="lt1"/>
              </a:solidFill>
              <a:prstDash val="solid"/>
              <a:round/>
              <a:headEnd type="none" w="med" len="med"/>
              <a:tailEnd type="none" w="med" len="med"/>
            </a:ln>
          </p:spPr>
        </p:cxnSp>
        <p:cxnSp>
          <p:nvCxnSpPr>
            <p:cNvPr id="432" name="Google Shape;432;p46"/>
            <p:cNvCxnSpPr/>
            <p:nvPr/>
          </p:nvCxnSpPr>
          <p:spPr>
            <a:xfrm rot="5400000">
              <a:off x="4920015" y="1038013"/>
              <a:ext cx="86700" cy="0"/>
            </a:xfrm>
            <a:prstGeom prst="straightConnector1">
              <a:avLst/>
            </a:prstGeom>
            <a:noFill/>
            <a:ln w="38100" cap="rnd" cmpd="sng">
              <a:solidFill>
                <a:schemeClr val="lt1"/>
              </a:solidFill>
              <a:prstDash val="solid"/>
              <a:round/>
              <a:headEnd type="none" w="med" len="med"/>
              <a:tailEnd type="none" w="med" len="med"/>
            </a:ln>
          </p:spPr>
        </p:cxnSp>
        <p:cxnSp>
          <p:nvCxnSpPr>
            <p:cNvPr id="433" name="Google Shape;433;p46"/>
            <p:cNvCxnSpPr>
              <a:stCxn id="420" idx="3"/>
            </p:cNvCxnSpPr>
            <p:nvPr/>
          </p:nvCxnSpPr>
          <p:spPr>
            <a:xfrm rot="5400000">
              <a:off x="4775767" y="1051299"/>
              <a:ext cx="58800" cy="0"/>
            </a:xfrm>
            <a:prstGeom prst="straightConnector1">
              <a:avLst/>
            </a:prstGeom>
            <a:noFill/>
            <a:ln w="38100" cap="rnd" cmpd="sng">
              <a:solidFill>
                <a:schemeClr val="lt1"/>
              </a:solidFill>
              <a:prstDash val="solid"/>
              <a:round/>
              <a:headEnd type="none" w="med" len="med"/>
              <a:tailEnd type="none" w="med" len="med"/>
            </a:ln>
          </p:spPr>
        </p:cxnSp>
        <p:cxnSp>
          <p:nvCxnSpPr>
            <p:cNvPr id="434" name="Google Shape;434;p46"/>
            <p:cNvCxnSpPr/>
            <p:nvPr/>
          </p:nvCxnSpPr>
          <p:spPr>
            <a:xfrm rot="5400000">
              <a:off x="4686025" y="1040510"/>
              <a:ext cx="80700" cy="0"/>
            </a:xfrm>
            <a:prstGeom prst="straightConnector1">
              <a:avLst/>
            </a:prstGeom>
            <a:noFill/>
            <a:ln w="38100" cap="rnd" cmpd="sng">
              <a:solidFill>
                <a:schemeClr val="lt1"/>
              </a:solidFill>
              <a:prstDash val="solid"/>
              <a:round/>
              <a:headEnd type="none" w="med" len="med"/>
              <a:tailEnd type="none" w="med" len="med"/>
            </a:ln>
          </p:spPr>
        </p:cxnSp>
        <p:cxnSp>
          <p:nvCxnSpPr>
            <p:cNvPr id="435" name="Google Shape;435;p46"/>
            <p:cNvCxnSpPr/>
            <p:nvPr/>
          </p:nvCxnSpPr>
          <p:spPr>
            <a:xfrm rot="5400000">
              <a:off x="4725000" y="1040510"/>
              <a:ext cx="80700" cy="0"/>
            </a:xfrm>
            <a:prstGeom prst="straightConnector1">
              <a:avLst/>
            </a:prstGeom>
            <a:noFill/>
            <a:ln w="38100" cap="rnd" cmpd="sng">
              <a:solidFill>
                <a:schemeClr val="lt1"/>
              </a:solidFill>
              <a:prstDash val="solid"/>
              <a:round/>
              <a:headEnd type="none" w="med" len="med"/>
              <a:tailEnd type="none" w="med" len="med"/>
            </a:ln>
          </p:spPr>
        </p:cxnSp>
        <p:cxnSp>
          <p:nvCxnSpPr>
            <p:cNvPr id="436" name="Google Shape;436;p46"/>
            <p:cNvCxnSpPr>
              <a:stCxn id="420" idx="2"/>
            </p:cNvCxnSpPr>
            <p:nvPr/>
          </p:nvCxnSpPr>
          <p:spPr>
            <a:xfrm rot="5400000">
              <a:off x="4659517" y="1052049"/>
              <a:ext cx="56400" cy="0"/>
            </a:xfrm>
            <a:prstGeom prst="straightConnector1">
              <a:avLst/>
            </a:prstGeom>
            <a:noFill/>
            <a:ln w="38100" cap="rnd" cmpd="sng">
              <a:solidFill>
                <a:schemeClr val="lt1"/>
              </a:solidFill>
              <a:prstDash val="solid"/>
              <a:round/>
              <a:headEnd type="none" w="med" len="med"/>
              <a:tailEnd type="none" w="med" len="med"/>
            </a:ln>
          </p:spPr>
        </p:cxnSp>
      </p:grpSp>
      <p:sp>
        <p:nvSpPr>
          <p:cNvPr id="437" name="Google Shape;437;p46"/>
          <p:cNvSpPr txBox="1">
            <a:spLocks noGrp="1"/>
          </p:cNvSpPr>
          <p:nvPr>
            <p:ph type="title" idx="4294967295"/>
          </p:nvPr>
        </p:nvSpPr>
        <p:spPr>
          <a:xfrm>
            <a:off x="720000" y="1419300"/>
            <a:ext cx="1796400" cy="415800"/>
          </a:xfrm>
          <a:prstGeom prst="rect">
            <a:avLst/>
          </a:prstGeom>
        </p:spPr>
        <p:txBody>
          <a:bodyPr spcFirstLastPara="1" wrap="square" lIns="91425" tIns="91425" rIns="90000" bIns="91425" anchor="ctr" anchorCtr="0">
            <a:noAutofit/>
          </a:bodyPr>
          <a:lstStyle/>
          <a:p>
            <a:pPr marL="0" lvl="0" indent="0" algn="r" rtl="0">
              <a:spcBef>
                <a:spcPts val="0"/>
              </a:spcBef>
              <a:spcAft>
                <a:spcPts val="0"/>
              </a:spcAft>
              <a:buNone/>
            </a:pPr>
            <a:r>
              <a:rPr lang="en" sz="2100"/>
              <a:t>MERCURY</a:t>
            </a:r>
            <a:endParaRPr sz="2100"/>
          </a:p>
        </p:txBody>
      </p:sp>
      <p:sp>
        <p:nvSpPr>
          <p:cNvPr id="438" name="Google Shape;438;p46"/>
          <p:cNvSpPr txBox="1">
            <a:spLocks noGrp="1"/>
          </p:cNvSpPr>
          <p:nvPr>
            <p:ph type="subTitle" idx="4294967295"/>
          </p:nvPr>
        </p:nvSpPr>
        <p:spPr>
          <a:xfrm>
            <a:off x="720000" y="1835100"/>
            <a:ext cx="1796400" cy="385800"/>
          </a:xfrm>
          <a:prstGeom prst="rect">
            <a:avLst/>
          </a:prstGeom>
        </p:spPr>
        <p:txBody>
          <a:bodyPr spcFirstLastPara="1" wrap="square" lIns="91425" tIns="91425" rIns="90000" bIns="91425" anchor="ctr" anchorCtr="0">
            <a:noAutofit/>
          </a:bodyPr>
          <a:lstStyle/>
          <a:p>
            <a:pPr marL="0" lvl="0" indent="0" algn="r" rtl="0">
              <a:spcBef>
                <a:spcPts val="0"/>
              </a:spcBef>
              <a:spcAft>
                <a:spcPts val="1200"/>
              </a:spcAft>
              <a:buNone/>
            </a:pPr>
            <a:r>
              <a:rPr lang="en"/>
              <a:t>It’s the closest planet to the Sun</a:t>
            </a:r>
            <a:endParaRPr/>
          </a:p>
        </p:txBody>
      </p:sp>
      <p:sp>
        <p:nvSpPr>
          <p:cNvPr id="439" name="Google Shape;439;p46"/>
          <p:cNvSpPr txBox="1">
            <a:spLocks noGrp="1"/>
          </p:cNvSpPr>
          <p:nvPr>
            <p:ph type="title" idx="4294967295"/>
          </p:nvPr>
        </p:nvSpPr>
        <p:spPr>
          <a:xfrm>
            <a:off x="720000" y="3346000"/>
            <a:ext cx="1796400" cy="415800"/>
          </a:xfrm>
          <a:prstGeom prst="rect">
            <a:avLst/>
          </a:prstGeom>
        </p:spPr>
        <p:txBody>
          <a:bodyPr spcFirstLastPara="1" wrap="square" lIns="91425" tIns="91425" rIns="90000" bIns="91425" anchor="ctr" anchorCtr="0">
            <a:noAutofit/>
          </a:bodyPr>
          <a:lstStyle/>
          <a:p>
            <a:pPr marL="0" lvl="0" indent="0" algn="r" rtl="0">
              <a:spcBef>
                <a:spcPts val="0"/>
              </a:spcBef>
              <a:spcAft>
                <a:spcPts val="0"/>
              </a:spcAft>
              <a:buNone/>
            </a:pPr>
            <a:r>
              <a:rPr lang="en" sz="2100"/>
              <a:t>MARS</a:t>
            </a:r>
            <a:endParaRPr sz="2100"/>
          </a:p>
        </p:txBody>
      </p:sp>
      <p:sp>
        <p:nvSpPr>
          <p:cNvPr id="440" name="Google Shape;440;p46"/>
          <p:cNvSpPr txBox="1">
            <a:spLocks noGrp="1"/>
          </p:cNvSpPr>
          <p:nvPr>
            <p:ph type="subTitle" idx="4294967295"/>
          </p:nvPr>
        </p:nvSpPr>
        <p:spPr>
          <a:xfrm>
            <a:off x="720000" y="3761800"/>
            <a:ext cx="1796400" cy="415800"/>
          </a:xfrm>
          <a:prstGeom prst="rect">
            <a:avLst/>
          </a:prstGeom>
        </p:spPr>
        <p:txBody>
          <a:bodyPr spcFirstLastPara="1" wrap="square" lIns="91425" tIns="91425" rIns="90000" bIns="91425" anchor="ctr" anchorCtr="0">
            <a:noAutofit/>
          </a:bodyPr>
          <a:lstStyle/>
          <a:p>
            <a:pPr marL="0" lvl="0" indent="0" algn="r" rtl="0">
              <a:lnSpc>
                <a:spcPct val="100000"/>
              </a:lnSpc>
              <a:spcBef>
                <a:spcPts val="0"/>
              </a:spcBef>
              <a:spcAft>
                <a:spcPts val="0"/>
              </a:spcAft>
              <a:buNone/>
            </a:pPr>
            <a:r>
              <a:rPr lang="en"/>
              <a:t>Mars is actually a very cold place</a:t>
            </a:r>
            <a:endParaRPr/>
          </a:p>
        </p:txBody>
      </p:sp>
      <p:sp>
        <p:nvSpPr>
          <p:cNvPr id="441" name="Google Shape;441;p46"/>
          <p:cNvSpPr txBox="1">
            <a:spLocks noGrp="1"/>
          </p:cNvSpPr>
          <p:nvPr>
            <p:ph type="title" idx="4294967295"/>
          </p:nvPr>
        </p:nvSpPr>
        <p:spPr>
          <a:xfrm flipH="1">
            <a:off x="6627600" y="1419300"/>
            <a:ext cx="1796400" cy="415800"/>
          </a:xfrm>
          <a:prstGeom prst="rect">
            <a:avLst/>
          </a:prstGeom>
        </p:spPr>
        <p:txBody>
          <a:bodyPr spcFirstLastPara="1" wrap="square" lIns="90000" tIns="91425" rIns="90000" bIns="91425" anchor="ctr" anchorCtr="0">
            <a:noAutofit/>
          </a:bodyPr>
          <a:lstStyle/>
          <a:p>
            <a:pPr marL="0" lvl="0" indent="0" algn="l" rtl="0">
              <a:spcBef>
                <a:spcPts val="0"/>
              </a:spcBef>
              <a:spcAft>
                <a:spcPts val="0"/>
              </a:spcAft>
              <a:buNone/>
            </a:pPr>
            <a:r>
              <a:rPr lang="en" sz="2100"/>
              <a:t>JUPITER</a:t>
            </a:r>
            <a:endParaRPr sz="2100"/>
          </a:p>
        </p:txBody>
      </p:sp>
      <p:sp>
        <p:nvSpPr>
          <p:cNvPr id="442" name="Google Shape;442;p46"/>
          <p:cNvSpPr txBox="1">
            <a:spLocks noGrp="1"/>
          </p:cNvSpPr>
          <p:nvPr>
            <p:ph type="subTitle" idx="4294967295"/>
          </p:nvPr>
        </p:nvSpPr>
        <p:spPr>
          <a:xfrm flipH="1">
            <a:off x="6627600" y="1835100"/>
            <a:ext cx="1796400" cy="385800"/>
          </a:xfrm>
          <a:prstGeom prst="rect">
            <a:avLst/>
          </a:prstGeom>
        </p:spPr>
        <p:txBody>
          <a:bodyPr spcFirstLastPara="1" wrap="square" lIns="91425" tIns="91425" rIns="90000" bIns="91425" anchor="ctr" anchorCtr="0">
            <a:noAutofit/>
          </a:bodyPr>
          <a:lstStyle/>
          <a:p>
            <a:pPr marL="0" lvl="0" indent="0" algn="l" rtl="0">
              <a:spcBef>
                <a:spcPts val="0"/>
              </a:spcBef>
              <a:spcAft>
                <a:spcPts val="1200"/>
              </a:spcAft>
              <a:buNone/>
            </a:pPr>
            <a:r>
              <a:rPr lang="en"/>
              <a:t>It’s the biggest planet of them all</a:t>
            </a:r>
            <a:endParaRPr/>
          </a:p>
        </p:txBody>
      </p:sp>
      <p:sp>
        <p:nvSpPr>
          <p:cNvPr id="443" name="Google Shape;443;p46"/>
          <p:cNvSpPr txBox="1">
            <a:spLocks noGrp="1"/>
          </p:cNvSpPr>
          <p:nvPr>
            <p:ph type="title" idx="4294967295"/>
          </p:nvPr>
        </p:nvSpPr>
        <p:spPr>
          <a:xfrm flipH="1">
            <a:off x="6627600" y="3346000"/>
            <a:ext cx="1796400" cy="415800"/>
          </a:xfrm>
          <a:prstGeom prst="rect">
            <a:avLst/>
          </a:prstGeom>
        </p:spPr>
        <p:txBody>
          <a:bodyPr spcFirstLastPara="1" wrap="square" lIns="90000" tIns="91425" rIns="90000" bIns="91425" anchor="ctr" anchorCtr="0">
            <a:noAutofit/>
          </a:bodyPr>
          <a:lstStyle/>
          <a:p>
            <a:pPr marL="0" lvl="0" indent="0" algn="l" rtl="0">
              <a:spcBef>
                <a:spcPts val="0"/>
              </a:spcBef>
              <a:spcAft>
                <a:spcPts val="0"/>
              </a:spcAft>
              <a:buNone/>
            </a:pPr>
            <a:r>
              <a:rPr lang="en" sz="2100"/>
              <a:t>NEPTUNE</a:t>
            </a:r>
            <a:endParaRPr sz="2100"/>
          </a:p>
        </p:txBody>
      </p:sp>
      <p:sp>
        <p:nvSpPr>
          <p:cNvPr id="444" name="Google Shape;444;p46"/>
          <p:cNvSpPr txBox="1">
            <a:spLocks noGrp="1"/>
          </p:cNvSpPr>
          <p:nvPr>
            <p:ph type="subTitle" idx="4294967295"/>
          </p:nvPr>
        </p:nvSpPr>
        <p:spPr>
          <a:xfrm flipH="1">
            <a:off x="6627600" y="3761800"/>
            <a:ext cx="1796400" cy="415800"/>
          </a:xfrm>
          <a:prstGeom prst="rect">
            <a:avLst/>
          </a:prstGeom>
        </p:spPr>
        <p:txBody>
          <a:bodyPr spcFirstLastPara="1" wrap="square" lIns="91425" tIns="91425" rIns="90000" bIns="91425" anchor="ctr" anchorCtr="0">
            <a:noAutofit/>
          </a:bodyPr>
          <a:lstStyle/>
          <a:p>
            <a:pPr marL="0" lvl="0" indent="0" algn="l" rtl="0">
              <a:lnSpc>
                <a:spcPct val="100000"/>
              </a:lnSpc>
              <a:spcBef>
                <a:spcPts val="0"/>
              </a:spcBef>
              <a:spcAft>
                <a:spcPts val="0"/>
              </a:spcAft>
              <a:buNone/>
            </a:pPr>
            <a:r>
              <a:rPr lang="en"/>
              <a:t>Neptune is very far from the Sun</a:t>
            </a:r>
            <a:endParaRPr/>
          </a:p>
        </p:txBody>
      </p:sp>
      <p:sp>
        <p:nvSpPr>
          <p:cNvPr id="445" name="Google Shape;445;p46"/>
          <p:cNvSpPr txBox="1">
            <a:spLocks noGrp="1"/>
          </p:cNvSpPr>
          <p:nvPr>
            <p:ph type="title" idx="4294967295"/>
          </p:nvPr>
        </p:nvSpPr>
        <p:spPr>
          <a:xfrm>
            <a:off x="720000" y="2367650"/>
            <a:ext cx="1796400" cy="415800"/>
          </a:xfrm>
          <a:prstGeom prst="rect">
            <a:avLst/>
          </a:prstGeom>
        </p:spPr>
        <p:txBody>
          <a:bodyPr spcFirstLastPara="1" wrap="square" lIns="91425" tIns="91425" rIns="90000" bIns="91425" anchor="ctr" anchorCtr="0">
            <a:noAutofit/>
          </a:bodyPr>
          <a:lstStyle/>
          <a:p>
            <a:pPr marL="0" lvl="0" indent="0" algn="r" rtl="0">
              <a:spcBef>
                <a:spcPts val="0"/>
              </a:spcBef>
              <a:spcAft>
                <a:spcPts val="0"/>
              </a:spcAft>
              <a:buNone/>
            </a:pPr>
            <a:r>
              <a:rPr lang="en" sz="2100"/>
              <a:t>VENUS</a:t>
            </a:r>
            <a:endParaRPr sz="2100"/>
          </a:p>
        </p:txBody>
      </p:sp>
      <p:sp>
        <p:nvSpPr>
          <p:cNvPr id="446" name="Google Shape;446;p46"/>
          <p:cNvSpPr txBox="1">
            <a:spLocks noGrp="1"/>
          </p:cNvSpPr>
          <p:nvPr>
            <p:ph type="subTitle" idx="4294967295"/>
          </p:nvPr>
        </p:nvSpPr>
        <p:spPr>
          <a:xfrm>
            <a:off x="720000" y="2783450"/>
            <a:ext cx="1796400" cy="415800"/>
          </a:xfrm>
          <a:prstGeom prst="rect">
            <a:avLst/>
          </a:prstGeom>
        </p:spPr>
        <p:txBody>
          <a:bodyPr spcFirstLastPara="1" wrap="square" lIns="91425" tIns="91425" rIns="90000" bIns="91425" anchor="ctr" anchorCtr="0">
            <a:noAutofit/>
          </a:bodyPr>
          <a:lstStyle/>
          <a:p>
            <a:pPr marL="0" lvl="0" indent="0" algn="r" rtl="0">
              <a:lnSpc>
                <a:spcPct val="100000"/>
              </a:lnSpc>
              <a:spcBef>
                <a:spcPts val="0"/>
              </a:spcBef>
              <a:spcAft>
                <a:spcPts val="0"/>
              </a:spcAft>
              <a:buNone/>
            </a:pPr>
            <a:r>
              <a:rPr lang="en"/>
              <a:t>Venus has a beautiful name</a:t>
            </a:r>
            <a:endParaRPr/>
          </a:p>
        </p:txBody>
      </p:sp>
      <p:sp>
        <p:nvSpPr>
          <p:cNvPr id="447" name="Google Shape;447;p46"/>
          <p:cNvSpPr txBox="1">
            <a:spLocks noGrp="1"/>
          </p:cNvSpPr>
          <p:nvPr>
            <p:ph type="title" idx="4294967295"/>
          </p:nvPr>
        </p:nvSpPr>
        <p:spPr>
          <a:xfrm flipH="1">
            <a:off x="6627600" y="2367650"/>
            <a:ext cx="1796400" cy="415800"/>
          </a:xfrm>
          <a:prstGeom prst="rect">
            <a:avLst/>
          </a:prstGeom>
        </p:spPr>
        <p:txBody>
          <a:bodyPr spcFirstLastPara="1" wrap="square" lIns="90000" tIns="91425" rIns="90000" bIns="91425" anchor="ctr" anchorCtr="0">
            <a:noAutofit/>
          </a:bodyPr>
          <a:lstStyle/>
          <a:p>
            <a:pPr marL="0" lvl="0" indent="0" algn="l" rtl="0">
              <a:spcBef>
                <a:spcPts val="0"/>
              </a:spcBef>
              <a:spcAft>
                <a:spcPts val="0"/>
              </a:spcAft>
              <a:buNone/>
            </a:pPr>
            <a:r>
              <a:rPr lang="en" sz="2100"/>
              <a:t>SATURN</a:t>
            </a:r>
            <a:endParaRPr sz="2100"/>
          </a:p>
        </p:txBody>
      </p:sp>
      <p:sp>
        <p:nvSpPr>
          <p:cNvPr id="448" name="Google Shape;448;p46"/>
          <p:cNvSpPr txBox="1">
            <a:spLocks noGrp="1"/>
          </p:cNvSpPr>
          <p:nvPr>
            <p:ph type="subTitle" idx="4294967295"/>
          </p:nvPr>
        </p:nvSpPr>
        <p:spPr>
          <a:xfrm flipH="1">
            <a:off x="6627600" y="2783450"/>
            <a:ext cx="1796400" cy="415800"/>
          </a:xfrm>
          <a:prstGeom prst="rect">
            <a:avLst/>
          </a:prstGeom>
        </p:spPr>
        <p:txBody>
          <a:bodyPr spcFirstLastPara="1" wrap="square" lIns="91425" tIns="91425" rIns="90000" bIns="91425" anchor="ctr" anchorCtr="0">
            <a:noAutofit/>
          </a:bodyPr>
          <a:lstStyle/>
          <a:p>
            <a:pPr marL="0" lvl="0" indent="0" algn="l" rtl="0">
              <a:spcBef>
                <a:spcPts val="0"/>
              </a:spcBef>
              <a:spcAft>
                <a:spcPts val="1200"/>
              </a:spcAft>
              <a:buNone/>
            </a:pPr>
            <a:r>
              <a:rPr lang="en"/>
              <a:t>It’s a gas giant and has rings </a:t>
            </a:r>
            <a:endParaRPr/>
          </a:p>
        </p:txBody>
      </p:sp>
      <p:cxnSp>
        <p:nvCxnSpPr>
          <p:cNvPr id="449" name="Google Shape;449;p46"/>
          <p:cNvCxnSpPr>
            <a:stCxn id="450" idx="2"/>
          </p:cNvCxnSpPr>
          <p:nvPr/>
        </p:nvCxnSpPr>
        <p:spPr>
          <a:xfrm rot="10800000">
            <a:off x="3696600" y="2487075"/>
            <a:ext cx="560100" cy="0"/>
          </a:xfrm>
          <a:prstGeom prst="straightConnector1">
            <a:avLst/>
          </a:prstGeom>
          <a:noFill/>
          <a:ln w="9525" cap="rnd" cmpd="sng">
            <a:solidFill>
              <a:schemeClr val="lt1"/>
            </a:solidFill>
            <a:prstDash val="solid"/>
            <a:round/>
            <a:headEnd type="none" w="med" len="med"/>
            <a:tailEnd type="diamond" w="med" len="med"/>
          </a:ln>
        </p:spPr>
      </p:cxnSp>
      <p:cxnSp>
        <p:nvCxnSpPr>
          <p:cNvPr id="451" name="Google Shape;451;p46"/>
          <p:cNvCxnSpPr/>
          <p:nvPr/>
        </p:nvCxnSpPr>
        <p:spPr>
          <a:xfrm>
            <a:off x="4990416" y="2902825"/>
            <a:ext cx="457200" cy="0"/>
          </a:xfrm>
          <a:prstGeom prst="straightConnector1">
            <a:avLst/>
          </a:prstGeom>
          <a:noFill/>
          <a:ln w="9525" cap="rnd" cmpd="sng">
            <a:solidFill>
              <a:schemeClr val="lt1"/>
            </a:solidFill>
            <a:prstDash val="solid"/>
            <a:round/>
            <a:headEnd type="none" w="med" len="med"/>
            <a:tailEnd type="diamond" w="med" len="med"/>
          </a:ln>
        </p:spPr>
      </p:cxnSp>
      <p:cxnSp>
        <p:nvCxnSpPr>
          <p:cNvPr id="452" name="Google Shape;452;p46"/>
          <p:cNvCxnSpPr/>
          <p:nvPr/>
        </p:nvCxnSpPr>
        <p:spPr>
          <a:xfrm>
            <a:off x="4901849" y="1858000"/>
            <a:ext cx="545700" cy="0"/>
          </a:xfrm>
          <a:prstGeom prst="straightConnector1">
            <a:avLst/>
          </a:prstGeom>
          <a:noFill/>
          <a:ln w="9525" cap="rnd" cmpd="sng">
            <a:solidFill>
              <a:schemeClr val="lt1"/>
            </a:solidFill>
            <a:prstDash val="solid"/>
            <a:round/>
            <a:headEnd type="none" w="med" len="med"/>
            <a:tailEnd type="diamond" w="med" len="med"/>
          </a:ln>
        </p:spPr>
      </p:cxnSp>
      <p:sp>
        <p:nvSpPr>
          <p:cNvPr id="450" name="Google Shape;450;p46"/>
          <p:cNvSpPr/>
          <p:nvPr/>
        </p:nvSpPr>
        <p:spPr>
          <a:xfrm>
            <a:off x="4256700" y="2360475"/>
            <a:ext cx="253200" cy="253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6"/>
          <p:cNvSpPr/>
          <p:nvPr/>
        </p:nvSpPr>
        <p:spPr>
          <a:xfrm>
            <a:off x="4169875" y="2570275"/>
            <a:ext cx="253200" cy="253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6"/>
          <p:cNvSpPr/>
          <p:nvPr/>
        </p:nvSpPr>
        <p:spPr>
          <a:xfrm>
            <a:off x="4735472" y="2776216"/>
            <a:ext cx="253200" cy="253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6"/>
          <p:cNvSpPr/>
          <p:nvPr/>
        </p:nvSpPr>
        <p:spPr>
          <a:xfrm>
            <a:off x="4648647" y="1731404"/>
            <a:ext cx="253200" cy="253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56" name="Google Shape;456;p46"/>
          <p:cNvCxnSpPr/>
          <p:nvPr/>
        </p:nvCxnSpPr>
        <p:spPr>
          <a:xfrm rot="10800000">
            <a:off x="3696600" y="2028000"/>
            <a:ext cx="712500" cy="0"/>
          </a:xfrm>
          <a:prstGeom prst="straightConnector1">
            <a:avLst/>
          </a:prstGeom>
          <a:noFill/>
          <a:ln w="9525" cap="rnd" cmpd="sng">
            <a:solidFill>
              <a:schemeClr val="lt1"/>
            </a:solidFill>
            <a:prstDash val="solid"/>
            <a:round/>
            <a:headEnd type="none" w="med" len="med"/>
            <a:tailEnd type="diamond" w="med" len="med"/>
          </a:ln>
        </p:spPr>
      </p:cxnSp>
      <p:sp>
        <p:nvSpPr>
          <p:cNvPr id="457" name="Google Shape;457;p46"/>
          <p:cNvSpPr/>
          <p:nvPr/>
        </p:nvSpPr>
        <p:spPr>
          <a:xfrm>
            <a:off x="4409100" y="1901400"/>
            <a:ext cx="253200" cy="253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6"/>
          <p:cNvSpPr txBox="1"/>
          <p:nvPr/>
        </p:nvSpPr>
        <p:spPr>
          <a:xfrm>
            <a:off x="3284074" y="1930835"/>
            <a:ext cx="194100" cy="194400"/>
          </a:xfrm>
          <a:prstGeom prst="rect">
            <a:avLst/>
          </a:prstGeom>
          <a:solidFill>
            <a:schemeClr val="lt2"/>
          </a:solid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200" b="1">
                <a:solidFill>
                  <a:schemeClr val="dk2"/>
                </a:solidFill>
                <a:latin typeface="Lato"/>
                <a:ea typeface="Lato"/>
                <a:cs typeface="Lato"/>
                <a:sym typeface="Lato"/>
              </a:rPr>
              <a:t>1</a:t>
            </a:r>
            <a:endParaRPr sz="1200" b="1">
              <a:solidFill>
                <a:schemeClr val="dk2"/>
              </a:solidFill>
              <a:latin typeface="Lato"/>
              <a:ea typeface="Lato"/>
              <a:cs typeface="Lato"/>
              <a:sym typeface="Lato"/>
            </a:endParaRPr>
          </a:p>
        </p:txBody>
      </p:sp>
      <p:sp>
        <p:nvSpPr>
          <p:cNvPr id="459" name="Google Shape;459;p46"/>
          <p:cNvSpPr txBox="1"/>
          <p:nvPr/>
        </p:nvSpPr>
        <p:spPr>
          <a:xfrm>
            <a:off x="3283974" y="2389872"/>
            <a:ext cx="194100" cy="194400"/>
          </a:xfrm>
          <a:prstGeom prst="rect">
            <a:avLst/>
          </a:prstGeom>
          <a:solidFill>
            <a:schemeClr val="lt2"/>
          </a:solid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200" b="1">
                <a:solidFill>
                  <a:schemeClr val="dk2"/>
                </a:solidFill>
                <a:latin typeface="Lato"/>
                <a:ea typeface="Lato"/>
                <a:cs typeface="Lato"/>
                <a:sym typeface="Lato"/>
              </a:rPr>
              <a:t>2</a:t>
            </a:r>
            <a:endParaRPr sz="1200" b="1">
              <a:solidFill>
                <a:schemeClr val="dk2"/>
              </a:solidFill>
              <a:latin typeface="Lato"/>
              <a:ea typeface="Lato"/>
              <a:cs typeface="Lato"/>
              <a:sym typeface="Lato"/>
            </a:endParaRPr>
          </a:p>
        </p:txBody>
      </p:sp>
      <p:cxnSp>
        <p:nvCxnSpPr>
          <p:cNvPr id="460" name="Google Shape;460;p46"/>
          <p:cNvCxnSpPr>
            <a:stCxn id="461" idx="2"/>
          </p:cNvCxnSpPr>
          <p:nvPr/>
        </p:nvCxnSpPr>
        <p:spPr>
          <a:xfrm rot="10800000">
            <a:off x="3696475" y="3955628"/>
            <a:ext cx="473400" cy="0"/>
          </a:xfrm>
          <a:prstGeom prst="straightConnector1">
            <a:avLst/>
          </a:prstGeom>
          <a:noFill/>
          <a:ln w="9525" cap="rnd" cmpd="sng">
            <a:solidFill>
              <a:schemeClr val="lt1"/>
            </a:solidFill>
            <a:prstDash val="solid"/>
            <a:round/>
            <a:headEnd type="none" w="med" len="med"/>
            <a:tailEnd type="diamond" w="med" len="med"/>
          </a:ln>
        </p:spPr>
      </p:cxnSp>
      <p:sp>
        <p:nvSpPr>
          <p:cNvPr id="461" name="Google Shape;461;p46"/>
          <p:cNvSpPr/>
          <p:nvPr/>
        </p:nvSpPr>
        <p:spPr>
          <a:xfrm>
            <a:off x="4169875" y="3829028"/>
            <a:ext cx="253200" cy="253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6"/>
          <p:cNvSpPr txBox="1"/>
          <p:nvPr/>
        </p:nvSpPr>
        <p:spPr>
          <a:xfrm>
            <a:off x="3283977" y="3858413"/>
            <a:ext cx="194100" cy="194400"/>
          </a:xfrm>
          <a:prstGeom prst="rect">
            <a:avLst/>
          </a:prstGeom>
          <a:solidFill>
            <a:schemeClr val="lt2"/>
          </a:solid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200" b="1">
                <a:solidFill>
                  <a:schemeClr val="dk2"/>
                </a:solidFill>
                <a:latin typeface="Lato"/>
                <a:ea typeface="Lato"/>
                <a:cs typeface="Lato"/>
                <a:sym typeface="Lato"/>
              </a:rPr>
              <a:t>3</a:t>
            </a:r>
            <a:endParaRPr sz="1200" b="1">
              <a:solidFill>
                <a:schemeClr val="dk2"/>
              </a:solidFill>
              <a:latin typeface="Lato"/>
              <a:ea typeface="Lato"/>
              <a:cs typeface="Lato"/>
              <a:sym typeface="Lato"/>
            </a:endParaRPr>
          </a:p>
        </p:txBody>
      </p:sp>
      <p:sp>
        <p:nvSpPr>
          <p:cNvPr id="463" name="Google Shape;463;p46"/>
          <p:cNvSpPr txBox="1"/>
          <p:nvPr/>
        </p:nvSpPr>
        <p:spPr>
          <a:xfrm>
            <a:off x="5672487" y="1767443"/>
            <a:ext cx="180900" cy="181200"/>
          </a:xfrm>
          <a:prstGeom prst="rect">
            <a:avLst/>
          </a:prstGeom>
          <a:solidFill>
            <a:schemeClr val="lt2"/>
          </a:solid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200" b="1">
                <a:solidFill>
                  <a:schemeClr val="dk2"/>
                </a:solidFill>
                <a:latin typeface="Lato"/>
                <a:ea typeface="Lato"/>
                <a:cs typeface="Lato"/>
                <a:sym typeface="Lato"/>
              </a:rPr>
              <a:t>4</a:t>
            </a:r>
            <a:endParaRPr sz="1200" b="1">
              <a:solidFill>
                <a:schemeClr val="dk2"/>
              </a:solidFill>
              <a:latin typeface="Lato"/>
              <a:ea typeface="Lato"/>
              <a:cs typeface="Lato"/>
              <a:sym typeface="Lato"/>
            </a:endParaRPr>
          </a:p>
        </p:txBody>
      </p:sp>
      <p:sp>
        <p:nvSpPr>
          <p:cNvPr id="464" name="Google Shape;464;p46"/>
          <p:cNvSpPr txBox="1"/>
          <p:nvPr/>
        </p:nvSpPr>
        <p:spPr>
          <a:xfrm>
            <a:off x="5672426" y="2812280"/>
            <a:ext cx="180900" cy="181200"/>
          </a:xfrm>
          <a:prstGeom prst="rect">
            <a:avLst/>
          </a:prstGeom>
          <a:solidFill>
            <a:schemeClr val="lt2"/>
          </a:solid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200" b="1">
                <a:solidFill>
                  <a:schemeClr val="dk2"/>
                </a:solidFill>
                <a:latin typeface="Lato"/>
                <a:ea typeface="Lato"/>
                <a:cs typeface="Lato"/>
                <a:sym typeface="Lato"/>
              </a:rPr>
              <a:t>5</a:t>
            </a:r>
            <a:endParaRPr sz="1200" b="1">
              <a:solidFill>
                <a:schemeClr val="dk2"/>
              </a:solidFill>
              <a:latin typeface="Lato"/>
              <a:ea typeface="Lato"/>
              <a:cs typeface="Lato"/>
              <a:sym typeface="Lato"/>
            </a:endParaRPr>
          </a:p>
        </p:txBody>
      </p:sp>
      <p:sp>
        <p:nvSpPr>
          <p:cNvPr id="465" name="Google Shape;465;p46"/>
          <p:cNvSpPr txBox="1"/>
          <p:nvPr/>
        </p:nvSpPr>
        <p:spPr>
          <a:xfrm>
            <a:off x="5665826" y="3858472"/>
            <a:ext cx="194100" cy="194400"/>
          </a:xfrm>
          <a:prstGeom prst="rect">
            <a:avLst/>
          </a:prstGeom>
          <a:solidFill>
            <a:schemeClr val="lt2"/>
          </a:solid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200" b="1">
                <a:solidFill>
                  <a:schemeClr val="dk2"/>
                </a:solidFill>
                <a:latin typeface="Lato"/>
                <a:ea typeface="Lato"/>
                <a:cs typeface="Lato"/>
                <a:sym typeface="Lato"/>
              </a:rPr>
              <a:t>6</a:t>
            </a:r>
            <a:endParaRPr sz="1200" b="1">
              <a:solidFill>
                <a:schemeClr val="dk2"/>
              </a:solidFill>
              <a:latin typeface="Lato"/>
              <a:ea typeface="Lato"/>
              <a:cs typeface="Lato"/>
              <a:sym typeface="Lato"/>
            </a:endParaRPr>
          </a:p>
        </p:txBody>
      </p:sp>
      <p:cxnSp>
        <p:nvCxnSpPr>
          <p:cNvPr id="466" name="Google Shape;466;p46"/>
          <p:cNvCxnSpPr/>
          <p:nvPr/>
        </p:nvCxnSpPr>
        <p:spPr>
          <a:xfrm>
            <a:off x="4404275" y="3969700"/>
            <a:ext cx="1043400" cy="0"/>
          </a:xfrm>
          <a:prstGeom prst="straightConnector1">
            <a:avLst/>
          </a:prstGeom>
          <a:noFill/>
          <a:ln w="9525" cap="flat" cmpd="sng">
            <a:solidFill>
              <a:schemeClr val="lt1"/>
            </a:solidFill>
            <a:prstDash val="solid"/>
            <a:round/>
            <a:headEnd type="none" w="med" len="med"/>
            <a:tailEnd type="diamond" w="med" len="med"/>
          </a:ln>
        </p:spPr>
      </p:cxnSp>
      <p:cxnSp>
        <p:nvCxnSpPr>
          <p:cNvPr id="467" name="Google Shape;467;p46"/>
          <p:cNvCxnSpPr>
            <a:endCxn id="468" idx="1"/>
          </p:cNvCxnSpPr>
          <p:nvPr/>
        </p:nvCxnSpPr>
        <p:spPr>
          <a:xfrm>
            <a:off x="4855921" y="2916738"/>
            <a:ext cx="563100" cy="1052700"/>
          </a:xfrm>
          <a:prstGeom prst="straightConnector1">
            <a:avLst/>
          </a:prstGeom>
          <a:noFill/>
          <a:ln w="9525" cap="flat" cmpd="sng">
            <a:solidFill>
              <a:schemeClr val="lt1"/>
            </a:solidFill>
            <a:prstDash val="solid"/>
            <a:round/>
            <a:headEnd type="none" w="med" len="med"/>
            <a:tailEnd type="none" w="med" len="med"/>
          </a:ln>
        </p:spPr>
      </p:cxnSp>
      <p:cxnSp>
        <p:nvCxnSpPr>
          <p:cNvPr id="469" name="Google Shape;469;p46"/>
          <p:cNvCxnSpPr>
            <a:endCxn id="468" idx="1"/>
          </p:cNvCxnSpPr>
          <p:nvPr/>
        </p:nvCxnSpPr>
        <p:spPr>
          <a:xfrm>
            <a:off x="4224121" y="2500938"/>
            <a:ext cx="1194900" cy="1468500"/>
          </a:xfrm>
          <a:prstGeom prst="straightConnector1">
            <a:avLst/>
          </a:prstGeom>
          <a:noFill/>
          <a:ln w="9525" cap="flat" cmpd="sng">
            <a:solidFill>
              <a:schemeClr val="lt1"/>
            </a:solidFill>
            <a:prstDash val="solid"/>
            <a:round/>
            <a:headEnd type="none" w="med" len="med"/>
            <a:tailEnd type="none" w="med" len="med"/>
          </a:ln>
        </p:spPr>
      </p:cxnSp>
      <p:cxnSp>
        <p:nvCxnSpPr>
          <p:cNvPr id="470" name="Google Shape;470;p46"/>
          <p:cNvCxnSpPr>
            <a:endCxn id="468" idx="1"/>
          </p:cNvCxnSpPr>
          <p:nvPr/>
        </p:nvCxnSpPr>
        <p:spPr>
          <a:xfrm>
            <a:off x="4780921" y="1871838"/>
            <a:ext cx="638100" cy="2097600"/>
          </a:xfrm>
          <a:prstGeom prst="straightConnector1">
            <a:avLst/>
          </a:prstGeom>
          <a:noFill/>
          <a:ln w="9525" cap="flat" cmpd="sng">
            <a:solidFill>
              <a:schemeClr val="lt1"/>
            </a:solidFill>
            <a:prstDash val="solid"/>
            <a:round/>
            <a:headEnd type="none" w="med" len="med"/>
            <a:tailEnd type="none" w="med" len="med"/>
          </a:ln>
        </p:spPr>
      </p:cxnSp>
      <p:sp>
        <p:nvSpPr>
          <p:cNvPr id="468" name="Google Shape;468;p46"/>
          <p:cNvSpPr/>
          <p:nvPr/>
        </p:nvSpPr>
        <p:spPr>
          <a:xfrm>
            <a:off x="5419021" y="3878988"/>
            <a:ext cx="180900" cy="180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6"/>
          <p:cNvSpPr txBox="1"/>
          <p:nvPr/>
        </p:nvSpPr>
        <p:spPr>
          <a:xfrm>
            <a:off x="2602809" y="1534875"/>
            <a:ext cx="355500" cy="356100"/>
          </a:xfrm>
          <a:prstGeom prst="rect">
            <a:avLst/>
          </a:prstGeom>
          <a:solidFill>
            <a:schemeClr val="lt2"/>
          </a:solid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b="1">
                <a:solidFill>
                  <a:schemeClr val="dk2"/>
                </a:solidFill>
                <a:latin typeface="Lato"/>
                <a:ea typeface="Lato"/>
                <a:cs typeface="Lato"/>
                <a:sym typeface="Lato"/>
              </a:rPr>
              <a:t>1</a:t>
            </a:r>
            <a:endParaRPr b="1">
              <a:solidFill>
                <a:schemeClr val="dk2"/>
              </a:solidFill>
              <a:latin typeface="Lato"/>
              <a:ea typeface="Lato"/>
              <a:cs typeface="Lato"/>
              <a:sym typeface="Lato"/>
            </a:endParaRPr>
          </a:p>
        </p:txBody>
      </p:sp>
      <p:sp>
        <p:nvSpPr>
          <p:cNvPr id="472" name="Google Shape;472;p46"/>
          <p:cNvSpPr txBox="1"/>
          <p:nvPr/>
        </p:nvSpPr>
        <p:spPr>
          <a:xfrm>
            <a:off x="2602788" y="2479413"/>
            <a:ext cx="355500" cy="356100"/>
          </a:xfrm>
          <a:prstGeom prst="rect">
            <a:avLst/>
          </a:prstGeom>
          <a:solidFill>
            <a:schemeClr val="lt2"/>
          </a:solid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b="1">
                <a:solidFill>
                  <a:schemeClr val="dk2"/>
                </a:solidFill>
                <a:latin typeface="Lato"/>
                <a:ea typeface="Lato"/>
                <a:cs typeface="Lato"/>
                <a:sym typeface="Lato"/>
              </a:rPr>
              <a:t>2</a:t>
            </a:r>
            <a:endParaRPr b="1">
              <a:solidFill>
                <a:schemeClr val="dk2"/>
              </a:solidFill>
              <a:latin typeface="Lato"/>
              <a:ea typeface="Lato"/>
              <a:cs typeface="Lato"/>
              <a:sym typeface="Lato"/>
            </a:endParaRPr>
          </a:p>
        </p:txBody>
      </p:sp>
      <p:sp>
        <p:nvSpPr>
          <p:cNvPr id="473" name="Google Shape;473;p46"/>
          <p:cNvSpPr txBox="1"/>
          <p:nvPr/>
        </p:nvSpPr>
        <p:spPr>
          <a:xfrm>
            <a:off x="2602788" y="3461639"/>
            <a:ext cx="355500" cy="356100"/>
          </a:xfrm>
          <a:prstGeom prst="rect">
            <a:avLst/>
          </a:prstGeom>
          <a:solidFill>
            <a:schemeClr val="lt2"/>
          </a:solid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b="1">
                <a:solidFill>
                  <a:schemeClr val="dk2"/>
                </a:solidFill>
                <a:latin typeface="Lato"/>
                <a:ea typeface="Lato"/>
                <a:cs typeface="Lato"/>
                <a:sym typeface="Lato"/>
              </a:rPr>
              <a:t>3</a:t>
            </a:r>
            <a:endParaRPr b="1">
              <a:solidFill>
                <a:schemeClr val="dk2"/>
              </a:solidFill>
              <a:latin typeface="Lato"/>
              <a:ea typeface="Lato"/>
              <a:cs typeface="Lato"/>
              <a:sym typeface="Lato"/>
            </a:endParaRPr>
          </a:p>
        </p:txBody>
      </p:sp>
      <p:sp>
        <p:nvSpPr>
          <p:cNvPr id="474" name="Google Shape;474;p46"/>
          <p:cNvSpPr txBox="1"/>
          <p:nvPr/>
        </p:nvSpPr>
        <p:spPr>
          <a:xfrm>
            <a:off x="6180887" y="1534875"/>
            <a:ext cx="355500" cy="356100"/>
          </a:xfrm>
          <a:prstGeom prst="rect">
            <a:avLst/>
          </a:prstGeom>
          <a:solidFill>
            <a:schemeClr val="lt2"/>
          </a:solid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b="1">
                <a:solidFill>
                  <a:schemeClr val="dk2"/>
                </a:solidFill>
                <a:latin typeface="Lato"/>
                <a:ea typeface="Lato"/>
                <a:cs typeface="Lato"/>
                <a:sym typeface="Lato"/>
              </a:rPr>
              <a:t>4</a:t>
            </a:r>
            <a:endParaRPr b="1">
              <a:solidFill>
                <a:schemeClr val="dk2"/>
              </a:solidFill>
              <a:latin typeface="Lato"/>
              <a:ea typeface="Lato"/>
              <a:cs typeface="Lato"/>
              <a:sym typeface="Lato"/>
            </a:endParaRPr>
          </a:p>
        </p:txBody>
      </p:sp>
      <p:sp>
        <p:nvSpPr>
          <p:cNvPr id="475" name="Google Shape;475;p46"/>
          <p:cNvSpPr txBox="1"/>
          <p:nvPr/>
        </p:nvSpPr>
        <p:spPr>
          <a:xfrm>
            <a:off x="6180883" y="2479413"/>
            <a:ext cx="355500" cy="356100"/>
          </a:xfrm>
          <a:prstGeom prst="rect">
            <a:avLst/>
          </a:prstGeom>
          <a:solidFill>
            <a:schemeClr val="lt2"/>
          </a:solid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b="1">
                <a:solidFill>
                  <a:schemeClr val="dk2"/>
                </a:solidFill>
                <a:latin typeface="Lato"/>
                <a:ea typeface="Lato"/>
                <a:cs typeface="Lato"/>
                <a:sym typeface="Lato"/>
              </a:rPr>
              <a:t>5</a:t>
            </a:r>
            <a:endParaRPr b="1">
              <a:solidFill>
                <a:schemeClr val="dk2"/>
              </a:solidFill>
              <a:latin typeface="Lato"/>
              <a:ea typeface="Lato"/>
              <a:cs typeface="Lato"/>
              <a:sym typeface="Lato"/>
            </a:endParaRPr>
          </a:p>
        </p:txBody>
      </p:sp>
      <p:sp>
        <p:nvSpPr>
          <p:cNvPr id="476" name="Google Shape;476;p46"/>
          <p:cNvSpPr txBox="1"/>
          <p:nvPr/>
        </p:nvSpPr>
        <p:spPr>
          <a:xfrm>
            <a:off x="6181012" y="3461639"/>
            <a:ext cx="355500" cy="356100"/>
          </a:xfrm>
          <a:prstGeom prst="rect">
            <a:avLst/>
          </a:prstGeom>
          <a:solidFill>
            <a:schemeClr val="lt2"/>
          </a:solid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b="1">
                <a:solidFill>
                  <a:schemeClr val="dk2"/>
                </a:solidFill>
                <a:latin typeface="Lato"/>
                <a:ea typeface="Lato"/>
                <a:cs typeface="Lato"/>
                <a:sym typeface="Lato"/>
              </a:rPr>
              <a:t>6</a:t>
            </a:r>
            <a:endParaRPr b="1">
              <a:solidFill>
                <a:schemeClr val="dk2"/>
              </a:solidFill>
              <a:latin typeface="Lato"/>
              <a:ea typeface="Lato"/>
              <a:cs typeface="Lato"/>
              <a:sym typeface="Lato"/>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80"/>
        <p:cNvGrpSpPr/>
        <p:nvPr/>
      </p:nvGrpSpPr>
      <p:grpSpPr>
        <a:xfrm>
          <a:off x="0" y="0"/>
          <a:ext cx="0" cy="0"/>
          <a:chOff x="0" y="0"/>
          <a:chExt cx="0" cy="0"/>
        </a:xfrm>
      </p:grpSpPr>
      <p:cxnSp>
        <p:nvCxnSpPr>
          <p:cNvPr id="481" name="Google Shape;481;p47"/>
          <p:cNvCxnSpPr/>
          <p:nvPr/>
        </p:nvCxnSpPr>
        <p:spPr>
          <a:xfrm rot="5400000">
            <a:off x="5067500" y="1640800"/>
            <a:ext cx="3634800" cy="379500"/>
          </a:xfrm>
          <a:prstGeom prst="bentConnector2">
            <a:avLst/>
          </a:prstGeom>
          <a:noFill/>
          <a:ln w="9525" cap="flat" cmpd="sng">
            <a:solidFill>
              <a:schemeClr val="lt1"/>
            </a:solidFill>
            <a:prstDash val="solid"/>
            <a:round/>
            <a:headEnd type="none" w="med" len="med"/>
            <a:tailEnd type="none" w="med" len="med"/>
          </a:ln>
        </p:spPr>
      </p:cxnSp>
      <p:cxnSp>
        <p:nvCxnSpPr>
          <p:cNvPr id="482" name="Google Shape;482;p47"/>
          <p:cNvCxnSpPr/>
          <p:nvPr/>
        </p:nvCxnSpPr>
        <p:spPr>
          <a:xfrm rot="10800000">
            <a:off x="6695234" y="2133600"/>
            <a:ext cx="717000" cy="0"/>
          </a:xfrm>
          <a:prstGeom prst="straightConnector1">
            <a:avLst/>
          </a:prstGeom>
          <a:noFill/>
          <a:ln w="9525" cap="flat" cmpd="sng">
            <a:solidFill>
              <a:schemeClr val="lt1"/>
            </a:solidFill>
            <a:prstDash val="solid"/>
            <a:round/>
            <a:headEnd type="none" w="med" len="med"/>
            <a:tailEnd type="diamond" w="med" len="med"/>
          </a:ln>
        </p:spPr>
      </p:cxnSp>
      <p:cxnSp>
        <p:nvCxnSpPr>
          <p:cNvPr id="483" name="Google Shape;483;p47"/>
          <p:cNvCxnSpPr/>
          <p:nvPr/>
        </p:nvCxnSpPr>
        <p:spPr>
          <a:xfrm rot="10800000">
            <a:off x="6695234" y="3647950"/>
            <a:ext cx="717000" cy="0"/>
          </a:xfrm>
          <a:prstGeom prst="straightConnector1">
            <a:avLst/>
          </a:prstGeom>
          <a:noFill/>
          <a:ln w="9525" cap="flat" cmpd="sng">
            <a:solidFill>
              <a:schemeClr val="lt1"/>
            </a:solidFill>
            <a:prstDash val="solid"/>
            <a:round/>
            <a:headEnd type="none" w="med" len="med"/>
            <a:tailEnd type="diamond" w="med" len="med"/>
          </a:ln>
        </p:spPr>
      </p:cxnSp>
      <p:sp>
        <p:nvSpPr>
          <p:cNvPr id="484" name="Google Shape;484;p47"/>
          <p:cNvSpPr/>
          <p:nvPr/>
        </p:nvSpPr>
        <p:spPr>
          <a:xfrm rot="5400000">
            <a:off x="634189" y="-381742"/>
            <a:ext cx="108600" cy="47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5" name="Google Shape;485;p47"/>
          <p:cNvCxnSpPr>
            <a:endCxn id="486" idx="1"/>
          </p:cNvCxnSpPr>
          <p:nvPr/>
        </p:nvCxnSpPr>
        <p:spPr>
          <a:xfrm rot="-5400000" flipH="1">
            <a:off x="441809" y="1640800"/>
            <a:ext cx="3634800" cy="379500"/>
          </a:xfrm>
          <a:prstGeom prst="bentConnector2">
            <a:avLst/>
          </a:prstGeom>
          <a:noFill/>
          <a:ln w="9525" cap="flat" cmpd="sng">
            <a:solidFill>
              <a:schemeClr val="lt1"/>
            </a:solidFill>
            <a:prstDash val="solid"/>
            <a:round/>
            <a:headEnd type="none" w="med" len="med"/>
            <a:tailEnd type="none" w="med" len="med"/>
          </a:ln>
        </p:spPr>
      </p:cxnSp>
      <p:sp>
        <p:nvSpPr>
          <p:cNvPr id="487" name="Google Shape;487;p47"/>
          <p:cNvSpPr/>
          <p:nvPr/>
        </p:nvSpPr>
        <p:spPr>
          <a:xfrm>
            <a:off x="729563" y="1174425"/>
            <a:ext cx="108600" cy="1086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8" name="Google Shape;488;p47"/>
          <p:cNvCxnSpPr>
            <a:stCxn id="489" idx="3"/>
            <a:endCxn id="490" idx="1"/>
          </p:cNvCxnSpPr>
          <p:nvPr/>
        </p:nvCxnSpPr>
        <p:spPr>
          <a:xfrm>
            <a:off x="1731875" y="2133600"/>
            <a:ext cx="717000" cy="0"/>
          </a:xfrm>
          <a:prstGeom prst="straightConnector1">
            <a:avLst/>
          </a:prstGeom>
          <a:noFill/>
          <a:ln w="9525" cap="flat" cmpd="sng">
            <a:solidFill>
              <a:schemeClr val="lt1"/>
            </a:solidFill>
            <a:prstDash val="solid"/>
            <a:round/>
            <a:headEnd type="none" w="med" len="med"/>
            <a:tailEnd type="diamond" w="med" len="med"/>
          </a:ln>
        </p:spPr>
      </p:cxnSp>
      <p:sp>
        <p:nvSpPr>
          <p:cNvPr id="490" name="Google Shape;490;p47"/>
          <p:cNvSpPr txBox="1">
            <a:spLocks noGrp="1"/>
          </p:cNvSpPr>
          <p:nvPr>
            <p:ph type="title" idx="4294967295"/>
          </p:nvPr>
        </p:nvSpPr>
        <p:spPr>
          <a:xfrm>
            <a:off x="2448959" y="1925700"/>
            <a:ext cx="1527000" cy="415800"/>
          </a:xfrm>
          <a:prstGeom prst="rect">
            <a:avLst/>
          </a:prstGeom>
        </p:spPr>
        <p:txBody>
          <a:bodyPr spcFirstLastPara="1" wrap="square" lIns="182875" tIns="91425" rIns="0" bIns="91425" anchor="ctr" anchorCtr="0">
            <a:noAutofit/>
          </a:bodyPr>
          <a:lstStyle/>
          <a:p>
            <a:pPr marL="0" lvl="0" indent="0" algn="l" rtl="0">
              <a:spcBef>
                <a:spcPts val="0"/>
              </a:spcBef>
              <a:spcAft>
                <a:spcPts val="0"/>
              </a:spcAft>
              <a:buNone/>
            </a:pPr>
            <a:r>
              <a:rPr lang="en" sz="2100"/>
              <a:t>MERCURY</a:t>
            </a:r>
            <a:endParaRPr sz="2100"/>
          </a:p>
        </p:txBody>
      </p:sp>
      <p:sp>
        <p:nvSpPr>
          <p:cNvPr id="491" name="Google Shape;491;p47"/>
          <p:cNvSpPr txBox="1">
            <a:spLocks noGrp="1"/>
          </p:cNvSpPr>
          <p:nvPr>
            <p:ph type="subTitle" idx="4294967295"/>
          </p:nvPr>
        </p:nvSpPr>
        <p:spPr>
          <a:xfrm>
            <a:off x="2448959" y="2341500"/>
            <a:ext cx="1931400" cy="470100"/>
          </a:xfrm>
          <a:prstGeom prst="rect">
            <a:avLst/>
          </a:prstGeom>
        </p:spPr>
        <p:txBody>
          <a:bodyPr spcFirstLastPara="1" wrap="square" lIns="182875" tIns="91425" rIns="90000" bIns="91425" anchor="ctr" anchorCtr="0">
            <a:noAutofit/>
          </a:bodyPr>
          <a:lstStyle/>
          <a:p>
            <a:pPr marL="0" lvl="0" indent="0" algn="l" rtl="0">
              <a:spcBef>
                <a:spcPts val="0"/>
              </a:spcBef>
              <a:spcAft>
                <a:spcPts val="1200"/>
              </a:spcAft>
              <a:buNone/>
            </a:pPr>
            <a:r>
              <a:rPr lang="en"/>
              <a:t>It’s the closest planet to the Sun</a:t>
            </a:r>
            <a:endParaRPr/>
          </a:p>
        </p:txBody>
      </p:sp>
      <p:sp>
        <p:nvSpPr>
          <p:cNvPr id="489" name="Google Shape;489;p47"/>
          <p:cNvSpPr txBox="1">
            <a:spLocks noGrp="1"/>
          </p:cNvSpPr>
          <p:nvPr>
            <p:ph type="title" idx="4294967295"/>
          </p:nvPr>
        </p:nvSpPr>
        <p:spPr>
          <a:xfrm>
            <a:off x="721175" y="1925700"/>
            <a:ext cx="1010700" cy="415800"/>
          </a:xfrm>
          <a:prstGeom prst="rect">
            <a:avLst/>
          </a:prstGeom>
          <a:solidFill>
            <a:schemeClr val="lt2"/>
          </a:solidFill>
        </p:spPr>
        <p:txBody>
          <a:bodyPr spcFirstLastPara="1" wrap="square" lIns="91425" tIns="91425" rIns="0" bIns="91425" anchor="ctr" anchorCtr="0">
            <a:noAutofit/>
          </a:bodyPr>
          <a:lstStyle/>
          <a:p>
            <a:pPr marL="0" lvl="0" indent="0" algn="ctr" rtl="0">
              <a:spcBef>
                <a:spcPts val="0"/>
              </a:spcBef>
              <a:spcAft>
                <a:spcPts val="0"/>
              </a:spcAft>
              <a:buNone/>
            </a:pPr>
            <a:r>
              <a:rPr lang="en" sz="2100">
                <a:solidFill>
                  <a:schemeClr val="dk2"/>
                </a:solidFill>
              </a:rPr>
              <a:t>1950</a:t>
            </a:r>
            <a:endParaRPr sz="2100">
              <a:solidFill>
                <a:schemeClr val="dk2"/>
              </a:solidFill>
            </a:endParaRPr>
          </a:p>
        </p:txBody>
      </p:sp>
      <p:sp>
        <p:nvSpPr>
          <p:cNvPr id="486" name="Google Shape;486;p47"/>
          <p:cNvSpPr txBox="1">
            <a:spLocks noGrp="1"/>
          </p:cNvSpPr>
          <p:nvPr>
            <p:ph type="title" idx="4294967295"/>
          </p:nvPr>
        </p:nvSpPr>
        <p:spPr>
          <a:xfrm>
            <a:off x="2448959" y="3440050"/>
            <a:ext cx="1527000" cy="415800"/>
          </a:xfrm>
          <a:prstGeom prst="rect">
            <a:avLst/>
          </a:prstGeom>
        </p:spPr>
        <p:txBody>
          <a:bodyPr spcFirstLastPara="1" wrap="square" lIns="182875" tIns="91425" rIns="0" bIns="91425" anchor="ctr" anchorCtr="0">
            <a:noAutofit/>
          </a:bodyPr>
          <a:lstStyle/>
          <a:p>
            <a:pPr marL="0" lvl="0" indent="0" algn="l" rtl="0">
              <a:spcBef>
                <a:spcPts val="0"/>
              </a:spcBef>
              <a:spcAft>
                <a:spcPts val="0"/>
              </a:spcAft>
              <a:buNone/>
            </a:pPr>
            <a:r>
              <a:rPr lang="en" sz="2100"/>
              <a:t>VENUS</a:t>
            </a:r>
            <a:endParaRPr sz="2100"/>
          </a:p>
        </p:txBody>
      </p:sp>
      <p:sp>
        <p:nvSpPr>
          <p:cNvPr id="492" name="Google Shape;492;p47"/>
          <p:cNvSpPr txBox="1">
            <a:spLocks noGrp="1"/>
          </p:cNvSpPr>
          <p:nvPr>
            <p:ph type="subTitle" idx="4294967295"/>
          </p:nvPr>
        </p:nvSpPr>
        <p:spPr>
          <a:xfrm>
            <a:off x="2448959" y="3855850"/>
            <a:ext cx="1931400" cy="470100"/>
          </a:xfrm>
          <a:prstGeom prst="rect">
            <a:avLst/>
          </a:prstGeom>
        </p:spPr>
        <p:txBody>
          <a:bodyPr spcFirstLastPara="1" wrap="square" lIns="182875" tIns="91425" rIns="90000" bIns="91425" anchor="ctr" anchorCtr="0">
            <a:noAutofit/>
          </a:bodyPr>
          <a:lstStyle/>
          <a:p>
            <a:pPr marL="0" lvl="0" indent="0" algn="l" rtl="0">
              <a:lnSpc>
                <a:spcPct val="100000"/>
              </a:lnSpc>
              <a:spcBef>
                <a:spcPts val="0"/>
              </a:spcBef>
              <a:spcAft>
                <a:spcPts val="0"/>
              </a:spcAft>
              <a:buNone/>
            </a:pPr>
            <a:r>
              <a:rPr lang="en"/>
              <a:t>Venus has a beautiful name</a:t>
            </a:r>
            <a:endParaRPr/>
          </a:p>
        </p:txBody>
      </p:sp>
      <p:sp>
        <p:nvSpPr>
          <p:cNvPr id="493" name="Google Shape;493;p47"/>
          <p:cNvSpPr txBox="1">
            <a:spLocks noGrp="1"/>
          </p:cNvSpPr>
          <p:nvPr>
            <p:ph type="title" idx="4294967295"/>
          </p:nvPr>
        </p:nvSpPr>
        <p:spPr>
          <a:xfrm>
            <a:off x="721175" y="3440050"/>
            <a:ext cx="1010700" cy="415800"/>
          </a:xfrm>
          <a:prstGeom prst="rect">
            <a:avLst/>
          </a:prstGeom>
          <a:solidFill>
            <a:schemeClr val="lt2"/>
          </a:solidFill>
        </p:spPr>
        <p:txBody>
          <a:bodyPr spcFirstLastPara="1" wrap="square" lIns="91425" tIns="91425" rIns="0" bIns="91425" anchor="ctr" anchorCtr="0">
            <a:noAutofit/>
          </a:bodyPr>
          <a:lstStyle/>
          <a:p>
            <a:pPr marL="0" lvl="0" indent="0" algn="ctr" rtl="0">
              <a:spcBef>
                <a:spcPts val="0"/>
              </a:spcBef>
              <a:spcAft>
                <a:spcPts val="0"/>
              </a:spcAft>
              <a:buNone/>
            </a:pPr>
            <a:r>
              <a:rPr lang="en" sz="2100">
                <a:solidFill>
                  <a:schemeClr val="dk2"/>
                </a:solidFill>
              </a:rPr>
              <a:t>1951</a:t>
            </a:r>
            <a:endParaRPr sz="2100">
              <a:solidFill>
                <a:schemeClr val="dk2"/>
              </a:solidFill>
            </a:endParaRPr>
          </a:p>
        </p:txBody>
      </p:sp>
      <p:sp>
        <p:nvSpPr>
          <p:cNvPr id="494" name="Google Shape;494;p4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0">
                <a:latin typeface="Lato Light"/>
                <a:ea typeface="Lato Light"/>
                <a:cs typeface="Lato Light"/>
                <a:sym typeface="Lato Light"/>
              </a:rPr>
              <a:t>HISTORICAL</a:t>
            </a:r>
            <a:r>
              <a:rPr lang="en"/>
              <a:t> </a:t>
            </a:r>
            <a:r>
              <a:rPr lang="en" b="0">
                <a:latin typeface="Lato Black"/>
                <a:ea typeface="Lato Black"/>
                <a:cs typeface="Lato Black"/>
                <a:sym typeface="Lato Black"/>
              </a:rPr>
              <a:t>CONTEXT</a:t>
            </a:r>
            <a:endParaRPr b="0">
              <a:latin typeface="Lato Black"/>
              <a:ea typeface="Lato Black"/>
              <a:cs typeface="Lato Black"/>
              <a:sym typeface="Lato Black"/>
            </a:endParaRPr>
          </a:p>
        </p:txBody>
      </p:sp>
      <p:sp>
        <p:nvSpPr>
          <p:cNvPr id="495" name="Google Shape;495;p47"/>
          <p:cNvSpPr txBox="1">
            <a:spLocks noGrp="1"/>
          </p:cNvSpPr>
          <p:nvPr>
            <p:ph type="title" idx="4294967295"/>
          </p:nvPr>
        </p:nvSpPr>
        <p:spPr>
          <a:xfrm flipH="1">
            <a:off x="5168059" y="1925700"/>
            <a:ext cx="1527000" cy="415800"/>
          </a:xfrm>
          <a:prstGeom prst="rect">
            <a:avLst/>
          </a:prstGeom>
        </p:spPr>
        <p:txBody>
          <a:bodyPr spcFirstLastPara="1" wrap="square" lIns="0" tIns="91425" rIns="182875" bIns="91425" anchor="ctr" anchorCtr="0">
            <a:noAutofit/>
          </a:bodyPr>
          <a:lstStyle/>
          <a:p>
            <a:pPr marL="0" lvl="0" indent="0" algn="r" rtl="0">
              <a:spcBef>
                <a:spcPts val="0"/>
              </a:spcBef>
              <a:spcAft>
                <a:spcPts val="0"/>
              </a:spcAft>
              <a:buNone/>
            </a:pPr>
            <a:r>
              <a:rPr lang="en" sz="2100"/>
              <a:t>JUPITER</a:t>
            </a:r>
            <a:endParaRPr sz="2100"/>
          </a:p>
        </p:txBody>
      </p:sp>
      <p:sp>
        <p:nvSpPr>
          <p:cNvPr id="496" name="Google Shape;496;p47"/>
          <p:cNvSpPr txBox="1">
            <a:spLocks noGrp="1"/>
          </p:cNvSpPr>
          <p:nvPr>
            <p:ph type="subTitle" idx="4294967295"/>
          </p:nvPr>
        </p:nvSpPr>
        <p:spPr>
          <a:xfrm flipH="1">
            <a:off x="4763659" y="2341500"/>
            <a:ext cx="1931400" cy="470100"/>
          </a:xfrm>
          <a:prstGeom prst="rect">
            <a:avLst/>
          </a:prstGeom>
        </p:spPr>
        <p:txBody>
          <a:bodyPr spcFirstLastPara="1" wrap="square" lIns="91425" tIns="91425" rIns="182875" bIns="91425" anchor="ctr" anchorCtr="0">
            <a:noAutofit/>
          </a:bodyPr>
          <a:lstStyle/>
          <a:p>
            <a:pPr marL="0" lvl="0" indent="0" algn="r" rtl="0">
              <a:spcBef>
                <a:spcPts val="0"/>
              </a:spcBef>
              <a:spcAft>
                <a:spcPts val="1200"/>
              </a:spcAft>
              <a:buNone/>
            </a:pPr>
            <a:r>
              <a:rPr lang="en"/>
              <a:t>It’s the biggest planet of them all</a:t>
            </a:r>
            <a:endParaRPr/>
          </a:p>
        </p:txBody>
      </p:sp>
      <p:sp>
        <p:nvSpPr>
          <p:cNvPr id="497" name="Google Shape;497;p47"/>
          <p:cNvSpPr txBox="1">
            <a:spLocks noGrp="1"/>
          </p:cNvSpPr>
          <p:nvPr>
            <p:ph type="title" idx="4294967295"/>
          </p:nvPr>
        </p:nvSpPr>
        <p:spPr>
          <a:xfrm flipH="1">
            <a:off x="7412125" y="1925700"/>
            <a:ext cx="1010700" cy="415800"/>
          </a:xfrm>
          <a:prstGeom prst="rect">
            <a:avLst/>
          </a:prstGeom>
          <a:solidFill>
            <a:schemeClr val="lt2"/>
          </a:solidFill>
        </p:spPr>
        <p:txBody>
          <a:bodyPr spcFirstLastPara="1" wrap="square" lIns="91425" tIns="91425" rIns="0" bIns="91425" anchor="ctr" anchorCtr="0">
            <a:noAutofit/>
          </a:bodyPr>
          <a:lstStyle/>
          <a:p>
            <a:pPr marL="0" lvl="0" indent="0" algn="ctr" rtl="0">
              <a:spcBef>
                <a:spcPts val="0"/>
              </a:spcBef>
              <a:spcAft>
                <a:spcPts val="0"/>
              </a:spcAft>
              <a:buNone/>
            </a:pPr>
            <a:r>
              <a:rPr lang="en" sz="2100">
                <a:solidFill>
                  <a:schemeClr val="dk2"/>
                </a:solidFill>
              </a:rPr>
              <a:t>1950</a:t>
            </a:r>
            <a:endParaRPr sz="2100">
              <a:solidFill>
                <a:schemeClr val="dk2"/>
              </a:solidFill>
            </a:endParaRPr>
          </a:p>
        </p:txBody>
      </p:sp>
      <p:sp>
        <p:nvSpPr>
          <p:cNvPr id="498" name="Google Shape;498;p47"/>
          <p:cNvSpPr txBox="1">
            <a:spLocks noGrp="1"/>
          </p:cNvSpPr>
          <p:nvPr>
            <p:ph type="title" idx="4294967295"/>
          </p:nvPr>
        </p:nvSpPr>
        <p:spPr>
          <a:xfrm flipH="1">
            <a:off x="5168059" y="3440050"/>
            <a:ext cx="1527000" cy="415800"/>
          </a:xfrm>
          <a:prstGeom prst="rect">
            <a:avLst/>
          </a:prstGeom>
        </p:spPr>
        <p:txBody>
          <a:bodyPr spcFirstLastPara="1" wrap="square" lIns="0" tIns="91425" rIns="182875" bIns="91425" anchor="ctr" anchorCtr="0">
            <a:noAutofit/>
          </a:bodyPr>
          <a:lstStyle/>
          <a:p>
            <a:pPr marL="0" lvl="0" indent="0" algn="r" rtl="0">
              <a:spcBef>
                <a:spcPts val="0"/>
              </a:spcBef>
              <a:spcAft>
                <a:spcPts val="0"/>
              </a:spcAft>
              <a:buNone/>
            </a:pPr>
            <a:r>
              <a:rPr lang="en" sz="2100"/>
              <a:t>MARS</a:t>
            </a:r>
            <a:endParaRPr sz="2100"/>
          </a:p>
        </p:txBody>
      </p:sp>
      <p:sp>
        <p:nvSpPr>
          <p:cNvPr id="499" name="Google Shape;499;p47"/>
          <p:cNvSpPr txBox="1">
            <a:spLocks noGrp="1"/>
          </p:cNvSpPr>
          <p:nvPr>
            <p:ph type="subTitle" idx="4294967295"/>
          </p:nvPr>
        </p:nvSpPr>
        <p:spPr>
          <a:xfrm flipH="1">
            <a:off x="4763659" y="3855850"/>
            <a:ext cx="1931400" cy="470100"/>
          </a:xfrm>
          <a:prstGeom prst="rect">
            <a:avLst/>
          </a:prstGeom>
        </p:spPr>
        <p:txBody>
          <a:bodyPr spcFirstLastPara="1" wrap="square" lIns="91425" tIns="91425" rIns="182875" bIns="91425" anchor="ctr" anchorCtr="0">
            <a:noAutofit/>
          </a:bodyPr>
          <a:lstStyle/>
          <a:p>
            <a:pPr marL="0" lvl="0" indent="0" algn="r" rtl="0">
              <a:spcBef>
                <a:spcPts val="0"/>
              </a:spcBef>
              <a:spcAft>
                <a:spcPts val="1200"/>
              </a:spcAft>
              <a:buNone/>
            </a:pPr>
            <a:r>
              <a:rPr lang="en"/>
              <a:t>Mars is actually a very cold place</a:t>
            </a:r>
            <a:endParaRPr/>
          </a:p>
        </p:txBody>
      </p:sp>
      <p:sp>
        <p:nvSpPr>
          <p:cNvPr id="500" name="Google Shape;500;p47"/>
          <p:cNvSpPr txBox="1">
            <a:spLocks noGrp="1"/>
          </p:cNvSpPr>
          <p:nvPr>
            <p:ph type="title" idx="4294967295"/>
          </p:nvPr>
        </p:nvSpPr>
        <p:spPr>
          <a:xfrm flipH="1">
            <a:off x="7412125" y="3440050"/>
            <a:ext cx="1010700" cy="415800"/>
          </a:xfrm>
          <a:prstGeom prst="rect">
            <a:avLst/>
          </a:prstGeom>
          <a:solidFill>
            <a:schemeClr val="lt2"/>
          </a:solidFill>
        </p:spPr>
        <p:txBody>
          <a:bodyPr spcFirstLastPara="1" wrap="square" lIns="91425" tIns="91425" rIns="0" bIns="91425" anchor="ctr" anchorCtr="0">
            <a:noAutofit/>
          </a:bodyPr>
          <a:lstStyle/>
          <a:p>
            <a:pPr marL="0" lvl="0" indent="0" algn="ctr" rtl="0">
              <a:spcBef>
                <a:spcPts val="0"/>
              </a:spcBef>
              <a:spcAft>
                <a:spcPts val="0"/>
              </a:spcAft>
              <a:buNone/>
            </a:pPr>
            <a:r>
              <a:rPr lang="en" sz="2100">
                <a:solidFill>
                  <a:schemeClr val="dk2"/>
                </a:solidFill>
              </a:rPr>
              <a:t>1951</a:t>
            </a:r>
            <a:endParaRPr sz="2100">
              <a:solidFill>
                <a:schemeClr val="dk2"/>
              </a:solidFill>
            </a:endParaRPr>
          </a:p>
        </p:txBody>
      </p:sp>
      <p:cxnSp>
        <p:nvCxnSpPr>
          <p:cNvPr id="501" name="Google Shape;501;p47"/>
          <p:cNvCxnSpPr>
            <a:stCxn id="486" idx="3"/>
            <a:endCxn id="498" idx="3"/>
          </p:cNvCxnSpPr>
          <p:nvPr/>
        </p:nvCxnSpPr>
        <p:spPr>
          <a:xfrm>
            <a:off x="3975959" y="3647950"/>
            <a:ext cx="1192200" cy="0"/>
          </a:xfrm>
          <a:prstGeom prst="straightConnector1">
            <a:avLst/>
          </a:prstGeom>
          <a:noFill/>
          <a:ln w="9525" cap="flat" cmpd="sng">
            <a:solidFill>
              <a:schemeClr val="lt1"/>
            </a:solidFill>
            <a:prstDash val="solid"/>
            <a:round/>
            <a:headEnd type="diamond" w="med" len="med"/>
            <a:tailEnd type="diamond" w="med" len="med"/>
          </a:ln>
        </p:spPr>
      </p:cxnSp>
      <p:cxnSp>
        <p:nvCxnSpPr>
          <p:cNvPr id="502" name="Google Shape;502;p47"/>
          <p:cNvCxnSpPr/>
          <p:nvPr/>
        </p:nvCxnSpPr>
        <p:spPr>
          <a:xfrm>
            <a:off x="1731875" y="3647950"/>
            <a:ext cx="717000" cy="0"/>
          </a:xfrm>
          <a:prstGeom prst="straightConnector1">
            <a:avLst/>
          </a:prstGeom>
          <a:noFill/>
          <a:ln w="9525" cap="flat" cmpd="sng">
            <a:solidFill>
              <a:schemeClr val="lt1"/>
            </a:solidFill>
            <a:prstDash val="solid"/>
            <a:round/>
            <a:headEnd type="none" w="med" len="med"/>
            <a:tailEnd type="diamond" w="med" len="med"/>
          </a:ln>
        </p:spPr>
      </p:cxn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93"/>
        <p:cNvGrpSpPr/>
        <p:nvPr/>
      </p:nvGrpSpPr>
      <p:grpSpPr>
        <a:xfrm>
          <a:off x="0" y="0"/>
          <a:ext cx="0" cy="0"/>
          <a:chOff x="0" y="0"/>
          <a:chExt cx="0" cy="0"/>
        </a:xfrm>
      </p:grpSpPr>
      <p:sp>
        <p:nvSpPr>
          <p:cNvPr id="594" name="Google Shape;594;p52"/>
          <p:cNvSpPr txBox="1">
            <a:spLocks noGrp="1"/>
          </p:cNvSpPr>
          <p:nvPr>
            <p:ph type="title"/>
          </p:nvPr>
        </p:nvSpPr>
        <p:spPr>
          <a:xfrm>
            <a:off x="1077750" y="3247288"/>
            <a:ext cx="3136200" cy="999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latin typeface="Lato Light"/>
                <a:ea typeface="Lato Light"/>
                <a:cs typeface="Lato Light"/>
                <a:sym typeface="Lato Light"/>
              </a:rPr>
              <a:t>A PICTURE ALWAYS</a:t>
            </a:r>
            <a:r>
              <a:rPr lang="en"/>
              <a:t> REINFORCES </a:t>
            </a:r>
            <a:endParaRPr/>
          </a:p>
          <a:p>
            <a:pPr marL="0" lvl="0" indent="0" algn="r" rtl="0">
              <a:spcBef>
                <a:spcPts val="0"/>
              </a:spcBef>
              <a:spcAft>
                <a:spcPts val="0"/>
              </a:spcAft>
              <a:buNone/>
            </a:pPr>
            <a:r>
              <a:rPr lang="en"/>
              <a:t>THE CONCEPT</a:t>
            </a:r>
            <a:endParaRPr/>
          </a:p>
        </p:txBody>
      </p:sp>
      <p:sp>
        <p:nvSpPr>
          <p:cNvPr id="595" name="Google Shape;595;p52"/>
          <p:cNvSpPr txBox="1">
            <a:spLocks noGrp="1"/>
          </p:cNvSpPr>
          <p:nvPr>
            <p:ph type="subTitle" idx="1"/>
          </p:nvPr>
        </p:nvSpPr>
        <p:spPr>
          <a:xfrm>
            <a:off x="4539150" y="3247413"/>
            <a:ext cx="3527100" cy="99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pic>
        <p:nvPicPr>
          <p:cNvPr id="596" name="Google Shape;596;p52"/>
          <p:cNvPicPr preferRelativeResize="0"/>
          <p:nvPr/>
        </p:nvPicPr>
        <p:blipFill rotWithShape="1">
          <a:blip r:embed="rId3">
            <a:alphaModFix/>
          </a:blip>
          <a:srcRect t="52439" b="4311"/>
          <a:stretch/>
        </p:blipFill>
        <p:spPr>
          <a:xfrm>
            <a:off x="720000" y="511900"/>
            <a:ext cx="7704003" cy="2380177"/>
          </a:xfrm>
          <a:prstGeom prst="rect">
            <a:avLst/>
          </a:prstGeom>
          <a:noFill/>
          <a:ln>
            <a:noFill/>
          </a:ln>
        </p:spPr>
      </p:pic>
      <p:cxnSp>
        <p:nvCxnSpPr>
          <p:cNvPr id="597" name="Google Shape;597;p52"/>
          <p:cNvCxnSpPr/>
          <p:nvPr/>
        </p:nvCxnSpPr>
        <p:spPr>
          <a:xfrm>
            <a:off x="4367000" y="3307013"/>
            <a:ext cx="0" cy="87600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601"/>
        <p:cNvGrpSpPr/>
        <p:nvPr/>
      </p:nvGrpSpPr>
      <p:grpSpPr>
        <a:xfrm>
          <a:off x="0" y="0"/>
          <a:ext cx="0" cy="0"/>
          <a:chOff x="0" y="0"/>
          <a:chExt cx="0" cy="0"/>
        </a:xfrm>
      </p:grpSpPr>
      <p:sp>
        <p:nvSpPr>
          <p:cNvPr id="602" name="Google Shape;602;p53"/>
          <p:cNvSpPr txBox="1">
            <a:spLocks noGrp="1"/>
          </p:cNvSpPr>
          <p:nvPr>
            <p:ph type="subTitle" idx="6"/>
          </p:nvPr>
        </p:nvSpPr>
        <p:spPr>
          <a:xfrm>
            <a:off x="6413088" y="1503866"/>
            <a:ext cx="2010900" cy="376200"/>
          </a:xfrm>
          <a:prstGeom prst="rect">
            <a:avLst/>
          </a:prstGeom>
        </p:spPr>
        <p:txBody>
          <a:bodyPr spcFirstLastPara="1" wrap="square" lIns="91425" tIns="91425" rIns="91425" bIns="91425" anchor="ctr" anchorCtr="0">
            <a:noAutofit/>
          </a:bodyPr>
          <a:lstStyle/>
          <a:p>
            <a:pPr marL="0" lvl="0" indent="0" algn="l" rtl="0">
              <a:spcBef>
                <a:spcPts val="0"/>
              </a:spcBef>
              <a:spcAft>
                <a:spcPts val="1200"/>
              </a:spcAft>
              <a:buNone/>
            </a:pPr>
            <a:r>
              <a:rPr lang="en"/>
              <a:t>MARS</a:t>
            </a:r>
            <a:endParaRPr/>
          </a:p>
        </p:txBody>
      </p:sp>
      <p:sp>
        <p:nvSpPr>
          <p:cNvPr id="603" name="Google Shape;603;p53"/>
          <p:cNvSpPr txBox="1">
            <a:spLocks noGrp="1"/>
          </p:cNvSpPr>
          <p:nvPr>
            <p:ph type="subTitle" idx="8"/>
          </p:nvPr>
        </p:nvSpPr>
        <p:spPr>
          <a:xfrm>
            <a:off x="6413088" y="1881465"/>
            <a:ext cx="2010900" cy="491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a cold place</a:t>
            </a:r>
            <a:endParaRPr/>
          </a:p>
        </p:txBody>
      </p:sp>
      <p:sp>
        <p:nvSpPr>
          <p:cNvPr id="604" name="Google Shape;604;p53"/>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ato Light"/>
                <a:ea typeface="Lato Light"/>
                <a:cs typeface="Lato Light"/>
                <a:sym typeface="Lato Light"/>
              </a:rPr>
              <a:t>INTERACTIONS WITH</a:t>
            </a:r>
            <a:r>
              <a:rPr lang="en">
                <a:latin typeface="Lato Black"/>
                <a:ea typeface="Lato Black"/>
                <a:cs typeface="Lato Black"/>
                <a:sym typeface="Lato Black"/>
              </a:rPr>
              <a:t> PROTEINS</a:t>
            </a:r>
            <a:endParaRPr>
              <a:latin typeface="Lato Black"/>
              <a:ea typeface="Lato Black"/>
              <a:cs typeface="Lato Black"/>
              <a:sym typeface="Lato Black"/>
            </a:endParaRPr>
          </a:p>
        </p:txBody>
      </p:sp>
      <p:sp>
        <p:nvSpPr>
          <p:cNvPr id="605" name="Google Shape;605;p53"/>
          <p:cNvSpPr txBox="1">
            <a:spLocks noGrp="1"/>
          </p:cNvSpPr>
          <p:nvPr>
            <p:ph type="subTitle" idx="1"/>
          </p:nvPr>
        </p:nvSpPr>
        <p:spPr>
          <a:xfrm>
            <a:off x="719988" y="1500616"/>
            <a:ext cx="2010900" cy="376200"/>
          </a:xfrm>
          <a:prstGeom prst="rect">
            <a:avLst/>
          </a:prstGeom>
        </p:spPr>
        <p:txBody>
          <a:bodyPr spcFirstLastPara="1" wrap="square" lIns="91425" tIns="91425" rIns="91425" bIns="91425" anchor="ctr" anchorCtr="0">
            <a:noAutofit/>
          </a:bodyPr>
          <a:lstStyle/>
          <a:p>
            <a:pPr marL="0" lvl="0" indent="0" algn="r" rtl="0">
              <a:spcBef>
                <a:spcPts val="0"/>
              </a:spcBef>
              <a:spcAft>
                <a:spcPts val="1200"/>
              </a:spcAft>
              <a:buNone/>
            </a:pPr>
            <a:r>
              <a:rPr lang="en"/>
              <a:t>MERCURY</a:t>
            </a:r>
            <a:endParaRPr/>
          </a:p>
        </p:txBody>
      </p:sp>
      <p:sp>
        <p:nvSpPr>
          <p:cNvPr id="606" name="Google Shape;606;p53"/>
          <p:cNvSpPr txBox="1">
            <a:spLocks noGrp="1"/>
          </p:cNvSpPr>
          <p:nvPr>
            <p:ph type="subTitle" idx="2"/>
          </p:nvPr>
        </p:nvSpPr>
        <p:spPr>
          <a:xfrm>
            <a:off x="6413088" y="3261175"/>
            <a:ext cx="2010900" cy="376200"/>
          </a:xfrm>
          <a:prstGeom prst="rect">
            <a:avLst/>
          </a:prstGeom>
        </p:spPr>
        <p:txBody>
          <a:bodyPr spcFirstLastPara="1" wrap="square" lIns="91425" tIns="91425" rIns="91425" bIns="91425" anchor="ctr" anchorCtr="0">
            <a:noAutofit/>
          </a:bodyPr>
          <a:lstStyle/>
          <a:p>
            <a:pPr marL="0" lvl="0" indent="0" algn="l" rtl="0">
              <a:spcBef>
                <a:spcPts val="0"/>
              </a:spcBef>
              <a:spcAft>
                <a:spcPts val="1200"/>
              </a:spcAft>
              <a:buNone/>
            </a:pPr>
            <a:r>
              <a:rPr lang="en"/>
              <a:t>JUPITER</a:t>
            </a:r>
            <a:endParaRPr/>
          </a:p>
        </p:txBody>
      </p:sp>
      <p:sp>
        <p:nvSpPr>
          <p:cNvPr id="607" name="Google Shape;607;p53"/>
          <p:cNvSpPr txBox="1">
            <a:spLocks noGrp="1"/>
          </p:cNvSpPr>
          <p:nvPr>
            <p:ph type="subTitle" idx="3"/>
          </p:nvPr>
        </p:nvSpPr>
        <p:spPr>
          <a:xfrm>
            <a:off x="719988" y="1876817"/>
            <a:ext cx="2010900" cy="492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It’s the closest planet to the Sun</a:t>
            </a:r>
            <a:endParaRPr/>
          </a:p>
        </p:txBody>
      </p:sp>
      <p:sp>
        <p:nvSpPr>
          <p:cNvPr id="608" name="Google Shape;608;p53"/>
          <p:cNvSpPr txBox="1">
            <a:spLocks noGrp="1"/>
          </p:cNvSpPr>
          <p:nvPr>
            <p:ph type="subTitle" idx="4"/>
          </p:nvPr>
        </p:nvSpPr>
        <p:spPr>
          <a:xfrm>
            <a:off x="6413088" y="3635975"/>
            <a:ext cx="2010900" cy="492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It’s a gas giant and the biggest plane</a:t>
            </a:r>
            <a:endParaRPr/>
          </a:p>
        </p:txBody>
      </p:sp>
      <p:sp>
        <p:nvSpPr>
          <p:cNvPr id="609" name="Google Shape;609;p53"/>
          <p:cNvSpPr txBox="1">
            <a:spLocks noGrp="1"/>
          </p:cNvSpPr>
          <p:nvPr>
            <p:ph type="subTitle" idx="5"/>
          </p:nvPr>
        </p:nvSpPr>
        <p:spPr>
          <a:xfrm>
            <a:off x="719988" y="3262198"/>
            <a:ext cx="2010900" cy="376200"/>
          </a:xfrm>
          <a:prstGeom prst="rect">
            <a:avLst/>
          </a:prstGeom>
        </p:spPr>
        <p:txBody>
          <a:bodyPr spcFirstLastPara="1" wrap="square" lIns="91425" tIns="91425" rIns="91425" bIns="91425" anchor="ctr" anchorCtr="0">
            <a:noAutofit/>
          </a:bodyPr>
          <a:lstStyle/>
          <a:p>
            <a:pPr marL="0" lvl="0" indent="0" algn="r" rtl="0">
              <a:spcBef>
                <a:spcPts val="0"/>
              </a:spcBef>
              <a:spcAft>
                <a:spcPts val="1200"/>
              </a:spcAft>
              <a:buNone/>
            </a:pPr>
            <a:r>
              <a:rPr lang="en"/>
              <a:t>VENUS</a:t>
            </a:r>
            <a:endParaRPr/>
          </a:p>
        </p:txBody>
      </p:sp>
      <p:sp>
        <p:nvSpPr>
          <p:cNvPr id="610" name="Google Shape;610;p53"/>
          <p:cNvSpPr txBox="1">
            <a:spLocks noGrp="1"/>
          </p:cNvSpPr>
          <p:nvPr>
            <p:ph type="subTitle" idx="7"/>
          </p:nvPr>
        </p:nvSpPr>
        <p:spPr>
          <a:xfrm>
            <a:off x="719988" y="3640125"/>
            <a:ext cx="2010900" cy="491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It’s terribly hot, even hotter than Mercury</a:t>
            </a:r>
            <a:endParaRPr/>
          </a:p>
        </p:txBody>
      </p:sp>
      <p:sp>
        <p:nvSpPr>
          <p:cNvPr id="611" name="Google Shape;611;p53"/>
          <p:cNvSpPr/>
          <p:nvPr/>
        </p:nvSpPr>
        <p:spPr>
          <a:xfrm>
            <a:off x="2786925" y="1580627"/>
            <a:ext cx="720000" cy="7200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dk2"/>
                </a:solidFill>
                <a:latin typeface="Lato"/>
                <a:ea typeface="Lato"/>
                <a:cs typeface="Lato"/>
                <a:sym typeface="Lato"/>
              </a:rPr>
              <a:t>01</a:t>
            </a:r>
            <a:endParaRPr sz="3000" b="1">
              <a:solidFill>
                <a:schemeClr val="dk2"/>
              </a:solidFill>
              <a:latin typeface="Lato"/>
              <a:ea typeface="Lato"/>
              <a:cs typeface="Lato"/>
              <a:sym typeface="Lato"/>
            </a:endParaRPr>
          </a:p>
        </p:txBody>
      </p:sp>
      <p:sp>
        <p:nvSpPr>
          <p:cNvPr id="612" name="Google Shape;612;p53"/>
          <p:cNvSpPr/>
          <p:nvPr/>
        </p:nvSpPr>
        <p:spPr>
          <a:xfrm>
            <a:off x="2786925" y="3347033"/>
            <a:ext cx="720000" cy="7200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dk2"/>
                </a:solidFill>
                <a:latin typeface="Lato"/>
                <a:ea typeface="Lato"/>
                <a:cs typeface="Lato"/>
                <a:sym typeface="Lato"/>
              </a:rPr>
              <a:t>03</a:t>
            </a:r>
            <a:endParaRPr sz="3000" b="1">
              <a:solidFill>
                <a:schemeClr val="dk2"/>
              </a:solidFill>
              <a:latin typeface="Lato"/>
              <a:ea typeface="Lato"/>
              <a:cs typeface="Lato"/>
              <a:sym typeface="Lato"/>
            </a:endParaRPr>
          </a:p>
        </p:txBody>
      </p:sp>
      <p:sp>
        <p:nvSpPr>
          <p:cNvPr id="613" name="Google Shape;613;p53"/>
          <p:cNvSpPr/>
          <p:nvPr/>
        </p:nvSpPr>
        <p:spPr>
          <a:xfrm>
            <a:off x="5637075" y="1580180"/>
            <a:ext cx="720900" cy="7209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dk2"/>
                </a:solidFill>
                <a:latin typeface="Lato"/>
                <a:ea typeface="Lato"/>
                <a:cs typeface="Lato"/>
                <a:sym typeface="Lato"/>
              </a:rPr>
              <a:t>02</a:t>
            </a:r>
            <a:endParaRPr sz="3000" b="1">
              <a:solidFill>
                <a:schemeClr val="dk2"/>
              </a:solidFill>
              <a:latin typeface="Lato"/>
              <a:ea typeface="Lato"/>
              <a:cs typeface="Lato"/>
              <a:sym typeface="Lato"/>
            </a:endParaRPr>
          </a:p>
        </p:txBody>
      </p:sp>
      <p:sp>
        <p:nvSpPr>
          <p:cNvPr id="614" name="Google Shape;614;p53"/>
          <p:cNvSpPr/>
          <p:nvPr/>
        </p:nvSpPr>
        <p:spPr>
          <a:xfrm>
            <a:off x="5637525" y="3347035"/>
            <a:ext cx="720000" cy="7200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chemeClr val="dk2"/>
                </a:solidFill>
                <a:latin typeface="Lato"/>
                <a:ea typeface="Lato"/>
                <a:cs typeface="Lato"/>
                <a:sym typeface="Lato"/>
              </a:rPr>
              <a:t>04</a:t>
            </a:r>
            <a:endParaRPr sz="3000" b="1">
              <a:solidFill>
                <a:schemeClr val="dk2"/>
              </a:solidFill>
              <a:latin typeface="Lato"/>
              <a:ea typeface="Lato"/>
              <a:cs typeface="Lato"/>
              <a:sym typeface="Lato"/>
            </a:endParaRPr>
          </a:p>
        </p:txBody>
      </p:sp>
      <p:pic>
        <p:nvPicPr>
          <p:cNvPr id="615" name="Google Shape;615;p53"/>
          <p:cNvPicPr preferRelativeResize="0"/>
          <p:nvPr/>
        </p:nvPicPr>
        <p:blipFill rotWithShape="1">
          <a:blip r:embed="rId3">
            <a:alphaModFix/>
          </a:blip>
          <a:srcRect l="19345" t="1380" r="17985" b="1380"/>
          <a:stretch/>
        </p:blipFill>
        <p:spPr>
          <a:xfrm>
            <a:off x="3648222" y="1868439"/>
            <a:ext cx="1848003" cy="1911222"/>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65"/>
        <p:cNvGrpSpPr/>
        <p:nvPr/>
      </p:nvGrpSpPr>
      <p:grpSpPr>
        <a:xfrm>
          <a:off x="0" y="0"/>
          <a:ext cx="0" cy="0"/>
          <a:chOff x="0" y="0"/>
          <a:chExt cx="0" cy="0"/>
        </a:xfrm>
      </p:grpSpPr>
      <p:sp>
        <p:nvSpPr>
          <p:cNvPr id="266" name="Google Shape;266;p40"/>
          <p:cNvSpPr txBox="1">
            <a:spLocks noGrp="1"/>
          </p:cNvSpPr>
          <p:nvPr>
            <p:ph type="title"/>
          </p:nvPr>
        </p:nvSpPr>
        <p:spPr>
          <a:xfrm>
            <a:off x="2676940" y="907914"/>
            <a:ext cx="4438656" cy="540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he-IL" dirty="0" smtClean="0"/>
              <a:t>איפה נמצאת החוברת?</a:t>
            </a:r>
            <a:endParaRPr dirty="0"/>
          </a:p>
        </p:txBody>
      </p:sp>
      <p:sp>
        <p:nvSpPr>
          <p:cNvPr id="267" name="Google Shape;267;p40"/>
          <p:cNvSpPr txBox="1">
            <a:spLocks noGrp="1"/>
          </p:cNvSpPr>
          <p:nvPr>
            <p:ph type="subTitle" idx="1"/>
          </p:nvPr>
        </p:nvSpPr>
        <p:spPr>
          <a:xfrm>
            <a:off x="3003442" y="1717245"/>
            <a:ext cx="3995700" cy="979800"/>
          </a:xfrm>
          <a:prstGeom prst="rect">
            <a:avLst/>
          </a:prstGeom>
        </p:spPr>
        <p:txBody>
          <a:bodyPr spcFirstLastPara="1" wrap="square" lIns="91425" tIns="91425" rIns="91425" bIns="91425" anchor="ctr" anchorCtr="0">
            <a:noAutofit/>
          </a:bodyPr>
          <a:lstStyle/>
          <a:p>
            <a:pPr marL="0" lvl="0" indent="0" algn="ctr"/>
            <a:r>
              <a:rPr lang="en-US" dirty="0">
                <a:latin typeface="Assistant" pitchFamily="2" charset="-79"/>
                <a:cs typeface="Assistant" pitchFamily="2" charset="-79"/>
                <a:hlinkClick r:id="rId3"/>
              </a:rPr>
              <a:t>https://www.bioteach.org.il</a:t>
            </a:r>
            <a:r>
              <a:rPr lang="en-US" dirty="0" smtClean="0">
                <a:latin typeface="Assistant" pitchFamily="2" charset="-79"/>
                <a:cs typeface="Assistant" pitchFamily="2" charset="-79"/>
                <a:hlinkClick r:id="rId3"/>
              </a:rPr>
              <a:t>/</a:t>
            </a:r>
            <a:endParaRPr lang="he-IL" dirty="0" smtClean="0">
              <a:latin typeface="Assistant" pitchFamily="2" charset="-79"/>
              <a:cs typeface="Assistant" pitchFamily="2" charset="-79"/>
            </a:endParaRPr>
          </a:p>
          <a:p>
            <a:pPr marL="0" lvl="0" indent="0" algn="ctr"/>
            <a:endParaRPr lang="he-IL" dirty="0">
              <a:latin typeface="Assistant" pitchFamily="2" charset="-79"/>
              <a:cs typeface="Assistant" pitchFamily="2" charset="-79"/>
            </a:endParaRPr>
          </a:p>
          <a:p>
            <a:pPr marL="0" lvl="0" indent="0" algn="ctr"/>
            <a:r>
              <a:rPr lang="he-IL" dirty="0" smtClean="0">
                <a:latin typeface="Assistant" pitchFamily="2" charset="-79"/>
                <a:cs typeface="Assistant" pitchFamily="2" charset="-79"/>
                <a:hlinkClick r:id="rId4"/>
              </a:rPr>
              <a:t>אקולוגיה -ריכוז חומרי הוראה</a:t>
            </a:r>
            <a:endParaRPr lang="he-IL" dirty="0" smtClean="0">
              <a:latin typeface="Assistant" pitchFamily="2" charset="-79"/>
              <a:cs typeface="Assistant" pitchFamily="2" charset="-79"/>
            </a:endParaRPr>
          </a:p>
          <a:p>
            <a:pPr marL="0" lvl="0" indent="0" algn="ctr"/>
            <a:endParaRPr dirty="0">
              <a:latin typeface="Assistant" pitchFamily="2" charset="-79"/>
              <a:cs typeface="Assistant" pitchFamily="2" charset="-79"/>
            </a:endParaRPr>
          </a:p>
        </p:txBody>
      </p:sp>
      <p:pic>
        <p:nvPicPr>
          <p:cNvPr id="268" name="Google Shape;268;p40"/>
          <p:cNvPicPr preferRelativeResize="0"/>
          <p:nvPr/>
        </p:nvPicPr>
        <p:blipFill rotWithShape="1">
          <a:blip r:embed="rId5">
            <a:alphaModFix/>
          </a:blip>
          <a:srcRect t="3678" r="38631" b="9568"/>
          <a:stretch/>
        </p:blipFill>
        <p:spPr>
          <a:xfrm>
            <a:off x="-874643" y="59635"/>
            <a:ext cx="3551583" cy="5143501"/>
          </a:xfrm>
          <a:prstGeom prst="rect">
            <a:avLst/>
          </a:prstGeom>
          <a:noFill/>
          <a:ln>
            <a:noFill/>
          </a:ln>
        </p:spPr>
      </p:pic>
      <p:grpSp>
        <p:nvGrpSpPr>
          <p:cNvPr id="270" name="Google Shape;270;p40"/>
          <p:cNvGrpSpPr/>
          <p:nvPr/>
        </p:nvGrpSpPr>
        <p:grpSpPr>
          <a:xfrm rot="5400000">
            <a:off x="8459352" y="525364"/>
            <a:ext cx="448016" cy="159289"/>
            <a:chOff x="4405045" y="960533"/>
            <a:chExt cx="680462" cy="241934"/>
          </a:xfrm>
        </p:grpSpPr>
        <p:grpSp>
          <p:nvGrpSpPr>
            <p:cNvPr id="271" name="Google Shape;271;p40"/>
            <p:cNvGrpSpPr/>
            <p:nvPr/>
          </p:nvGrpSpPr>
          <p:grpSpPr>
            <a:xfrm>
              <a:off x="4405045" y="960533"/>
              <a:ext cx="680462" cy="241934"/>
              <a:chOff x="4405045" y="960533"/>
              <a:chExt cx="680462" cy="241934"/>
            </a:xfrm>
          </p:grpSpPr>
          <p:sp>
            <p:nvSpPr>
              <p:cNvPr id="272" name="Google Shape;272;p40"/>
              <p:cNvSpPr/>
              <p:nvPr/>
            </p:nvSpPr>
            <p:spPr>
              <a:xfrm rot="2700000">
                <a:off x="4663796" y="997170"/>
                <a:ext cx="163342" cy="168857"/>
              </a:xfrm>
              <a:prstGeom prst="round2DiagRect">
                <a:avLst>
                  <a:gd name="adj1" fmla="val 50000"/>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40"/>
              <p:cNvSpPr/>
              <p:nvPr/>
            </p:nvSpPr>
            <p:spPr>
              <a:xfrm rot="-2700000">
                <a:off x="4436501" y="995607"/>
                <a:ext cx="151887" cy="151887"/>
              </a:xfrm>
              <a:prstGeom prst="arc">
                <a:avLst>
                  <a:gd name="adj1" fmla="val 17826268"/>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74" name="Google Shape;274;p40"/>
              <p:cNvCxnSpPr>
                <a:stCxn id="273" idx="2"/>
                <a:endCxn id="272" idx="1"/>
              </p:cNvCxnSpPr>
              <p:nvPr/>
            </p:nvCxnSpPr>
            <p:spPr>
              <a:xfrm rot="-5400000" flipH="1">
                <a:off x="4564345" y="1019650"/>
                <a:ext cx="123300" cy="119700"/>
              </a:xfrm>
              <a:prstGeom prst="straightConnector1">
                <a:avLst/>
              </a:prstGeom>
              <a:noFill/>
              <a:ln w="9525" cap="flat" cmpd="sng">
                <a:solidFill>
                  <a:schemeClr val="lt1"/>
                </a:solidFill>
                <a:prstDash val="solid"/>
                <a:round/>
                <a:headEnd type="none" w="med" len="med"/>
                <a:tailEnd type="none" w="med" len="med"/>
              </a:ln>
            </p:spPr>
          </p:cxnSp>
          <p:sp>
            <p:nvSpPr>
              <p:cNvPr id="275" name="Google Shape;275;p40"/>
              <p:cNvSpPr/>
              <p:nvPr/>
            </p:nvSpPr>
            <p:spPr>
              <a:xfrm rot="-8100000" flipH="1">
                <a:off x="4436501" y="1019123"/>
                <a:ext cx="151887" cy="151887"/>
              </a:xfrm>
              <a:prstGeom prst="arc">
                <a:avLst>
                  <a:gd name="adj1" fmla="val 17776405"/>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76" name="Google Shape;276;p40"/>
              <p:cNvCxnSpPr>
                <a:stCxn id="275" idx="2"/>
              </p:cNvCxnSpPr>
              <p:nvPr/>
            </p:nvCxnSpPr>
            <p:spPr>
              <a:xfrm rot="-5400000">
                <a:off x="4564345" y="1027266"/>
                <a:ext cx="123300" cy="119700"/>
              </a:xfrm>
              <a:prstGeom prst="straightConnector1">
                <a:avLst/>
              </a:prstGeom>
              <a:noFill/>
              <a:ln w="9525" cap="flat" cmpd="sng">
                <a:solidFill>
                  <a:schemeClr val="lt1"/>
                </a:solidFill>
                <a:prstDash val="solid"/>
                <a:round/>
                <a:headEnd type="none" w="med" len="med"/>
                <a:tailEnd type="none" w="med" len="med"/>
              </a:ln>
            </p:spPr>
          </p:cxnSp>
          <p:sp>
            <p:nvSpPr>
              <p:cNvPr id="277" name="Google Shape;277;p40"/>
              <p:cNvSpPr/>
              <p:nvPr/>
            </p:nvSpPr>
            <p:spPr>
              <a:xfrm rot="2700000" flipH="1">
                <a:off x="4902164" y="991990"/>
                <a:ext cx="151887" cy="151887"/>
              </a:xfrm>
              <a:prstGeom prst="arc">
                <a:avLst>
                  <a:gd name="adj1" fmla="val 17826268"/>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78" name="Google Shape;278;p40"/>
              <p:cNvCxnSpPr>
                <a:stCxn id="277" idx="2"/>
              </p:cNvCxnSpPr>
              <p:nvPr/>
            </p:nvCxnSpPr>
            <p:spPr>
              <a:xfrm rot="5400000">
                <a:off x="4802907" y="1016033"/>
                <a:ext cx="123300" cy="119700"/>
              </a:xfrm>
              <a:prstGeom prst="straightConnector1">
                <a:avLst/>
              </a:prstGeom>
              <a:noFill/>
              <a:ln w="9525" cap="flat" cmpd="sng">
                <a:solidFill>
                  <a:schemeClr val="lt1"/>
                </a:solidFill>
                <a:prstDash val="solid"/>
                <a:round/>
                <a:headEnd type="none" w="med" len="med"/>
                <a:tailEnd type="none" w="med" len="med"/>
              </a:ln>
            </p:spPr>
          </p:cxnSp>
          <p:sp>
            <p:nvSpPr>
              <p:cNvPr id="279" name="Google Shape;279;p40"/>
              <p:cNvSpPr/>
              <p:nvPr/>
            </p:nvSpPr>
            <p:spPr>
              <a:xfrm rot="8100000">
                <a:off x="4902164" y="1015506"/>
                <a:ext cx="151887" cy="151887"/>
              </a:xfrm>
              <a:prstGeom prst="arc">
                <a:avLst>
                  <a:gd name="adj1" fmla="val 17776405"/>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80" name="Google Shape;280;p40"/>
              <p:cNvCxnSpPr>
                <a:stCxn id="279" idx="2"/>
              </p:cNvCxnSpPr>
              <p:nvPr/>
            </p:nvCxnSpPr>
            <p:spPr>
              <a:xfrm rot="5400000" flipH="1">
                <a:off x="4802907" y="1023649"/>
                <a:ext cx="123300" cy="119700"/>
              </a:xfrm>
              <a:prstGeom prst="straightConnector1">
                <a:avLst/>
              </a:prstGeom>
              <a:noFill/>
              <a:ln w="9525" cap="flat" cmpd="sng">
                <a:solidFill>
                  <a:schemeClr val="lt1"/>
                </a:solidFill>
                <a:prstDash val="solid"/>
                <a:round/>
                <a:headEnd type="none" w="med" len="med"/>
                <a:tailEnd type="none" w="med" len="med"/>
              </a:ln>
            </p:spPr>
          </p:cxnSp>
        </p:grpSp>
        <p:cxnSp>
          <p:nvCxnSpPr>
            <p:cNvPr id="281" name="Google Shape;281;p40"/>
            <p:cNvCxnSpPr>
              <a:stCxn id="273" idx="2"/>
              <a:endCxn id="275" idx="2"/>
            </p:cNvCxnSpPr>
            <p:nvPr/>
          </p:nvCxnSpPr>
          <p:spPr>
            <a:xfrm rot="5400000">
              <a:off x="4500745" y="1083250"/>
              <a:ext cx="130800" cy="0"/>
            </a:xfrm>
            <a:prstGeom prst="straightConnector1">
              <a:avLst/>
            </a:prstGeom>
            <a:noFill/>
            <a:ln w="9525" cap="flat" cmpd="sng">
              <a:solidFill>
                <a:schemeClr val="lt1"/>
              </a:solidFill>
              <a:prstDash val="solid"/>
              <a:round/>
              <a:headEnd type="none" w="med" len="med"/>
              <a:tailEnd type="none" w="med" len="med"/>
            </a:ln>
          </p:spPr>
        </p:cxnSp>
        <p:cxnSp>
          <p:nvCxnSpPr>
            <p:cNvPr id="282" name="Google Shape;282;p40"/>
            <p:cNvCxnSpPr/>
            <p:nvPr/>
          </p:nvCxnSpPr>
          <p:spPr>
            <a:xfrm flipH="1">
              <a:off x="4527184" y="999281"/>
              <a:ext cx="900" cy="167700"/>
            </a:xfrm>
            <a:prstGeom prst="straightConnector1">
              <a:avLst/>
            </a:prstGeom>
            <a:noFill/>
            <a:ln w="9525" cap="rnd" cmpd="sng">
              <a:solidFill>
                <a:schemeClr val="lt1"/>
              </a:solidFill>
              <a:prstDash val="solid"/>
              <a:round/>
              <a:headEnd type="none" w="med" len="med"/>
              <a:tailEnd type="none" w="med" len="med"/>
            </a:ln>
          </p:spPr>
        </p:cxnSp>
        <p:cxnSp>
          <p:nvCxnSpPr>
            <p:cNvPr id="283" name="Google Shape;283;p40"/>
            <p:cNvCxnSpPr>
              <a:stCxn id="277" idx="2"/>
              <a:endCxn id="279" idx="2"/>
            </p:cNvCxnSpPr>
            <p:nvPr/>
          </p:nvCxnSpPr>
          <p:spPr>
            <a:xfrm rot="5400000">
              <a:off x="4859007" y="1079633"/>
              <a:ext cx="130800" cy="0"/>
            </a:xfrm>
            <a:prstGeom prst="straightConnector1">
              <a:avLst/>
            </a:prstGeom>
            <a:noFill/>
            <a:ln w="9525" cap="flat" cmpd="sng">
              <a:solidFill>
                <a:schemeClr val="lt1"/>
              </a:solidFill>
              <a:prstDash val="solid"/>
              <a:round/>
              <a:headEnd type="none" w="med" len="med"/>
              <a:tailEnd type="none" w="med" len="med"/>
            </a:ln>
          </p:spPr>
        </p:cxnSp>
        <p:cxnSp>
          <p:nvCxnSpPr>
            <p:cNvPr id="284" name="Google Shape;284;p40"/>
            <p:cNvCxnSpPr/>
            <p:nvPr/>
          </p:nvCxnSpPr>
          <p:spPr>
            <a:xfrm>
              <a:off x="4962470" y="999281"/>
              <a:ext cx="900" cy="167700"/>
            </a:xfrm>
            <a:prstGeom prst="straightConnector1">
              <a:avLst/>
            </a:prstGeom>
            <a:noFill/>
            <a:ln w="9525" cap="rnd" cmpd="sng">
              <a:solidFill>
                <a:schemeClr val="lt1"/>
              </a:solidFill>
              <a:prstDash val="solid"/>
              <a:round/>
              <a:headEnd type="none" w="med" len="med"/>
              <a:tailEnd type="none" w="med" len="med"/>
            </a:ln>
          </p:spPr>
        </p:cxnSp>
        <p:cxnSp>
          <p:nvCxnSpPr>
            <p:cNvPr id="285" name="Google Shape;285;p40"/>
            <p:cNvCxnSpPr>
              <a:stCxn id="272" idx="3"/>
              <a:endCxn id="272" idx="0"/>
            </p:cNvCxnSpPr>
            <p:nvPr/>
          </p:nvCxnSpPr>
          <p:spPr>
            <a:xfrm rot="5400000">
              <a:off x="4745467" y="1079799"/>
              <a:ext cx="117600" cy="1800"/>
            </a:xfrm>
            <a:prstGeom prst="straightConnector1">
              <a:avLst/>
            </a:prstGeom>
            <a:noFill/>
            <a:ln w="9525" cap="flat" cmpd="sng">
              <a:solidFill>
                <a:schemeClr val="lt1"/>
              </a:solidFill>
              <a:prstDash val="solid"/>
              <a:round/>
              <a:headEnd type="none" w="med" len="med"/>
              <a:tailEnd type="none" w="med" len="med"/>
            </a:ln>
          </p:spPr>
        </p:cxnSp>
        <p:cxnSp>
          <p:nvCxnSpPr>
            <p:cNvPr id="286" name="Google Shape;286;p40"/>
            <p:cNvCxnSpPr/>
            <p:nvPr/>
          </p:nvCxnSpPr>
          <p:spPr>
            <a:xfrm flipH="1">
              <a:off x="4725475" y="1001074"/>
              <a:ext cx="900" cy="162300"/>
            </a:xfrm>
            <a:prstGeom prst="straightConnector1">
              <a:avLst/>
            </a:prstGeom>
            <a:noFill/>
            <a:ln w="9525" cap="rnd" cmpd="sng">
              <a:solidFill>
                <a:schemeClr val="lt1"/>
              </a:solidFill>
              <a:prstDash val="solid"/>
              <a:round/>
              <a:headEnd type="none" w="med" len="med"/>
              <a:tailEnd type="none" w="med" len="med"/>
            </a:ln>
          </p:spPr>
        </p:cxnSp>
        <p:cxnSp>
          <p:nvCxnSpPr>
            <p:cNvPr id="287" name="Google Shape;287;p40"/>
            <p:cNvCxnSpPr/>
            <p:nvPr/>
          </p:nvCxnSpPr>
          <p:spPr>
            <a:xfrm flipH="1">
              <a:off x="4764450" y="1001074"/>
              <a:ext cx="900" cy="162300"/>
            </a:xfrm>
            <a:prstGeom prst="straightConnector1">
              <a:avLst/>
            </a:prstGeom>
            <a:noFill/>
            <a:ln w="9525" cap="rnd" cmpd="sng">
              <a:solidFill>
                <a:schemeClr val="lt1"/>
              </a:solidFill>
              <a:prstDash val="solid"/>
              <a:round/>
              <a:headEnd type="none" w="med" len="med"/>
              <a:tailEnd type="none" w="med" len="med"/>
            </a:ln>
          </p:spPr>
        </p:cxnSp>
        <p:cxnSp>
          <p:nvCxnSpPr>
            <p:cNvPr id="288" name="Google Shape;288;p40"/>
            <p:cNvCxnSpPr>
              <a:stCxn id="272" idx="2"/>
              <a:endCxn id="272" idx="1"/>
            </p:cNvCxnSpPr>
            <p:nvPr/>
          </p:nvCxnSpPr>
          <p:spPr>
            <a:xfrm rot="5400000">
              <a:off x="4628017" y="1081749"/>
              <a:ext cx="117600" cy="1800"/>
            </a:xfrm>
            <a:prstGeom prst="straightConnector1">
              <a:avLst/>
            </a:prstGeom>
            <a:noFill/>
            <a:ln w="9525" cap="flat" cmpd="sng">
              <a:solidFill>
                <a:schemeClr val="lt1"/>
              </a:solidFill>
              <a:prstDash val="solid"/>
              <a:round/>
              <a:headEnd type="none" w="med" len="med"/>
              <a:tailEnd type="none" w="med" len="med"/>
            </a:ln>
          </p:spPr>
        </p:cxnSp>
      </p:grpSp>
      <p:pic>
        <p:nvPicPr>
          <p:cNvPr id="2" name="Picture 1"/>
          <p:cNvPicPr>
            <a:picLocks noChangeAspect="1"/>
          </p:cNvPicPr>
          <p:nvPr/>
        </p:nvPicPr>
        <p:blipFill>
          <a:blip r:embed="rId6"/>
          <a:stretch>
            <a:fillRect/>
          </a:stretch>
        </p:blipFill>
        <p:spPr>
          <a:xfrm>
            <a:off x="2175294" y="2836193"/>
            <a:ext cx="6221839" cy="2139996"/>
          </a:xfrm>
          <a:prstGeom prst="rect">
            <a:avLst/>
          </a:prstGeom>
        </p:spPr>
      </p:pic>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619"/>
        <p:cNvGrpSpPr/>
        <p:nvPr/>
      </p:nvGrpSpPr>
      <p:grpSpPr>
        <a:xfrm>
          <a:off x="0" y="0"/>
          <a:ext cx="0" cy="0"/>
          <a:chOff x="0" y="0"/>
          <a:chExt cx="0" cy="0"/>
        </a:xfrm>
      </p:grpSpPr>
      <p:sp>
        <p:nvSpPr>
          <p:cNvPr id="620" name="Google Shape;620;p54"/>
          <p:cNvSpPr txBox="1">
            <a:spLocks noGrp="1"/>
          </p:cNvSpPr>
          <p:nvPr>
            <p:ph type="title"/>
          </p:nvPr>
        </p:nvSpPr>
        <p:spPr>
          <a:xfrm flipH="1">
            <a:off x="4039300" y="2048543"/>
            <a:ext cx="3609300" cy="129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ato Light"/>
                <a:ea typeface="Lato Light"/>
                <a:cs typeface="Lato Light"/>
                <a:sym typeface="Lato Light"/>
              </a:rPr>
              <a:t>DNA</a:t>
            </a:r>
            <a:r>
              <a:rPr lang="en"/>
              <a:t> FUNCTIONS</a:t>
            </a:r>
            <a:endParaRPr/>
          </a:p>
        </p:txBody>
      </p:sp>
      <p:sp>
        <p:nvSpPr>
          <p:cNvPr id="621" name="Google Shape;621;p54"/>
          <p:cNvSpPr txBox="1">
            <a:spLocks noGrp="1"/>
          </p:cNvSpPr>
          <p:nvPr>
            <p:ph type="subTitle" idx="1"/>
          </p:nvPr>
        </p:nvSpPr>
        <p:spPr>
          <a:xfrm flipH="1">
            <a:off x="4424025" y="3582208"/>
            <a:ext cx="2840100" cy="71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sp>
        <p:nvSpPr>
          <p:cNvPr id="622" name="Google Shape;622;p54"/>
          <p:cNvSpPr txBox="1">
            <a:spLocks noGrp="1"/>
          </p:cNvSpPr>
          <p:nvPr>
            <p:ph type="title" idx="2"/>
          </p:nvPr>
        </p:nvSpPr>
        <p:spPr>
          <a:xfrm flipH="1">
            <a:off x="5363350" y="844893"/>
            <a:ext cx="961200" cy="96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pic>
        <p:nvPicPr>
          <p:cNvPr id="623" name="Google Shape;623;p54"/>
          <p:cNvPicPr preferRelativeResize="0"/>
          <p:nvPr/>
        </p:nvPicPr>
        <p:blipFill rotWithShape="1">
          <a:blip r:embed="rId3">
            <a:alphaModFix/>
          </a:blip>
          <a:srcRect b="2123"/>
          <a:stretch/>
        </p:blipFill>
        <p:spPr>
          <a:xfrm>
            <a:off x="1073625" y="1476375"/>
            <a:ext cx="2067175" cy="3202048"/>
          </a:xfrm>
          <a:prstGeom prst="rect">
            <a:avLst/>
          </a:prstGeom>
          <a:noFill/>
          <a:ln>
            <a:noFill/>
          </a:ln>
        </p:spPr>
      </p:pic>
      <p:sp>
        <p:nvSpPr>
          <p:cNvPr id="624" name="Google Shape;624;p54"/>
          <p:cNvSpPr txBox="1"/>
          <p:nvPr/>
        </p:nvSpPr>
        <p:spPr>
          <a:xfrm rot="5400000">
            <a:off x="8514275" y="1089675"/>
            <a:ext cx="338100" cy="220800"/>
          </a:xfrm>
          <a:prstGeom prst="rect">
            <a:avLst/>
          </a:prstGeom>
          <a:noFill/>
          <a:ln>
            <a:noFill/>
          </a:ln>
        </p:spPr>
        <p:txBody>
          <a:bodyPr spcFirstLastPara="1" wrap="square" lIns="0" tIns="91425" rIns="0" bIns="91425" anchor="ctr" anchorCtr="0">
            <a:noAutofit/>
          </a:bodyPr>
          <a:lstStyle/>
          <a:p>
            <a:pPr marL="0" lvl="0" indent="0" algn="r" rtl="0">
              <a:spcBef>
                <a:spcPts val="0"/>
              </a:spcBef>
              <a:spcAft>
                <a:spcPts val="0"/>
              </a:spcAft>
              <a:buNone/>
            </a:pPr>
            <a:r>
              <a:rPr lang="en" sz="1000" b="1">
                <a:solidFill>
                  <a:schemeClr val="lt1"/>
                </a:solidFill>
                <a:latin typeface="Lato"/>
                <a:ea typeface="Lato"/>
                <a:cs typeface="Lato"/>
                <a:sym typeface="Lato"/>
              </a:rPr>
              <a:t>2022</a:t>
            </a:r>
            <a:endParaRPr sz="1000">
              <a:solidFill>
                <a:schemeClr val="lt1"/>
              </a:solidFill>
              <a:latin typeface="Lato Black"/>
              <a:ea typeface="Lato Black"/>
              <a:cs typeface="Lato Black"/>
              <a:sym typeface="Lato Black"/>
            </a:endParaRPr>
          </a:p>
        </p:txBody>
      </p:sp>
      <p:grpSp>
        <p:nvGrpSpPr>
          <p:cNvPr id="625" name="Google Shape;625;p54"/>
          <p:cNvGrpSpPr/>
          <p:nvPr/>
        </p:nvGrpSpPr>
        <p:grpSpPr>
          <a:xfrm rot="5400000">
            <a:off x="8459352" y="525364"/>
            <a:ext cx="448016" cy="159289"/>
            <a:chOff x="4405045" y="960533"/>
            <a:chExt cx="680462" cy="241934"/>
          </a:xfrm>
        </p:grpSpPr>
        <p:grpSp>
          <p:nvGrpSpPr>
            <p:cNvPr id="626" name="Google Shape;626;p54"/>
            <p:cNvGrpSpPr/>
            <p:nvPr/>
          </p:nvGrpSpPr>
          <p:grpSpPr>
            <a:xfrm>
              <a:off x="4405045" y="960533"/>
              <a:ext cx="680462" cy="241934"/>
              <a:chOff x="4405045" y="960533"/>
              <a:chExt cx="680462" cy="241934"/>
            </a:xfrm>
          </p:grpSpPr>
          <p:sp>
            <p:nvSpPr>
              <p:cNvPr id="627" name="Google Shape;627;p54"/>
              <p:cNvSpPr/>
              <p:nvPr/>
            </p:nvSpPr>
            <p:spPr>
              <a:xfrm rot="2700000">
                <a:off x="4663796" y="997170"/>
                <a:ext cx="163342" cy="168857"/>
              </a:xfrm>
              <a:prstGeom prst="round2DiagRect">
                <a:avLst>
                  <a:gd name="adj1" fmla="val 50000"/>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54"/>
              <p:cNvSpPr/>
              <p:nvPr/>
            </p:nvSpPr>
            <p:spPr>
              <a:xfrm rot="-2700000">
                <a:off x="4436501" y="995607"/>
                <a:ext cx="151887" cy="151887"/>
              </a:xfrm>
              <a:prstGeom prst="arc">
                <a:avLst>
                  <a:gd name="adj1" fmla="val 17826268"/>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9" name="Google Shape;629;p54"/>
              <p:cNvCxnSpPr>
                <a:stCxn id="628" idx="2"/>
                <a:endCxn id="627" idx="1"/>
              </p:cNvCxnSpPr>
              <p:nvPr/>
            </p:nvCxnSpPr>
            <p:spPr>
              <a:xfrm rot="-5400000" flipH="1">
                <a:off x="4564345" y="1019650"/>
                <a:ext cx="123300" cy="119700"/>
              </a:xfrm>
              <a:prstGeom prst="straightConnector1">
                <a:avLst/>
              </a:prstGeom>
              <a:noFill/>
              <a:ln w="9525" cap="flat" cmpd="sng">
                <a:solidFill>
                  <a:schemeClr val="lt1"/>
                </a:solidFill>
                <a:prstDash val="solid"/>
                <a:round/>
                <a:headEnd type="none" w="med" len="med"/>
                <a:tailEnd type="none" w="med" len="med"/>
              </a:ln>
            </p:spPr>
          </p:cxnSp>
          <p:sp>
            <p:nvSpPr>
              <p:cNvPr id="630" name="Google Shape;630;p54"/>
              <p:cNvSpPr/>
              <p:nvPr/>
            </p:nvSpPr>
            <p:spPr>
              <a:xfrm rot="-8100000" flipH="1">
                <a:off x="4436501" y="1019123"/>
                <a:ext cx="151887" cy="151887"/>
              </a:xfrm>
              <a:prstGeom prst="arc">
                <a:avLst>
                  <a:gd name="adj1" fmla="val 17776405"/>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1" name="Google Shape;631;p54"/>
              <p:cNvCxnSpPr>
                <a:stCxn id="630" idx="2"/>
              </p:cNvCxnSpPr>
              <p:nvPr/>
            </p:nvCxnSpPr>
            <p:spPr>
              <a:xfrm rot="-5400000">
                <a:off x="4564345" y="1027266"/>
                <a:ext cx="123300" cy="119700"/>
              </a:xfrm>
              <a:prstGeom prst="straightConnector1">
                <a:avLst/>
              </a:prstGeom>
              <a:noFill/>
              <a:ln w="9525" cap="flat" cmpd="sng">
                <a:solidFill>
                  <a:schemeClr val="lt1"/>
                </a:solidFill>
                <a:prstDash val="solid"/>
                <a:round/>
                <a:headEnd type="none" w="med" len="med"/>
                <a:tailEnd type="none" w="med" len="med"/>
              </a:ln>
            </p:spPr>
          </p:cxnSp>
          <p:sp>
            <p:nvSpPr>
              <p:cNvPr id="632" name="Google Shape;632;p54"/>
              <p:cNvSpPr/>
              <p:nvPr/>
            </p:nvSpPr>
            <p:spPr>
              <a:xfrm rot="2700000" flipH="1">
                <a:off x="4902164" y="991990"/>
                <a:ext cx="151887" cy="151887"/>
              </a:xfrm>
              <a:prstGeom prst="arc">
                <a:avLst>
                  <a:gd name="adj1" fmla="val 17826268"/>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3" name="Google Shape;633;p54"/>
              <p:cNvCxnSpPr>
                <a:stCxn id="632" idx="2"/>
              </p:cNvCxnSpPr>
              <p:nvPr/>
            </p:nvCxnSpPr>
            <p:spPr>
              <a:xfrm rot="5400000">
                <a:off x="4802907" y="1016033"/>
                <a:ext cx="123300" cy="119700"/>
              </a:xfrm>
              <a:prstGeom prst="straightConnector1">
                <a:avLst/>
              </a:prstGeom>
              <a:noFill/>
              <a:ln w="9525" cap="flat" cmpd="sng">
                <a:solidFill>
                  <a:schemeClr val="lt1"/>
                </a:solidFill>
                <a:prstDash val="solid"/>
                <a:round/>
                <a:headEnd type="none" w="med" len="med"/>
                <a:tailEnd type="none" w="med" len="med"/>
              </a:ln>
            </p:spPr>
          </p:cxnSp>
          <p:sp>
            <p:nvSpPr>
              <p:cNvPr id="634" name="Google Shape;634;p54"/>
              <p:cNvSpPr/>
              <p:nvPr/>
            </p:nvSpPr>
            <p:spPr>
              <a:xfrm rot="8100000">
                <a:off x="4902164" y="1015506"/>
                <a:ext cx="151887" cy="151887"/>
              </a:xfrm>
              <a:prstGeom prst="arc">
                <a:avLst>
                  <a:gd name="adj1" fmla="val 17776405"/>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5" name="Google Shape;635;p54"/>
              <p:cNvCxnSpPr>
                <a:stCxn id="634" idx="2"/>
              </p:cNvCxnSpPr>
              <p:nvPr/>
            </p:nvCxnSpPr>
            <p:spPr>
              <a:xfrm rot="5400000" flipH="1">
                <a:off x="4802907" y="1023649"/>
                <a:ext cx="123300" cy="119700"/>
              </a:xfrm>
              <a:prstGeom prst="straightConnector1">
                <a:avLst/>
              </a:prstGeom>
              <a:noFill/>
              <a:ln w="9525" cap="flat" cmpd="sng">
                <a:solidFill>
                  <a:schemeClr val="lt1"/>
                </a:solidFill>
                <a:prstDash val="solid"/>
                <a:round/>
                <a:headEnd type="none" w="med" len="med"/>
                <a:tailEnd type="none" w="med" len="med"/>
              </a:ln>
            </p:spPr>
          </p:cxnSp>
        </p:grpSp>
        <p:cxnSp>
          <p:nvCxnSpPr>
            <p:cNvPr id="636" name="Google Shape;636;p54"/>
            <p:cNvCxnSpPr>
              <a:stCxn id="628" idx="2"/>
              <a:endCxn id="630" idx="2"/>
            </p:cNvCxnSpPr>
            <p:nvPr/>
          </p:nvCxnSpPr>
          <p:spPr>
            <a:xfrm rot="5400000">
              <a:off x="4500745" y="1083250"/>
              <a:ext cx="130800" cy="0"/>
            </a:xfrm>
            <a:prstGeom prst="straightConnector1">
              <a:avLst/>
            </a:prstGeom>
            <a:noFill/>
            <a:ln w="9525" cap="flat" cmpd="sng">
              <a:solidFill>
                <a:schemeClr val="lt1"/>
              </a:solidFill>
              <a:prstDash val="solid"/>
              <a:round/>
              <a:headEnd type="none" w="med" len="med"/>
              <a:tailEnd type="none" w="med" len="med"/>
            </a:ln>
          </p:spPr>
        </p:cxnSp>
        <p:cxnSp>
          <p:nvCxnSpPr>
            <p:cNvPr id="637" name="Google Shape;637;p54"/>
            <p:cNvCxnSpPr/>
            <p:nvPr/>
          </p:nvCxnSpPr>
          <p:spPr>
            <a:xfrm flipH="1">
              <a:off x="4527184" y="999281"/>
              <a:ext cx="900" cy="167700"/>
            </a:xfrm>
            <a:prstGeom prst="straightConnector1">
              <a:avLst/>
            </a:prstGeom>
            <a:noFill/>
            <a:ln w="9525" cap="rnd" cmpd="sng">
              <a:solidFill>
                <a:schemeClr val="lt1"/>
              </a:solidFill>
              <a:prstDash val="solid"/>
              <a:round/>
              <a:headEnd type="none" w="med" len="med"/>
              <a:tailEnd type="none" w="med" len="med"/>
            </a:ln>
          </p:spPr>
        </p:cxnSp>
        <p:cxnSp>
          <p:nvCxnSpPr>
            <p:cNvPr id="638" name="Google Shape;638;p54"/>
            <p:cNvCxnSpPr>
              <a:stCxn id="632" idx="2"/>
              <a:endCxn id="634" idx="2"/>
            </p:cNvCxnSpPr>
            <p:nvPr/>
          </p:nvCxnSpPr>
          <p:spPr>
            <a:xfrm rot="5400000">
              <a:off x="4859007" y="1079633"/>
              <a:ext cx="130800" cy="0"/>
            </a:xfrm>
            <a:prstGeom prst="straightConnector1">
              <a:avLst/>
            </a:prstGeom>
            <a:noFill/>
            <a:ln w="9525" cap="flat" cmpd="sng">
              <a:solidFill>
                <a:schemeClr val="lt1"/>
              </a:solidFill>
              <a:prstDash val="solid"/>
              <a:round/>
              <a:headEnd type="none" w="med" len="med"/>
              <a:tailEnd type="none" w="med" len="med"/>
            </a:ln>
          </p:spPr>
        </p:cxnSp>
        <p:cxnSp>
          <p:nvCxnSpPr>
            <p:cNvPr id="639" name="Google Shape;639;p54"/>
            <p:cNvCxnSpPr/>
            <p:nvPr/>
          </p:nvCxnSpPr>
          <p:spPr>
            <a:xfrm>
              <a:off x="4962470" y="999281"/>
              <a:ext cx="900" cy="167700"/>
            </a:xfrm>
            <a:prstGeom prst="straightConnector1">
              <a:avLst/>
            </a:prstGeom>
            <a:noFill/>
            <a:ln w="9525" cap="rnd" cmpd="sng">
              <a:solidFill>
                <a:schemeClr val="lt1"/>
              </a:solidFill>
              <a:prstDash val="solid"/>
              <a:round/>
              <a:headEnd type="none" w="med" len="med"/>
              <a:tailEnd type="none" w="med" len="med"/>
            </a:ln>
          </p:spPr>
        </p:cxnSp>
        <p:cxnSp>
          <p:nvCxnSpPr>
            <p:cNvPr id="640" name="Google Shape;640;p54"/>
            <p:cNvCxnSpPr>
              <a:stCxn id="627" idx="3"/>
              <a:endCxn id="627" idx="0"/>
            </p:cNvCxnSpPr>
            <p:nvPr/>
          </p:nvCxnSpPr>
          <p:spPr>
            <a:xfrm rot="5400000">
              <a:off x="4745467" y="1079799"/>
              <a:ext cx="117600" cy="1800"/>
            </a:xfrm>
            <a:prstGeom prst="straightConnector1">
              <a:avLst/>
            </a:prstGeom>
            <a:noFill/>
            <a:ln w="9525" cap="flat" cmpd="sng">
              <a:solidFill>
                <a:schemeClr val="lt1"/>
              </a:solidFill>
              <a:prstDash val="solid"/>
              <a:round/>
              <a:headEnd type="none" w="med" len="med"/>
              <a:tailEnd type="none" w="med" len="med"/>
            </a:ln>
          </p:spPr>
        </p:cxnSp>
        <p:cxnSp>
          <p:nvCxnSpPr>
            <p:cNvPr id="641" name="Google Shape;641;p54"/>
            <p:cNvCxnSpPr/>
            <p:nvPr/>
          </p:nvCxnSpPr>
          <p:spPr>
            <a:xfrm flipH="1">
              <a:off x="4725475" y="1001074"/>
              <a:ext cx="900" cy="162300"/>
            </a:xfrm>
            <a:prstGeom prst="straightConnector1">
              <a:avLst/>
            </a:prstGeom>
            <a:noFill/>
            <a:ln w="9525" cap="rnd" cmpd="sng">
              <a:solidFill>
                <a:schemeClr val="lt1"/>
              </a:solidFill>
              <a:prstDash val="solid"/>
              <a:round/>
              <a:headEnd type="none" w="med" len="med"/>
              <a:tailEnd type="none" w="med" len="med"/>
            </a:ln>
          </p:spPr>
        </p:cxnSp>
        <p:cxnSp>
          <p:nvCxnSpPr>
            <p:cNvPr id="642" name="Google Shape;642;p54"/>
            <p:cNvCxnSpPr/>
            <p:nvPr/>
          </p:nvCxnSpPr>
          <p:spPr>
            <a:xfrm flipH="1">
              <a:off x="4764450" y="1001074"/>
              <a:ext cx="900" cy="162300"/>
            </a:xfrm>
            <a:prstGeom prst="straightConnector1">
              <a:avLst/>
            </a:prstGeom>
            <a:noFill/>
            <a:ln w="9525" cap="rnd" cmpd="sng">
              <a:solidFill>
                <a:schemeClr val="lt1"/>
              </a:solidFill>
              <a:prstDash val="solid"/>
              <a:round/>
              <a:headEnd type="none" w="med" len="med"/>
              <a:tailEnd type="none" w="med" len="med"/>
            </a:ln>
          </p:spPr>
        </p:cxnSp>
        <p:cxnSp>
          <p:nvCxnSpPr>
            <p:cNvPr id="643" name="Google Shape;643;p54"/>
            <p:cNvCxnSpPr>
              <a:stCxn id="627" idx="2"/>
              <a:endCxn id="627" idx="1"/>
            </p:cNvCxnSpPr>
            <p:nvPr/>
          </p:nvCxnSpPr>
          <p:spPr>
            <a:xfrm rot="5400000">
              <a:off x="4628017" y="1081749"/>
              <a:ext cx="117600" cy="1800"/>
            </a:xfrm>
            <a:prstGeom prst="straightConnector1">
              <a:avLst/>
            </a:prstGeom>
            <a:noFill/>
            <a:ln w="9525" cap="flat" cmpd="sng">
              <a:solidFill>
                <a:schemeClr val="lt1"/>
              </a:solidFill>
              <a:prstDash val="solid"/>
              <a:round/>
              <a:headEnd type="none" w="med" len="med"/>
              <a:tailEnd type="none" w="med" len="med"/>
            </a:ln>
          </p:spPr>
        </p:cxnSp>
      </p:grpSp>
      <p:sp>
        <p:nvSpPr>
          <p:cNvPr id="644" name="Google Shape;644;p54"/>
          <p:cNvSpPr txBox="1"/>
          <p:nvPr/>
        </p:nvSpPr>
        <p:spPr>
          <a:xfrm rot="5400000">
            <a:off x="8121000" y="2007749"/>
            <a:ext cx="1124700" cy="217200"/>
          </a:xfrm>
          <a:prstGeom prst="rect">
            <a:avLst/>
          </a:prstGeom>
          <a:noFill/>
          <a:ln>
            <a:noFill/>
          </a:ln>
        </p:spPr>
        <p:txBody>
          <a:bodyPr spcFirstLastPara="1" wrap="square" lIns="0" tIns="91425" rIns="0" bIns="91425" anchor="ctr" anchorCtr="0">
            <a:noAutofit/>
          </a:bodyPr>
          <a:lstStyle/>
          <a:p>
            <a:pPr marL="0" lvl="0" indent="0" algn="r" rtl="0">
              <a:spcBef>
                <a:spcPts val="0"/>
              </a:spcBef>
              <a:spcAft>
                <a:spcPts val="0"/>
              </a:spcAft>
              <a:buNone/>
            </a:pPr>
            <a:r>
              <a:rPr lang="en" sz="1000">
                <a:solidFill>
                  <a:schemeClr val="lt1"/>
                </a:solidFill>
                <a:latin typeface="Lato Light"/>
                <a:ea typeface="Lato Light"/>
                <a:cs typeface="Lato Light"/>
                <a:sym typeface="Lato Light"/>
              </a:rPr>
              <a:t>ABOUT</a:t>
            </a:r>
            <a:r>
              <a:rPr lang="en" sz="1000">
                <a:solidFill>
                  <a:schemeClr val="lt1"/>
                </a:solidFill>
                <a:latin typeface="Lato Black"/>
                <a:ea typeface="Lato Black"/>
                <a:cs typeface="Lato Black"/>
                <a:sym typeface="Lato Black"/>
              </a:rPr>
              <a:t> DNA DAY</a:t>
            </a:r>
            <a:endParaRPr sz="1000">
              <a:solidFill>
                <a:schemeClr val="lt1"/>
              </a:solidFill>
              <a:latin typeface="Lato Black"/>
              <a:ea typeface="Lato Black"/>
              <a:cs typeface="Lato Black"/>
              <a:sym typeface="Lato Black"/>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697"/>
        <p:cNvGrpSpPr/>
        <p:nvPr/>
      </p:nvGrpSpPr>
      <p:grpSpPr>
        <a:xfrm>
          <a:off x="0" y="0"/>
          <a:ext cx="0" cy="0"/>
          <a:chOff x="0" y="0"/>
          <a:chExt cx="0" cy="0"/>
        </a:xfrm>
      </p:grpSpPr>
      <p:sp>
        <p:nvSpPr>
          <p:cNvPr id="698" name="Google Shape;698;p57"/>
          <p:cNvSpPr txBox="1">
            <a:spLocks noGrp="1"/>
          </p:cNvSpPr>
          <p:nvPr>
            <p:ph type="title"/>
          </p:nvPr>
        </p:nvSpPr>
        <p:spPr>
          <a:xfrm flipH="1">
            <a:off x="4259550" y="2048550"/>
            <a:ext cx="2840400" cy="1292400"/>
          </a:xfrm>
          <a:prstGeom prst="rect">
            <a:avLst/>
          </a:prstGeom>
        </p:spPr>
        <p:txBody>
          <a:bodyPr spcFirstLastPara="1" wrap="square" lIns="0" tIns="91425" rIns="0" bIns="91425" anchor="ctr" anchorCtr="0">
            <a:noAutofit/>
          </a:bodyPr>
          <a:lstStyle/>
          <a:p>
            <a:pPr marL="0" lvl="0" indent="0" algn="r" rtl="0">
              <a:spcBef>
                <a:spcPts val="0"/>
              </a:spcBef>
              <a:spcAft>
                <a:spcPts val="0"/>
              </a:spcAft>
              <a:buNone/>
            </a:pPr>
            <a:r>
              <a:rPr lang="en">
                <a:latin typeface="Lato Light"/>
                <a:ea typeface="Lato Light"/>
                <a:cs typeface="Lato Light"/>
                <a:sym typeface="Lato Light"/>
              </a:rPr>
              <a:t>DNA</a:t>
            </a:r>
            <a:r>
              <a:rPr lang="en"/>
              <a:t> PROTEINS</a:t>
            </a:r>
            <a:endParaRPr/>
          </a:p>
        </p:txBody>
      </p:sp>
      <p:sp>
        <p:nvSpPr>
          <p:cNvPr id="699" name="Google Shape;699;p57"/>
          <p:cNvSpPr txBox="1">
            <a:spLocks noGrp="1"/>
          </p:cNvSpPr>
          <p:nvPr>
            <p:ph type="subTitle" idx="1"/>
          </p:nvPr>
        </p:nvSpPr>
        <p:spPr>
          <a:xfrm flipH="1">
            <a:off x="4259550" y="3623000"/>
            <a:ext cx="2840400" cy="716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You can enter a subtitle here if you need it</a:t>
            </a:r>
            <a:endParaRPr/>
          </a:p>
        </p:txBody>
      </p:sp>
      <p:sp>
        <p:nvSpPr>
          <p:cNvPr id="700" name="Google Shape;700;p57"/>
          <p:cNvSpPr txBox="1">
            <a:spLocks noGrp="1"/>
          </p:cNvSpPr>
          <p:nvPr>
            <p:ph type="title" idx="2"/>
          </p:nvPr>
        </p:nvSpPr>
        <p:spPr>
          <a:xfrm flipH="1">
            <a:off x="6138738" y="805300"/>
            <a:ext cx="961200" cy="96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pic>
        <p:nvPicPr>
          <p:cNvPr id="701" name="Google Shape;701;p57"/>
          <p:cNvPicPr preferRelativeResize="0"/>
          <p:nvPr/>
        </p:nvPicPr>
        <p:blipFill rotWithShape="1">
          <a:blip r:embed="rId3">
            <a:alphaModFix/>
          </a:blip>
          <a:srcRect l="4810" r="12817"/>
          <a:stretch/>
        </p:blipFill>
        <p:spPr>
          <a:xfrm rot="-5400000">
            <a:off x="27250" y="390876"/>
            <a:ext cx="4094899" cy="3313148"/>
          </a:xfrm>
          <a:prstGeom prst="rect">
            <a:avLst/>
          </a:prstGeom>
          <a:noFill/>
          <a:ln>
            <a:noFill/>
          </a:ln>
        </p:spPr>
      </p:pic>
      <p:sp>
        <p:nvSpPr>
          <p:cNvPr id="702" name="Google Shape;702;p57"/>
          <p:cNvSpPr txBox="1"/>
          <p:nvPr/>
        </p:nvSpPr>
        <p:spPr>
          <a:xfrm rot="5400000">
            <a:off x="8514275" y="1089675"/>
            <a:ext cx="338100" cy="220800"/>
          </a:xfrm>
          <a:prstGeom prst="rect">
            <a:avLst/>
          </a:prstGeom>
          <a:noFill/>
          <a:ln>
            <a:noFill/>
          </a:ln>
        </p:spPr>
        <p:txBody>
          <a:bodyPr spcFirstLastPara="1" wrap="square" lIns="0" tIns="91425" rIns="0" bIns="91425" anchor="ctr" anchorCtr="0">
            <a:noAutofit/>
          </a:bodyPr>
          <a:lstStyle/>
          <a:p>
            <a:pPr marL="0" lvl="0" indent="0" algn="r" rtl="0">
              <a:spcBef>
                <a:spcPts val="0"/>
              </a:spcBef>
              <a:spcAft>
                <a:spcPts val="0"/>
              </a:spcAft>
              <a:buNone/>
            </a:pPr>
            <a:r>
              <a:rPr lang="en" sz="1000" b="1">
                <a:solidFill>
                  <a:schemeClr val="lt1"/>
                </a:solidFill>
                <a:latin typeface="Lato"/>
                <a:ea typeface="Lato"/>
                <a:cs typeface="Lato"/>
                <a:sym typeface="Lato"/>
              </a:rPr>
              <a:t>2022</a:t>
            </a:r>
            <a:endParaRPr sz="1000">
              <a:solidFill>
                <a:schemeClr val="lt1"/>
              </a:solidFill>
              <a:latin typeface="Lato Black"/>
              <a:ea typeface="Lato Black"/>
              <a:cs typeface="Lato Black"/>
              <a:sym typeface="Lato Black"/>
            </a:endParaRPr>
          </a:p>
        </p:txBody>
      </p:sp>
      <p:grpSp>
        <p:nvGrpSpPr>
          <p:cNvPr id="703" name="Google Shape;703;p57"/>
          <p:cNvGrpSpPr/>
          <p:nvPr/>
        </p:nvGrpSpPr>
        <p:grpSpPr>
          <a:xfrm rot="5400000">
            <a:off x="8459352" y="525364"/>
            <a:ext cx="448016" cy="159289"/>
            <a:chOff x="4405045" y="960533"/>
            <a:chExt cx="680462" cy="241934"/>
          </a:xfrm>
        </p:grpSpPr>
        <p:grpSp>
          <p:nvGrpSpPr>
            <p:cNvPr id="704" name="Google Shape;704;p57"/>
            <p:cNvGrpSpPr/>
            <p:nvPr/>
          </p:nvGrpSpPr>
          <p:grpSpPr>
            <a:xfrm>
              <a:off x="4405045" y="960533"/>
              <a:ext cx="680462" cy="241934"/>
              <a:chOff x="4405045" y="960533"/>
              <a:chExt cx="680462" cy="241934"/>
            </a:xfrm>
          </p:grpSpPr>
          <p:sp>
            <p:nvSpPr>
              <p:cNvPr id="705" name="Google Shape;705;p57"/>
              <p:cNvSpPr/>
              <p:nvPr/>
            </p:nvSpPr>
            <p:spPr>
              <a:xfrm rot="2700000">
                <a:off x="4663796" y="997170"/>
                <a:ext cx="163342" cy="168857"/>
              </a:xfrm>
              <a:prstGeom prst="round2DiagRect">
                <a:avLst>
                  <a:gd name="adj1" fmla="val 50000"/>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57"/>
              <p:cNvSpPr/>
              <p:nvPr/>
            </p:nvSpPr>
            <p:spPr>
              <a:xfrm rot="-2700000">
                <a:off x="4436501" y="995607"/>
                <a:ext cx="151887" cy="151887"/>
              </a:xfrm>
              <a:prstGeom prst="arc">
                <a:avLst>
                  <a:gd name="adj1" fmla="val 17826268"/>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7" name="Google Shape;707;p57"/>
              <p:cNvCxnSpPr>
                <a:stCxn id="706" idx="2"/>
                <a:endCxn id="705" idx="1"/>
              </p:cNvCxnSpPr>
              <p:nvPr/>
            </p:nvCxnSpPr>
            <p:spPr>
              <a:xfrm rot="-5400000" flipH="1">
                <a:off x="4564345" y="1019650"/>
                <a:ext cx="123300" cy="119700"/>
              </a:xfrm>
              <a:prstGeom prst="straightConnector1">
                <a:avLst/>
              </a:prstGeom>
              <a:noFill/>
              <a:ln w="9525" cap="flat" cmpd="sng">
                <a:solidFill>
                  <a:schemeClr val="lt1"/>
                </a:solidFill>
                <a:prstDash val="solid"/>
                <a:round/>
                <a:headEnd type="none" w="med" len="med"/>
                <a:tailEnd type="none" w="med" len="med"/>
              </a:ln>
            </p:spPr>
          </p:cxnSp>
          <p:sp>
            <p:nvSpPr>
              <p:cNvPr id="708" name="Google Shape;708;p57"/>
              <p:cNvSpPr/>
              <p:nvPr/>
            </p:nvSpPr>
            <p:spPr>
              <a:xfrm rot="-8100000" flipH="1">
                <a:off x="4436501" y="1019123"/>
                <a:ext cx="151887" cy="151887"/>
              </a:xfrm>
              <a:prstGeom prst="arc">
                <a:avLst>
                  <a:gd name="adj1" fmla="val 17776405"/>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9" name="Google Shape;709;p57"/>
              <p:cNvCxnSpPr>
                <a:stCxn id="708" idx="2"/>
              </p:cNvCxnSpPr>
              <p:nvPr/>
            </p:nvCxnSpPr>
            <p:spPr>
              <a:xfrm rot="-5400000">
                <a:off x="4564345" y="1027266"/>
                <a:ext cx="123300" cy="119700"/>
              </a:xfrm>
              <a:prstGeom prst="straightConnector1">
                <a:avLst/>
              </a:prstGeom>
              <a:noFill/>
              <a:ln w="9525" cap="flat" cmpd="sng">
                <a:solidFill>
                  <a:schemeClr val="lt1"/>
                </a:solidFill>
                <a:prstDash val="solid"/>
                <a:round/>
                <a:headEnd type="none" w="med" len="med"/>
                <a:tailEnd type="none" w="med" len="med"/>
              </a:ln>
            </p:spPr>
          </p:cxnSp>
          <p:sp>
            <p:nvSpPr>
              <p:cNvPr id="710" name="Google Shape;710;p57"/>
              <p:cNvSpPr/>
              <p:nvPr/>
            </p:nvSpPr>
            <p:spPr>
              <a:xfrm rot="2700000" flipH="1">
                <a:off x="4902164" y="991990"/>
                <a:ext cx="151887" cy="151887"/>
              </a:xfrm>
              <a:prstGeom prst="arc">
                <a:avLst>
                  <a:gd name="adj1" fmla="val 17826268"/>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1" name="Google Shape;711;p57"/>
              <p:cNvCxnSpPr>
                <a:stCxn id="710" idx="2"/>
              </p:cNvCxnSpPr>
              <p:nvPr/>
            </p:nvCxnSpPr>
            <p:spPr>
              <a:xfrm rot="5400000">
                <a:off x="4802907" y="1016033"/>
                <a:ext cx="123300" cy="119700"/>
              </a:xfrm>
              <a:prstGeom prst="straightConnector1">
                <a:avLst/>
              </a:prstGeom>
              <a:noFill/>
              <a:ln w="9525" cap="flat" cmpd="sng">
                <a:solidFill>
                  <a:schemeClr val="lt1"/>
                </a:solidFill>
                <a:prstDash val="solid"/>
                <a:round/>
                <a:headEnd type="none" w="med" len="med"/>
                <a:tailEnd type="none" w="med" len="med"/>
              </a:ln>
            </p:spPr>
          </p:cxnSp>
          <p:sp>
            <p:nvSpPr>
              <p:cNvPr id="712" name="Google Shape;712;p57"/>
              <p:cNvSpPr/>
              <p:nvPr/>
            </p:nvSpPr>
            <p:spPr>
              <a:xfrm rot="8100000">
                <a:off x="4902164" y="1015506"/>
                <a:ext cx="151887" cy="151887"/>
              </a:xfrm>
              <a:prstGeom prst="arc">
                <a:avLst>
                  <a:gd name="adj1" fmla="val 17776405"/>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3" name="Google Shape;713;p57"/>
              <p:cNvCxnSpPr>
                <a:stCxn id="712" idx="2"/>
              </p:cNvCxnSpPr>
              <p:nvPr/>
            </p:nvCxnSpPr>
            <p:spPr>
              <a:xfrm rot="5400000" flipH="1">
                <a:off x="4802907" y="1023649"/>
                <a:ext cx="123300" cy="119700"/>
              </a:xfrm>
              <a:prstGeom prst="straightConnector1">
                <a:avLst/>
              </a:prstGeom>
              <a:noFill/>
              <a:ln w="9525" cap="flat" cmpd="sng">
                <a:solidFill>
                  <a:schemeClr val="lt1"/>
                </a:solidFill>
                <a:prstDash val="solid"/>
                <a:round/>
                <a:headEnd type="none" w="med" len="med"/>
                <a:tailEnd type="none" w="med" len="med"/>
              </a:ln>
            </p:spPr>
          </p:cxnSp>
        </p:grpSp>
        <p:cxnSp>
          <p:nvCxnSpPr>
            <p:cNvPr id="714" name="Google Shape;714;p57"/>
            <p:cNvCxnSpPr>
              <a:stCxn id="706" idx="2"/>
              <a:endCxn id="708" idx="2"/>
            </p:cNvCxnSpPr>
            <p:nvPr/>
          </p:nvCxnSpPr>
          <p:spPr>
            <a:xfrm rot="5400000">
              <a:off x="4500745" y="1083250"/>
              <a:ext cx="130800" cy="0"/>
            </a:xfrm>
            <a:prstGeom prst="straightConnector1">
              <a:avLst/>
            </a:prstGeom>
            <a:noFill/>
            <a:ln w="9525" cap="flat" cmpd="sng">
              <a:solidFill>
                <a:schemeClr val="lt1"/>
              </a:solidFill>
              <a:prstDash val="solid"/>
              <a:round/>
              <a:headEnd type="none" w="med" len="med"/>
              <a:tailEnd type="none" w="med" len="med"/>
            </a:ln>
          </p:spPr>
        </p:cxnSp>
        <p:cxnSp>
          <p:nvCxnSpPr>
            <p:cNvPr id="715" name="Google Shape;715;p57"/>
            <p:cNvCxnSpPr/>
            <p:nvPr/>
          </p:nvCxnSpPr>
          <p:spPr>
            <a:xfrm flipH="1">
              <a:off x="4527184" y="999281"/>
              <a:ext cx="900" cy="167700"/>
            </a:xfrm>
            <a:prstGeom prst="straightConnector1">
              <a:avLst/>
            </a:prstGeom>
            <a:noFill/>
            <a:ln w="9525" cap="rnd" cmpd="sng">
              <a:solidFill>
                <a:schemeClr val="lt1"/>
              </a:solidFill>
              <a:prstDash val="solid"/>
              <a:round/>
              <a:headEnd type="none" w="med" len="med"/>
              <a:tailEnd type="none" w="med" len="med"/>
            </a:ln>
          </p:spPr>
        </p:cxnSp>
        <p:cxnSp>
          <p:nvCxnSpPr>
            <p:cNvPr id="716" name="Google Shape;716;p57"/>
            <p:cNvCxnSpPr>
              <a:stCxn id="710" idx="2"/>
              <a:endCxn id="712" idx="2"/>
            </p:cNvCxnSpPr>
            <p:nvPr/>
          </p:nvCxnSpPr>
          <p:spPr>
            <a:xfrm rot="5400000">
              <a:off x="4859007" y="1079633"/>
              <a:ext cx="130800" cy="0"/>
            </a:xfrm>
            <a:prstGeom prst="straightConnector1">
              <a:avLst/>
            </a:prstGeom>
            <a:noFill/>
            <a:ln w="9525" cap="flat" cmpd="sng">
              <a:solidFill>
                <a:schemeClr val="lt1"/>
              </a:solidFill>
              <a:prstDash val="solid"/>
              <a:round/>
              <a:headEnd type="none" w="med" len="med"/>
              <a:tailEnd type="none" w="med" len="med"/>
            </a:ln>
          </p:spPr>
        </p:cxnSp>
        <p:cxnSp>
          <p:nvCxnSpPr>
            <p:cNvPr id="717" name="Google Shape;717;p57"/>
            <p:cNvCxnSpPr/>
            <p:nvPr/>
          </p:nvCxnSpPr>
          <p:spPr>
            <a:xfrm>
              <a:off x="4962470" y="999281"/>
              <a:ext cx="900" cy="167700"/>
            </a:xfrm>
            <a:prstGeom prst="straightConnector1">
              <a:avLst/>
            </a:prstGeom>
            <a:noFill/>
            <a:ln w="9525" cap="rnd" cmpd="sng">
              <a:solidFill>
                <a:schemeClr val="lt1"/>
              </a:solidFill>
              <a:prstDash val="solid"/>
              <a:round/>
              <a:headEnd type="none" w="med" len="med"/>
              <a:tailEnd type="none" w="med" len="med"/>
            </a:ln>
          </p:spPr>
        </p:cxnSp>
        <p:cxnSp>
          <p:nvCxnSpPr>
            <p:cNvPr id="718" name="Google Shape;718;p57"/>
            <p:cNvCxnSpPr>
              <a:stCxn id="705" idx="3"/>
              <a:endCxn id="705" idx="0"/>
            </p:cNvCxnSpPr>
            <p:nvPr/>
          </p:nvCxnSpPr>
          <p:spPr>
            <a:xfrm rot="5400000">
              <a:off x="4745467" y="1079799"/>
              <a:ext cx="117600" cy="1800"/>
            </a:xfrm>
            <a:prstGeom prst="straightConnector1">
              <a:avLst/>
            </a:prstGeom>
            <a:noFill/>
            <a:ln w="9525" cap="flat" cmpd="sng">
              <a:solidFill>
                <a:schemeClr val="lt1"/>
              </a:solidFill>
              <a:prstDash val="solid"/>
              <a:round/>
              <a:headEnd type="none" w="med" len="med"/>
              <a:tailEnd type="none" w="med" len="med"/>
            </a:ln>
          </p:spPr>
        </p:cxnSp>
        <p:cxnSp>
          <p:nvCxnSpPr>
            <p:cNvPr id="719" name="Google Shape;719;p57"/>
            <p:cNvCxnSpPr/>
            <p:nvPr/>
          </p:nvCxnSpPr>
          <p:spPr>
            <a:xfrm flipH="1">
              <a:off x="4725475" y="1001074"/>
              <a:ext cx="900" cy="162300"/>
            </a:xfrm>
            <a:prstGeom prst="straightConnector1">
              <a:avLst/>
            </a:prstGeom>
            <a:noFill/>
            <a:ln w="9525" cap="rnd" cmpd="sng">
              <a:solidFill>
                <a:schemeClr val="lt1"/>
              </a:solidFill>
              <a:prstDash val="solid"/>
              <a:round/>
              <a:headEnd type="none" w="med" len="med"/>
              <a:tailEnd type="none" w="med" len="med"/>
            </a:ln>
          </p:spPr>
        </p:cxnSp>
        <p:cxnSp>
          <p:nvCxnSpPr>
            <p:cNvPr id="720" name="Google Shape;720;p57"/>
            <p:cNvCxnSpPr/>
            <p:nvPr/>
          </p:nvCxnSpPr>
          <p:spPr>
            <a:xfrm flipH="1">
              <a:off x="4764450" y="1001074"/>
              <a:ext cx="900" cy="162300"/>
            </a:xfrm>
            <a:prstGeom prst="straightConnector1">
              <a:avLst/>
            </a:prstGeom>
            <a:noFill/>
            <a:ln w="9525" cap="rnd" cmpd="sng">
              <a:solidFill>
                <a:schemeClr val="lt1"/>
              </a:solidFill>
              <a:prstDash val="solid"/>
              <a:round/>
              <a:headEnd type="none" w="med" len="med"/>
              <a:tailEnd type="none" w="med" len="med"/>
            </a:ln>
          </p:spPr>
        </p:cxnSp>
        <p:cxnSp>
          <p:nvCxnSpPr>
            <p:cNvPr id="721" name="Google Shape;721;p57"/>
            <p:cNvCxnSpPr>
              <a:stCxn id="705" idx="2"/>
              <a:endCxn id="705" idx="1"/>
            </p:cNvCxnSpPr>
            <p:nvPr/>
          </p:nvCxnSpPr>
          <p:spPr>
            <a:xfrm rot="5400000">
              <a:off x="4628017" y="1081749"/>
              <a:ext cx="117600" cy="1800"/>
            </a:xfrm>
            <a:prstGeom prst="straightConnector1">
              <a:avLst/>
            </a:prstGeom>
            <a:noFill/>
            <a:ln w="9525" cap="flat" cmpd="sng">
              <a:solidFill>
                <a:schemeClr val="lt1"/>
              </a:solidFill>
              <a:prstDash val="solid"/>
              <a:round/>
              <a:headEnd type="none" w="med" len="med"/>
              <a:tailEnd type="none" w="med" len="med"/>
            </a:ln>
          </p:spPr>
        </p:cxnSp>
      </p:grpSp>
      <p:sp>
        <p:nvSpPr>
          <p:cNvPr id="722" name="Google Shape;722;p57"/>
          <p:cNvSpPr txBox="1"/>
          <p:nvPr/>
        </p:nvSpPr>
        <p:spPr>
          <a:xfrm rot="5400000">
            <a:off x="8121000" y="2007749"/>
            <a:ext cx="1124700" cy="217200"/>
          </a:xfrm>
          <a:prstGeom prst="rect">
            <a:avLst/>
          </a:prstGeom>
          <a:noFill/>
          <a:ln>
            <a:noFill/>
          </a:ln>
        </p:spPr>
        <p:txBody>
          <a:bodyPr spcFirstLastPara="1" wrap="square" lIns="0" tIns="91425" rIns="0" bIns="91425" anchor="ctr" anchorCtr="0">
            <a:noAutofit/>
          </a:bodyPr>
          <a:lstStyle/>
          <a:p>
            <a:pPr marL="0" lvl="0" indent="0" algn="r" rtl="0">
              <a:spcBef>
                <a:spcPts val="0"/>
              </a:spcBef>
              <a:spcAft>
                <a:spcPts val="0"/>
              </a:spcAft>
              <a:buNone/>
            </a:pPr>
            <a:r>
              <a:rPr lang="en" sz="1000">
                <a:solidFill>
                  <a:schemeClr val="lt1"/>
                </a:solidFill>
                <a:latin typeface="Lato Light"/>
                <a:ea typeface="Lato Light"/>
                <a:cs typeface="Lato Light"/>
                <a:sym typeface="Lato Light"/>
              </a:rPr>
              <a:t>ABOUT</a:t>
            </a:r>
            <a:r>
              <a:rPr lang="en" sz="1000">
                <a:solidFill>
                  <a:schemeClr val="lt1"/>
                </a:solidFill>
                <a:latin typeface="Lato Black"/>
                <a:ea typeface="Lato Black"/>
                <a:cs typeface="Lato Black"/>
                <a:sym typeface="Lato Black"/>
              </a:rPr>
              <a:t> DNA DAY</a:t>
            </a:r>
            <a:endParaRPr sz="1000">
              <a:solidFill>
                <a:schemeClr val="lt1"/>
              </a:solidFill>
              <a:latin typeface="Lato Black"/>
              <a:ea typeface="Lato Black"/>
              <a:cs typeface="Lato Black"/>
              <a:sym typeface="Lato Black"/>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726"/>
        <p:cNvGrpSpPr/>
        <p:nvPr/>
      </p:nvGrpSpPr>
      <p:grpSpPr>
        <a:xfrm>
          <a:off x="0" y="0"/>
          <a:ext cx="0" cy="0"/>
          <a:chOff x="0" y="0"/>
          <a:chExt cx="0" cy="0"/>
        </a:xfrm>
      </p:grpSpPr>
      <p:sp>
        <p:nvSpPr>
          <p:cNvPr id="727" name="Google Shape;727;p58"/>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0">
                <a:latin typeface="Lato Light"/>
                <a:ea typeface="Lato Light"/>
                <a:cs typeface="Lato Light"/>
                <a:sym typeface="Lato Light"/>
              </a:rPr>
              <a:t>RNA</a:t>
            </a:r>
            <a:r>
              <a:rPr lang="en"/>
              <a:t> COMPOSITION</a:t>
            </a:r>
            <a:endParaRPr/>
          </a:p>
        </p:txBody>
      </p:sp>
      <p:sp>
        <p:nvSpPr>
          <p:cNvPr id="728" name="Google Shape;728;p58"/>
          <p:cNvSpPr/>
          <p:nvPr/>
        </p:nvSpPr>
        <p:spPr>
          <a:xfrm>
            <a:off x="4156750" y="1341450"/>
            <a:ext cx="830400" cy="8304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Lato Black"/>
                <a:ea typeface="Lato Black"/>
                <a:cs typeface="Lato Black"/>
                <a:sym typeface="Lato Black"/>
              </a:rPr>
              <a:t>50%</a:t>
            </a:r>
            <a:endParaRPr>
              <a:solidFill>
                <a:schemeClr val="dk2"/>
              </a:solidFill>
              <a:latin typeface="Lato Black"/>
              <a:ea typeface="Lato Black"/>
              <a:cs typeface="Lato Black"/>
              <a:sym typeface="Lato Black"/>
            </a:endParaRPr>
          </a:p>
        </p:txBody>
      </p:sp>
      <p:sp>
        <p:nvSpPr>
          <p:cNvPr id="729" name="Google Shape;729;p58"/>
          <p:cNvSpPr/>
          <p:nvPr/>
        </p:nvSpPr>
        <p:spPr>
          <a:xfrm>
            <a:off x="4156750" y="3307500"/>
            <a:ext cx="830400" cy="8304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Lato Black"/>
                <a:ea typeface="Lato Black"/>
                <a:cs typeface="Lato Black"/>
                <a:sym typeface="Lato Black"/>
              </a:rPr>
              <a:t>25%</a:t>
            </a:r>
            <a:endParaRPr>
              <a:solidFill>
                <a:schemeClr val="dk2"/>
              </a:solidFill>
              <a:latin typeface="Lato Black"/>
              <a:ea typeface="Lato Black"/>
              <a:cs typeface="Lato Black"/>
              <a:sym typeface="Lato Black"/>
            </a:endParaRPr>
          </a:p>
        </p:txBody>
      </p:sp>
      <p:sp>
        <p:nvSpPr>
          <p:cNvPr id="730" name="Google Shape;730;p58"/>
          <p:cNvSpPr txBox="1">
            <a:spLocks noGrp="1"/>
          </p:cNvSpPr>
          <p:nvPr>
            <p:ph type="subTitle" idx="4294967295"/>
          </p:nvPr>
        </p:nvSpPr>
        <p:spPr>
          <a:xfrm>
            <a:off x="1227850" y="1266167"/>
            <a:ext cx="2624100" cy="376200"/>
          </a:xfrm>
          <a:prstGeom prst="rect">
            <a:avLst/>
          </a:prstGeom>
        </p:spPr>
        <p:txBody>
          <a:bodyPr spcFirstLastPara="1" wrap="square" lIns="91425" tIns="91425" rIns="91425" bIns="91425" anchor="ctr" anchorCtr="0">
            <a:noAutofit/>
          </a:bodyPr>
          <a:lstStyle/>
          <a:p>
            <a:pPr marL="0" lvl="0" indent="0" algn="r" rtl="0">
              <a:spcBef>
                <a:spcPts val="0"/>
              </a:spcBef>
              <a:spcAft>
                <a:spcPts val="1200"/>
              </a:spcAft>
              <a:buNone/>
            </a:pPr>
            <a:r>
              <a:rPr lang="en" sz="2100">
                <a:latin typeface="Lato Black"/>
                <a:ea typeface="Lato Black"/>
                <a:cs typeface="Lato Black"/>
                <a:sym typeface="Lato Black"/>
              </a:rPr>
              <a:t>ADENINE</a:t>
            </a:r>
            <a:endParaRPr sz="2100">
              <a:latin typeface="Lato Black"/>
              <a:ea typeface="Lato Black"/>
              <a:cs typeface="Lato Black"/>
              <a:sym typeface="Lato Black"/>
            </a:endParaRPr>
          </a:p>
        </p:txBody>
      </p:sp>
      <p:sp>
        <p:nvSpPr>
          <p:cNvPr id="731" name="Google Shape;731;p58"/>
          <p:cNvSpPr txBox="1">
            <a:spLocks noGrp="1"/>
          </p:cNvSpPr>
          <p:nvPr>
            <p:ph type="subTitle" idx="4294967295"/>
          </p:nvPr>
        </p:nvSpPr>
        <p:spPr>
          <a:xfrm>
            <a:off x="1227850" y="1742525"/>
            <a:ext cx="2624100" cy="533700"/>
          </a:xfrm>
          <a:prstGeom prst="rect">
            <a:avLst/>
          </a:prstGeom>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a:t>Venus</a:t>
            </a:r>
            <a:r>
              <a:rPr lang="en" b="1"/>
              <a:t> </a:t>
            </a:r>
            <a:r>
              <a:rPr lang="en"/>
              <a:t>has a beautiful name and it’s hot</a:t>
            </a:r>
            <a:endParaRPr/>
          </a:p>
        </p:txBody>
      </p:sp>
      <p:sp>
        <p:nvSpPr>
          <p:cNvPr id="732" name="Google Shape;732;p58"/>
          <p:cNvSpPr txBox="1">
            <a:spLocks noGrp="1"/>
          </p:cNvSpPr>
          <p:nvPr>
            <p:ph type="subTitle" idx="4294967295"/>
          </p:nvPr>
        </p:nvSpPr>
        <p:spPr>
          <a:xfrm>
            <a:off x="1227850" y="3238209"/>
            <a:ext cx="2624100" cy="376200"/>
          </a:xfrm>
          <a:prstGeom prst="rect">
            <a:avLst/>
          </a:prstGeom>
        </p:spPr>
        <p:txBody>
          <a:bodyPr spcFirstLastPara="1" wrap="square" lIns="91425" tIns="91425" rIns="91425" bIns="91425" anchor="ctr" anchorCtr="0">
            <a:noAutofit/>
          </a:bodyPr>
          <a:lstStyle/>
          <a:p>
            <a:pPr marL="0" lvl="0" indent="0" algn="r" rtl="0">
              <a:spcBef>
                <a:spcPts val="0"/>
              </a:spcBef>
              <a:spcAft>
                <a:spcPts val="1200"/>
              </a:spcAft>
              <a:buNone/>
            </a:pPr>
            <a:r>
              <a:rPr lang="en" sz="2100">
                <a:latin typeface="Lato Black"/>
                <a:ea typeface="Lato Black"/>
                <a:cs typeface="Lato Black"/>
                <a:sym typeface="Lato Black"/>
              </a:rPr>
              <a:t>GUANINE</a:t>
            </a:r>
            <a:endParaRPr sz="2100">
              <a:latin typeface="Lato Black"/>
              <a:ea typeface="Lato Black"/>
              <a:cs typeface="Lato Black"/>
              <a:sym typeface="Lato Black"/>
            </a:endParaRPr>
          </a:p>
        </p:txBody>
      </p:sp>
      <p:sp>
        <p:nvSpPr>
          <p:cNvPr id="733" name="Google Shape;733;p58"/>
          <p:cNvSpPr txBox="1">
            <a:spLocks noGrp="1"/>
          </p:cNvSpPr>
          <p:nvPr>
            <p:ph type="subTitle" idx="4294967295"/>
          </p:nvPr>
        </p:nvSpPr>
        <p:spPr>
          <a:xfrm>
            <a:off x="1227850" y="3708800"/>
            <a:ext cx="2624100" cy="533700"/>
          </a:xfrm>
          <a:prstGeom prst="rect">
            <a:avLst/>
          </a:prstGeom>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a:t>Saturn</a:t>
            </a:r>
            <a:r>
              <a:rPr lang="en" b="1"/>
              <a:t> </a:t>
            </a:r>
            <a:r>
              <a:rPr lang="en"/>
              <a:t>is a gas giant. It's composed of hydrogen</a:t>
            </a:r>
            <a:endParaRPr/>
          </a:p>
        </p:txBody>
      </p:sp>
      <p:sp>
        <p:nvSpPr>
          <p:cNvPr id="734" name="Google Shape;734;p58"/>
          <p:cNvSpPr txBox="1">
            <a:spLocks noGrp="1"/>
          </p:cNvSpPr>
          <p:nvPr>
            <p:ph type="subTitle" idx="4294967295"/>
          </p:nvPr>
        </p:nvSpPr>
        <p:spPr>
          <a:xfrm>
            <a:off x="5291950" y="2252188"/>
            <a:ext cx="2624100" cy="376200"/>
          </a:xfrm>
          <a:prstGeom prst="rect">
            <a:avLst/>
          </a:prstGeom>
        </p:spPr>
        <p:txBody>
          <a:bodyPr spcFirstLastPara="1" wrap="square" lIns="91425" tIns="91425" rIns="91425" bIns="91425" anchor="ctr" anchorCtr="0">
            <a:noAutofit/>
          </a:bodyPr>
          <a:lstStyle/>
          <a:p>
            <a:pPr marL="0" lvl="0" indent="0" algn="l" rtl="0">
              <a:spcBef>
                <a:spcPts val="0"/>
              </a:spcBef>
              <a:spcAft>
                <a:spcPts val="1200"/>
              </a:spcAft>
              <a:buNone/>
            </a:pPr>
            <a:r>
              <a:rPr lang="en" sz="2100">
                <a:latin typeface="Lato Black"/>
                <a:ea typeface="Lato Black"/>
                <a:cs typeface="Lato Black"/>
                <a:sym typeface="Lato Black"/>
              </a:rPr>
              <a:t>CYTOSINE</a:t>
            </a:r>
            <a:endParaRPr sz="2100">
              <a:latin typeface="Lato Black"/>
              <a:ea typeface="Lato Black"/>
              <a:cs typeface="Lato Black"/>
              <a:sym typeface="Lato Black"/>
            </a:endParaRPr>
          </a:p>
        </p:txBody>
      </p:sp>
      <p:sp>
        <p:nvSpPr>
          <p:cNvPr id="735" name="Google Shape;735;p58"/>
          <p:cNvSpPr txBox="1">
            <a:spLocks noGrp="1"/>
          </p:cNvSpPr>
          <p:nvPr>
            <p:ph type="subTitle" idx="4294967295"/>
          </p:nvPr>
        </p:nvSpPr>
        <p:spPr>
          <a:xfrm>
            <a:off x="5291950" y="2725663"/>
            <a:ext cx="2624100" cy="5337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t>Despite being red, Mars</a:t>
            </a:r>
            <a:r>
              <a:rPr lang="en" b="1"/>
              <a:t> </a:t>
            </a:r>
            <a:r>
              <a:rPr lang="en"/>
              <a:t>is actually a cold place</a:t>
            </a:r>
            <a:endParaRPr/>
          </a:p>
        </p:txBody>
      </p:sp>
      <p:sp>
        <p:nvSpPr>
          <p:cNvPr id="736" name="Google Shape;736;p58"/>
          <p:cNvSpPr/>
          <p:nvPr/>
        </p:nvSpPr>
        <p:spPr>
          <a:xfrm>
            <a:off x="4156750" y="2324474"/>
            <a:ext cx="830400" cy="8304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Lato Black"/>
                <a:ea typeface="Lato Black"/>
                <a:cs typeface="Lato Black"/>
                <a:sym typeface="Lato Black"/>
              </a:rPr>
              <a:t>90%</a:t>
            </a:r>
            <a:endParaRPr>
              <a:solidFill>
                <a:schemeClr val="dk2"/>
              </a:solidFill>
            </a:endParaRPr>
          </a:p>
        </p:txBody>
      </p:sp>
      <p:sp>
        <p:nvSpPr>
          <p:cNvPr id="737" name="Google Shape;737;p58"/>
          <p:cNvSpPr/>
          <p:nvPr/>
        </p:nvSpPr>
        <p:spPr>
          <a:xfrm>
            <a:off x="4238503" y="1423203"/>
            <a:ext cx="666600" cy="666600"/>
          </a:xfrm>
          <a:prstGeom prst="arc">
            <a:avLst>
              <a:gd name="adj1" fmla="val 16200000"/>
              <a:gd name="adj2" fmla="val 5361416"/>
            </a:avLst>
          </a:prstGeom>
          <a:noFill/>
          <a:ln w="38100" cap="sq"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38" name="Google Shape;738;p58"/>
          <p:cNvSpPr/>
          <p:nvPr/>
        </p:nvSpPr>
        <p:spPr>
          <a:xfrm>
            <a:off x="4238518" y="3389268"/>
            <a:ext cx="666900" cy="666900"/>
          </a:xfrm>
          <a:prstGeom prst="arc">
            <a:avLst>
              <a:gd name="adj1" fmla="val 16200000"/>
              <a:gd name="adj2" fmla="val 44261"/>
            </a:avLst>
          </a:prstGeom>
          <a:noFill/>
          <a:ln w="38100" cap="sq"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8"/>
          <p:cNvSpPr/>
          <p:nvPr/>
        </p:nvSpPr>
        <p:spPr>
          <a:xfrm>
            <a:off x="4238518" y="2406242"/>
            <a:ext cx="666900" cy="666900"/>
          </a:xfrm>
          <a:prstGeom prst="arc">
            <a:avLst>
              <a:gd name="adj1" fmla="val 16200000"/>
              <a:gd name="adj2" fmla="val 14549532"/>
            </a:avLst>
          </a:prstGeom>
          <a:noFill/>
          <a:ln w="38100" cap="sq"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40" name="Google Shape;740;p58"/>
          <p:cNvPicPr preferRelativeResize="0"/>
          <p:nvPr/>
        </p:nvPicPr>
        <p:blipFill rotWithShape="1">
          <a:blip r:embed="rId3">
            <a:alphaModFix/>
          </a:blip>
          <a:srcRect l="19345" t="1380" r="17985" b="1380"/>
          <a:stretch/>
        </p:blipFill>
        <p:spPr>
          <a:xfrm>
            <a:off x="7678900" y="276786"/>
            <a:ext cx="1054648" cy="1090727"/>
          </a:xfrm>
          <a:prstGeom prst="rect">
            <a:avLst/>
          </a:prstGeom>
          <a:noFill/>
          <a:ln>
            <a:noFill/>
          </a:ln>
        </p:spPr>
      </p:pic>
      <p:pic>
        <p:nvPicPr>
          <p:cNvPr id="741" name="Google Shape;741;p58"/>
          <p:cNvPicPr preferRelativeResize="0"/>
          <p:nvPr/>
        </p:nvPicPr>
        <p:blipFill rotWithShape="1">
          <a:blip r:embed="rId4">
            <a:alphaModFix/>
          </a:blip>
          <a:srcRect l="29945" t="6866" r="29949" b="6874"/>
          <a:stretch/>
        </p:blipFill>
        <p:spPr>
          <a:xfrm>
            <a:off x="7615499" y="3436325"/>
            <a:ext cx="864102" cy="1314049"/>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745"/>
        <p:cNvGrpSpPr/>
        <p:nvPr/>
      </p:nvGrpSpPr>
      <p:grpSpPr>
        <a:xfrm>
          <a:off x="0" y="0"/>
          <a:ext cx="0" cy="0"/>
          <a:chOff x="0" y="0"/>
          <a:chExt cx="0" cy="0"/>
        </a:xfrm>
      </p:grpSpPr>
      <p:sp>
        <p:nvSpPr>
          <p:cNvPr id="746" name="Google Shape;746;p59"/>
          <p:cNvSpPr/>
          <p:nvPr/>
        </p:nvSpPr>
        <p:spPr>
          <a:xfrm>
            <a:off x="4851600" y="1219097"/>
            <a:ext cx="2736900" cy="27369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9"/>
          <p:cNvSpPr txBox="1">
            <a:spLocks noGrp="1"/>
          </p:cNvSpPr>
          <p:nvPr>
            <p:ph type="title"/>
          </p:nvPr>
        </p:nvSpPr>
        <p:spPr>
          <a:xfrm>
            <a:off x="4960450" y="1734147"/>
            <a:ext cx="2519100" cy="113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75%</a:t>
            </a:r>
            <a:endParaRPr/>
          </a:p>
        </p:txBody>
      </p:sp>
      <p:sp>
        <p:nvSpPr>
          <p:cNvPr id="748" name="Google Shape;748;p59"/>
          <p:cNvSpPr txBox="1">
            <a:spLocks noGrp="1"/>
          </p:cNvSpPr>
          <p:nvPr>
            <p:ph type="subTitle" idx="1"/>
          </p:nvPr>
        </p:nvSpPr>
        <p:spPr>
          <a:xfrm>
            <a:off x="4960450" y="2843942"/>
            <a:ext cx="2519100" cy="59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a:t>
            </a:r>
            <a:endParaRPr/>
          </a:p>
        </p:txBody>
      </p:sp>
      <p:sp>
        <p:nvSpPr>
          <p:cNvPr id="749" name="Google Shape;749;p59"/>
          <p:cNvSpPr txBox="1">
            <a:spLocks noGrp="1"/>
          </p:cNvSpPr>
          <p:nvPr>
            <p:ph type="title" idx="2"/>
          </p:nvPr>
        </p:nvSpPr>
        <p:spPr>
          <a:xfrm>
            <a:off x="1555500" y="1126070"/>
            <a:ext cx="2854500" cy="70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821,000</a:t>
            </a:r>
            <a:endParaRPr/>
          </a:p>
        </p:txBody>
      </p:sp>
      <p:sp>
        <p:nvSpPr>
          <p:cNvPr id="750" name="Google Shape;750;p59"/>
          <p:cNvSpPr txBox="1">
            <a:spLocks noGrp="1"/>
          </p:cNvSpPr>
          <p:nvPr>
            <p:ph type="subTitle" idx="3"/>
          </p:nvPr>
        </p:nvSpPr>
        <p:spPr>
          <a:xfrm>
            <a:off x="1555512" y="1987093"/>
            <a:ext cx="2854500" cy="29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has several rings</a:t>
            </a:r>
            <a:endParaRPr/>
          </a:p>
        </p:txBody>
      </p:sp>
      <p:sp>
        <p:nvSpPr>
          <p:cNvPr id="751" name="Google Shape;751;p59"/>
          <p:cNvSpPr txBox="1">
            <a:spLocks noGrp="1"/>
          </p:cNvSpPr>
          <p:nvPr>
            <p:ph type="title" idx="4"/>
          </p:nvPr>
        </p:nvSpPr>
        <p:spPr>
          <a:xfrm>
            <a:off x="1555500" y="2863325"/>
            <a:ext cx="2854500" cy="70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537,500</a:t>
            </a:r>
            <a:endParaRPr/>
          </a:p>
        </p:txBody>
      </p:sp>
      <p:sp>
        <p:nvSpPr>
          <p:cNvPr id="752" name="Google Shape;752;p59"/>
          <p:cNvSpPr txBox="1">
            <a:spLocks noGrp="1"/>
          </p:cNvSpPr>
          <p:nvPr>
            <p:ph type="subTitle" idx="5"/>
          </p:nvPr>
        </p:nvSpPr>
        <p:spPr>
          <a:xfrm>
            <a:off x="1555512" y="3724330"/>
            <a:ext cx="2854500" cy="29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 is a cold planet</a:t>
            </a:r>
            <a:endParaRPr/>
          </a:p>
        </p:txBody>
      </p:sp>
      <p:pic>
        <p:nvPicPr>
          <p:cNvPr id="753" name="Google Shape;753;p59"/>
          <p:cNvPicPr preferRelativeResize="0"/>
          <p:nvPr/>
        </p:nvPicPr>
        <p:blipFill>
          <a:blip r:embed="rId3">
            <a:alphaModFix/>
          </a:blip>
          <a:stretch>
            <a:fillRect/>
          </a:stretch>
        </p:blipFill>
        <p:spPr>
          <a:xfrm>
            <a:off x="7270200" y="2704376"/>
            <a:ext cx="1274800" cy="2017551"/>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57"/>
        <p:cNvGrpSpPr/>
        <p:nvPr/>
      </p:nvGrpSpPr>
      <p:grpSpPr>
        <a:xfrm>
          <a:off x="0" y="0"/>
          <a:ext cx="0" cy="0"/>
          <a:chOff x="0" y="0"/>
          <a:chExt cx="0" cy="0"/>
        </a:xfrm>
      </p:grpSpPr>
      <p:sp>
        <p:nvSpPr>
          <p:cNvPr id="758" name="Google Shape;758;p60"/>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0">
                <a:latin typeface="Lato Light"/>
                <a:ea typeface="Lato Light"/>
                <a:cs typeface="Lato Light"/>
                <a:sym typeface="Lato Light"/>
              </a:rPr>
              <a:t>NEW RESEARCH</a:t>
            </a:r>
            <a:r>
              <a:rPr lang="en"/>
              <a:t> ABOUT DNA</a:t>
            </a:r>
            <a:endParaRPr/>
          </a:p>
        </p:txBody>
      </p:sp>
      <p:grpSp>
        <p:nvGrpSpPr>
          <p:cNvPr id="759" name="Google Shape;759;p60"/>
          <p:cNvGrpSpPr/>
          <p:nvPr/>
        </p:nvGrpSpPr>
        <p:grpSpPr>
          <a:xfrm>
            <a:off x="1125718" y="1604425"/>
            <a:ext cx="4547174" cy="2422445"/>
            <a:chOff x="233350" y="949250"/>
            <a:chExt cx="7137300" cy="3802300"/>
          </a:xfrm>
        </p:grpSpPr>
        <p:sp>
          <p:nvSpPr>
            <p:cNvPr id="760" name="Google Shape;760;p6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6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6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6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6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6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6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6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6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6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6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6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6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6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6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6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6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6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6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6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6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6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6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6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6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6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6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6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6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6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6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6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6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6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6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6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6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6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6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6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6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6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6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6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6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6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6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6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6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6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6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60"/>
          <p:cNvSpPr txBox="1">
            <a:spLocks noGrp="1"/>
          </p:cNvSpPr>
          <p:nvPr>
            <p:ph type="title" idx="4294967295"/>
          </p:nvPr>
        </p:nvSpPr>
        <p:spPr>
          <a:xfrm>
            <a:off x="6221888" y="1525000"/>
            <a:ext cx="1796400" cy="415800"/>
          </a:xfrm>
          <a:prstGeom prst="rect">
            <a:avLst/>
          </a:prstGeom>
        </p:spPr>
        <p:txBody>
          <a:bodyPr spcFirstLastPara="1" wrap="square" lIns="91425" tIns="91425" rIns="90000" bIns="91425" anchor="ctr" anchorCtr="0">
            <a:noAutofit/>
          </a:bodyPr>
          <a:lstStyle/>
          <a:p>
            <a:pPr marL="0" lvl="0" indent="0" algn="l" rtl="0">
              <a:spcBef>
                <a:spcPts val="0"/>
              </a:spcBef>
              <a:spcAft>
                <a:spcPts val="0"/>
              </a:spcAft>
              <a:buNone/>
            </a:pPr>
            <a:r>
              <a:rPr lang="en" sz="2100"/>
              <a:t>MERCURY</a:t>
            </a:r>
            <a:endParaRPr sz="2100"/>
          </a:p>
        </p:txBody>
      </p:sp>
      <p:sp>
        <p:nvSpPr>
          <p:cNvPr id="812" name="Google Shape;812;p60"/>
          <p:cNvSpPr txBox="1">
            <a:spLocks noGrp="1"/>
          </p:cNvSpPr>
          <p:nvPr>
            <p:ph type="subTitle" idx="4294967295"/>
          </p:nvPr>
        </p:nvSpPr>
        <p:spPr>
          <a:xfrm>
            <a:off x="6221886" y="1940788"/>
            <a:ext cx="1796400" cy="651000"/>
          </a:xfrm>
          <a:prstGeom prst="rect">
            <a:avLst/>
          </a:prstGeom>
        </p:spPr>
        <p:txBody>
          <a:bodyPr spcFirstLastPara="1" wrap="square" lIns="91425" tIns="91425" rIns="90000" bIns="91425" anchor="ctr" anchorCtr="0">
            <a:noAutofit/>
          </a:bodyPr>
          <a:lstStyle/>
          <a:p>
            <a:pPr marL="0" lvl="0" indent="0" algn="l" rtl="0">
              <a:spcBef>
                <a:spcPts val="0"/>
              </a:spcBef>
              <a:spcAft>
                <a:spcPts val="1200"/>
              </a:spcAft>
              <a:buNone/>
            </a:pPr>
            <a:r>
              <a:rPr lang="en"/>
              <a:t>It’s the closest planet to the Sun</a:t>
            </a:r>
            <a:endParaRPr/>
          </a:p>
        </p:txBody>
      </p:sp>
      <p:sp>
        <p:nvSpPr>
          <p:cNvPr id="813" name="Google Shape;813;p60"/>
          <p:cNvSpPr txBox="1">
            <a:spLocks noGrp="1"/>
          </p:cNvSpPr>
          <p:nvPr>
            <p:ph type="title" idx="4294967295"/>
          </p:nvPr>
        </p:nvSpPr>
        <p:spPr>
          <a:xfrm>
            <a:off x="6221888" y="3039350"/>
            <a:ext cx="1796400" cy="415800"/>
          </a:xfrm>
          <a:prstGeom prst="rect">
            <a:avLst/>
          </a:prstGeom>
        </p:spPr>
        <p:txBody>
          <a:bodyPr spcFirstLastPara="1" wrap="square" lIns="91425" tIns="91425" rIns="90000" bIns="91425" anchor="ctr" anchorCtr="0">
            <a:noAutofit/>
          </a:bodyPr>
          <a:lstStyle/>
          <a:p>
            <a:pPr marL="0" lvl="0" indent="0" algn="l" rtl="0">
              <a:spcBef>
                <a:spcPts val="0"/>
              </a:spcBef>
              <a:spcAft>
                <a:spcPts val="0"/>
              </a:spcAft>
              <a:buNone/>
            </a:pPr>
            <a:r>
              <a:rPr lang="en" sz="2100"/>
              <a:t>VENUS</a:t>
            </a:r>
            <a:endParaRPr sz="2100"/>
          </a:p>
        </p:txBody>
      </p:sp>
      <p:sp>
        <p:nvSpPr>
          <p:cNvPr id="814" name="Google Shape;814;p60"/>
          <p:cNvSpPr txBox="1">
            <a:spLocks noGrp="1"/>
          </p:cNvSpPr>
          <p:nvPr>
            <p:ph type="subTitle" idx="4294967295"/>
          </p:nvPr>
        </p:nvSpPr>
        <p:spPr>
          <a:xfrm>
            <a:off x="6221886" y="3455138"/>
            <a:ext cx="1796400" cy="651000"/>
          </a:xfrm>
          <a:prstGeom prst="rect">
            <a:avLst/>
          </a:prstGeom>
        </p:spPr>
        <p:txBody>
          <a:bodyPr spcFirstLastPara="1" wrap="square" lIns="91425" tIns="91425" rIns="90000" bIns="91425" anchor="ctr" anchorCtr="0">
            <a:noAutofit/>
          </a:bodyPr>
          <a:lstStyle/>
          <a:p>
            <a:pPr marL="0" lvl="0" indent="0" algn="l" rtl="0">
              <a:lnSpc>
                <a:spcPct val="100000"/>
              </a:lnSpc>
              <a:spcBef>
                <a:spcPts val="0"/>
              </a:spcBef>
              <a:spcAft>
                <a:spcPts val="0"/>
              </a:spcAft>
              <a:buNone/>
            </a:pPr>
            <a:r>
              <a:rPr lang="en"/>
              <a:t>Venus has a beautiful name</a:t>
            </a:r>
            <a:endParaRPr/>
          </a:p>
        </p:txBody>
      </p:sp>
      <p:sp>
        <p:nvSpPr>
          <p:cNvPr id="815" name="Google Shape;815;p60"/>
          <p:cNvSpPr/>
          <p:nvPr/>
        </p:nvSpPr>
        <p:spPr>
          <a:xfrm>
            <a:off x="5934563" y="1617600"/>
            <a:ext cx="230400" cy="229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60"/>
          <p:cNvSpPr/>
          <p:nvPr/>
        </p:nvSpPr>
        <p:spPr>
          <a:xfrm>
            <a:off x="5934563" y="3132500"/>
            <a:ext cx="230400" cy="229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60"/>
          <p:cNvSpPr/>
          <p:nvPr/>
        </p:nvSpPr>
        <p:spPr>
          <a:xfrm>
            <a:off x="4435763" y="2261750"/>
            <a:ext cx="141900" cy="141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60"/>
          <p:cNvSpPr/>
          <p:nvPr/>
        </p:nvSpPr>
        <p:spPr>
          <a:xfrm>
            <a:off x="3769013" y="1940800"/>
            <a:ext cx="141900" cy="1413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60"/>
          <p:cNvSpPr/>
          <p:nvPr/>
        </p:nvSpPr>
        <p:spPr>
          <a:xfrm>
            <a:off x="3140363" y="2501100"/>
            <a:ext cx="141900" cy="141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60"/>
          <p:cNvSpPr/>
          <p:nvPr/>
        </p:nvSpPr>
        <p:spPr>
          <a:xfrm>
            <a:off x="1806863" y="2082100"/>
            <a:ext cx="141900" cy="141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60"/>
          <p:cNvSpPr/>
          <p:nvPr/>
        </p:nvSpPr>
        <p:spPr>
          <a:xfrm>
            <a:off x="2111663" y="2815525"/>
            <a:ext cx="141900" cy="1413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22" name="Google Shape;822;p60"/>
          <p:cNvPicPr preferRelativeResize="0"/>
          <p:nvPr/>
        </p:nvPicPr>
        <p:blipFill rotWithShape="1">
          <a:blip r:embed="rId3">
            <a:alphaModFix/>
          </a:blip>
          <a:srcRect l="12896" r="34444" b="16022"/>
          <a:stretch/>
        </p:blipFill>
        <p:spPr>
          <a:xfrm rot="10800000" flipH="1">
            <a:off x="-9525" y="-1"/>
            <a:ext cx="1696200" cy="2705101"/>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26"/>
        <p:cNvGrpSpPr/>
        <p:nvPr/>
      </p:nvGrpSpPr>
      <p:grpSpPr>
        <a:xfrm>
          <a:off x="0" y="0"/>
          <a:ext cx="0" cy="0"/>
          <a:chOff x="0" y="0"/>
          <a:chExt cx="0" cy="0"/>
        </a:xfrm>
      </p:grpSpPr>
      <p:sp>
        <p:nvSpPr>
          <p:cNvPr id="827" name="Google Shape;827;p61"/>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0">
                <a:latin typeface="Lato Light"/>
                <a:ea typeface="Lato Light"/>
                <a:cs typeface="Lato Light"/>
                <a:sym typeface="Lato Light"/>
              </a:rPr>
              <a:t>DNA</a:t>
            </a:r>
            <a:r>
              <a:rPr lang="en"/>
              <a:t> </a:t>
            </a:r>
            <a:r>
              <a:rPr lang="en" b="1"/>
              <a:t>CODE</a:t>
            </a:r>
            <a:endParaRPr b="1"/>
          </a:p>
        </p:txBody>
      </p:sp>
      <p:graphicFrame>
        <p:nvGraphicFramePr>
          <p:cNvPr id="828" name="Google Shape;828;p61"/>
          <p:cNvGraphicFramePr/>
          <p:nvPr/>
        </p:nvGraphicFramePr>
        <p:xfrm>
          <a:off x="941100" y="1406396"/>
          <a:ext cx="3000000" cy="3000000"/>
        </p:xfrm>
        <a:graphic>
          <a:graphicData uri="http://schemas.openxmlformats.org/drawingml/2006/table">
            <a:tbl>
              <a:tblPr>
                <a:noFill/>
                <a:tableStyleId>{B4DF87F1-E6CF-4244-BD4A-19C1A1B75C85}</a:tableStyleId>
              </a:tblPr>
              <a:tblGrid>
                <a:gridCol w="216650">
                  <a:extLst>
                    <a:ext uri="{9D8B030D-6E8A-4147-A177-3AD203B41FA5}">
                      <a16:colId xmlns:a16="http://schemas.microsoft.com/office/drawing/2014/main" val="20000"/>
                    </a:ext>
                  </a:extLst>
                </a:gridCol>
                <a:gridCol w="1183425">
                  <a:extLst>
                    <a:ext uri="{9D8B030D-6E8A-4147-A177-3AD203B41FA5}">
                      <a16:colId xmlns:a16="http://schemas.microsoft.com/office/drawing/2014/main" val="20001"/>
                    </a:ext>
                  </a:extLst>
                </a:gridCol>
                <a:gridCol w="1183425">
                  <a:extLst>
                    <a:ext uri="{9D8B030D-6E8A-4147-A177-3AD203B41FA5}">
                      <a16:colId xmlns:a16="http://schemas.microsoft.com/office/drawing/2014/main" val="20002"/>
                    </a:ext>
                  </a:extLst>
                </a:gridCol>
                <a:gridCol w="1183425">
                  <a:extLst>
                    <a:ext uri="{9D8B030D-6E8A-4147-A177-3AD203B41FA5}">
                      <a16:colId xmlns:a16="http://schemas.microsoft.com/office/drawing/2014/main" val="20003"/>
                    </a:ext>
                  </a:extLst>
                </a:gridCol>
                <a:gridCol w="1183425">
                  <a:extLst>
                    <a:ext uri="{9D8B030D-6E8A-4147-A177-3AD203B41FA5}">
                      <a16:colId xmlns:a16="http://schemas.microsoft.com/office/drawing/2014/main" val="20004"/>
                    </a:ext>
                  </a:extLst>
                </a:gridCol>
              </a:tblGrid>
              <a:tr h="218225">
                <a:tc>
                  <a:txBody>
                    <a:bodyPr/>
                    <a:lstStyle/>
                    <a:p>
                      <a:pPr marL="0" lvl="0" indent="0" algn="ctr" rtl="0">
                        <a:spcBef>
                          <a:spcPts val="0"/>
                        </a:spcBef>
                        <a:spcAft>
                          <a:spcPts val="0"/>
                        </a:spcAft>
                        <a:buNone/>
                      </a:pPr>
                      <a:endParaRPr>
                        <a:solidFill>
                          <a:schemeClr val="lt1"/>
                        </a:solidFill>
                        <a:latin typeface="Lato Light"/>
                        <a:ea typeface="Lato Light"/>
                        <a:cs typeface="Lato Light"/>
                        <a:sym typeface="Lato Light"/>
                      </a:endParaRPr>
                    </a:p>
                  </a:txBody>
                  <a:tcPr marL="0" marR="0" marT="0" marB="0" anchor="ctr">
                    <a:lnL w="9525" cap="flat" cmpd="sng">
                      <a:solidFill>
                        <a:schemeClr val="lt1">
                          <a:alpha val="0"/>
                        </a:schemeClr>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lt1"/>
                          </a:solidFill>
                          <a:latin typeface="Lato"/>
                          <a:ea typeface="Lato"/>
                          <a:cs typeface="Lato"/>
                          <a:sym typeface="Lato"/>
                        </a:rPr>
                        <a:t>T</a:t>
                      </a:r>
                      <a:endParaRPr b="1">
                        <a:solidFill>
                          <a:schemeClr val="lt1"/>
                        </a:solidFill>
                        <a:latin typeface="Lato"/>
                        <a:ea typeface="Lato"/>
                        <a:cs typeface="Lato"/>
                        <a:sym typeface="Lato"/>
                      </a:endParaRPr>
                    </a:p>
                  </a:txBody>
                  <a:tcPr marL="0" marR="0" marT="0" marB="0">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lt1"/>
                          </a:solidFill>
                          <a:latin typeface="Lato"/>
                          <a:ea typeface="Lato"/>
                          <a:cs typeface="Lato"/>
                          <a:sym typeface="Lato"/>
                        </a:rPr>
                        <a:t>C</a:t>
                      </a:r>
                      <a:endParaRPr b="1">
                        <a:solidFill>
                          <a:schemeClr val="lt1"/>
                        </a:solidFill>
                        <a:latin typeface="Lato"/>
                        <a:ea typeface="Lato"/>
                        <a:cs typeface="Lato"/>
                        <a:sym typeface="Lato"/>
                      </a:endParaRPr>
                    </a:p>
                  </a:txBody>
                  <a:tcPr marL="0" marR="0" marT="0" marB="0">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lt1"/>
                          </a:solidFill>
                          <a:latin typeface="Lato"/>
                          <a:ea typeface="Lato"/>
                          <a:cs typeface="Lato"/>
                          <a:sym typeface="Lato"/>
                        </a:rPr>
                        <a:t>A</a:t>
                      </a:r>
                      <a:endParaRPr b="1">
                        <a:solidFill>
                          <a:schemeClr val="lt1"/>
                        </a:solidFill>
                        <a:latin typeface="Lato"/>
                        <a:ea typeface="Lato"/>
                        <a:cs typeface="Lato"/>
                        <a:sym typeface="Lato"/>
                      </a:endParaRPr>
                    </a:p>
                  </a:txBody>
                  <a:tcPr marL="0" marR="0" marT="0" marB="0">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lt1"/>
                          </a:solidFill>
                          <a:latin typeface="Lato"/>
                          <a:ea typeface="Lato"/>
                          <a:cs typeface="Lato"/>
                          <a:sym typeface="Lato"/>
                        </a:rPr>
                        <a:t>G</a:t>
                      </a:r>
                      <a:endParaRPr b="1">
                        <a:solidFill>
                          <a:schemeClr val="lt1"/>
                        </a:solidFill>
                        <a:latin typeface="Lato"/>
                        <a:ea typeface="Lato"/>
                        <a:cs typeface="Lato"/>
                        <a:sym typeface="Lato"/>
                      </a:endParaRPr>
                    </a:p>
                  </a:txBody>
                  <a:tcPr marL="0" marR="0" marT="0" marB="0">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748225">
                <a:tc>
                  <a:txBody>
                    <a:bodyPr/>
                    <a:lstStyle/>
                    <a:p>
                      <a:pPr marL="0" lvl="0" indent="0" algn="ctr" rtl="0">
                        <a:spcBef>
                          <a:spcPts val="0"/>
                        </a:spcBef>
                        <a:spcAft>
                          <a:spcPts val="0"/>
                        </a:spcAft>
                        <a:buNone/>
                      </a:pPr>
                      <a:r>
                        <a:rPr lang="en" b="1">
                          <a:solidFill>
                            <a:schemeClr val="lt1"/>
                          </a:solidFill>
                          <a:latin typeface="Lato"/>
                          <a:ea typeface="Lato"/>
                          <a:cs typeface="Lato"/>
                          <a:sym typeface="Lato"/>
                        </a:rPr>
                        <a:t>T</a:t>
                      </a:r>
                      <a:endParaRPr b="1">
                        <a:solidFill>
                          <a:schemeClr val="lt1"/>
                        </a:solidFill>
                        <a:latin typeface="Lato"/>
                        <a:ea typeface="Lato"/>
                        <a:cs typeface="Lato"/>
                        <a:sym typeface="Lato"/>
                      </a:endParaRPr>
                    </a:p>
                  </a:txBody>
                  <a:tcPr marL="0" marR="0" marT="0" marB="0"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ttt </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ttc</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tta</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ttg</a:t>
                      </a:r>
                      <a:endParaRPr sz="1200">
                        <a:solidFill>
                          <a:schemeClr val="lt1"/>
                        </a:solidFill>
                        <a:latin typeface="Montserrat Medium"/>
                        <a:ea typeface="Montserrat Medium"/>
                        <a:cs typeface="Montserrat Medium"/>
                        <a:sym typeface="Montserrat Medium"/>
                      </a:endParaRPr>
                    </a:p>
                  </a:txBody>
                  <a:tcPr marL="0" marR="0" marT="0" marB="0">
                    <a:lnL w="9525" cap="flat" cmpd="sng">
                      <a:solidFill>
                        <a:schemeClr val="lt1"/>
                      </a:solidFill>
                      <a:prstDash val="solid"/>
                      <a:round/>
                      <a:headEnd type="none" w="sm" len="sm"/>
                      <a:tailEnd type="none" w="sm" len="sm"/>
                    </a:lnL>
                    <a:lnR w="9525" cap="flat" cmpd="sng">
                      <a:solidFill>
                        <a:schemeClr val="lt1"/>
                      </a:solidFill>
                      <a:prstDash val="dot"/>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dot"/>
                      <a:round/>
                      <a:headEnd type="none" w="sm" len="sm"/>
                      <a:tailEnd type="none" w="sm" len="sm"/>
                    </a:lnB>
                  </a:tcPr>
                </a:tc>
                <a:tc>
                  <a:txBody>
                    <a:bodyPr/>
                    <a:lstStyle/>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tct </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tcc</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tca</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tcg</a:t>
                      </a:r>
                      <a:endParaRPr sz="1200">
                        <a:solidFill>
                          <a:schemeClr val="lt2"/>
                        </a:solidFill>
                        <a:latin typeface="Montserrat Medium"/>
                        <a:ea typeface="Montserrat Medium"/>
                        <a:cs typeface="Montserrat Medium"/>
                        <a:sym typeface="Montserrat Medium"/>
                      </a:endParaRPr>
                    </a:p>
                  </a:txBody>
                  <a:tcPr marL="0" marR="0" marT="0" marB="0">
                    <a:lnL w="9525" cap="flat" cmpd="sng">
                      <a:solidFill>
                        <a:schemeClr val="lt1"/>
                      </a:solidFill>
                      <a:prstDash val="dot"/>
                      <a:round/>
                      <a:headEnd type="none" w="sm" len="sm"/>
                      <a:tailEnd type="none" w="sm" len="sm"/>
                    </a:lnL>
                    <a:lnR w="9525" cap="flat" cmpd="sng">
                      <a:solidFill>
                        <a:schemeClr val="lt1"/>
                      </a:solidFill>
                      <a:prstDash val="dot"/>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dot"/>
                      <a:round/>
                      <a:headEnd type="none" w="sm" len="sm"/>
                      <a:tailEnd type="none" w="sm" len="sm"/>
                    </a:lnB>
                  </a:tcPr>
                </a:tc>
                <a:tc>
                  <a:txBody>
                    <a:bodyPr/>
                    <a:lstStyle/>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tat </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tac</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taa</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tag</a:t>
                      </a:r>
                      <a:endParaRPr sz="1200">
                        <a:solidFill>
                          <a:schemeClr val="lt1"/>
                        </a:solidFill>
                        <a:latin typeface="Montserrat Medium"/>
                        <a:ea typeface="Montserrat Medium"/>
                        <a:cs typeface="Montserrat Medium"/>
                        <a:sym typeface="Montserrat Medium"/>
                      </a:endParaRPr>
                    </a:p>
                  </a:txBody>
                  <a:tcPr marL="0" marR="0" marT="0" marB="0">
                    <a:lnL w="9525" cap="flat" cmpd="sng">
                      <a:solidFill>
                        <a:schemeClr val="lt1"/>
                      </a:solidFill>
                      <a:prstDash val="dot"/>
                      <a:round/>
                      <a:headEnd type="none" w="sm" len="sm"/>
                      <a:tailEnd type="none" w="sm" len="sm"/>
                    </a:lnL>
                    <a:lnR w="9525" cap="flat" cmpd="sng">
                      <a:solidFill>
                        <a:schemeClr val="lt1"/>
                      </a:solidFill>
                      <a:prstDash val="dot"/>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dot"/>
                      <a:round/>
                      <a:headEnd type="none" w="sm" len="sm"/>
                      <a:tailEnd type="none" w="sm" len="sm"/>
                    </a:lnB>
                  </a:tcPr>
                </a:tc>
                <a:tc>
                  <a:txBody>
                    <a:bodyPr/>
                    <a:lstStyle/>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tgt </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tgc</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tga</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tgg</a:t>
                      </a:r>
                      <a:endParaRPr sz="1200">
                        <a:solidFill>
                          <a:schemeClr val="lt1"/>
                        </a:solidFill>
                        <a:latin typeface="Montserrat Medium"/>
                        <a:ea typeface="Montserrat Medium"/>
                        <a:cs typeface="Montserrat Medium"/>
                        <a:sym typeface="Montserrat Medium"/>
                      </a:endParaRPr>
                    </a:p>
                  </a:txBody>
                  <a:tcPr marL="0" marR="0" marT="0" marB="0">
                    <a:lnL w="9525" cap="flat" cmpd="sng">
                      <a:solidFill>
                        <a:schemeClr val="lt1"/>
                      </a:solidFill>
                      <a:prstDash val="dot"/>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dot"/>
                      <a:round/>
                      <a:headEnd type="none" w="sm" len="sm"/>
                      <a:tailEnd type="none" w="sm" len="sm"/>
                    </a:lnB>
                  </a:tcPr>
                </a:tc>
                <a:extLst>
                  <a:ext uri="{0D108BD9-81ED-4DB2-BD59-A6C34878D82A}">
                    <a16:rowId xmlns:a16="http://schemas.microsoft.com/office/drawing/2014/main" val="10001"/>
                  </a:ext>
                </a:extLst>
              </a:tr>
              <a:tr h="748225">
                <a:tc>
                  <a:txBody>
                    <a:bodyPr/>
                    <a:lstStyle/>
                    <a:p>
                      <a:pPr marL="0" lvl="0" indent="0" algn="ctr" rtl="0">
                        <a:spcBef>
                          <a:spcPts val="0"/>
                        </a:spcBef>
                        <a:spcAft>
                          <a:spcPts val="0"/>
                        </a:spcAft>
                        <a:buNone/>
                      </a:pPr>
                      <a:r>
                        <a:rPr lang="en" b="1">
                          <a:solidFill>
                            <a:schemeClr val="lt1"/>
                          </a:solidFill>
                          <a:latin typeface="Lato"/>
                          <a:ea typeface="Lato"/>
                          <a:cs typeface="Lato"/>
                          <a:sym typeface="Lato"/>
                        </a:rPr>
                        <a:t>C</a:t>
                      </a:r>
                      <a:endParaRPr b="1">
                        <a:solidFill>
                          <a:schemeClr val="lt1"/>
                        </a:solidFill>
                        <a:latin typeface="Lato"/>
                        <a:ea typeface="Lato"/>
                        <a:cs typeface="Lato"/>
                        <a:sym typeface="Lato"/>
                      </a:endParaRPr>
                    </a:p>
                  </a:txBody>
                  <a:tcPr marL="0" marR="0" marT="0" marB="0"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ctt </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ctc</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cta</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ctg</a:t>
                      </a:r>
                      <a:endParaRPr sz="1200">
                        <a:solidFill>
                          <a:schemeClr val="lt2"/>
                        </a:solidFill>
                        <a:latin typeface="Montserrat Medium"/>
                        <a:ea typeface="Montserrat Medium"/>
                        <a:cs typeface="Montserrat Medium"/>
                        <a:sym typeface="Montserrat Medium"/>
                      </a:endParaRPr>
                    </a:p>
                  </a:txBody>
                  <a:tcPr marL="0" marR="0" marT="0" marB="0">
                    <a:lnL w="9525" cap="flat" cmpd="sng">
                      <a:solidFill>
                        <a:schemeClr val="lt1"/>
                      </a:solidFill>
                      <a:prstDash val="solid"/>
                      <a:round/>
                      <a:headEnd type="none" w="sm" len="sm"/>
                      <a:tailEnd type="none" w="sm" len="sm"/>
                    </a:lnL>
                    <a:lnR w="9525" cap="flat" cmpd="sng">
                      <a:solidFill>
                        <a:srgbClr val="95FFFF"/>
                      </a:solidFill>
                      <a:prstDash val="dot"/>
                      <a:round/>
                      <a:headEnd type="none" w="sm" len="sm"/>
                      <a:tailEnd type="none" w="sm" len="sm"/>
                    </a:lnR>
                    <a:lnT w="9525" cap="flat" cmpd="sng">
                      <a:solidFill>
                        <a:schemeClr val="lt1"/>
                      </a:solidFill>
                      <a:prstDash val="dot"/>
                      <a:round/>
                      <a:headEnd type="none" w="sm" len="sm"/>
                      <a:tailEnd type="none" w="sm" len="sm"/>
                    </a:lnT>
                    <a:lnB w="9525" cap="flat" cmpd="sng">
                      <a:solidFill>
                        <a:schemeClr val="lt1"/>
                      </a:solidFill>
                      <a:prstDash val="dot"/>
                      <a:round/>
                      <a:headEnd type="none" w="sm" len="sm"/>
                      <a:tailEnd type="none" w="sm" len="sm"/>
                    </a:lnB>
                  </a:tcPr>
                </a:tc>
                <a:tc>
                  <a:txBody>
                    <a:bodyPr/>
                    <a:lstStyle/>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cct </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ccc</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cca</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ccg</a:t>
                      </a:r>
                      <a:endParaRPr sz="1200">
                        <a:solidFill>
                          <a:schemeClr val="lt2"/>
                        </a:solidFill>
                        <a:latin typeface="Montserrat Medium"/>
                        <a:ea typeface="Montserrat Medium"/>
                        <a:cs typeface="Montserrat Medium"/>
                        <a:sym typeface="Montserrat Medium"/>
                      </a:endParaRPr>
                    </a:p>
                  </a:txBody>
                  <a:tcPr marL="0" marR="0" marT="0" marB="0">
                    <a:lnL w="9525" cap="flat" cmpd="sng">
                      <a:solidFill>
                        <a:srgbClr val="95FFFF"/>
                      </a:solidFill>
                      <a:prstDash val="dot"/>
                      <a:round/>
                      <a:headEnd type="none" w="sm" len="sm"/>
                      <a:tailEnd type="none" w="sm" len="sm"/>
                    </a:lnL>
                    <a:lnR w="9525" cap="flat" cmpd="sng">
                      <a:solidFill>
                        <a:schemeClr val="lt1"/>
                      </a:solidFill>
                      <a:prstDash val="dot"/>
                      <a:round/>
                      <a:headEnd type="none" w="sm" len="sm"/>
                      <a:tailEnd type="none" w="sm" len="sm"/>
                    </a:lnR>
                    <a:lnT w="9525" cap="flat" cmpd="sng">
                      <a:solidFill>
                        <a:schemeClr val="lt1"/>
                      </a:solidFill>
                      <a:prstDash val="dot"/>
                      <a:round/>
                      <a:headEnd type="none" w="sm" len="sm"/>
                      <a:tailEnd type="none" w="sm" len="sm"/>
                    </a:lnT>
                    <a:lnB w="9525" cap="flat" cmpd="sng">
                      <a:solidFill>
                        <a:schemeClr val="lt2"/>
                      </a:solidFill>
                      <a:prstDash val="dot"/>
                      <a:round/>
                      <a:headEnd type="none" w="sm" len="sm"/>
                      <a:tailEnd type="none" w="sm" len="sm"/>
                    </a:lnB>
                  </a:tcPr>
                </a:tc>
                <a:tc>
                  <a:txBody>
                    <a:bodyPr/>
                    <a:lstStyle/>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cat </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cac</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caa</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cag</a:t>
                      </a:r>
                      <a:endParaRPr sz="1200">
                        <a:solidFill>
                          <a:schemeClr val="lt1"/>
                        </a:solidFill>
                        <a:latin typeface="Montserrat Medium"/>
                        <a:ea typeface="Montserrat Medium"/>
                        <a:cs typeface="Montserrat Medium"/>
                        <a:sym typeface="Montserrat Medium"/>
                      </a:endParaRPr>
                    </a:p>
                  </a:txBody>
                  <a:tcPr marL="0" marR="0" marT="0" marB="0">
                    <a:lnL w="9525" cap="flat" cmpd="sng">
                      <a:solidFill>
                        <a:schemeClr val="lt1"/>
                      </a:solidFill>
                      <a:prstDash val="dot"/>
                      <a:round/>
                      <a:headEnd type="none" w="sm" len="sm"/>
                      <a:tailEnd type="none" w="sm" len="sm"/>
                    </a:lnL>
                    <a:lnR w="9525" cap="flat" cmpd="sng">
                      <a:solidFill>
                        <a:schemeClr val="lt1"/>
                      </a:solidFill>
                      <a:prstDash val="dot"/>
                      <a:round/>
                      <a:headEnd type="none" w="sm" len="sm"/>
                      <a:tailEnd type="none" w="sm" len="sm"/>
                    </a:lnR>
                    <a:lnT w="9525" cap="flat" cmpd="sng">
                      <a:solidFill>
                        <a:schemeClr val="lt1"/>
                      </a:solidFill>
                      <a:prstDash val="dot"/>
                      <a:round/>
                      <a:headEnd type="none" w="sm" len="sm"/>
                      <a:tailEnd type="none" w="sm" len="sm"/>
                    </a:lnT>
                    <a:lnB w="9525" cap="flat" cmpd="sng">
                      <a:solidFill>
                        <a:schemeClr val="lt1"/>
                      </a:solidFill>
                      <a:prstDash val="dot"/>
                      <a:round/>
                      <a:headEnd type="none" w="sm" len="sm"/>
                      <a:tailEnd type="none" w="sm" len="sm"/>
                    </a:lnB>
                  </a:tcPr>
                </a:tc>
                <a:tc>
                  <a:txBody>
                    <a:bodyPr/>
                    <a:lstStyle/>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cgt </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cgc</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cga</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cgg</a:t>
                      </a:r>
                      <a:endParaRPr sz="1200">
                        <a:solidFill>
                          <a:schemeClr val="lt2"/>
                        </a:solidFill>
                        <a:latin typeface="Montserrat Medium"/>
                        <a:ea typeface="Montserrat Medium"/>
                        <a:cs typeface="Montserrat Medium"/>
                        <a:sym typeface="Montserrat Medium"/>
                      </a:endParaRPr>
                    </a:p>
                  </a:txBody>
                  <a:tcPr marL="0" marR="0" marT="0" marB="0">
                    <a:lnL w="9525" cap="flat" cmpd="sng">
                      <a:solidFill>
                        <a:schemeClr val="lt1"/>
                      </a:solidFill>
                      <a:prstDash val="dot"/>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dot"/>
                      <a:round/>
                      <a:headEnd type="none" w="sm" len="sm"/>
                      <a:tailEnd type="none" w="sm" len="sm"/>
                    </a:lnT>
                    <a:lnB w="9525" cap="flat" cmpd="sng">
                      <a:solidFill>
                        <a:schemeClr val="lt1"/>
                      </a:solidFill>
                      <a:prstDash val="dot"/>
                      <a:round/>
                      <a:headEnd type="none" w="sm" len="sm"/>
                      <a:tailEnd type="none" w="sm" len="sm"/>
                    </a:lnB>
                  </a:tcPr>
                </a:tc>
                <a:extLst>
                  <a:ext uri="{0D108BD9-81ED-4DB2-BD59-A6C34878D82A}">
                    <a16:rowId xmlns:a16="http://schemas.microsoft.com/office/drawing/2014/main" val="10002"/>
                  </a:ext>
                </a:extLst>
              </a:tr>
              <a:tr h="748225">
                <a:tc>
                  <a:txBody>
                    <a:bodyPr/>
                    <a:lstStyle/>
                    <a:p>
                      <a:pPr marL="0" lvl="0" indent="0" algn="ctr" rtl="0">
                        <a:spcBef>
                          <a:spcPts val="0"/>
                        </a:spcBef>
                        <a:spcAft>
                          <a:spcPts val="0"/>
                        </a:spcAft>
                        <a:buNone/>
                      </a:pPr>
                      <a:r>
                        <a:rPr lang="en" b="1">
                          <a:solidFill>
                            <a:schemeClr val="lt1"/>
                          </a:solidFill>
                          <a:latin typeface="Lato"/>
                          <a:ea typeface="Lato"/>
                          <a:cs typeface="Lato"/>
                          <a:sym typeface="Lato"/>
                        </a:rPr>
                        <a:t>A </a:t>
                      </a:r>
                      <a:endParaRPr b="1">
                        <a:solidFill>
                          <a:schemeClr val="lt1"/>
                        </a:solidFill>
                        <a:latin typeface="Lato"/>
                        <a:ea typeface="Lato"/>
                        <a:cs typeface="Lato"/>
                        <a:sym typeface="Lato"/>
                      </a:endParaRPr>
                    </a:p>
                  </a:txBody>
                  <a:tcPr marL="0" marR="0" marT="0" marB="0"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att </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atc</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ata</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atg</a:t>
                      </a:r>
                      <a:endParaRPr sz="1200">
                        <a:solidFill>
                          <a:schemeClr val="lt1"/>
                        </a:solidFill>
                        <a:latin typeface="Montserrat Medium"/>
                        <a:ea typeface="Montserrat Medium"/>
                        <a:cs typeface="Montserrat Medium"/>
                        <a:sym typeface="Montserrat Medium"/>
                      </a:endParaRPr>
                    </a:p>
                  </a:txBody>
                  <a:tcPr marL="0" marR="0" marT="0" marB="0">
                    <a:lnL w="9525" cap="flat" cmpd="sng">
                      <a:solidFill>
                        <a:schemeClr val="lt1"/>
                      </a:solidFill>
                      <a:prstDash val="solid"/>
                      <a:round/>
                      <a:headEnd type="none" w="sm" len="sm"/>
                      <a:tailEnd type="none" w="sm" len="sm"/>
                    </a:lnL>
                    <a:lnR w="9525" cap="flat" cmpd="sng">
                      <a:solidFill>
                        <a:schemeClr val="lt1"/>
                      </a:solidFill>
                      <a:prstDash val="dot"/>
                      <a:round/>
                      <a:headEnd type="none" w="sm" len="sm"/>
                      <a:tailEnd type="none" w="sm" len="sm"/>
                    </a:lnR>
                    <a:lnT w="9525" cap="flat" cmpd="sng">
                      <a:solidFill>
                        <a:schemeClr val="lt1"/>
                      </a:solidFill>
                      <a:prstDash val="dot"/>
                      <a:round/>
                      <a:headEnd type="none" w="sm" len="sm"/>
                      <a:tailEnd type="none" w="sm" len="sm"/>
                    </a:lnT>
                    <a:lnB w="9525" cap="flat" cmpd="sng">
                      <a:solidFill>
                        <a:schemeClr val="lt1"/>
                      </a:solidFill>
                      <a:prstDash val="dot"/>
                      <a:round/>
                      <a:headEnd type="none" w="sm" len="sm"/>
                      <a:tailEnd type="none" w="sm" len="sm"/>
                    </a:lnB>
                  </a:tcPr>
                </a:tc>
                <a:tc>
                  <a:txBody>
                    <a:bodyPr/>
                    <a:lstStyle/>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act </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acc</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aca</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acg</a:t>
                      </a:r>
                      <a:endParaRPr sz="1200">
                        <a:solidFill>
                          <a:schemeClr val="lt2"/>
                        </a:solidFill>
                        <a:latin typeface="Montserrat Medium"/>
                        <a:ea typeface="Montserrat Medium"/>
                        <a:cs typeface="Montserrat Medium"/>
                        <a:sym typeface="Montserrat Medium"/>
                      </a:endParaRPr>
                    </a:p>
                  </a:txBody>
                  <a:tcPr marL="0" marR="0" marT="0" marB="0">
                    <a:lnL w="9525" cap="flat" cmpd="sng">
                      <a:solidFill>
                        <a:schemeClr val="lt1"/>
                      </a:solidFill>
                      <a:prstDash val="dot"/>
                      <a:round/>
                      <a:headEnd type="none" w="sm" len="sm"/>
                      <a:tailEnd type="none" w="sm" len="sm"/>
                    </a:lnL>
                    <a:lnR w="9525" cap="flat" cmpd="sng">
                      <a:solidFill>
                        <a:schemeClr val="lt1"/>
                      </a:solidFill>
                      <a:prstDash val="dot"/>
                      <a:round/>
                      <a:headEnd type="none" w="sm" len="sm"/>
                      <a:tailEnd type="none" w="sm" len="sm"/>
                    </a:lnR>
                    <a:lnT w="9525" cap="flat" cmpd="sng">
                      <a:solidFill>
                        <a:schemeClr val="lt2"/>
                      </a:solidFill>
                      <a:prstDash val="dot"/>
                      <a:round/>
                      <a:headEnd type="none" w="sm" len="sm"/>
                      <a:tailEnd type="none" w="sm" len="sm"/>
                    </a:lnT>
                    <a:lnB w="9525" cap="flat" cmpd="sng">
                      <a:solidFill>
                        <a:schemeClr val="lt2"/>
                      </a:solidFill>
                      <a:prstDash val="dot"/>
                      <a:round/>
                      <a:headEnd type="none" w="sm" len="sm"/>
                      <a:tailEnd type="none" w="sm" len="sm"/>
                    </a:lnB>
                  </a:tcPr>
                </a:tc>
                <a:tc>
                  <a:txBody>
                    <a:bodyPr/>
                    <a:lstStyle/>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aat </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aac</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aaa</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aag</a:t>
                      </a:r>
                      <a:endParaRPr sz="1200">
                        <a:solidFill>
                          <a:schemeClr val="lt1"/>
                        </a:solidFill>
                        <a:latin typeface="Montserrat Medium"/>
                        <a:ea typeface="Montserrat Medium"/>
                        <a:cs typeface="Montserrat Medium"/>
                        <a:sym typeface="Montserrat Medium"/>
                      </a:endParaRPr>
                    </a:p>
                  </a:txBody>
                  <a:tcPr marL="0" marR="0" marT="0" marB="0">
                    <a:lnL w="9525" cap="flat" cmpd="sng">
                      <a:solidFill>
                        <a:schemeClr val="lt1"/>
                      </a:solidFill>
                      <a:prstDash val="dot"/>
                      <a:round/>
                      <a:headEnd type="none" w="sm" len="sm"/>
                      <a:tailEnd type="none" w="sm" len="sm"/>
                    </a:lnL>
                    <a:lnR w="9525" cap="flat" cmpd="sng">
                      <a:solidFill>
                        <a:schemeClr val="lt1"/>
                      </a:solidFill>
                      <a:prstDash val="dot"/>
                      <a:round/>
                      <a:headEnd type="none" w="sm" len="sm"/>
                      <a:tailEnd type="none" w="sm" len="sm"/>
                    </a:lnR>
                    <a:lnT w="9525" cap="flat" cmpd="sng">
                      <a:solidFill>
                        <a:schemeClr val="lt1"/>
                      </a:solidFill>
                      <a:prstDash val="dot"/>
                      <a:round/>
                      <a:headEnd type="none" w="sm" len="sm"/>
                      <a:tailEnd type="none" w="sm" len="sm"/>
                    </a:lnT>
                    <a:lnB w="9525" cap="flat" cmpd="sng">
                      <a:solidFill>
                        <a:schemeClr val="lt1"/>
                      </a:solidFill>
                      <a:prstDash val="dot"/>
                      <a:round/>
                      <a:headEnd type="none" w="sm" len="sm"/>
                      <a:tailEnd type="none" w="sm" len="sm"/>
                    </a:lnB>
                  </a:tcPr>
                </a:tc>
                <a:tc>
                  <a:txBody>
                    <a:bodyPr/>
                    <a:lstStyle/>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agt </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agc</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aga</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agg</a:t>
                      </a:r>
                      <a:endParaRPr sz="1200">
                        <a:solidFill>
                          <a:schemeClr val="lt1"/>
                        </a:solidFill>
                        <a:latin typeface="Montserrat Medium"/>
                        <a:ea typeface="Montserrat Medium"/>
                        <a:cs typeface="Montserrat Medium"/>
                        <a:sym typeface="Montserrat Medium"/>
                      </a:endParaRPr>
                    </a:p>
                  </a:txBody>
                  <a:tcPr marL="0" marR="0" marT="0" marB="0">
                    <a:lnL w="9525" cap="flat" cmpd="sng">
                      <a:solidFill>
                        <a:schemeClr val="lt1"/>
                      </a:solidFill>
                      <a:prstDash val="dot"/>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dot"/>
                      <a:round/>
                      <a:headEnd type="none" w="sm" len="sm"/>
                      <a:tailEnd type="none" w="sm" len="sm"/>
                    </a:lnT>
                    <a:lnB w="9525" cap="flat" cmpd="sng">
                      <a:solidFill>
                        <a:schemeClr val="lt1"/>
                      </a:solidFill>
                      <a:prstDash val="dot"/>
                      <a:round/>
                      <a:headEnd type="none" w="sm" len="sm"/>
                      <a:tailEnd type="none" w="sm" len="sm"/>
                    </a:lnB>
                  </a:tcPr>
                </a:tc>
                <a:extLst>
                  <a:ext uri="{0D108BD9-81ED-4DB2-BD59-A6C34878D82A}">
                    <a16:rowId xmlns:a16="http://schemas.microsoft.com/office/drawing/2014/main" val="10003"/>
                  </a:ext>
                </a:extLst>
              </a:tr>
              <a:tr h="748225">
                <a:tc>
                  <a:txBody>
                    <a:bodyPr/>
                    <a:lstStyle/>
                    <a:p>
                      <a:pPr marL="0" lvl="0" indent="0" algn="ctr" rtl="0">
                        <a:spcBef>
                          <a:spcPts val="0"/>
                        </a:spcBef>
                        <a:spcAft>
                          <a:spcPts val="0"/>
                        </a:spcAft>
                        <a:buNone/>
                      </a:pPr>
                      <a:r>
                        <a:rPr lang="en" b="1">
                          <a:solidFill>
                            <a:schemeClr val="lt1"/>
                          </a:solidFill>
                          <a:latin typeface="Lato"/>
                          <a:ea typeface="Lato"/>
                          <a:cs typeface="Lato"/>
                          <a:sym typeface="Lato"/>
                        </a:rPr>
                        <a:t>G</a:t>
                      </a:r>
                      <a:endParaRPr b="1">
                        <a:solidFill>
                          <a:schemeClr val="lt1"/>
                        </a:solidFill>
                        <a:latin typeface="Lato"/>
                        <a:ea typeface="Lato"/>
                        <a:cs typeface="Lato"/>
                        <a:sym typeface="Lato"/>
                      </a:endParaRPr>
                    </a:p>
                  </a:txBody>
                  <a:tcPr marL="0" marR="0" marT="0" marB="0"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gtt </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gtc</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gta</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gtg</a:t>
                      </a:r>
                      <a:endParaRPr sz="1200">
                        <a:solidFill>
                          <a:schemeClr val="lt2"/>
                        </a:solidFill>
                        <a:latin typeface="Montserrat Medium"/>
                        <a:ea typeface="Montserrat Medium"/>
                        <a:cs typeface="Montserrat Medium"/>
                        <a:sym typeface="Montserrat Medium"/>
                      </a:endParaRPr>
                    </a:p>
                  </a:txBody>
                  <a:tcPr marL="0" marR="0" marT="0" marB="0">
                    <a:lnL w="9525" cap="flat" cmpd="sng">
                      <a:solidFill>
                        <a:schemeClr val="lt1"/>
                      </a:solidFill>
                      <a:prstDash val="solid"/>
                      <a:round/>
                      <a:headEnd type="none" w="sm" len="sm"/>
                      <a:tailEnd type="none" w="sm" len="sm"/>
                    </a:lnL>
                    <a:lnR w="9525" cap="flat" cmpd="sng">
                      <a:solidFill>
                        <a:schemeClr val="lt2"/>
                      </a:solidFill>
                      <a:prstDash val="dot"/>
                      <a:round/>
                      <a:headEnd type="none" w="sm" len="sm"/>
                      <a:tailEnd type="none" w="sm" len="sm"/>
                    </a:lnR>
                    <a:lnT w="9525" cap="flat" cmpd="sng">
                      <a:solidFill>
                        <a:schemeClr val="lt1"/>
                      </a:solidFill>
                      <a:prstDash val="dot"/>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gct </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gcc</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gca</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gcg</a:t>
                      </a:r>
                      <a:endParaRPr sz="1200">
                        <a:solidFill>
                          <a:schemeClr val="lt2"/>
                        </a:solidFill>
                        <a:latin typeface="Montserrat Medium"/>
                        <a:ea typeface="Montserrat Medium"/>
                        <a:cs typeface="Montserrat Medium"/>
                        <a:sym typeface="Montserrat Medium"/>
                      </a:endParaRPr>
                    </a:p>
                  </a:txBody>
                  <a:tcPr marL="0" marR="0" marT="0" marB="0">
                    <a:lnL w="9525" cap="flat" cmpd="sng">
                      <a:solidFill>
                        <a:schemeClr val="lt2"/>
                      </a:solidFill>
                      <a:prstDash val="dot"/>
                      <a:round/>
                      <a:headEnd type="none" w="sm" len="sm"/>
                      <a:tailEnd type="none" w="sm" len="sm"/>
                    </a:lnL>
                    <a:lnR w="9525" cap="flat" cmpd="sng">
                      <a:solidFill>
                        <a:schemeClr val="lt1"/>
                      </a:solidFill>
                      <a:prstDash val="dot"/>
                      <a:round/>
                      <a:headEnd type="none" w="sm" len="sm"/>
                      <a:tailEnd type="none" w="sm" len="sm"/>
                    </a:lnR>
                    <a:lnT w="9525" cap="flat" cmpd="sng">
                      <a:solidFill>
                        <a:schemeClr val="lt2"/>
                      </a:solidFill>
                      <a:prstDash val="dot"/>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gat </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gac</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gaa</a:t>
                      </a:r>
                      <a:endParaRPr sz="1200">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1"/>
                          </a:solidFill>
                          <a:latin typeface="Montserrat Medium"/>
                          <a:ea typeface="Montserrat Medium"/>
                          <a:cs typeface="Montserrat Medium"/>
                          <a:sym typeface="Montserrat Medium"/>
                        </a:rPr>
                        <a:t>gag</a:t>
                      </a:r>
                      <a:endParaRPr sz="1200">
                        <a:solidFill>
                          <a:schemeClr val="lt1"/>
                        </a:solidFill>
                        <a:latin typeface="Montserrat Medium"/>
                        <a:ea typeface="Montserrat Medium"/>
                        <a:cs typeface="Montserrat Medium"/>
                        <a:sym typeface="Montserrat Medium"/>
                      </a:endParaRPr>
                    </a:p>
                  </a:txBody>
                  <a:tcPr marL="0" marR="0" marT="0" marB="0">
                    <a:lnL w="9525" cap="flat" cmpd="sng">
                      <a:solidFill>
                        <a:schemeClr val="lt1"/>
                      </a:solidFill>
                      <a:prstDash val="dot"/>
                      <a:round/>
                      <a:headEnd type="none" w="sm" len="sm"/>
                      <a:tailEnd type="none" w="sm" len="sm"/>
                    </a:lnL>
                    <a:lnR w="9525" cap="flat" cmpd="sng">
                      <a:solidFill>
                        <a:schemeClr val="lt1"/>
                      </a:solidFill>
                      <a:prstDash val="dot"/>
                      <a:round/>
                      <a:headEnd type="none" w="sm" len="sm"/>
                      <a:tailEnd type="none" w="sm" len="sm"/>
                    </a:lnR>
                    <a:lnT w="9525" cap="flat" cmpd="sng">
                      <a:solidFill>
                        <a:schemeClr val="lt1"/>
                      </a:solidFill>
                      <a:prstDash val="dot"/>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ggt </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ggc</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gga</a:t>
                      </a:r>
                      <a:endParaRPr sz="1200">
                        <a:solidFill>
                          <a:schemeClr val="lt2"/>
                        </a:solidFill>
                        <a:latin typeface="Montserrat Medium"/>
                        <a:ea typeface="Montserrat Medium"/>
                        <a:cs typeface="Montserrat Medium"/>
                        <a:sym typeface="Montserrat Medium"/>
                      </a:endParaRPr>
                    </a:p>
                    <a:p>
                      <a:pPr marL="0" lvl="0" indent="0" algn="ctr" rtl="0">
                        <a:spcBef>
                          <a:spcPts val="0"/>
                        </a:spcBef>
                        <a:spcAft>
                          <a:spcPts val="0"/>
                        </a:spcAft>
                        <a:buNone/>
                      </a:pPr>
                      <a:r>
                        <a:rPr lang="en" sz="1200">
                          <a:solidFill>
                            <a:schemeClr val="lt2"/>
                          </a:solidFill>
                          <a:latin typeface="Montserrat Medium"/>
                          <a:ea typeface="Montserrat Medium"/>
                          <a:cs typeface="Montserrat Medium"/>
                          <a:sym typeface="Montserrat Medium"/>
                        </a:rPr>
                        <a:t>ggg</a:t>
                      </a:r>
                      <a:endParaRPr sz="1200">
                        <a:solidFill>
                          <a:schemeClr val="lt2"/>
                        </a:solidFill>
                        <a:latin typeface="Montserrat Medium"/>
                        <a:ea typeface="Montserrat Medium"/>
                        <a:cs typeface="Montserrat Medium"/>
                        <a:sym typeface="Montserrat Medium"/>
                      </a:endParaRPr>
                    </a:p>
                  </a:txBody>
                  <a:tcPr marL="0" marR="0" marT="0" marB="0">
                    <a:lnL w="9525" cap="flat" cmpd="sng">
                      <a:solidFill>
                        <a:schemeClr val="lt1"/>
                      </a:solidFill>
                      <a:prstDash val="dot"/>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dot"/>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829" name="Google Shape;829;p61"/>
          <p:cNvSpPr txBox="1"/>
          <p:nvPr/>
        </p:nvSpPr>
        <p:spPr>
          <a:xfrm>
            <a:off x="1157750" y="1188601"/>
            <a:ext cx="4733700" cy="2178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Lato Light"/>
                <a:ea typeface="Lato Light"/>
                <a:cs typeface="Lato Light"/>
                <a:sym typeface="Lato Light"/>
              </a:rPr>
              <a:t>SECOND POSITION </a:t>
            </a:r>
            <a:r>
              <a:rPr lang="en" b="1">
                <a:solidFill>
                  <a:schemeClr val="lt1"/>
                </a:solidFill>
                <a:latin typeface="Lato"/>
                <a:ea typeface="Lato"/>
                <a:cs typeface="Lato"/>
                <a:sym typeface="Lato"/>
              </a:rPr>
              <a:t>OF CODON</a:t>
            </a:r>
            <a:endParaRPr b="1">
              <a:solidFill>
                <a:schemeClr val="lt1"/>
              </a:solidFill>
              <a:latin typeface="Lato"/>
              <a:ea typeface="Lato"/>
              <a:cs typeface="Lato"/>
              <a:sym typeface="Lato"/>
            </a:endParaRPr>
          </a:p>
        </p:txBody>
      </p:sp>
      <p:sp>
        <p:nvSpPr>
          <p:cNvPr id="830" name="Google Shape;830;p61"/>
          <p:cNvSpPr txBox="1"/>
          <p:nvPr/>
        </p:nvSpPr>
        <p:spPr>
          <a:xfrm rot="-5400000">
            <a:off x="-664350" y="3012125"/>
            <a:ext cx="2993100" cy="2178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Lato Light"/>
                <a:ea typeface="Lato Light"/>
                <a:cs typeface="Lato Light"/>
                <a:sym typeface="Lato Light"/>
              </a:rPr>
              <a:t>FIRST POSITION </a:t>
            </a:r>
            <a:r>
              <a:rPr lang="en" b="1">
                <a:solidFill>
                  <a:schemeClr val="lt1"/>
                </a:solidFill>
                <a:latin typeface="Lato"/>
                <a:ea typeface="Lato"/>
                <a:cs typeface="Lato"/>
                <a:sym typeface="Lato"/>
              </a:rPr>
              <a:t>OF CODON</a:t>
            </a:r>
            <a:endParaRPr b="1">
              <a:solidFill>
                <a:schemeClr val="lt1"/>
              </a:solidFill>
              <a:latin typeface="Lato"/>
              <a:ea typeface="Lato"/>
              <a:cs typeface="Lato"/>
              <a:sym typeface="Lato"/>
            </a:endParaRPr>
          </a:p>
        </p:txBody>
      </p:sp>
      <p:sp>
        <p:nvSpPr>
          <p:cNvPr id="831" name="Google Shape;831;p61"/>
          <p:cNvSpPr txBox="1"/>
          <p:nvPr/>
        </p:nvSpPr>
        <p:spPr>
          <a:xfrm rot="-5400000">
            <a:off x="4504425" y="3012725"/>
            <a:ext cx="2991900" cy="217800"/>
          </a:xfrm>
          <a:prstGeom prst="rect">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Lato Light"/>
                <a:ea typeface="Lato Light"/>
                <a:cs typeface="Lato Light"/>
                <a:sym typeface="Lato Light"/>
              </a:rPr>
              <a:t>THIRD  POSITION </a:t>
            </a:r>
            <a:r>
              <a:rPr lang="en" b="1">
                <a:solidFill>
                  <a:schemeClr val="lt1"/>
                </a:solidFill>
                <a:latin typeface="Lato"/>
                <a:ea typeface="Lato"/>
                <a:cs typeface="Lato"/>
                <a:sym typeface="Lato"/>
              </a:rPr>
              <a:t>OF CODON</a:t>
            </a:r>
            <a:endParaRPr b="1">
              <a:solidFill>
                <a:schemeClr val="lt1"/>
              </a:solidFill>
              <a:latin typeface="Lato"/>
              <a:ea typeface="Lato"/>
              <a:cs typeface="Lato"/>
              <a:sym typeface="Lato"/>
            </a:endParaRPr>
          </a:p>
        </p:txBody>
      </p:sp>
      <p:sp>
        <p:nvSpPr>
          <p:cNvPr id="832" name="Google Shape;832;p61"/>
          <p:cNvSpPr txBox="1">
            <a:spLocks noGrp="1"/>
          </p:cNvSpPr>
          <p:nvPr>
            <p:ph type="subTitle" idx="4294967295"/>
          </p:nvPr>
        </p:nvSpPr>
        <p:spPr>
          <a:xfrm>
            <a:off x="6579900" y="1994175"/>
            <a:ext cx="1840800" cy="993900"/>
          </a:xfrm>
          <a:prstGeom prst="rect">
            <a:avLst/>
          </a:prstGeom>
        </p:spPr>
        <p:txBody>
          <a:bodyPr spcFirstLastPara="1" wrap="square" lIns="91425" tIns="91425" rIns="40575" bIns="91425" anchor="ctr" anchorCtr="0">
            <a:noAutofit/>
          </a:bodyPr>
          <a:lstStyle/>
          <a:p>
            <a:pPr marL="0" lvl="0" indent="0" algn="l" rtl="0">
              <a:lnSpc>
                <a:spcPct val="100000"/>
              </a:lnSpc>
              <a:spcBef>
                <a:spcPts val="0"/>
              </a:spcBef>
              <a:spcAft>
                <a:spcPts val="0"/>
              </a:spcAft>
              <a:buNone/>
            </a:pPr>
            <a:r>
              <a:rPr lang="en"/>
              <a:t>Mercury</a:t>
            </a:r>
            <a:r>
              <a:rPr lang="en" b="1"/>
              <a:t> </a:t>
            </a:r>
            <a:r>
              <a:rPr lang="en"/>
              <a:t>is the closest planet to the Sun and the smallest one in the Solar System </a:t>
            </a:r>
            <a:endParaRPr/>
          </a:p>
        </p:txBody>
      </p:sp>
      <p:sp>
        <p:nvSpPr>
          <p:cNvPr id="833" name="Google Shape;833;p61"/>
          <p:cNvSpPr txBox="1">
            <a:spLocks noGrp="1"/>
          </p:cNvSpPr>
          <p:nvPr>
            <p:ph type="subTitle" idx="4294967295"/>
          </p:nvPr>
        </p:nvSpPr>
        <p:spPr>
          <a:xfrm>
            <a:off x="6579900" y="3611338"/>
            <a:ext cx="1840800" cy="9939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t>Venus is the second planet from the Sun. It’s even hotter</a:t>
            </a:r>
            <a:endParaRPr/>
          </a:p>
          <a:p>
            <a:pPr marL="0" lvl="0" indent="0" algn="l" rtl="0">
              <a:lnSpc>
                <a:spcPct val="100000"/>
              </a:lnSpc>
              <a:spcBef>
                <a:spcPts val="0"/>
              </a:spcBef>
              <a:spcAft>
                <a:spcPts val="0"/>
              </a:spcAft>
              <a:buNone/>
            </a:pPr>
            <a:r>
              <a:rPr lang="en"/>
              <a:t>than Mercury</a:t>
            </a:r>
            <a:endParaRPr/>
          </a:p>
        </p:txBody>
      </p:sp>
      <p:sp>
        <p:nvSpPr>
          <p:cNvPr id="834" name="Google Shape;834;p61"/>
          <p:cNvSpPr/>
          <p:nvPr/>
        </p:nvSpPr>
        <p:spPr>
          <a:xfrm>
            <a:off x="6686525" y="1617955"/>
            <a:ext cx="230400" cy="229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61"/>
          <p:cNvSpPr/>
          <p:nvPr/>
        </p:nvSpPr>
        <p:spPr>
          <a:xfrm>
            <a:off x="6686525" y="3234405"/>
            <a:ext cx="230400" cy="229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36" name="Google Shape;836;p61"/>
          <p:cNvPicPr preferRelativeResize="0"/>
          <p:nvPr/>
        </p:nvPicPr>
        <p:blipFill rotWithShape="1">
          <a:blip r:embed="rId3">
            <a:alphaModFix/>
          </a:blip>
          <a:srcRect l="19345" t="1380" r="17985" b="1380"/>
          <a:stretch/>
        </p:blipFill>
        <p:spPr>
          <a:xfrm>
            <a:off x="7678900" y="276786"/>
            <a:ext cx="1054648" cy="1090727"/>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48"/>
        <p:cNvGrpSpPr/>
        <p:nvPr/>
      </p:nvGrpSpPr>
      <p:grpSpPr>
        <a:xfrm>
          <a:off x="0" y="0"/>
          <a:ext cx="0" cy="0"/>
          <a:chOff x="0" y="0"/>
          <a:chExt cx="0" cy="0"/>
        </a:xfrm>
      </p:grpSpPr>
      <p:sp>
        <p:nvSpPr>
          <p:cNvPr id="849" name="Google Shape;849;p63"/>
          <p:cNvSpPr/>
          <p:nvPr/>
        </p:nvSpPr>
        <p:spPr>
          <a:xfrm>
            <a:off x="798462" y="2035675"/>
            <a:ext cx="1182900" cy="11829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63"/>
          <p:cNvSpPr/>
          <p:nvPr/>
        </p:nvSpPr>
        <p:spPr>
          <a:xfrm>
            <a:off x="798462" y="2035675"/>
            <a:ext cx="1182900" cy="1182900"/>
          </a:xfrm>
          <a:prstGeom prst="arc">
            <a:avLst>
              <a:gd name="adj1" fmla="val 16200000"/>
              <a:gd name="adj2" fmla="val 10143620"/>
            </a:avLst>
          </a:prstGeom>
          <a:noFill/>
          <a:ln w="381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63"/>
          <p:cNvSpPr/>
          <p:nvPr/>
        </p:nvSpPr>
        <p:spPr>
          <a:xfrm>
            <a:off x="798462" y="2035675"/>
            <a:ext cx="1182900" cy="1182900"/>
          </a:xfrm>
          <a:prstGeom prst="arc">
            <a:avLst>
              <a:gd name="adj1" fmla="val 16200000"/>
              <a:gd name="adj2" fmla="val 0"/>
            </a:avLst>
          </a:prstGeom>
          <a:noFill/>
          <a:ln w="381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63"/>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0">
                <a:latin typeface="Lato Light"/>
                <a:ea typeface="Lato Light"/>
                <a:cs typeface="Lato Light"/>
                <a:sym typeface="Lato Light"/>
              </a:rPr>
              <a:t>LATEST RESEARCH</a:t>
            </a:r>
            <a:r>
              <a:rPr lang="en" b="0">
                <a:latin typeface="Lato Black"/>
                <a:ea typeface="Lato Black"/>
                <a:cs typeface="Lato Black"/>
                <a:sym typeface="Lato Black"/>
              </a:rPr>
              <a:t> AND REVIEWS</a:t>
            </a:r>
            <a:endParaRPr b="0">
              <a:latin typeface="Lato Black"/>
              <a:ea typeface="Lato Black"/>
              <a:cs typeface="Lato Black"/>
              <a:sym typeface="Lato Black"/>
            </a:endParaRPr>
          </a:p>
        </p:txBody>
      </p:sp>
      <p:sp>
        <p:nvSpPr>
          <p:cNvPr id="853" name="Google Shape;853;p63"/>
          <p:cNvSpPr txBox="1"/>
          <p:nvPr/>
        </p:nvSpPr>
        <p:spPr>
          <a:xfrm>
            <a:off x="711312" y="3503477"/>
            <a:ext cx="4104600" cy="965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lt1"/>
                </a:solidFill>
                <a:latin typeface="Montserrat Medium"/>
                <a:ea typeface="Montserrat Medium"/>
                <a:cs typeface="Montserrat Medium"/>
                <a:sym typeface="Montserrat Medium"/>
              </a:rPr>
              <a:t>Venus has a beautiful name and is the second planet from the Sun. It’s terribly hot and its atmosphere is extremely poisonous</a:t>
            </a:r>
            <a:endParaRPr>
              <a:solidFill>
                <a:schemeClr val="lt1"/>
              </a:solidFill>
              <a:latin typeface="Montserrat Medium"/>
              <a:ea typeface="Montserrat Medium"/>
              <a:cs typeface="Montserrat Medium"/>
              <a:sym typeface="Montserrat Medium"/>
            </a:endParaRPr>
          </a:p>
        </p:txBody>
      </p:sp>
      <p:sp>
        <p:nvSpPr>
          <p:cNvPr id="854" name="Google Shape;854;p63"/>
          <p:cNvSpPr txBox="1"/>
          <p:nvPr/>
        </p:nvSpPr>
        <p:spPr>
          <a:xfrm>
            <a:off x="2621399" y="2469238"/>
            <a:ext cx="1419000" cy="318900"/>
          </a:xfrm>
          <a:prstGeom prst="rect">
            <a:avLst/>
          </a:prstGeom>
          <a:noFill/>
          <a:ln>
            <a:noFill/>
          </a:ln>
        </p:spPr>
        <p:txBody>
          <a:bodyPr spcFirstLastPara="1" wrap="square" lIns="90000" tIns="91425" rIns="0" bIns="91425" anchor="ctr" anchorCtr="0">
            <a:noAutofit/>
          </a:bodyPr>
          <a:lstStyle/>
          <a:p>
            <a:pPr marL="0" lvl="0" indent="0" algn="l" rtl="0">
              <a:spcBef>
                <a:spcPts val="0"/>
              </a:spcBef>
              <a:spcAft>
                <a:spcPts val="0"/>
              </a:spcAft>
              <a:buNone/>
            </a:pPr>
            <a:r>
              <a:rPr lang="en" b="1">
                <a:solidFill>
                  <a:schemeClr val="lt1"/>
                </a:solidFill>
                <a:latin typeface="Lato"/>
                <a:ea typeface="Lato"/>
                <a:cs typeface="Lato"/>
                <a:sym typeface="Lato"/>
              </a:rPr>
              <a:t>C</a:t>
            </a:r>
            <a:r>
              <a:rPr lang="en" b="1" baseline="-25000">
                <a:solidFill>
                  <a:schemeClr val="lt1"/>
                </a:solidFill>
                <a:latin typeface="Lato"/>
                <a:ea typeface="Lato"/>
                <a:cs typeface="Lato"/>
                <a:sym typeface="Lato"/>
              </a:rPr>
              <a:t>5</a:t>
            </a:r>
            <a:r>
              <a:rPr lang="en" b="1">
                <a:solidFill>
                  <a:schemeClr val="lt1"/>
                </a:solidFill>
                <a:latin typeface="Lato"/>
                <a:ea typeface="Lato"/>
                <a:cs typeface="Lato"/>
                <a:sym typeface="Lato"/>
              </a:rPr>
              <a:t>H</a:t>
            </a:r>
            <a:r>
              <a:rPr lang="en" b="1" baseline="-25000">
                <a:solidFill>
                  <a:schemeClr val="lt1"/>
                </a:solidFill>
                <a:latin typeface="Lato"/>
                <a:ea typeface="Lato"/>
                <a:cs typeface="Lato"/>
                <a:sym typeface="Lato"/>
              </a:rPr>
              <a:t>10</a:t>
            </a:r>
            <a:r>
              <a:rPr lang="en" b="1">
                <a:solidFill>
                  <a:schemeClr val="lt1"/>
                </a:solidFill>
                <a:latin typeface="Lato"/>
                <a:ea typeface="Lato"/>
                <a:cs typeface="Lato"/>
                <a:sym typeface="Lato"/>
              </a:rPr>
              <a:t>O</a:t>
            </a:r>
            <a:r>
              <a:rPr lang="en" b="1" baseline="-25000">
                <a:solidFill>
                  <a:schemeClr val="lt1"/>
                </a:solidFill>
                <a:latin typeface="Lato"/>
                <a:ea typeface="Lato"/>
                <a:cs typeface="Lato"/>
                <a:sym typeface="Lato"/>
              </a:rPr>
              <a:t>4</a:t>
            </a:r>
            <a:endParaRPr b="1">
              <a:solidFill>
                <a:schemeClr val="lt1"/>
              </a:solidFill>
              <a:latin typeface="Lato"/>
              <a:ea typeface="Lato"/>
              <a:cs typeface="Lato"/>
              <a:sym typeface="Lato"/>
            </a:endParaRPr>
          </a:p>
        </p:txBody>
      </p:sp>
      <p:sp>
        <p:nvSpPr>
          <p:cNvPr id="855" name="Google Shape;855;p63"/>
          <p:cNvSpPr txBox="1"/>
          <p:nvPr/>
        </p:nvSpPr>
        <p:spPr>
          <a:xfrm>
            <a:off x="2635582" y="1968788"/>
            <a:ext cx="1419000" cy="318900"/>
          </a:xfrm>
          <a:prstGeom prst="rect">
            <a:avLst/>
          </a:prstGeom>
          <a:noFill/>
          <a:ln>
            <a:noFill/>
          </a:ln>
        </p:spPr>
        <p:txBody>
          <a:bodyPr spcFirstLastPara="1" wrap="square" lIns="90000" tIns="91425" rIns="0" bIns="91425" anchor="ctr" anchorCtr="0">
            <a:noAutofit/>
          </a:bodyPr>
          <a:lstStyle/>
          <a:p>
            <a:pPr marL="0" lvl="0" indent="0" algn="l" rtl="0">
              <a:spcBef>
                <a:spcPts val="0"/>
              </a:spcBef>
              <a:spcAft>
                <a:spcPts val="0"/>
              </a:spcAft>
              <a:buNone/>
            </a:pPr>
            <a:r>
              <a:rPr lang="en" b="1">
                <a:solidFill>
                  <a:schemeClr val="lt1"/>
                </a:solidFill>
                <a:latin typeface="Lato"/>
                <a:ea typeface="Lato"/>
                <a:cs typeface="Lato"/>
                <a:sym typeface="Lato"/>
              </a:rPr>
              <a:t>H₃PO₄</a:t>
            </a:r>
            <a:endParaRPr b="1">
              <a:solidFill>
                <a:schemeClr val="lt1"/>
              </a:solidFill>
              <a:latin typeface="Lato"/>
              <a:ea typeface="Lato"/>
              <a:cs typeface="Lato"/>
              <a:sym typeface="Lato"/>
            </a:endParaRPr>
          </a:p>
        </p:txBody>
      </p:sp>
      <p:sp>
        <p:nvSpPr>
          <p:cNvPr id="856" name="Google Shape;856;p63"/>
          <p:cNvSpPr txBox="1"/>
          <p:nvPr/>
        </p:nvSpPr>
        <p:spPr>
          <a:xfrm>
            <a:off x="2621404" y="2969113"/>
            <a:ext cx="1419000" cy="318900"/>
          </a:xfrm>
          <a:prstGeom prst="rect">
            <a:avLst/>
          </a:prstGeom>
          <a:noFill/>
          <a:ln>
            <a:noFill/>
          </a:ln>
        </p:spPr>
        <p:txBody>
          <a:bodyPr spcFirstLastPara="1" wrap="square" lIns="90000" tIns="91425" rIns="91425" bIns="91425" anchor="ctr" anchorCtr="0">
            <a:noAutofit/>
          </a:bodyPr>
          <a:lstStyle/>
          <a:p>
            <a:pPr marL="0" lvl="0" indent="0" algn="l" rtl="0">
              <a:spcBef>
                <a:spcPts val="0"/>
              </a:spcBef>
              <a:spcAft>
                <a:spcPts val="0"/>
              </a:spcAft>
              <a:buNone/>
            </a:pPr>
            <a:r>
              <a:rPr lang="en" b="1">
                <a:solidFill>
                  <a:schemeClr val="lt1"/>
                </a:solidFill>
                <a:latin typeface="Lato"/>
                <a:ea typeface="Lato"/>
                <a:cs typeface="Lato"/>
                <a:sym typeface="Lato"/>
              </a:rPr>
              <a:t>NUCLEOSIDES</a:t>
            </a:r>
            <a:endParaRPr b="1">
              <a:solidFill>
                <a:schemeClr val="lt1"/>
              </a:solidFill>
              <a:latin typeface="Lato"/>
              <a:ea typeface="Lato"/>
              <a:cs typeface="Lato"/>
              <a:sym typeface="Lato"/>
            </a:endParaRPr>
          </a:p>
        </p:txBody>
      </p:sp>
      <p:sp>
        <p:nvSpPr>
          <p:cNvPr id="857" name="Google Shape;857;p63"/>
          <p:cNvSpPr txBox="1"/>
          <p:nvPr/>
        </p:nvSpPr>
        <p:spPr>
          <a:xfrm>
            <a:off x="5097212" y="1968225"/>
            <a:ext cx="1043400" cy="318900"/>
          </a:xfrm>
          <a:prstGeom prst="rect">
            <a:avLst/>
          </a:prstGeom>
          <a:noFill/>
          <a:ln>
            <a:noFill/>
          </a:ln>
        </p:spPr>
        <p:txBody>
          <a:bodyPr spcFirstLastPara="1" wrap="square" lIns="0" tIns="91425" rIns="91425" bIns="91425" anchor="ctr" anchorCtr="0">
            <a:noAutofit/>
          </a:bodyPr>
          <a:lstStyle/>
          <a:p>
            <a:pPr marL="0" lvl="0" indent="0" algn="l" rtl="0">
              <a:spcBef>
                <a:spcPts val="0"/>
              </a:spcBef>
              <a:spcAft>
                <a:spcPts val="0"/>
              </a:spcAft>
              <a:buNone/>
            </a:pPr>
            <a:r>
              <a:rPr lang="en" b="1">
                <a:solidFill>
                  <a:schemeClr val="lt1"/>
                </a:solidFill>
                <a:latin typeface="Lato"/>
                <a:ea typeface="Lato"/>
                <a:cs typeface="Lato"/>
                <a:sym typeface="Lato"/>
              </a:rPr>
              <a:t>FLAVIN</a:t>
            </a:r>
            <a:endParaRPr b="1">
              <a:solidFill>
                <a:schemeClr val="lt1"/>
              </a:solidFill>
              <a:latin typeface="Lato"/>
              <a:ea typeface="Lato"/>
              <a:cs typeface="Lato"/>
              <a:sym typeface="Lato"/>
            </a:endParaRPr>
          </a:p>
        </p:txBody>
      </p:sp>
      <p:sp>
        <p:nvSpPr>
          <p:cNvPr id="858" name="Google Shape;858;p63"/>
          <p:cNvSpPr txBox="1"/>
          <p:nvPr/>
        </p:nvSpPr>
        <p:spPr>
          <a:xfrm>
            <a:off x="5097212" y="2469363"/>
            <a:ext cx="1043400" cy="318900"/>
          </a:xfrm>
          <a:prstGeom prst="rect">
            <a:avLst/>
          </a:prstGeom>
          <a:noFill/>
          <a:ln>
            <a:noFill/>
          </a:ln>
        </p:spPr>
        <p:txBody>
          <a:bodyPr spcFirstLastPara="1" wrap="square" lIns="0" tIns="91425" rIns="91425" bIns="91425" anchor="ctr" anchorCtr="0">
            <a:noAutofit/>
          </a:bodyPr>
          <a:lstStyle/>
          <a:p>
            <a:pPr marL="0" lvl="0" indent="0" algn="l" rtl="0">
              <a:spcBef>
                <a:spcPts val="0"/>
              </a:spcBef>
              <a:spcAft>
                <a:spcPts val="0"/>
              </a:spcAft>
              <a:buNone/>
            </a:pPr>
            <a:r>
              <a:rPr lang="en" b="1">
                <a:solidFill>
                  <a:schemeClr val="lt1"/>
                </a:solidFill>
                <a:latin typeface="Lato"/>
                <a:ea typeface="Lato"/>
                <a:cs typeface="Lato"/>
                <a:sym typeface="Lato"/>
              </a:rPr>
              <a:t>ADENINE</a:t>
            </a:r>
            <a:endParaRPr b="1">
              <a:solidFill>
                <a:schemeClr val="lt1"/>
              </a:solidFill>
              <a:latin typeface="Lato"/>
              <a:ea typeface="Lato"/>
              <a:cs typeface="Lato"/>
              <a:sym typeface="Lato"/>
            </a:endParaRPr>
          </a:p>
        </p:txBody>
      </p:sp>
      <p:sp>
        <p:nvSpPr>
          <p:cNvPr id="859" name="Google Shape;859;p63"/>
          <p:cNvSpPr txBox="1"/>
          <p:nvPr/>
        </p:nvSpPr>
        <p:spPr>
          <a:xfrm>
            <a:off x="5097212" y="2970501"/>
            <a:ext cx="1043400" cy="318900"/>
          </a:xfrm>
          <a:prstGeom prst="rect">
            <a:avLst/>
          </a:prstGeom>
          <a:noFill/>
          <a:ln>
            <a:noFill/>
          </a:ln>
        </p:spPr>
        <p:txBody>
          <a:bodyPr spcFirstLastPara="1" wrap="square" lIns="0" tIns="91425" rIns="91425" bIns="91425" anchor="ctr" anchorCtr="0">
            <a:noAutofit/>
          </a:bodyPr>
          <a:lstStyle/>
          <a:p>
            <a:pPr marL="0" lvl="0" indent="0" algn="l" rtl="0">
              <a:spcBef>
                <a:spcPts val="0"/>
              </a:spcBef>
              <a:spcAft>
                <a:spcPts val="0"/>
              </a:spcAft>
              <a:buNone/>
            </a:pPr>
            <a:r>
              <a:rPr lang="en" b="1">
                <a:solidFill>
                  <a:schemeClr val="lt1"/>
                </a:solidFill>
                <a:latin typeface="Lato"/>
                <a:ea typeface="Lato"/>
                <a:cs typeface="Lato"/>
                <a:sym typeface="Lato"/>
              </a:rPr>
              <a:t>GUANINE</a:t>
            </a:r>
            <a:endParaRPr b="1">
              <a:solidFill>
                <a:schemeClr val="lt1"/>
              </a:solidFill>
              <a:latin typeface="Lato"/>
              <a:ea typeface="Lato"/>
              <a:cs typeface="Lato"/>
              <a:sym typeface="Lato"/>
            </a:endParaRPr>
          </a:p>
        </p:txBody>
      </p:sp>
      <p:sp>
        <p:nvSpPr>
          <p:cNvPr id="860" name="Google Shape;860;p63"/>
          <p:cNvSpPr txBox="1"/>
          <p:nvPr/>
        </p:nvSpPr>
        <p:spPr>
          <a:xfrm>
            <a:off x="5097212" y="3471639"/>
            <a:ext cx="1043400" cy="318900"/>
          </a:xfrm>
          <a:prstGeom prst="rect">
            <a:avLst/>
          </a:prstGeom>
          <a:noFill/>
          <a:ln>
            <a:noFill/>
          </a:ln>
        </p:spPr>
        <p:txBody>
          <a:bodyPr spcFirstLastPara="1" wrap="square" lIns="0" tIns="91425" rIns="91425" bIns="91425" anchor="ctr" anchorCtr="0">
            <a:noAutofit/>
          </a:bodyPr>
          <a:lstStyle/>
          <a:p>
            <a:pPr marL="0" lvl="0" indent="0" algn="l" rtl="0">
              <a:spcBef>
                <a:spcPts val="0"/>
              </a:spcBef>
              <a:spcAft>
                <a:spcPts val="0"/>
              </a:spcAft>
              <a:buNone/>
            </a:pPr>
            <a:r>
              <a:rPr lang="en" b="1">
                <a:solidFill>
                  <a:schemeClr val="lt1"/>
                </a:solidFill>
                <a:latin typeface="Lato"/>
                <a:ea typeface="Lato"/>
                <a:cs typeface="Lato"/>
                <a:sym typeface="Lato"/>
              </a:rPr>
              <a:t>THYMINE</a:t>
            </a:r>
            <a:endParaRPr b="1">
              <a:solidFill>
                <a:schemeClr val="lt1"/>
              </a:solidFill>
              <a:latin typeface="Lato"/>
              <a:ea typeface="Lato"/>
              <a:cs typeface="Lato"/>
              <a:sym typeface="Lato"/>
            </a:endParaRPr>
          </a:p>
        </p:txBody>
      </p:sp>
      <p:sp>
        <p:nvSpPr>
          <p:cNvPr id="861" name="Google Shape;861;p63"/>
          <p:cNvSpPr txBox="1"/>
          <p:nvPr/>
        </p:nvSpPr>
        <p:spPr>
          <a:xfrm>
            <a:off x="7749288" y="1968224"/>
            <a:ext cx="683400" cy="31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95%</a:t>
            </a:r>
            <a:endParaRPr>
              <a:solidFill>
                <a:schemeClr val="lt1"/>
              </a:solidFill>
              <a:latin typeface="Montserrat Medium"/>
              <a:ea typeface="Montserrat Medium"/>
              <a:cs typeface="Montserrat Medium"/>
              <a:sym typeface="Montserrat Medium"/>
            </a:endParaRPr>
          </a:p>
        </p:txBody>
      </p:sp>
      <p:sp>
        <p:nvSpPr>
          <p:cNvPr id="862" name="Google Shape;862;p63"/>
          <p:cNvSpPr txBox="1"/>
          <p:nvPr/>
        </p:nvSpPr>
        <p:spPr>
          <a:xfrm>
            <a:off x="7749288" y="2469364"/>
            <a:ext cx="683400" cy="31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80%</a:t>
            </a:r>
            <a:endParaRPr>
              <a:solidFill>
                <a:schemeClr val="lt1"/>
              </a:solidFill>
              <a:latin typeface="Montserrat Medium"/>
              <a:ea typeface="Montserrat Medium"/>
              <a:cs typeface="Montserrat Medium"/>
              <a:sym typeface="Montserrat Medium"/>
            </a:endParaRPr>
          </a:p>
        </p:txBody>
      </p:sp>
      <p:sp>
        <p:nvSpPr>
          <p:cNvPr id="863" name="Google Shape;863;p63"/>
          <p:cNvSpPr txBox="1"/>
          <p:nvPr/>
        </p:nvSpPr>
        <p:spPr>
          <a:xfrm>
            <a:off x="7749288" y="2970504"/>
            <a:ext cx="683400" cy="31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50%</a:t>
            </a:r>
            <a:endParaRPr>
              <a:solidFill>
                <a:schemeClr val="lt1"/>
              </a:solidFill>
              <a:latin typeface="Montserrat Medium"/>
              <a:ea typeface="Montserrat Medium"/>
              <a:cs typeface="Montserrat Medium"/>
              <a:sym typeface="Montserrat Medium"/>
            </a:endParaRPr>
          </a:p>
        </p:txBody>
      </p:sp>
      <p:sp>
        <p:nvSpPr>
          <p:cNvPr id="864" name="Google Shape;864;p63"/>
          <p:cNvSpPr txBox="1"/>
          <p:nvPr/>
        </p:nvSpPr>
        <p:spPr>
          <a:xfrm>
            <a:off x="7749288" y="3471644"/>
            <a:ext cx="683400" cy="31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35%</a:t>
            </a:r>
            <a:endParaRPr>
              <a:solidFill>
                <a:schemeClr val="lt1"/>
              </a:solidFill>
              <a:latin typeface="Montserrat Medium"/>
              <a:ea typeface="Montserrat Medium"/>
              <a:cs typeface="Montserrat Medium"/>
              <a:sym typeface="Montserrat Medium"/>
            </a:endParaRPr>
          </a:p>
        </p:txBody>
      </p:sp>
      <p:sp>
        <p:nvSpPr>
          <p:cNvPr id="865" name="Google Shape;865;p63"/>
          <p:cNvSpPr txBox="1"/>
          <p:nvPr/>
        </p:nvSpPr>
        <p:spPr>
          <a:xfrm>
            <a:off x="5097212" y="3972777"/>
            <a:ext cx="1043400" cy="318900"/>
          </a:xfrm>
          <a:prstGeom prst="rect">
            <a:avLst/>
          </a:prstGeom>
          <a:noFill/>
          <a:ln>
            <a:noFill/>
          </a:ln>
        </p:spPr>
        <p:txBody>
          <a:bodyPr spcFirstLastPara="1" wrap="square" lIns="0" tIns="91425" rIns="91425" bIns="91425" anchor="ctr" anchorCtr="0">
            <a:noAutofit/>
          </a:bodyPr>
          <a:lstStyle/>
          <a:p>
            <a:pPr marL="0" lvl="0" indent="0" algn="l" rtl="0">
              <a:spcBef>
                <a:spcPts val="0"/>
              </a:spcBef>
              <a:spcAft>
                <a:spcPts val="0"/>
              </a:spcAft>
              <a:buNone/>
            </a:pPr>
            <a:r>
              <a:rPr lang="en" b="1">
                <a:solidFill>
                  <a:schemeClr val="lt1"/>
                </a:solidFill>
                <a:latin typeface="Lato"/>
                <a:ea typeface="Lato"/>
                <a:cs typeface="Lato"/>
                <a:sym typeface="Lato"/>
              </a:rPr>
              <a:t>CYTOSINE</a:t>
            </a:r>
            <a:endParaRPr b="1">
              <a:solidFill>
                <a:schemeClr val="lt1"/>
              </a:solidFill>
              <a:latin typeface="Lato"/>
              <a:ea typeface="Lato"/>
              <a:cs typeface="Lato"/>
              <a:sym typeface="Lato"/>
            </a:endParaRPr>
          </a:p>
        </p:txBody>
      </p:sp>
      <p:sp>
        <p:nvSpPr>
          <p:cNvPr id="866" name="Google Shape;866;p63"/>
          <p:cNvSpPr txBox="1"/>
          <p:nvPr/>
        </p:nvSpPr>
        <p:spPr>
          <a:xfrm>
            <a:off x="7749288" y="3972784"/>
            <a:ext cx="683400" cy="31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20%</a:t>
            </a:r>
            <a:endParaRPr>
              <a:solidFill>
                <a:schemeClr val="lt1"/>
              </a:solidFill>
              <a:latin typeface="Montserrat Medium"/>
              <a:ea typeface="Montserrat Medium"/>
              <a:cs typeface="Montserrat Medium"/>
              <a:sym typeface="Montserrat Medium"/>
            </a:endParaRPr>
          </a:p>
        </p:txBody>
      </p:sp>
      <p:sp>
        <p:nvSpPr>
          <p:cNvPr id="867" name="Google Shape;867;p63"/>
          <p:cNvSpPr txBox="1"/>
          <p:nvPr/>
        </p:nvSpPr>
        <p:spPr>
          <a:xfrm>
            <a:off x="4110787" y="1969363"/>
            <a:ext cx="519300" cy="318900"/>
          </a:xfrm>
          <a:prstGeom prst="rect">
            <a:avLst/>
          </a:prstGeom>
          <a:noFill/>
          <a:ln>
            <a:noFill/>
          </a:ln>
        </p:spPr>
        <p:txBody>
          <a:bodyPr spcFirstLastPara="1" wrap="square" lIns="0" tIns="91425" rIns="91425" bIns="91425" anchor="ctr" anchorCtr="0">
            <a:noAutofit/>
          </a:bodyPr>
          <a:lstStyle/>
          <a:p>
            <a:pPr marL="0" lvl="0" indent="0" algn="l" rtl="0">
              <a:spcBef>
                <a:spcPts val="0"/>
              </a:spcBef>
              <a:spcAft>
                <a:spcPts val="0"/>
              </a:spcAft>
              <a:buNone/>
            </a:pPr>
            <a:r>
              <a:rPr lang="en">
                <a:solidFill>
                  <a:schemeClr val="lt1"/>
                </a:solidFill>
                <a:latin typeface="Montserrat Medium"/>
                <a:ea typeface="Montserrat Medium"/>
                <a:cs typeface="Montserrat Medium"/>
                <a:sym typeface="Montserrat Medium"/>
              </a:rPr>
              <a:t>30%</a:t>
            </a:r>
            <a:endParaRPr>
              <a:solidFill>
                <a:schemeClr val="lt1"/>
              </a:solidFill>
              <a:latin typeface="Montserrat Medium"/>
              <a:ea typeface="Montserrat Medium"/>
              <a:cs typeface="Montserrat Medium"/>
              <a:sym typeface="Montserrat Medium"/>
            </a:endParaRPr>
          </a:p>
        </p:txBody>
      </p:sp>
      <p:sp>
        <p:nvSpPr>
          <p:cNvPr id="868" name="Google Shape;868;p63"/>
          <p:cNvSpPr txBox="1"/>
          <p:nvPr/>
        </p:nvSpPr>
        <p:spPr>
          <a:xfrm>
            <a:off x="5097212" y="1379075"/>
            <a:ext cx="3335400" cy="408000"/>
          </a:xfrm>
          <a:prstGeom prst="rect">
            <a:avLst/>
          </a:prstGeom>
          <a:noFill/>
          <a:ln>
            <a:noFill/>
          </a:ln>
        </p:spPr>
        <p:txBody>
          <a:bodyPr spcFirstLastPara="1" wrap="square" lIns="91425" tIns="91425" rIns="91425" bIns="91425" anchor="ctr" anchorCtr="0">
            <a:noAutofit/>
          </a:bodyPr>
          <a:lstStyle/>
          <a:p>
            <a:pPr marL="0" lvl="0" indent="0" algn="ctr" rtl="0">
              <a:lnSpc>
                <a:spcPct val="130000"/>
              </a:lnSpc>
              <a:spcBef>
                <a:spcPts val="1700"/>
              </a:spcBef>
              <a:spcAft>
                <a:spcPts val="400"/>
              </a:spcAft>
              <a:buNone/>
            </a:pPr>
            <a:r>
              <a:rPr lang="en" sz="2100">
                <a:solidFill>
                  <a:schemeClr val="lt1"/>
                </a:solidFill>
                <a:latin typeface="Lato Light"/>
                <a:ea typeface="Lato Light"/>
                <a:cs typeface="Lato Light"/>
                <a:sym typeface="Lato Light"/>
              </a:rPr>
              <a:t>LIST OF</a:t>
            </a:r>
            <a:r>
              <a:rPr lang="en" sz="2100" b="1">
                <a:solidFill>
                  <a:schemeClr val="lt1"/>
                </a:solidFill>
                <a:latin typeface="Lato"/>
                <a:ea typeface="Lato"/>
                <a:cs typeface="Lato"/>
                <a:sym typeface="Lato"/>
              </a:rPr>
              <a:t> NUCLEOSIDES</a:t>
            </a:r>
            <a:endParaRPr sz="2100" b="1">
              <a:solidFill>
                <a:schemeClr val="lt1"/>
              </a:solidFill>
              <a:latin typeface="Lato"/>
              <a:ea typeface="Lato"/>
              <a:cs typeface="Lato"/>
              <a:sym typeface="Lato"/>
            </a:endParaRPr>
          </a:p>
        </p:txBody>
      </p:sp>
      <p:sp>
        <p:nvSpPr>
          <p:cNvPr id="869" name="Google Shape;869;p63"/>
          <p:cNvSpPr txBox="1"/>
          <p:nvPr/>
        </p:nvSpPr>
        <p:spPr>
          <a:xfrm>
            <a:off x="4110787" y="2469519"/>
            <a:ext cx="519300" cy="318900"/>
          </a:xfrm>
          <a:prstGeom prst="rect">
            <a:avLst/>
          </a:prstGeom>
          <a:noFill/>
          <a:ln>
            <a:noFill/>
          </a:ln>
        </p:spPr>
        <p:txBody>
          <a:bodyPr spcFirstLastPara="1" wrap="square" lIns="0" tIns="91425" rIns="91425" bIns="91425" anchor="ctr" anchorCtr="0">
            <a:noAutofit/>
          </a:bodyPr>
          <a:lstStyle/>
          <a:p>
            <a:pPr marL="0" lvl="0" indent="0" algn="l" rtl="0">
              <a:spcBef>
                <a:spcPts val="0"/>
              </a:spcBef>
              <a:spcAft>
                <a:spcPts val="0"/>
              </a:spcAft>
              <a:buNone/>
            </a:pPr>
            <a:r>
              <a:rPr lang="en">
                <a:solidFill>
                  <a:schemeClr val="lt1"/>
                </a:solidFill>
                <a:latin typeface="Montserrat Medium"/>
                <a:ea typeface="Montserrat Medium"/>
                <a:cs typeface="Montserrat Medium"/>
                <a:sym typeface="Montserrat Medium"/>
              </a:rPr>
              <a:t>30%</a:t>
            </a:r>
            <a:endParaRPr>
              <a:solidFill>
                <a:schemeClr val="lt1"/>
              </a:solidFill>
              <a:latin typeface="Montserrat Medium"/>
              <a:ea typeface="Montserrat Medium"/>
              <a:cs typeface="Montserrat Medium"/>
              <a:sym typeface="Montserrat Medium"/>
            </a:endParaRPr>
          </a:p>
        </p:txBody>
      </p:sp>
      <p:sp>
        <p:nvSpPr>
          <p:cNvPr id="870" name="Google Shape;870;p63"/>
          <p:cNvSpPr txBox="1"/>
          <p:nvPr/>
        </p:nvSpPr>
        <p:spPr>
          <a:xfrm>
            <a:off x="4110787" y="2969088"/>
            <a:ext cx="519300" cy="318900"/>
          </a:xfrm>
          <a:prstGeom prst="rect">
            <a:avLst/>
          </a:prstGeom>
          <a:noFill/>
          <a:ln>
            <a:noFill/>
          </a:ln>
        </p:spPr>
        <p:txBody>
          <a:bodyPr spcFirstLastPara="1" wrap="square" lIns="0" tIns="91425" rIns="91425" bIns="91425" anchor="ctr" anchorCtr="0">
            <a:noAutofit/>
          </a:bodyPr>
          <a:lstStyle/>
          <a:p>
            <a:pPr marL="0" lvl="0" indent="0" algn="l" rtl="0">
              <a:spcBef>
                <a:spcPts val="0"/>
              </a:spcBef>
              <a:spcAft>
                <a:spcPts val="0"/>
              </a:spcAft>
              <a:buNone/>
            </a:pPr>
            <a:r>
              <a:rPr lang="en">
                <a:solidFill>
                  <a:schemeClr val="lt1"/>
                </a:solidFill>
                <a:latin typeface="Montserrat Medium"/>
                <a:ea typeface="Montserrat Medium"/>
                <a:cs typeface="Montserrat Medium"/>
                <a:sym typeface="Montserrat Medium"/>
              </a:rPr>
              <a:t>40%</a:t>
            </a:r>
            <a:endParaRPr>
              <a:solidFill>
                <a:schemeClr val="lt1"/>
              </a:solidFill>
              <a:latin typeface="Montserrat Medium"/>
              <a:ea typeface="Montserrat Medium"/>
              <a:cs typeface="Montserrat Medium"/>
              <a:sym typeface="Montserrat Medium"/>
            </a:endParaRPr>
          </a:p>
        </p:txBody>
      </p:sp>
      <p:cxnSp>
        <p:nvCxnSpPr>
          <p:cNvPr id="871" name="Google Shape;871;p63"/>
          <p:cNvCxnSpPr>
            <a:stCxn id="857" idx="3"/>
            <a:endCxn id="861" idx="1"/>
          </p:cNvCxnSpPr>
          <p:nvPr/>
        </p:nvCxnSpPr>
        <p:spPr>
          <a:xfrm>
            <a:off x="6140612" y="2127675"/>
            <a:ext cx="1608600" cy="0"/>
          </a:xfrm>
          <a:prstGeom prst="straightConnector1">
            <a:avLst/>
          </a:prstGeom>
          <a:noFill/>
          <a:ln w="19050" cap="flat" cmpd="sng">
            <a:solidFill>
              <a:schemeClr val="lt1"/>
            </a:solidFill>
            <a:prstDash val="solid"/>
            <a:round/>
            <a:headEnd type="none" w="med" len="med"/>
            <a:tailEnd type="none" w="med" len="med"/>
          </a:ln>
        </p:spPr>
      </p:cxnSp>
      <p:cxnSp>
        <p:nvCxnSpPr>
          <p:cNvPr id="872" name="Google Shape;872;p63"/>
          <p:cNvCxnSpPr>
            <a:stCxn id="858" idx="3"/>
            <a:endCxn id="862" idx="1"/>
          </p:cNvCxnSpPr>
          <p:nvPr/>
        </p:nvCxnSpPr>
        <p:spPr>
          <a:xfrm>
            <a:off x="6140612" y="2628813"/>
            <a:ext cx="1608600" cy="0"/>
          </a:xfrm>
          <a:prstGeom prst="straightConnector1">
            <a:avLst/>
          </a:prstGeom>
          <a:noFill/>
          <a:ln w="19050" cap="flat" cmpd="sng">
            <a:solidFill>
              <a:schemeClr val="lt1"/>
            </a:solidFill>
            <a:prstDash val="solid"/>
            <a:round/>
            <a:headEnd type="none" w="med" len="med"/>
            <a:tailEnd type="none" w="med" len="med"/>
          </a:ln>
        </p:spPr>
      </p:cxnSp>
      <p:cxnSp>
        <p:nvCxnSpPr>
          <p:cNvPr id="873" name="Google Shape;873;p63"/>
          <p:cNvCxnSpPr>
            <a:stCxn id="859" idx="3"/>
            <a:endCxn id="863" idx="1"/>
          </p:cNvCxnSpPr>
          <p:nvPr/>
        </p:nvCxnSpPr>
        <p:spPr>
          <a:xfrm>
            <a:off x="6140612" y="3129951"/>
            <a:ext cx="1608600" cy="0"/>
          </a:xfrm>
          <a:prstGeom prst="straightConnector1">
            <a:avLst/>
          </a:prstGeom>
          <a:noFill/>
          <a:ln w="19050" cap="flat" cmpd="sng">
            <a:solidFill>
              <a:schemeClr val="lt1"/>
            </a:solidFill>
            <a:prstDash val="solid"/>
            <a:round/>
            <a:headEnd type="none" w="med" len="med"/>
            <a:tailEnd type="none" w="med" len="med"/>
          </a:ln>
        </p:spPr>
      </p:cxnSp>
      <p:cxnSp>
        <p:nvCxnSpPr>
          <p:cNvPr id="874" name="Google Shape;874;p63"/>
          <p:cNvCxnSpPr>
            <a:stCxn id="860" idx="3"/>
            <a:endCxn id="864" idx="1"/>
          </p:cNvCxnSpPr>
          <p:nvPr/>
        </p:nvCxnSpPr>
        <p:spPr>
          <a:xfrm>
            <a:off x="6140612" y="3631089"/>
            <a:ext cx="1608600" cy="0"/>
          </a:xfrm>
          <a:prstGeom prst="straightConnector1">
            <a:avLst/>
          </a:prstGeom>
          <a:noFill/>
          <a:ln w="19050" cap="flat" cmpd="sng">
            <a:solidFill>
              <a:schemeClr val="lt1"/>
            </a:solidFill>
            <a:prstDash val="solid"/>
            <a:round/>
            <a:headEnd type="none" w="med" len="med"/>
            <a:tailEnd type="none" w="med" len="med"/>
          </a:ln>
        </p:spPr>
      </p:cxnSp>
      <p:cxnSp>
        <p:nvCxnSpPr>
          <p:cNvPr id="875" name="Google Shape;875;p63"/>
          <p:cNvCxnSpPr>
            <a:stCxn id="865" idx="3"/>
            <a:endCxn id="866" idx="1"/>
          </p:cNvCxnSpPr>
          <p:nvPr/>
        </p:nvCxnSpPr>
        <p:spPr>
          <a:xfrm>
            <a:off x="6140612" y="4132227"/>
            <a:ext cx="1608600" cy="0"/>
          </a:xfrm>
          <a:prstGeom prst="straightConnector1">
            <a:avLst/>
          </a:prstGeom>
          <a:noFill/>
          <a:ln w="9525" cap="flat" cmpd="sng">
            <a:solidFill>
              <a:schemeClr val="lt1"/>
            </a:solidFill>
            <a:prstDash val="solid"/>
            <a:round/>
            <a:headEnd type="none" w="med" len="med"/>
            <a:tailEnd type="none" w="med" len="med"/>
          </a:ln>
        </p:spPr>
      </p:cxnSp>
      <p:cxnSp>
        <p:nvCxnSpPr>
          <p:cNvPr id="876" name="Google Shape;876;p63"/>
          <p:cNvCxnSpPr/>
          <p:nvPr/>
        </p:nvCxnSpPr>
        <p:spPr>
          <a:xfrm>
            <a:off x="6140646" y="2127674"/>
            <a:ext cx="1469100" cy="0"/>
          </a:xfrm>
          <a:prstGeom prst="straightConnector1">
            <a:avLst/>
          </a:prstGeom>
          <a:noFill/>
          <a:ln w="76200" cap="flat" cmpd="sng">
            <a:solidFill>
              <a:schemeClr val="lt2"/>
            </a:solidFill>
            <a:prstDash val="solid"/>
            <a:round/>
            <a:headEnd type="none" w="med" len="med"/>
            <a:tailEnd type="none" w="med" len="med"/>
          </a:ln>
        </p:spPr>
      </p:cxnSp>
      <p:cxnSp>
        <p:nvCxnSpPr>
          <p:cNvPr id="877" name="Google Shape;877;p63"/>
          <p:cNvCxnSpPr/>
          <p:nvPr/>
        </p:nvCxnSpPr>
        <p:spPr>
          <a:xfrm>
            <a:off x="6140646" y="2627989"/>
            <a:ext cx="1307100" cy="0"/>
          </a:xfrm>
          <a:prstGeom prst="straightConnector1">
            <a:avLst/>
          </a:prstGeom>
          <a:noFill/>
          <a:ln w="76200" cap="flat" cmpd="sng">
            <a:solidFill>
              <a:schemeClr val="lt2"/>
            </a:solidFill>
            <a:prstDash val="solid"/>
            <a:round/>
            <a:headEnd type="none" w="med" len="med"/>
            <a:tailEnd type="none" w="med" len="med"/>
          </a:ln>
        </p:spPr>
      </p:cxnSp>
      <p:cxnSp>
        <p:nvCxnSpPr>
          <p:cNvPr id="878" name="Google Shape;878;p63"/>
          <p:cNvCxnSpPr/>
          <p:nvPr/>
        </p:nvCxnSpPr>
        <p:spPr>
          <a:xfrm rot="10800000" flipH="1">
            <a:off x="6140646" y="3128305"/>
            <a:ext cx="868800" cy="3300"/>
          </a:xfrm>
          <a:prstGeom prst="straightConnector1">
            <a:avLst/>
          </a:prstGeom>
          <a:noFill/>
          <a:ln w="76200" cap="flat" cmpd="sng">
            <a:solidFill>
              <a:schemeClr val="lt2"/>
            </a:solidFill>
            <a:prstDash val="solid"/>
            <a:round/>
            <a:headEnd type="none" w="med" len="med"/>
            <a:tailEnd type="none" w="med" len="med"/>
          </a:ln>
        </p:spPr>
      </p:cxnSp>
      <p:cxnSp>
        <p:nvCxnSpPr>
          <p:cNvPr id="879" name="Google Shape;879;p63"/>
          <p:cNvCxnSpPr/>
          <p:nvPr/>
        </p:nvCxnSpPr>
        <p:spPr>
          <a:xfrm>
            <a:off x="6140646" y="3631921"/>
            <a:ext cx="606900" cy="0"/>
          </a:xfrm>
          <a:prstGeom prst="straightConnector1">
            <a:avLst/>
          </a:prstGeom>
          <a:noFill/>
          <a:ln w="76200" cap="flat" cmpd="sng">
            <a:solidFill>
              <a:schemeClr val="lt2"/>
            </a:solidFill>
            <a:prstDash val="solid"/>
            <a:round/>
            <a:headEnd type="none" w="med" len="med"/>
            <a:tailEnd type="none" w="med" len="med"/>
          </a:ln>
        </p:spPr>
      </p:cxnSp>
      <p:cxnSp>
        <p:nvCxnSpPr>
          <p:cNvPr id="880" name="Google Shape;880;p63"/>
          <p:cNvCxnSpPr/>
          <p:nvPr/>
        </p:nvCxnSpPr>
        <p:spPr>
          <a:xfrm>
            <a:off x="6140646" y="4132237"/>
            <a:ext cx="468900" cy="0"/>
          </a:xfrm>
          <a:prstGeom prst="straightConnector1">
            <a:avLst/>
          </a:prstGeom>
          <a:noFill/>
          <a:ln w="76200" cap="flat" cmpd="sng">
            <a:solidFill>
              <a:schemeClr val="lt2"/>
            </a:solidFill>
            <a:prstDash val="solid"/>
            <a:round/>
            <a:headEnd type="none" w="med" len="med"/>
            <a:tailEnd type="none" w="med" len="med"/>
          </a:ln>
        </p:spPr>
      </p:cxnSp>
      <p:sp>
        <p:nvSpPr>
          <p:cNvPr id="881" name="Google Shape;881;p63"/>
          <p:cNvSpPr/>
          <p:nvPr/>
        </p:nvSpPr>
        <p:spPr>
          <a:xfrm>
            <a:off x="2379487" y="2035675"/>
            <a:ext cx="185700" cy="1857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3"/>
          <p:cNvSpPr/>
          <p:nvPr/>
        </p:nvSpPr>
        <p:spPr>
          <a:xfrm>
            <a:off x="2379487" y="2535838"/>
            <a:ext cx="185700" cy="185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3"/>
          <p:cNvSpPr/>
          <p:nvPr/>
        </p:nvSpPr>
        <p:spPr>
          <a:xfrm>
            <a:off x="2379487" y="3035700"/>
            <a:ext cx="185700" cy="185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3"/>
          <p:cNvSpPr txBox="1"/>
          <p:nvPr/>
        </p:nvSpPr>
        <p:spPr>
          <a:xfrm>
            <a:off x="711312" y="1379075"/>
            <a:ext cx="4104600" cy="408000"/>
          </a:xfrm>
          <a:prstGeom prst="rect">
            <a:avLst/>
          </a:prstGeom>
          <a:noFill/>
          <a:ln>
            <a:noFill/>
          </a:ln>
        </p:spPr>
        <p:txBody>
          <a:bodyPr spcFirstLastPara="1" wrap="square" lIns="91425" tIns="91425" rIns="91425" bIns="91425" anchor="ctr" anchorCtr="0">
            <a:noAutofit/>
          </a:bodyPr>
          <a:lstStyle/>
          <a:p>
            <a:pPr marL="0" lvl="0" indent="0" algn="ctr" rtl="0">
              <a:lnSpc>
                <a:spcPct val="130000"/>
              </a:lnSpc>
              <a:spcBef>
                <a:spcPts val="1700"/>
              </a:spcBef>
              <a:spcAft>
                <a:spcPts val="400"/>
              </a:spcAft>
              <a:buNone/>
            </a:pPr>
            <a:r>
              <a:rPr lang="en" sz="2100">
                <a:solidFill>
                  <a:schemeClr val="lt1"/>
                </a:solidFill>
                <a:latin typeface="Lato Light"/>
                <a:ea typeface="Lato Light"/>
                <a:cs typeface="Lato Light"/>
                <a:sym typeface="Lato Light"/>
              </a:rPr>
              <a:t>DNA </a:t>
            </a:r>
            <a:r>
              <a:rPr lang="en" sz="2100" b="1">
                <a:solidFill>
                  <a:schemeClr val="lt1"/>
                </a:solidFill>
                <a:latin typeface="Lato"/>
                <a:ea typeface="Lato"/>
                <a:cs typeface="Lato"/>
                <a:sym typeface="Lato"/>
              </a:rPr>
              <a:t>PROPERTIES</a:t>
            </a:r>
            <a:endParaRPr sz="2100" b="1">
              <a:solidFill>
                <a:schemeClr val="lt1"/>
              </a:solidFill>
              <a:latin typeface="Lato"/>
              <a:ea typeface="Lato"/>
              <a:cs typeface="Lato"/>
              <a:sym typeface="Lato"/>
            </a:endParaRPr>
          </a:p>
        </p:txBody>
      </p:sp>
      <p:grpSp>
        <p:nvGrpSpPr>
          <p:cNvPr id="885" name="Google Shape;885;p63"/>
          <p:cNvGrpSpPr/>
          <p:nvPr/>
        </p:nvGrpSpPr>
        <p:grpSpPr>
          <a:xfrm>
            <a:off x="1161651" y="2423121"/>
            <a:ext cx="456521" cy="408009"/>
            <a:chOff x="710413" y="4217275"/>
            <a:chExt cx="381038" cy="340575"/>
          </a:xfrm>
        </p:grpSpPr>
        <p:grpSp>
          <p:nvGrpSpPr>
            <p:cNvPr id="886" name="Google Shape;886;p63"/>
            <p:cNvGrpSpPr/>
            <p:nvPr/>
          </p:nvGrpSpPr>
          <p:grpSpPr>
            <a:xfrm>
              <a:off x="710425" y="4217275"/>
              <a:ext cx="381025" cy="224650"/>
              <a:chOff x="663150" y="4209925"/>
              <a:chExt cx="381025" cy="224650"/>
            </a:xfrm>
          </p:grpSpPr>
          <p:sp>
            <p:nvSpPr>
              <p:cNvPr id="887" name="Google Shape;887;p63"/>
              <p:cNvSpPr/>
              <p:nvPr/>
            </p:nvSpPr>
            <p:spPr>
              <a:xfrm>
                <a:off x="932225" y="4336800"/>
                <a:ext cx="44975" cy="23000"/>
              </a:xfrm>
              <a:custGeom>
                <a:avLst/>
                <a:gdLst/>
                <a:ahLst/>
                <a:cxnLst/>
                <a:rect l="l" t="t" r="r" b="b"/>
                <a:pathLst>
                  <a:path w="1799" h="920" extrusionOk="0">
                    <a:moveTo>
                      <a:pt x="901" y="0"/>
                    </a:moveTo>
                    <a:cubicBezTo>
                      <a:pt x="406" y="0"/>
                      <a:pt x="1" y="403"/>
                      <a:pt x="1" y="900"/>
                    </a:cubicBezTo>
                    <a:lnTo>
                      <a:pt x="1" y="919"/>
                    </a:lnTo>
                    <a:lnTo>
                      <a:pt x="1799" y="919"/>
                    </a:lnTo>
                    <a:lnTo>
                      <a:pt x="1799" y="900"/>
                    </a:lnTo>
                    <a:cubicBezTo>
                      <a:pt x="1799" y="403"/>
                      <a:pt x="1396" y="0"/>
                      <a:pt x="9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3"/>
              <p:cNvSpPr/>
              <p:nvPr/>
            </p:nvSpPr>
            <p:spPr>
              <a:xfrm>
                <a:off x="932225" y="4291500"/>
                <a:ext cx="44975" cy="23000"/>
              </a:xfrm>
              <a:custGeom>
                <a:avLst/>
                <a:gdLst/>
                <a:ahLst/>
                <a:cxnLst/>
                <a:rect l="l" t="t" r="r" b="b"/>
                <a:pathLst>
                  <a:path w="1799" h="920" extrusionOk="0">
                    <a:moveTo>
                      <a:pt x="1" y="0"/>
                    </a:moveTo>
                    <a:lnTo>
                      <a:pt x="1" y="19"/>
                    </a:lnTo>
                    <a:cubicBezTo>
                      <a:pt x="1" y="515"/>
                      <a:pt x="406" y="919"/>
                      <a:pt x="901" y="919"/>
                    </a:cubicBezTo>
                    <a:cubicBezTo>
                      <a:pt x="1396" y="919"/>
                      <a:pt x="1799" y="515"/>
                      <a:pt x="1799" y="19"/>
                    </a:cubicBezTo>
                    <a:lnTo>
                      <a:pt x="179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3"/>
              <p:cNvSpPr/>
              <p:nvPr/>
            </p:nvSpPr>
            <p:spPr>
              <a:xfrm>
                <a:off x="663150" y="4209925"/>
                <a:ext cx="381025" cy="224650"/>
              </a:xfrm>
              <a:custGeom>
                <a:avLst/>
                <a:gdLst/>
                <a:ahLst/>
                <a:cxnLst/>
                <a:rect l="l" t="t" r="r" b="b"/>
                <a:pathLst>
                  <a:path w="15241" h="8986" extrusionOk="0">
                    <a:moveTo>
                      <a:pt x="3242" y="1475"/>
                    </a:moveTo>
                    <a:cubicBezTo>
                      <a:pt x="3487" y="1475"/>
                      <a:pt x="3687" y="1675"/>
                      <a:pt x="3687" y="1923"/>
                    </a:cubicBezTo>
                    <a:cubicBezTo>
                      <a:pt x="3687" y="2168"/>
                      <a:pt x="3487" y="2368"/>
                      <a:pt x="3242" y="2368"/>
                    </a:cubicBezTo>
                    <a:lnTo>
                      <a:pt x="2258" y="2368"/>
                    </a:lnTo>
                    <a:cubicBezTo>
                      <a:pt x="2011" y="2368"/>
                      <a:pt x="1813" y="2168"/>
                      <a:pt x="1813" y="1923"/>
                    </a:cubicBezTo>
                    <a:cubicBezTo>
                      <a:pt x="1813" y="1675"/>
                      <a:pt x="2011" y="1475"/>
                      <a:pt x="2258" y="1475"/>
                    </a:cubicBezTo>
                    <a:close/>
                    <a:moveTo>
                      <a:pt x="6618" y="1475"/>
                    </a:moveTo>
                    <a:cubicBezTo>
                      <a:pt x="6866" y="1475"/>
                      <a:pt x="7064" y="1675"/>
                      <a:pt x="7064" y="1923"/>
                    </a:cubicBezTo>
                    <a:cubicBezTo>
                      <a:pt x="7064" y="2168"/>
                      <a:pt x="6866" y="2368"/>
                      <a:pt x="6618" y="2368"/>
                    </a:cubicBezTo>
                    <a:cubicBezTo>
                      <a:pt x="6371" y="2368"/>
                      <a:pt x="6171" y="2168"/>
                      <a:pt x="6171" y="1923"/>
                    </a:cubicBezTo>
                    <a:cubicBezTo>
                      <a:pt x="6171" y="1675"/>
                      <a:pt x="6371" y="1475"/>
                      <a:pt x="6618" y="1475"/>
                    </a:cubicBezTo>
                    <a:close/>
                    <a:moveTo>
                      <a:pt x="4782" y="3292"/>
                    </a:moveTo>
                    <a:cubicBezTo>
                      <a:pt x="5030" y="3292"/>
                      <a:pt x="5230" y="3492"/>
                      <a:pt x="5230" y="3737"/>
                    </a:cubicBezTo>
                    <a:cubicBezTo>
                      <a:pt x="5230" y="3985"/>
                      <a:pt x="5030" y="4185"/>
                      <a:pt x="4782" y="4185"/>
                    </a:cubicBezTo>
                    <a:lnTo>
                      <a:pt x="2258" y="4185"/>
                    </a:lnTo>
                    <a:cubicBezTo>
                      <a:pt x="2011" y="4185"/>
                      <a:pt x="1813" y="3985"/>
                      <a:pt x="1813" y="3737"/>
                    </a:cubicBezTo>
                    <a:cubicBezTo>
                      <a:pt x="1813" y="3492"/>
                      <a:pt x="2011" y="3292"/>
                      <a:pt x="2258" y="3292"/>
                    </a:cubicBezTo>
                    <a:close/>
                    <a:moveTo>
                      <a:pt x="6618" y="3292"/>
                    </a:moveTo>
                    <a:cubicBezTo>
                      <a:pt x="6866" y="3292"/>
                      <a:pt x="7064" y="3492"/>
                      <a:pt x="7064" y="3737"/>
                    </a:cubicBezTo>
                    <a:cubicBezTo>
                      <a:pt x="7064" y="3985"/>
                      <a:pt x="6866" y="4185"/>
                      <a:pt x="6618" y="4185"/>
                    </a:cubicBezTo>
                    <a:cubicBezTo>
                      <a:pt x="6371" y="4185"/>
                      <a:pt x="6171" y="3985"/>
                      <a:pt x="6171" y="3737"/>
                    </a:cubicBezTo>
                    <a:cubicBezTo>
                      <a:pt x="6171" y="3492"/>
                      <a:pt x="6371" y="3292"/>
                      <a:pt x="6618" y="3292"/>
                    </a:cubicBezTo>
                    <a:close/>
                    <a:moveTo>
                      <a:pt x="3889" y="5078"/>
                    </a:moveTo>
                    <a:cubicBezTo>
                      <a:pt x="4137" y="5078"/>
                      <a:pt x="4337" y="5278"/>
                      <a:pt x="4337" y="5523"/>
                    </a:cubicBezTo>
                    <a:cubicBezTo>
                      <a:pt x="4337" y="5771"/>
                      <a:pt x="4137" y="5971"/>
                      <a:pt x="3889" y="5971"/>
                    </a:cubicBezTo>
                    <a:lnTo>
                      <a:pt x="2258" y="5971"/>
                    </a:lnTo>
                    <a:cubicBezTo>
                      <a:pt x="2011" y="5971"/>
                      <a:pt x="1813" y="5771"/>
                      <a:pt x="1813" y="5523"/>
                    </a:cubicBezTo>
                    <a:cubicBezTo>
                      <a:pt x="1813" y="5278"/>
                      <a:pt x="2011" y="5078"/>
                      <a:pt x="2258" y="5078"/>
                    </a:cubicBezTo>
                    <a:close/>
                    <a:moveTo>
                      <a:pt x="6618" y="5078"/>
                    </a:moveTo>
                    <a:cubicBezTo>
                      <a:pt x="6866" y="5078"/>
                      <a:pt x="7064" y="5278"/>
                      <a:pt x="7064" y="5523"/>
                    </a:cubicBezTo>
                    <a:cubicBezTo>
                      <a:pt x="7064" y="5771"/>
                      <a:pt x="6866" y="5971"/>
                      <a:pt x="6618" y="5971"/>
                    </a:cubicBezTo>
                    <a:cubicBezTo>
                      <a:pt x="6371" y="5971"/>
                      <a:pt x="6171" y="5771"/>
                      <a:pt x="6171" y="5523"/>
                    </a:cubicBezTo>
                    <a:cubicBezTo>
                      <a:pt x="6171" y="5278"/>
                      <a:pt x="6371" y="5078"/>
                      <a:pt x="6618" y="5078"/>
                    </a:cubicBezTo>
                    <a:close/>
                    <a:moveTo>
                      <a:pt x="6618" y="6864"/>
                    </a:moveTo>
                    <a:cubicBezTo>
                      <a:pt x="6866" y="6864"/>
                      <a:pt x="7064" y="7064"/>
                      <a:pt x="7064" y="7309"/>
                    </a:cubicBezTo>
                    <a:cubicBezTo>
                      <a:pt x="7064" y="7556"/>
                      <a:pt x="6866" y="7757"/>
                      <a:pt x="6618" y="7757"/>
                    </a:cubicBezTo>
                    <a:lnTo>
                      <a:pt x="2258" y="7757"/>
                    </a:lnTo>
                    <a:cubicBezTo>
                      <a:pt x="2011" y="7757"/>
                      <a:pt x="1813" y="7556"/>
                      <a:pt x="1813" y="7309"/>
                    </a:cubicBezTo>
                    <a:cubicBezTo>
                      <a:pt x="1813" y="7064"/>
                      <a:pt x="2011" y="6864"/>
                      <a:pt x="2258" y="6864"/>
                    </a:cubicBezTo>
                    <a:close/>
                    <a:moveTo>
                      <a:pt x="13009" y="1489"/>
                    </a:moveTo>
                    <a:cubicBezTo>
                      <a:pt x="13257" y="1489"/>
                      <a:pt x="13455" y="1689"/>
                      <a:pt x="13455" y="1937"/>
                    </a:cubicBezTo>
                    <a:lnTo>
                      <a:pt x="13455" y="3282"/>
                    </a:lnTo>
                    <a:cubicBezTo>
                      <a:pt x="13455" y="3818"/>
                      <a:pt x="13219" y="4299"/>
                      <a:pt x="12845" y="4628"/>
                    </a:cubicBezTo>
                    <a:cubicBezTo>
                      <a:pt x="13219" y="4956"/>
                      <a:pt x="13455" y="5437"/>
                      <a:pt x="13455" y="5975"/>
                    </a:cubicBezTo>
                    <a:lnTo>
                      <a:pt x="13455" y="7321"/>
                    </a:lnTo>
                    <a:cubicBezTo>
                      <a:pt x="13455" y="7566"/>
                      <a:pt x="13257" y="7766"/>
                      <a:pt x="13009" y="7766"/>
                    </a:cubicBezTo>
                    <a:cubicBezTo>
                      <a:pt x="12762" y="7766"/>
                      <a:pt x="12562" y="7566"/>
                      <a:pt x="12562" y="7321"/>
                    </a:cubicBezTo>
                    <a:lnTo>
                      <a:pt x="12562" y="6887"/>
                    </a:lnTo>
                    <a:lnTo>
                      <a:pt x="10764" y="6887"/>
                    </a:lnTo>
                    <a:lnTo>
                      <a:pt x="10764" y="7321"/>
                    </a:lnTo>
                    <a:cubicBezTo>
                      <a:pt x="10764" y="7566"/>
                      <a:pt x="10564" y="7766"/>
                      <a:pt x="10319" y="7766"/>
                    </a:cubicBezTo>
                    <a:cubicBezTo>
                      <a:pt x="10071" y="7766"/>
                      <a:pt x="9871" y="7566"/>
                      <a:pt x="9871" y="7321"/>
                    </a:cubicBezTo>
                    <a:lnTo>
                      <a:pt x="9871" y="5975"/>
                    </a:lnTo>
                    <a:cubicBezTo>
                      <a:pt x="9871" y="5437"/>
                      <a:pt x="10107" y="4956"/>
                      <a:pt x="10483" y="4628"/>
                    </a:cubicBezTo>
                    <a:cubicBezTo>
                      <a:pt x="10107" y="4299"/>
                      <a:pt x="9871" y="3818"/>
                      <a:pt x="9871" y="3282"/>
                    </a:cubicBezTo>
                    <a:lnTo>
                      <a:pt x="9871" y="1937"/>
                    </a:lnTo>
                    <a:cubicBezTo>
                      <a:pt x="9871" y="1689"/>
                      <a:pt x="10071" y="1489"/>
                      <a:pt x="10319" y="1489"/>
                    </a:cubicBezTo>
                    <a:cubicBezTo>
                      <a:pt x="10564" y="1489"/>
                      <a:pt x="10764" y="1689"/>
                      <a:pt x="10764" y="1937"/>
                    </a:cubicBezTo>
                    <a:lnTo>
                      <a:pt x="10764" y="2370"/>
                    </a:lnTo>
                    <a:lnTo>
                      <a:pt x="12562" y="2370"/>
                    </a:lnTo>
                    <a:lnTo>
                      <a:pt x="12562" y="1937"/>
                    </a:lnTo>
                    <a:cubicBezTo>
                      <a:pt x="12562" y="1689"/>
                      <a:pt x="12762" y="1489"/>
                      <a:pt x="13009" y="1489"/>
                    </a:cubicBezTo>
                    <a:close/>
                    <a:moveTo>
                      <a:pt x="449" y="1"/>
                    </a:moveTo>
                    <a:cubicBezTo>
                      <a:pt x="201" y="1"/>
                      <a:pt x="1" y="201"/>
                      <a:pt x="1" y="449"/>
                    </a:cubicBezTo>
                    <a:lnTo>
                      <a:pt x="1" y="8985"/>
                    </a:lnTo>
                    <a:lnTo>
                      <a:pt x="15241" y="8985"/>
                    </a:lnTo>
                    <a:lnTo>
                      <a:pt x="15241" y="449"/>
                    </a:lnTo>
                    <a:cubicBezTo>
                      <a:pt x="15241" y="201"/>
                      <a:pt x="15043" y="1"/>
                      <a:pt x="147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0" name="Google Shape;890;p63"/>
            <p:cNvSpPr/>
            <p:nvPr/>
          </p:nvSpPr>
          <p:spPr>
            <a:xfrm>
              <a:off x="710413" y="4456875"/>
              <a:ext cx="381025" cy="100975"/>
            </a:xfrm>
            <a:custGeom>
              <a:avLst/>
              <a:gdLst/>
              <a:ahLst/>
              <a:cxnLst/>
              <a:rect l="l" t="t" r="r" b="b"/>
              <a:pathLst>
                <a:path w="15241" h="4039" extrusionOk="0">
                  <a:moveTo>
                    <a:pt x="1" y="0"/>
                  </a:moveTo>
                  <a:lnTo>
                    <a:pt x="1" y="1367"/>
                  </a:lnTo>
                  <a:cubicBezTo>
                    <a:pt x="1" y="1615"/>
                    <a:pt x="201" y="1815"/>
                    <a:pt x="449" y="1815"/>
                  </a:cubicBezTo>
                  <a:lnTo>
                    <a:pt x="6556" y="1815"/>
                  </a:lnTo>
                  <a:lnTo>
                    <a:pt x="6556" y="3146"/>
                  </a:lnTo>
                  <a:lnTo>
                    <a:pt x="5961" y="3146"/>
                  </a:lnTo>
                  <a:cubicBezTo>
                    <a:pt x="5716" y="3146"/>
                    <a:pt x="5516" y="3346"/>
                    <a:pt x="5516" y="3591"/>
                  </a:cubicBezTo>
                  <a:cubicBezTo>
                    <a:pt x="5516" y="3839"/>
                    <a:pt x="5716" y="4039"/>
                    <a:pt x="5961" y="4039"/>
                  </a:cubicBezTo>
                  <a:lnTo>
                    <a:pt x="9299" y="4039"/>
                  </a:lnTo>
                  <a:cubicBezTo>
                    <a:pt x="9547" y="4039"/>
                    <a:pt x="9747" y="3839"/>
                    <a:pt x="9747" y="3591"/>
                  </a:cubicBezTo>
                  <a:cubicBezTo>
                    <a:pt x="9747" y="3346"/>
                    <a:pt x="9547" y="3146"/>
                    <a:pt x="9299" y="3146"/>
                  </a:cubicBezTo>
                  <a:lnTo>
                    <a:pt x="8687" y="3146"/>
                  </a:lnTo>
                  <a:lnTo>
                    <a:pt x="8687" y="1815"/>
                  </a:lnTo>
                  <a:lnTo>
                    <a:pt x="14795" y="1815"/>
                  </a:lnTo>
                  <a:cubicBezTo>
                    <a:pt x="15043" y="1815"/>
                    <a:pt x="15241" y="1615"/>
                    <a:pt x="15241" y="1367"/>
                  </a:cubicBezTo>
                  <a:lnTo>
                    <a:pt x="152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94"/>
        <p:cNvGrpSpPr/>
        <p:nvPr/>
      </p:nvGrpSpPr>
      <p:grpSpPr>
        <a:xfrm>
          <a:off x="0" y="0"/>
          <a:ext cx="0" cy="0"/>
          <a:chOff x="0" y="0"/>
          <a:chExt cx="0" cy="0"/>
        </a:xfrm>
      </p:grpSpPr>
      <p:sp>
        <p:nvSpPr>
          <p:cNvPr id="895" name="Google Shape;895;p6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0">
                <a:latin typeface="Lato Light"/>
                <a:ea typeface="Lato Light"/>
                <a:cs typeface="Lato Light"/>
                <a:sym typeface="Lato Light"/>
              </a:rPr>
              <a:t>GENETIC</a:t>
            </a:r>
            <a:r>
              <a:rPr lang="en"/>
              <a:t> CODE</a:t>
            </a:r>
            <a:endParaRPr/>
          </a:p>
        </p:txBody>
      </p:sp>
      <p:sp>
        <p:nvSpPr>
          <p:cNvPr id="896" name="Google Shape;896;p64"/>
          <p:cNvSpPr txBox="1"/>
          <p:nvPr/>
        </p:nvSpPr>
        <p:spPr>
          <a:xfrm>
            <a:off x="4189250" y="1422951"/>
            <a:ext cx="3414600" cy="59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GTGCATCTGACTCCTGAGGAGAAG</a:t>
            </a:r>
            <a:endParaRPr>
              <a:solidFill>
                <a:schemeClr val="lt1"/>
              </a:solidFill>
              <a:latin typeface="Montserrat Medium"/>
              <a:ea typeface="Montserrat Medium"/>
              <a:cs typeface="Montserrat Medium"/>
              <a:sym typeface="Montserrat Medium"/>
            </a:endParaRPr>
          </a:p>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CACGTAGACTGAGGACTCCTCTTC</a:t>
            </a:r>
            <a:endParaRPr>
              <a:solidFill>
                <a:schemeClr val="lt1"/>
              </a:solidFill>
              <a:latin typeface="Montserrat Medium"/>
              <a:ea typeface="Montserrat Medium"/>
              <a:cs typeface="Montserrat Medium"/>
              <a:sym typeface="Montserrat Medium"/>
            </a:endParaRPr>
          </a:p>
        </p:txBody>
      </p:sp>
      <p:sp>
        <p:nvSpPr>
          <p:cNvPr id="897" name="Google Shape;897;p64"/>
          <p:cNvSpPr txBox="1"/>
          <p:nvPr/>
        </p:nvSpPr>
        <p:spPr>
          <a:xfrm>
            <a:off x="3695738" y="2530775"/>
            <a:ext cx="550200" cy="5931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GUG</a:t>
            </a:r>
            <a:endParaRPr>
              <a:solidFill>
                <a:schemeClr val="lt1"/>
              </a:solidFill>
              <a:latin typeface="Montserrat Medium"/>
              <a:ea typeface="Montserrat Medium"/>
              <a:cs typeface="Montserrat Medium"/>
              <a:sym typeface="Montserrat Medium"/>
            </a:endParaRPr>
          </a:p>
        </p:txBody>
      </p:sp>
      <p:sp>
        <p:nvSpPr>
          <p:cNvPr id="898" name="Google Shape;898;p64"/>
          <p:cNvSpPr txBox="1"/>
          <p:nvPr/>
        </p:nvSpPr>
        <p:spPr>
          <a:xfrm>
            <a:off x="4245938" y="2530775"/>
            <a:ext cx="550200" cy="5931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CAU</a:t>
            </a:r>
            <a:endParaRPr>
              <a:solidFill>
                <a:schemeClr val="lt1"/>
              </a:solidFill>
              <a:latin typeface="Montserrat Medium"/>
              <a:ea typeface="Montserrat Medium"/>
              <a:cs typeface="Montserrat Medium"/>
              <a:sym typeface="Montserrat Medium"/>
            </a:endParaRPr>
          </a:p>
        </p:txBody>
      </p:sp>
      <p:sp>
        <p:nvSpPr>
          <p:cNvPr id="899" name="Google Shape;899;p64"/>
          <p:cNvSpPr txBox="1"/>
          <p:nvPr/>
        </p:nvSpPr>
        <p:spPr>
          <a:xfrm>
            <a:off x="4796138" y="2530775"/>
            <a:ext cx="550200" cy="5931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CUG</a:t>
            </a:r>
            <a:endParaRPr>
              <a:solidFill>
                <a:schemeClr val="lt1"/>
              </a:solidFill>
              <a:latin typeface="Montserrat Medium"/>
              <a:ea typeface="Montserrat Medium"/>
              <a:cs typeface="Montserrat Medium"/>
              <a:sym typeface="Montserrat Medium"/>
            </a:endParaRPr>
          </a:p>
        </p:txBody>
      </p:sp>
      <p:sp>
        <p:nvSpPr>
          <p:cNvPr id="900" name="Google Shape;900;p64"/>
          <p:cNvSpPr txBox="1"/>
          <p:nvPr/>
        </p:nvSpPr>
        <p:spPr>
          <a:xfrm>
            <a:off x="5346338" y="2530775"/>
            <a:ext cx="550200" cy="5931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ACU</a:t>
            </a:r>
            <a:endParaRPr>
              <a:solidFill>
                <a:schemeClr val="lt1"/>
              </a:solidFill>
              <a:latin typeface="Montserrat Medium"/>
              <a:ea typeface="Montserrat Medium"/>
              <a:cs typeface="Montserrat Medium"/>
              <a:sym typeface="Montserrat Medium"/>
            </a:endParaRPr>
          </a:p>
        </p:txBody>
      </p:sp>
      <p:sp>
        <p:nvSpPr>
          <p:cNvPr id="901" name="Google Shape;901;p64"/>
          <p:cNvSpPr txBox="1"/>
          <p:nvPr/>
        </p:nvSpPr>
        <p:spPr>
          <a:xfrm>
            <a:off x="5896538" y="2530775"/>
            <a:ext cx="550200" cy="5931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CCU</a:t>
            </a:r>
            <a:endParaRPr>
              <a:solidFill>
                <a:schemeClr val="lt1"/>
              </a:solidFill>
              <a:latin typeface="Montserrat Medium"/>
              <a:ea typeface="Montserrat Medium"/>
              <a:cs typeface="Montserrat Medium"/>
              <a:sym typeface="Montserrat Medium"/>
            </a:endParaRPr>
          </a:p>
        </p:txBody>
      </p:sp>
      <p:sp>
        <p:nvSpPr>
          <p:cNvPr id="902" name="Google Shape;902;p64"/>
          <p:cNvSpPr txBox="1"/>
          <p:nvPr/>
        </p:nvSpPr>
        <p:spPr>
          <a:xfrm>
            <a:off x="6446738" y="2530775"/>
            <a:ext cx="550200" cy="5931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GAG</a:t>
            </a:r>
            <a:endParaRPr>
              <a:solidFill>
                <a:schemeClr val="lt1"/>
              </a:solidFill>
              <a:latin typeface="Montserrat Medium"/>
              <a:ea typeface="Montserrat Medium"/>
              <a:cs typeface="Montserrat Medium"/>
              <a:sym typeface="Montserrat Medium"/>
            </a:endParaRPr>
          </a:p>
        </p:txBody>
      </p:sp>
      <p:sp>
        <p:nvSpPr>
          <p:cNvPr id="903" name="Google Shape;903;p64"/>
          <p:cNvSpPr txBox="1"/>
          <p:nvPr/>
        </p:nvSpPr>
        <p:spPr>
          <a:xfrm>
            <a:off x="6996938" y="2530775"/>
            <a:ext cx="550200" cy="5931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GAG</a:t>
            </a:r>
            <a:endParaRPr>
              <a:solidFill>
                <a:schemeClr val="lt1"/>
              </a:solidFill>
              <a:latin typeface="Montserrat Medium"/>
              <a:ea typeface="Montserrat Medium"/>
              <a:cs typeface="Montserrat Medium"/>
              <a:sym typeface="Montserrat Medium"/>
            </a:endParaRPr>
          </a:p>
        </p:txBody>
      </p:sp>
      <p:sp>
        <p:nvSpPr>
          <p:cNvPr id="904" name="Google Shape;904;p64"/>
          <p:cNvSpPr txBox="1"/>
          <p:nvPr/>
        </p:nvSpPr>
        <p:spPr>
          <a:xfrm>
            <a:off x="7547138" y="2530775"/>
            <a:ext cx="550200" cy="5931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AAG</a:t>
            </a:r>
            <a:endParaRPr>
              <a:solidFill>
                <a:schemeClr val="lt1"/>
              </a:solidFill>
              <a:latin typeface="Montserrat Medium"/>
              <a:ea typeface="Montserrat Medium"/>
              <a:cs typeface="Montserrat Medium"/>
              <a:sym typeface="Montserrat Medium"/>
            </a:endParaRPr>
          </a:p>
        </p:txBody>
      </p:sp>
      <p:sp>
        <p:nvSpPr>
          <p:cNvPr id="905" name="Google Shape;905;p64"/>
          <p:cNvSpPr txBox="1"/>
          <p:nvPr/>
        </p:nvSpPr>
        <p:spPr>
          <a:xfrm>
            <a:off x="3695738" y="3588946"/>
            <a:ext cx="550200" cy="5931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V</a:t>
            </a:r>
            <a:endParaRPr>
              <a:solidFill>
                <a:schemeClr val="lt1"/>
              </a:solidFill>
              <a:latin typeface="Montserrat Medium"/>
              <a:ea typeface="Montserrat Medium"/>
              <a:cs typeface="Montserrat Medium"/>
              <a:sym typeface="Montserrat Medium"/>
            </a:endParaRPr>
          </a:p>
        </p:txBody>
      </p:sp>
      <p:sp>
        <p:nvSpPr>
          <p:cNvPr id="906" name="Google Shape;906;p64"/>
          <p:cNvSpPr txBox="1"/>
          <p:nvPr/>
        </p:nvSpPr>
        <p:spPr>
          <a:xfrm>
            <a:off x="4245938" y="3588946"/>
            <a:ext cx="550200" cy="5931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H</a:t>
            </a:r>
            <a:endParaRPr>
              <a:solidFill>
                <a:schemeClr val="lt1"/>
              </a:solidFill>
              <a:latin typeface="Montserrat Medium"/>
              <a:ea typeface="Montserrat Medium"/>
              <a:cs typeface="Montserrat Medium"/>
              <a:sym typeface="Montserrat Medium"/>
            </a:endParaRPr>
          </a:p>
        </p:txBody>
      </p:sp>
      <p:sp>
        <p:nvSpPr>
          <p:cNvPr id="907" name="Google Shape;907;p64"/>
          <p:cNvSpPr txBox="1"/>
          <p:nvPr/>
        </p:nvSpPr>
        <p:spPr>
          <a:xfrm>
            <a:off x="4796138" y="3588946"/>
            <a:ext cx="550200" cy="5931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L</a:t>
            </a:r>
            <a:endParaRPr>
              <a:solidFill>
                <a:schemeClr val="lt1"/>
              </a:solidFill>
              <a:latin typeface="Montserrat Medium"/>
              <a:ea typeface="Montserrat Medium"/>
              <a:cs typeface="Montserrat Medium"/>
              <a:sym typeface="Montserrat Medium"/>
            </a:endParaRPr>
          </a:p>
        </p:txBody>
      </p:sp>
      <p:sp>
        <p:nvSpPr>
          <p:cNvPr id="908" name="Google Shape;908;p64"/>
          <p:cNvSpPr txBox="1"/>
          <p:nvPr/>
        </p:nvSpPr>
        <p:spPr>
          <a:xfrm>
            <a:off x="5346338" y="3588946"/>
            <a:ext cx="550200" cy="5931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T</a:t>
            </a:r>
            <a:endParaRPr>
              <a:solidFill>
                <a:schemeClr val="lt1"/>
              </a:solidFill>
              <a:latin typeface="Montserrat Medium"/>
              <a:ea typeface="Montserrat Medium"/>
              <a:cs typeface="Montserrat Medium"/>
              <a:sym typeface="Montserrat Medium"/>
            </a:endParaRPr>
          </a:p>
        </p:txBody>
      </p:sp>
      <p:sp>
        <p:nvSpPr>
          <p:cNvPr id="909" name="Google Shape;909;p64"/>
          <p:cNvSpPr txBox="1"/>
          <p:nvPr/>
        </p:nvSpPr>
        <p:spPr>
          <a:xfrm>
            <a:off x="5896538" y="3588946"/>
            <a:ext cx="550200" cy="5931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P</a:t>
            </a:r>
            <a:endParaRPr>
              <a:solidFill>
                <a:schemeClr val="lt1"/>
              </a:solidFill>
              <a:latin typeface="Montserrat Medium"/>
              <a:ea typeface="Montserrat Medium"/>
              <a:cs typeface="Montserrat Medium"/>
              <a:sym typeface="Montserrat Medium"/>
            </a:endParaRPr>
          </a:p>
        </p:txBody>
      </p:sp>
      <p:sp>
        <p:nvSpPr>
          <p:cNvPr id="910" name="Google Shape;910;p64"/>
          <p:cNvSpPr txBox="1"/>
          <p:nvPr/>
        </p:nvSpPr>
        <p:spPr>
          <a:xfrm>
            <a:off x="6446738" y="3588946"/>
            <a:ext cx="550200" cy="5931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E</a:t>
            </a:r>
            <a:endParaRPr>
              <a:solidFill>
                <a:schemeClr val="lt1"/>
              </a:solidFill>
              <a:latin typeface="Montserrat Medium"/>
              <a:ea typeface="Montserrat Medium"/>
              <a:cs typeface="Montserrat Medium"/>
              <a:sym typeface="Montserrat Medium"/>
            </a:endParaRPr>
          </a:p>
        </p:txBody>
      </p:sp>
      <p:sp>
        <p:nvSpPr>
          <p:cNvPr id="911" name="Google Shape;911;p64"/>
          <p:cNvSpPr txBox="1"/>
          <p:nvPr/>
        </p:nvSpPr>
        <p:spPr>
          <a:xfrm>
            <a:off x="6996938" y="3588946"/>
            <a:ext cx="550200" cy="5931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E</a:t>
            </a:r>
            <a:endParaRPr>
              <a:solidFill>
                <a:schemeClr val="lt1"/>
              </a:solidFill>
              <a:latin typeface="Montserrat Medium"/>
              <a:ea typeface="Montserrat Medium"/>
              <a:cs typeface="Montserrat Medium"/>
              <a:sym typeface="Montserrat Medium"/>
            </a:endParaRPr>
          </a:p>
        </p:txBody>
      </p:sp>
      <p:sp>
        <p:nvSpPr>
          <p:cNvPr id="912" name="Google Shape;912;p64"/>
          <p:cNvSpPr txBox="1"/>
          <p:nvPr/>
        </p:nvSpPr>
        <p:spPr>
          <a:xfrm>
            <a:off x="7547138" y="3588946"/>
            <a:ext cx="550200" cy="5931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K</a:t>
            </a:r>
            <a:endParaRPr>
              <a:solidFill>
                <a:schemeClr val="lt1"/>
              </a:solidFill>
              <a:latin typeface="Montserrat Medium"/>
              <a:ea typeface="Montserrat Medium"/>
              <a:cs typeface="Montserrat Medium"/>
              <a:sym typeface="Montserrat Medium"/>
            </a:endParaRPr>
          </a:p>
        </p:txBody>
      </p:sp>
      <p:sp>
        <p:nvSpPr>
          <p:cNvPr id="913" name="Google Shape;913;p64"/>
          <p:cNvSpPr txBox="1"/>
          <p:nvPr/>
        </p:nvSpPr>
        <p:spPr>
          <a:xfrm>
            <a:off x="1046675" y="2422138"/>
            <a:ext cx="2183400" cy="8502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2100">
                <a:solidFill>
                  <a:schemeClr val="lt1"/>
                </a:solidFill>
                <a:latin typeface="Lato Black"/>
                <a:ea typeface="Lato Black"/>
                <a:cs typeface="Lato Black"/>
                <a:sym typeface="Lato Black"/>
              </a:rPr>
              <a:t>RNA</a:t>
            </a:r>
            <a:endParaRPr sz="2100">
              <a:solidFill>
                <a:schemeClr val="lt1"/>
              </a:solidFill>
              <a:latin typeface="Lato Black"/>
              <a:ea typeface="Lato Black"/>
              <a:cs typeface="Lato Black"/>
              <a:sym typeface="Lato Black"/>
            </a:endParaRPr>
          </a:p>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(Translation)</a:t>
            </a:r>
            <a:endParaRPr>
              <a:solidFill>
                <a:schemeClr val="lt1"/>
              </a:solidFill>
              <a:latin typeface="Montserrat Medium"/>
              <a:ea typeface="Montserrat Medium"/>
              <a:cs typeface="Montserrat Medium"/>
              <a:sym typeface="Montserrat Medium"/>
            </a:endParaRPr>
          </a:p>
        </p:txBody>
      </p:sp>
      <p:sp>
        <p:nvSpPr>
          <p:cNvPr id="914" name="Google Shape;914;p64"/>
          <p:cNvSpPr txBox="1"/>
          <p:nvPr/>
        </p:nvSpPr>
        <p:spPr>
          <a:xfrm>
            <a:off x="1046663" y="3460400"/>
            <a:ext cx="2183400" cy="8502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2100">
                <a:solidFill>
                  <a:schemeClr val="lt1"/>
                </a:solidFill>
                <a:latin typeface="Lato Black"/>
                <a:ea typeface="Lato Black"/>
                <a:cs typeface="Lato Black"/>
                <a:sym typeface="Lato Black"/>
              </a:rPr>
              <a:t>PROTEIN</a:t>
            </a:r>
            <a:endParaRPr sz="2100">
              <a:solidFill>
                <a:schemeClr val="lt1"/>
              </a:solidFill>
              <a:latin typeface="Lato Black"/>
              <a:ea typeface="Lato Black"/>
              <a:cs typeface="Lato Black"/>
              <a:sym typeface="Lato Black"/>
            </a:endParaRPr>
          </a:p>
        </p:txBody>
      </p:sp>
      <p:sp>
        <p:nvSpPr>
          <p:cNvPr id="915" name="Google Shape;915;p64"/>
          <p:cNvSpPr txBox="1"/>
          <p:nvPr/>
        </p:nvSpPr>
        <p:spPr>
          <a:xfrm>
            <a:off x="1046675" y="1383875"/>
            <a:ext cx="2183400" cy="8502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2100">
                <a:solidFill>
                  <a:schemeClr val="lt1"/>
                </a:solidFill>
                <a:latin typeface="Lato Black"/>
                <a:ea typeface="Lato Black"/>
                <a:cs typeface="Lato Black"/>
                <a:sym typeface="Lato Black"/>
              </a:rPr>
              <a:t>DNA</a:t>
            </a:r>
            <a:endParaRPr sz="2100">
              <a:solidFill>
                <a:schemeClr val="lt1"/>
              </a:solidFill>
              <a:latin typeface="Lato Black"/>
              <a:ea typeface="Lato Black"/>
              <a:cs typeface="Lato Black"/>
              <a:sym typeface="Lato Black"/>
            </a:endParaRPr>
          </a:p>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(Transcription)</a:t>
            </a:r>
            <a:endParaRPr>
              <a:solidFill>
                <a:schemeClr val="lt1"/>
              </a:solidFill>
              <a:latin typeface="Montserrat Medium"/>
              <a:ea typeface="Montserrat Medium"/>
              <a:cs typeface="Montserrat Medium"/>
              <a:sym typeface="Montserrat Medium"/>
            </a:endParaRPr>
          </a:p>
        </p:txBody>
      </p:sp>
      <p:sp>
        <p:nvSpPr>
          <p:cNvPr id="916" name="Google Shape;916;p64"/>
          <p:cNvSpPr/>
          <p:nvPr/>
        </p:nvSpPr>
        <p:spPr>
          <a:xfrm>
            <a:off x="5701250" y="2530775"/>
            <a:ext cx="390600" cy="593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7" name="Google Shape;917;p64"/>
          <p:cNvCxnSpPr>
            <a:stCxn id="896" idx="2"/>
            <a:endCxn id="916" idx="0"/>
          </p:cNvCxnSpPr>
          <p:nvPr/>
        </p:nvCxnSpPr>
        <p:spPr>
          <a:xfrm>
            <a:off x="5896550" y="2016051"/>
            <a:ext cx="0" cy="514800"/>
          </a:xfrm>
          <a:prstGeom prst="straightConnector1">
            <a:avLst/>
          </a:prstGeom>
          <a:noFill/>
          <a:ln w="9525" cap="flat" cmpd="sng">
            <a:solidFill>
              <a:schemeClr val="lt1"/>
            </a:solidFill>
            <a:prstDash val="solid"/>
            <a:round/>
            <a:headEnd type="none" w="med" len="med"/>
            <a:tailEnd type="diamond" w="med" len="med"/>
          </a:ln>
        </p:spPr>
      </p:cxnSp>
      <p:cxnSp>
        <p:nvCxnSpPr>
          <p:cNvPr id="918" name="Google Shape;918;p64"/>
          <p:cNvCxnSpPr>
            <a:stCxn id="897" idx="2"/>
            <a:endCxn id="905" idx="0"/>
          </p:cNvCxnSpPr>
          <p:nvPr/>
        </p:nvCxnSpPr>
        <p:spPr>
          <a:xfrm>
            <a:off x="3970838" y="3123875"/>
            <a:ext cx="0" cy="465000"/>
          </a:xfrm>
          <a:prstGeom prst="straightConnector1">
            <a:avLst/>
          </a:prstGeom>
          <a:noFill/>
          <a:ln w="9525" cap="flat" cmpd="sng">
            <a:solidFill>
              <a:schemeClr val="lt1"/>
            </a:solidFill>
            <a:prstDash val="solid"/>
            <a:round/>
            <a:headEnd type="none" w="med" len="med"/>
            <a:tailEnd type="diamond" w="med" len="med"/>
          </a:ln>
        </p:spPr>
      </p:cxnSp>
      <p:cxnSp>
        <p:nvCxnSpPr>
          <p:cNvPr id="919" name="Google Shape;919;p64"/>
          <p:cNvCxnSpPr>
            <a:stCxn id="898" idx="2"/>
            <a:endCxn id="906" idx="0"/>
          </p:cNvCxnSpPr>
          <p:nvPr/>
        </p:nvCxnSpPr>
        <p:spPr>
          <a:xfrm>
            <a:off x="4521038" y="3123875"/>
            <a:ext cx="0" cy="465000"/>
          </a:xfrm>
          <a:prstGeom prst="straightConnector1">
            <a:avLst/>
          </a:prstGeom>
          <a:noFill/>
          <a:ln w="9525" cap="flat" cmpd="sng">
            <a:solidFill>
              <a:schemeClr val="lt1"/>
            </a:solidFill>
            <a:prstDash val="solid"/>
            <a:round/>
            <a:headEnd type="none" w="med" len="med"/>
            <a:tailEnd type="diamond" w="med" len="med"/>
          </a:ln>
        </p:spPr>
      </p:cxnSp>
      <p:cxnSp>
        <p:nvCxnSpPr>
          <p:cNvPr id="920" name="Google Shape;920;p64"/>
          <p:cNvCxnSpPr>
            <a:stCxn id="899" idx="2"/>
            <a:endCxn id="907" idx="0"/>
          </p:cNvCxnSpPr>
          <p:nvPr/>
        </p:nvCxnSpPr>
        <p:spPr>
          <a:xfrm>
            <a:off x="5071238" y="3123875"/>
            <a:ext cx="0" cy="465000"/>
          </a:xfrm>
          <a:prstGeom prst="straightConnector1">
            <a:avLst/>
          </a:prstGeom>
          <a:noFill/>
          <a:ln w="9525" cap="flat" cmpd="sng">
            <a:solidFill>
              <a:schemeClr val="lt1"/>
            </a:solidFill>
            <a:prstDash val="solid"/>
            <a:round/>
            <a:headEnd type="none" w="med" len="med"/>
            <a:tailEnd type="diamond" w="med" len="med"/>
          </a:ln>
        </p:spPr>
      </p:cxnSp>
      <p:cxnSp>
        <p:nvCxnSpPr>
          <p:cNvPr id="921" name="Google Shape;921;p64"/>
          <p:cNvCxnSpPr>
            <a:endCxn id="908" idx="0"/>
          </p:cNvCxnSpPr>
          <p:nvPr/>
        </p:nvCxnSpPr>
        <p:spPr>
          <a:xfrm>
            <a:off x="5621438" y="3163546"/>
            <a:ext cx="0" cy="425400"/>
          </a:xfrm>
          <a:prstGeom prst="straightConnector1">
            <a:avLst/>
          </a:prstGeom>
          <a:noFill/>
          <a:ln w="9525" cap="flat" cmpd="sng">
            <a:solidFill>
              <a:schemeClr val="lt1"/>
            </a:solidFill>
            <a:prstDash val="solid"/>
            <a:round/>
            <a:headEnd type="none" w="med" len="med"/>
            <a:tailEnd type="diamond" w="med" len="med"/>
          </a:ln>
        </p:spPr>
      </p:cxnSp>
      <p:cxnSp>
        <p:nvCxnSpPr>
          <p:cNvPr id="922" name="Google Shape;922;p64"/>
          <p:cNvCxnSpPr>
            <a:endCxn id="909" idx="0"/>
          </p:cNvCxnSpPr>
          <p:nvPr/>
        </p:nvCxnSpPr>
        <p:spPr>
          <a:xfrm>
            <a:off x="6171638" y="3163546"/>
            <a:ext cx="0" cy="425400"/>
          </a:xfrm>
          <a:prstGeom prst="straightConnector1">
            <a:avLst/>
          </a:prstGeom>
          <a:noFill/>
          <a:ln w="9525" cap="flat" cmpd="sng">
            <a:solidFill>
              <a:schemeClr val="lt1"/>
            </a:solidFill>
            <a:prstDash val="solid"/>
            <a:round/>
            <a:headEnd type="none" w="med" len="med"/>
            <a:tailEnd type="diamond" w="med" len="med"/>
          </a:ln>
        </p:spPr>
      </p:cxnSp>
      <p:cxnSp>
        <p:nvCxnSpPr>
          <p:cNvPr id="923" name="Google Shape;923;p64"/>
          <p:cNvCxnSpPr>
            <a:stCxn id="902" idx="2"/>
            <a:endCxn id="910" idx="0"/>
          </p:cNvCxnSpPr>
          <p:nvPr/>
        </p:nvCxnSpPr>
        <p:spPr>
          <a:xfrm>
            <a:off x="6721838" y="3123875"/>
            <a:ext cx="0" cy="465000"/>
          </a:xfrm>
          <a:prstGeom prst="straightConnector1">
            <a:avLst/>
          </a:prstGeom>
          <a:noFill/>
          <a:ln w="9525" cap="flat" cmpd="sng">
            <a:solidFill>
              <a:schemeClr val="lt1"/>
            </a:solidFill>
            <a:prstDash val="solid"/>
            <a:round/>
            <a:headEnd type="none" w="med" len="med"/>
            <a:tailEnd type="diamond" w="med" len="med"/>
          </a:ln>
        </p:spPr>
      </p:cxnSp>
      <p:cxnSp>
        <p:nvCxnSpPr>
          <p:cNvPr id="924" name="Google Shape;924;p64"/>
          <p:cNvCxnSpPr>
            <a:stCxn id="903" idx="2"/>
            <a:endCxn id="911" idx="0"/>
          </p:cNvCxnSpPr>
          <p:nvPr/>
        </p:nvCxnSpPr>
        <p:spPr>
          <a:xfrm>
            <a:off x="7272038" y="3123875"/>
            <a:ext cx="0" cy="465000"/>
          </a:xfrm>
          <a:prstGeom prst="straightConnector1">
            <a:avLst/>
          </a:prstGeom>
          <a:noFill/>
          <a:ln w="9525" cap="flat" cmpd="sng">
            <a:solidFill>
              <a:schemeClr val="lt1"/>
            </a:solidFill>
            <a:prstDash val="solid"/>
            <a:round/>
            <a:headEnd type="none" w="med" len="med"/>
            <a:tailEnd type="diamond" w="med" len="med"/>
          </a:ln>
        </p:spPr>
      </p:cxnSp>
      <p:cxnSp>
        <p:nvCxnSpPr>
          <p:cNvPr id="925" name="Google Shape;925;p64"/>
          <p:cNvCxnSpPr>
            <a:stCxn id="904" idx="2"/>
            <a:endCxn id="912" idx="0"/>
          </p:cNvCxnSpPr>
          <p:nvPr/>
        </p:nvCxnSpPr>
        <p:spPr>
          <a:xfrm>
            <a:off x="7822238" y="3123875"/>
            <a:ext cx="0" cy="465000"/>
          </a:xfrm>
          <a:prstGeom prst="straightConnector1">
            <a:avLst/>
          </a:prstGeom>
          <a:noFill/>
          <a:ln w="9525" cap="flat" cmpd="sng">
            <a:solidFill>
              <a:schemeClr val="lt1"/>
            </a:solidFill>
            <a:prstDash val="solid"/>
            <a:round/>
            <a:headEnd type="none" w="med" len="med"/>
            <a:tailEnd type="diamond" w="med" len="med"/>
          </a:ln>
        </p:spPr>
      </p:cxnSp>
      <p:cxnSp>
        <p:nvCxnSpPr>
          <p:cNvPr id="926" name="Google Shape;926;p64"/>
          <p:cNvCxnSpPr/>
          <p:nvPr/>
        </p:nvCxnSpPr>
        <p:spPr>
          <a:xfrm>
            <a:off x="3752448" y="3123875"/>
            <a:ext cx="436800" cy="0"/>
          </a:xfrm>
          <a:prstGeom prst="straightConnector1">
            <a:avLst/>
          </a:prstGeom>
          <a:noFill/>
          <a:ln w="9525" cap="flat" cmpd="sng">
            <a:solidFill>
              <a:schemeClr val="lt1"/>
            </a:solidFill>
            <a:prstDash val="solid"/>
            <a:round/>
            <a:headEnd type="none" w="med" len="med"/>
            <a:tailEnd type="none" w="med" len="med"/>
          </a:ln>
        </p:spPr>
      </p:cxnSp>
      <p:cxnSp>
        <p:nvCxnSpPr>
          <p:cNvPr id="927" name="Google Shape;927;p64"/>
          <p:cNvCxnSpPr/>
          <p:nvPr/>
        </p:nvCxnSpPr>
        <p:spPr>
          <a:xfrm>
            <a:off x="4302648" y="3123875"/>
            <a:ext cx="436800" cy="0"/>
          </a:xfrm>
          <a:prstGeom prst="straightConnector1">
            <a:avLst/>
          </a:prstGeom>
          <a:noFill/>
          <a:ln w="9525" cap="flat" cmpd="sng">
            <a:solidFill>
              <a:schemeClr val="lt1"/>
            </a:solidFill>
            <a:prstDash val="solid"/>
            <a:round/>
            <a:headEnd type="none" w="med" len="med"/>
            <a:tailEnd type="none" w="med" len="med"/>
          </a:ln>
        </p:spPr>
      </p:cxnSp>
      <p:cxnSp>
        <p:nvCxnSpPr>
          <p:cNvPr id="928" name="Google Shape;928;p64"/>
          <p:cNvCxnSpPr/>
          <p:nvPr/>
        </p:nvCxnSpPr>
        <p:spPr>
          <a:xfrm>
            <a:off x="4852848" y="3123875"/>
            <a:ext cx="436800" cy="0"/>
          </a:xfrm>
          <a:prstGeom prst="straightConnector1">
            <a:avLst/>
          </a:prstGeom>
          <a:noFill/>
          <a:ln w="9525" cap="flat" cmpd="sng">
            <a:solidFill>
              <a:schemeClr val="lt1"/>
            </a:solidFill>
            <a:prstDash val="solid"/>
            <a:round/>
            <a:headEnd type="none" w="med" len="med"/>
            <a:tailEnd type="none" w="med" len="med"/>
          </a:ln>
        </p:spPr>
      </p:cxnSp>
      <p:cxnSp>
        <p:nvCxnSpPr>
          <p:cNvPr id="929" name="Google Shape;929;p64"/>
          <p:cNvCxnSpPr/>
          <p:nvPr/>
        </p:nvCxnSpPr>
        <p:spPr>
          <a:xfrm>
            <a:off x="5403048" y="3123875"/>
            <a:ext cx="436800" cy="0"/>
          </a:xfrm>
          <a:prstGeom prst="straightConnector1">
            <a:avLst/>
          </a:prstGeom>
          <a:noFill/>
          <a:ln w="9525" cap="flat" cmpd="sng">
            <a:solidFill>
              <a:schemeClr val="lt1"/>
            </a:solidFill>
            <a:prstDash val="solid"/>
            <a:round/>
            <a:headEnd type="none" w="med" len="med"/>
            <a:tailEnd type="none" w="med" len="med"/>
          </a:ln>
        </p:spPr>
      </p:cxnSp>
      <p:cxnSp>
        <p:nvCxnSpPr>
          <p:cNvPr id="930" name="Google Shape;930;p64"/>
          <p:cNvCxnSpPr/>
          <p:nvPr/>
        </p:nvCxnSpPr>
        <p:spPr>
          <a:xfrm>
            <a:off x="5953248" y="3123875"/>
            <a:ext cx="436800" cy="0"/>
          </a:xfrm>
          <a:prstGeom prst="straightConnector1">
            <a:avLst/>
          </a:prstGeom>
          <a:noFill/>
          <a:ln w="9525" cap="flat" cmpd="sng">
            <a:solidFill>
              <a:schemeClr val="lt1"/>
            </a:solidFill>
            <a:prstDash val="solid"/>
            <a:round/>
            <a:headEnd type="none" w="med" len="med"/>
            <a:tailEnd type="none" w="med" len="med"/>
          </a:ln>
        </p:spPr>
      </p:cxnSp>
      <p:cxnSp>
        <p:nvCxnSpPr>
          <p:cNvPr id="931" name="Google Shape;931;p64"/>
          <p:cNvCxnSpPr/>
          <p:nvPr/>
        </p:nvCxnSpPr>
        <p:spPr>
          <a:xfrm>
            <a:off x="6503448" y="3123875"/>
            <a:ext cx="436800" cy="0"/>
          </a:xfrm>
          <a:prstGeom prst="straightConnector1">
            <a:avLst/>
          </a:prstGeom>
          <a:noFill/>
          <a:ln w="9525" cap="flat" cmpd="sng">
            <a:solidFill>
              <a:schemeClr val="lt1"/>
            </a:solidFill>
            <a:prstDash val="solid"/>
            <a:round/>
            <a:headEnd type="none" w="med" len="med"/>
            <a:tailEnd type="none" w="med" len="med"/>
          </a:ln>
        </p:spPr>
      </p:cxnSp>
      <p:cxnSp>
        <p:nvCxnSpPr>
          <p:cNvPr id="932" name="Google Shape;932;p64"/>
          <p:cNvCxnSpPr/>
          <p:nvPr/>
        </p:nvCxnSpPr>
        <p:spPr>
          <a:xfrm>
            <a:off x="7053648" y="3123875"/>
            <a:ext cx="436800" cy="0"/>
          </a:xfrm>
          <a:prstGeom prst="straightConnector1">
            <a:avLst/>
          </a:prstGeom>
          <a:noFill/>
          <a:ln w="9525" cap="flat" cmpd="sng">
            <a:solidFill>
              <a:schemeClr val="lt1"/>
            </a:solidFill>
            <a:prstDash val="solid"/>
            <a:round/>
            <a:headEnd type="none" w="med" len="med"/>
            <a:tailEnd type="none" w="med" len="med"/>
          </a:ln>
        </p:spPr>
      </p:cxnSp>
      <p:cxnSp>
        <p:nvCxnSpPr>
          <p:cNvPr id="933" name="Google Shape;933;p64"/>
          <p:cNvCxnSpPr/>
          <p:nvPr/>
        </p:nvCxnSpPr>
        <p:spPr>
          <a:xfrm>
            <a:off x="7603848" y="3123875"/>
            <a:ext cx="436800" cy="0"/>
          </a:xfrm>
          <a:prstGeom prst="straightConnector1">
            <a:avLst/>
          </a:prstGeom>
          <a:noFill/>
          <a:ln w="9525" cap="flat" cmpd="sng">
            <a:solidFill>
              <a:schemeClr val="lt1"/>
            </a:solidFill>
            <a:prstDash val="solid"/>
            <a:round/>
            <a:headEnd type="none" w="med" len="med"/>
            <a:tailEnd type="none" w="med" len="med"/>
          </a:ln>
        </p:spPr>
      </p:cxnSp>
      <p:cxnSp>
        <p:nvCxnSpPr>
          <p:cNvPr id="934" name="Google Shape;934;p64"/>
          <p:cNvCxnSpPr/>
          <p:nvPr/>
        </p:nvCxnSpPr>
        <p:spPr>
          <a:xfrm>
            <a:off x="4414438" y="2111075"/>
            <a:ext cx="2964300" cy="0"/>
          </a:xfrm>
          <a:prstGeom prst="straightConnector1">
            <a:avLst/>
          </a:prstGeom>
          <a:noFill/>
          <a:ln w="9525" cap="flat" cmpd="sng">
            <a:solidFill>
              <a:schemeClr val="lt1"/>
            </a:solidFill>
            <a:prstDash val="solid"/>
            <a:round/>
            <a:headEnd type="none" w="med" len="med"/>
            <a:tailEnd type="none" w="med" len="med"/>
          </a:ln>
        </p:spPr>
      </p:cxnSp>
      <p:pic>
        <p:nvPicPr>
          <p:cNvPr id="935" name="Google Shape;935;p64"/>
          <p:cNvPicPr preferRelativeResize="0"/>
          <p:nvPr/>
        </p:nvPicPr>
        <p:blipFill rotWithShape="1">
          <a:blip r:embed="rId3">
            <a:alphaModFix/>
          </a:blip>
          <a:srcRect l="19345" t="1380" r="17985" b="1380"/>
          <a:stretch/>
        </p:blipFill>
        <p:spPr>
          <a:xfrm>
            <a:off x="7678900" y="276786"/>
            <a:ext cx="1054648" cy="1090727"/>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967"/>
        <p:cNvGrpSpPr/>
        <p:nvPr/>
      </p:nvGrpSpPr>
      <p:grpSpPr>
        <a:xfrm>
          <a:off x="0" y="0"/>
          <a:ext cx="0" cy="0"/>
          <a:chOff x="0" y="0"/>
          <a:chExt cx="0" cy="0"/>
        </a:xfrm>
      </p:grpSpPr>
      <p:sp>
        <p:nvSpPr>
          <p:cNvPr id="968" name="Google Shape;968;p6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0">
                <a:latin typeface="Lato Light"/>
                <a:ea typeface="Lato Light"/>
                <a:cs typeface="Lato Light"/>
                <a:sym typeface="Lato Light"/>
              </a:rPr>
              <a:t>MUNDIAL EVENTS</a:t>
            </a:r>
            <a:r>
              <a:rPr lang="en"/>
              <a:t> FOR DNA DAY</a:t>
            </a:r>
            <a:endParaRPr/>
          </a:p>
        </p:txBody>
      </p:sp>
      <p:graphicFrame>
        <p:nvGraphicFramePr>
          <p:cNvPr id="969" name="Google Shape;969;p67"/>
          <p:cNvGraphicFramePr/>
          <p:nvPr/>
        </p:nvGraphicFramePr>
        <p:xfrm>
          <a:off x="723750" y="1428750"/>
          <a:ext cx="7704000" cy="3110227"/>
        </p:xfrm>
        <a:graphic>
          <a:graphicData uri="http://schemas.openxmlformats.org/drawingml/2006/table">
            <a:tbl>
              <a:tblPr>
                <a:noFill/>
                <a:tableStyleId>{B4DF87F1-E6CF-4244-BD4A-19C1A1B75C85}</a:tableStyleId>
              </a:tblPr>
              <a:tblGrid>
                <a:gridCol w="2568000">
                  <a:extLst>
                    <a:ext uri="{9D8B030D-6E8A-4147-A177-3AD203B41FA5}">
                      <a16:colId xmlns:a16="http://schemas.microsoft.com/office/drawing/2014/main" val="20000"/>
                    </a:ext>
                  </a:extLst>
                </a:gridCol>
                <a:gridCol w="2568000">
                  <a:extLst>
                    <a:ext uri="{9D8B030D-6E8A-4147-A177-3AD203B41FA5}">
                      <a16:colId xmlns:a16="http://schemas.microsoft.com/office/drawing/2014/main" val="20001"/>
                    </a:ext>
                  </a:extLst>
                </a:gridCol>
                <a:gridCol w="2568000">
                  <a:extLst>
                    <a:ext uri="{9D8B030D-6E8A-4147-A177-3AD203B41FA5}">
                      <a16:colId xmlns:a16="http://schemas.microsoft.com/office/drawing/2014/main" val="20002"/>
                    </a:ext>
                  </a:extLst>
                </a:gridCol>
              </a:tblGrid>
              <a:tr h="502900">
                <a:tc>
                  <a:txBody>
                    <a:bodyPr/>
                    <a:lstStyle/>
                    <a:p>
                      <a:pPr marL="0" lvl="0" indent="0" algn="ctr" rtl="0">
                        <a:spcBef>
                          <a:spcPts val="0"/>
                        </a:spcBef>
                        <a:spcAft>
                          <a:spcPts val="0"/>
                        </a:spcAft>
                        <a:buNone/>
                      </a:pPr>
                      <a:r>
                        <a:rPr lang="en" sz="2100" b="1">
                          <a:solidFill>
                            <a:schemeClr val="lt1"/>
                          </a:solidFill>
                          <a:latin typeface="Lato"/>
                          <a:ea typeface="Lato"/>
                          <a:cs typeface="Lato"/>
                          <a:sym typeface="Lato"/>
                        </a:rPr>
                        <a:t>SPEAKER</a:t>
                      </a:r>
                      <a:endParaRPr sz="2100" b="1">
                        <a:solidFill>
                          <a:schemeClr val="lt1"/>
                        </a:solidFill>
                        <a:latin typeface="Lato"/>
                        <a:ea typeface="Lato"/>
                        <a:cs typeface="Lato"/>
                        <a:sym typeface="Lato"/>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2100" b="1">
                          <a:solidFill>
                            <a:schemeClr val="lt1"/>
                          </a:solidFill>
                          <a:latin typeface="Lato"/>
                          <a:ea typeface="Lato"/>
                          <a:cs typeface="Lato"/>
                          <a:sym typeface="Lato"/>
                        </a:rPr>
                        <a:t>DATE</a:t>
                      </a:r>
                      <a:endParaRPr sz="2100" b="1">
                        <a:solidFill>
                          <a:schemeClr val="lt1"/>
                        </a:solidFill>
                        <a:latin typeface="Lato"/>
                        <a:ea typeface="Lato"/>
                        <a:cs typeface="Lato"/>
                        <a:sym typeface="Lato"/>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marR="38100" lvl="0" indent="0" algn="ctr" rtl="0">
                        <a:lnSpc>
                          <a:spcPct val="128571"/>
                        </a:lnSpc>
                        <a:spcBef>
                          <a:spcPts val="0"/>
                        </a:spcBef>
                        <a:spcAft>
                          <a:spcPts val="0"/>
                        </a:spcAft>
                        <a:buNone/>
                      </a:pPr>
                      <a:r>
                        <a:rPr lang="en" sz="2100" b="1">
                          <a:solidFill>
                            <a:schemeClr val="lt1"/>
                          </a:solidFill>
                          <a:latin typeface="Lato"/>
                          <a:ea typeface="Lato"/>
                          <a:cs typeface="Lato"/>
                          <a:sym typeface="Lato"/>
                        </a:rPr>
                        <a:t>LOCATION</a:t>
                      </a:r>
                      <a:endParaRPr sz="2100" b="1">
                        <a:solidFill>
                          <a:schemeClr val="lt1"/>
                        </a:solidFill>
                        <a:latin typeface="Lato"/>
                        <a:ea typeface="Lato"/>
                        <a:cs typeface="Lato"/>
                        <a:sym typeface="Lato"/>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502900">
                <a:tc>
                  <a:txBody>
                    <a:bodyPr/>
                    <a:lstStyle/>
                    <a:p>
                      <a:pPr marL="0" lvl="0" indent="0" algn="ctr" rtl="0">
                        <a:spcBef>
                          <a:spcPts val="0"/>
                        </a:spcBef>
                        <a:spcAft>
                          <a:spcPts val="0"/>
                        </a:spcAft>
                        <a:buNone/>
                      </a:pPr>
                      <a:r>
                        <a:rPr lang="en">
                          <a:solidFill>
                            <a:schemeClr val="lt1"/>
                          </a:solidFill>
                          <a:latin typeface="Lato Light"/>
                          <a:ea typeface="Lato Light"/>
                          <a:cs typeface="Lato Light"/>
                          <a:sym typeface="Lato Light"/>
                        </a:rPr>
                        <a:t>NAME</a:t>
                      </a:r>
                      <a:r>
                        <a:rPr lang="en" b="1">
                          <a:solidFill>
                            <a:schemeClr val="lt1"/>
                          </a:solidFill>
                          <a:latin typeface="Lato"/>
                          <a:ea typeface="Lato"/>
                          <a:cs typeface="Lato"/>
                          <a:sym typeface="Lato"/>
                        </a:rPr>
                        <a:t> HERE</a:t>
                      </a:r>
                      <a:endParaRPr b="1">
                        <a:solidFill>
                          <a:schemeClr val="lt1"/>
                        </a:solidFill>
                        <a:latin typeface="Lato"/>
                        <a:ea typeface="Lato"/>
                        <a:cs typeface="Lato"/>
                        <a:sym typeface="Lato"/>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dot"/>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23. April</a:t>
                      </a:r>
                      <a:endParaRPr>
                        <a:solidFill>
                          <a:schemeClr val="lt1"/>
                        </a:solidFill>
                        <a:latin typeface="Montserrat Medium"/>
                        <a:ea typeface="Montserrat Medium"/>
                        <a:cs typeface="Montserrat Medium"/>
                        <a:sym typeface="Montserrat Mediu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dot"/>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Mercury</a:t>
                      </a:r>
                      <a:endParaRPr>
                        <a:solidFill>
                          <a:schemeClr val="lt1"/>
                        </a:solidFill>
                        <a:latin typeface="Montserrat Medium"/>
                        <a:ea typeface="Montserrat Medium"/>
                        <a:cs typeface="Montserrat Medium"/>
                        <a:sym typeface="Montserrat Mediu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dot"/>
                      <a:round/>
                      <a:headEnd type="none" w="sm" len="sm"/>
                      <a:tailEnd type="none" w="sm" len="sm"/>
                    </a:lnB>
                  </a:tcPr>
                </a:tc>
                <a:extLst>
                  <a:ext uri="{0D108BD9-81ED-4DB2-BD59-A6C34878D82A}">
                    <a16:rowId xmlns:a16="http://schemas.microsoft.com/office/drawing/2014/main" val="10001"/>
                  </a:ext>
                </a:extLst>
              </a:tr>
              <a:tr h="502900">
                <a:tc>
                  <a:txBody>
                    <a:bodyPr/>
                    <a:lstStyle/>
                    <a:p>
                      <a:pPr marL="0" lvl="0" indent="0" algn="ctr" rtl="0">
                        <a:spcBef>
                          <a:spcPts val="0"/>
                        </a:spcBef>
                        <a:spcAft>
                          <a:spcPts val="0"/>
                        </a:spcAft>
                        <a:buNone/>
                      </a:pPr>
                      <a:r>
                        <a:rPr lang="en">
                          <a:solidFill>
                            <a:schemeClr val="lt1"/>
                          </a:solidFill>
                          <a:latin typeface="Lato Light"/>
                          <a:ea typeface="Lato Light"/>
                          <a:cs typeface="Lato Light"/>
                          <a:sym typeface="Lato Light"/>
                        </a:rPr>
                        <a:t>NAME</a:t>
                      </a:r>
                      <a:r>
                        <a:rPr lang="en" b="1">
                          <a:solidFill>
                            <a:schemeClr val="lt1"/>
                          </a:solidFill>
                          <a:latin typeface="Lato"/>
                          <a:ea typeface="Lato"/>
                          <a:cs typeface="Lato"/>
                          <a:sym typeface="Lato"/>
                        </a:rPr>
                        <a:t> HERE</a:t>
                      </a:r>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dot"/>
                      <a:round/>
                      <a:headEnd type="none" w="sm" len="sm"/>
                      <a:tailEnd type="none" w="sm" len="sm"/>
                    </a:lnT>
                    <a:lnB w="9525" cap="flat" cmpd="sng">
                      <a:solidFill>
                        <a:schemeClr val="lt1"/>
                      </a:solidFill>
                      <a:prstDash val="dot"/>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24. April</a:t>
                      </a:r>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dot"/>
                      <a:round/>
                      <a:headEnd type="none" w="sm" len="sm"/>
                      <a:tailEnd type="none" w="sm" len="sm"/>
                    </a:lnT>
                    <a:lnB w="9525" cap="flat" cmpd="sng">
                      <a:solidFill>
                        <a:schemeClr val="lt1"/>
                      </a:solidFill>
                      <a:prstDash val="dot"/>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a:solidFill>
                            <a:schemeClr val="lt1"/>
                          </a:solidFill>
                          <a:latin typeface="Montserrat Medium"/>
                          <a:ea typeface="Montserrat Medium"/>
                          <a:cs typeface="Montserrat Medium"/>
                          <a:sym typeface="Montserrat Medium"/>
                        </a:rPr>
                        <a:t>Venus</a:t>
                      </a:r>
                      <a:endParaRPr>
                        <a:solidFill>
                          <a:schemeClr val="lt1"/>
                        </a:solidFill>
                        <a:latin typeface="Montserrat Medium"/>
                        <a:ea typeface="Montserrat Medium"/>
                        <a:cs typeface="Montserrat Medium"/>
                        <a:sym typeface="Montserrat Mediu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dot"/>
                      <a:round/>
                      <a:headEnd type="none" w="sm" len="sm"/>
                      <a:tailEnd type="none" w="sm" len="sm"/>
                    </a:lnT>
                    <a:lnB w="9525" cap="flat" cmpd="sng">
                      <a:solidFill>
                        <a:schemeClr val="lt1"/>
                      </a:solidFill>
                      <a:prstDash val="dot"/>
                      <a:round/>
                      <a:headEnd type="none" w="sm" len="sm"/>
                      <a:tailEnd type="none" w="sm" len="sm"/>
                    </a:lnB>
                  </a:tcPr>
                </a:tc>
                <a:extLst>
                  <a:ext uri="{0D108BD9-81ED-4DB2-BD59-A6C34878D82A}">
                    <a16:rowId xmlns:a16="http://schemas.microsoft.com/office/drawing/2014/main" val="10002"/>
                  </a:ext>
                </a:extLst>
              </a:tr>
              <a:tr h="502900">
                <a:tc>
                  <a:txBody>
                    <a:bodyPr/>
                    <a:lstStyle/>
                    <a:p>
                      <a:pPr marL="0" lvl="0" indent="0" algn="ctr" rtl="0">
                        <a:spcBef>
                          <a:spcPts val="0"/>
                        </a:spcBef>
                        <a:spcAft>
                          <a:spcPts val="0"/>
                        </a:spcAft>
                        <a:buNone/>
                      </a:pPr>
                      <a:r>
                        <a:rPr lang="en">
                          <a:solidFill>
                            <a:schemeClr val="lt1"/>
                          </a:solidFill>
                          <a:latin typeface="Lato Light"/>
                          <a:ea typeface="Lato Light"/>
                          <a:cs typeface="Lato Light"/>
                          <a:sym typeface="Lato Light"/>
                        </a:rPr>
                        <a:t>NAME</a:t>
                      </a:r>
                      <a:r>
                        <a:rPr lang="en" b="1">
                          <a:solidFill>
                            <a:schemeClr val="lt1"/>
                          </a:solidFill>
                          <a:latin typeface="Lato"/>
                          <a:ea typeface="Lato"/>
                          <a:cs typeface="Lato"/>
                          <a:sym typeface="Lato"/>
                        </a:rPr>
                        <a:t> HERE</a:t>
                      </a:r>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dot"/>
                      <a:round/>
                      <a:headEnd type="none" w="sm" len="sm"/>
                      <a:tailEnd type="none" w="sm" len="sm"/>
                    </a:lnT>
                    <a:lnB w="9525" cap="flat" cmpd="sng">
                      <a:solidFill>
                        <a:schemeClr val="lt1"/>
                      </a:solidFill>
                      <a:prstDash val="dot"/>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25. April</a:t>
                      </a:r>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dot"/>
                      <a:round/>
                      <a:headEnd type="none" w="sm" len="sm"/>
                      <a:tailEnd type="none" w="sm" len="sm"/>
                    </a:lnT>
                    <a:lnB w="9525" cap="flat" cmpd="sng">
                      <a:solidFill>
                        <a:schemeClr val="lt1"/>
                      </a:solidFill>
                      <a:prstDash val="dot"/>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a:solidFill>
                            <a:schemeClr val="lt1"/>
                          </a:solidFill>
                          <a:latin typeface="Montserrat Medium"/>
                          <a:ea typeface="Montserrat Medium"/>
                          <a:cs typeface="Montserrat Medium"/>
                          <a:sym typeface="Montserrat Medium"/>
                        </a:rPr>
                        <a:t>Mars</a:t>
                      </a:r>
                      <a:endParaRPr>
                        <a:solidFill>
                          <a:schemeClr val="lt1"/>
                        </a:solidFill>
                        <a:latin typeface="Montserrat Medium"/>
                        <a:ea typeface="Montserrat Medium"/>
                        <a:cs typeface="Montserrat Medium"/>
                        <a:sym typeface="Montserrat Mediu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dot"/>
                      <a:round/>
                      <a:headEnd type="none" w="sm" len="sm"/>
                      <a:tailEnd type="none" w="sm" len="sm"/>
                    </a:lnT>
                    <a:lnB w="9525" cap="flat" cmpd="sng">
                      <a:solidFill>
                        <a:schemeClr val="lt1"/>
                      </a:solidFill>
                      <a:prstDash val="dot"/>
                      <a:round/>
                      <a:headEnd type="none" w="sm" len="sm"/>
                      <a:tailEnd type="none" w="sm" len="sm"/>
                    </a:lnB>
                  </a:tcPr>
                </a:tc>
                <a:extLst>
                  <a:ext uri="{0D108BD9-81ED-4DB2-BD59-A6C34878D82A}">
                    <a16:rowId xmlns:a16="http://schemas.microsoft.com/office/drawing/2014/main" val="10003"/>
                  </a:ext>
                </a:extLst>
              </a:tr>
              <a:tr h="502900">
                <a:tc>
                  <a:txBody>
                    <a:bodyPr/>
                    <a:lstStyle/>
                    <a:p>
                      <a:pPr marL="0" lvl="0" indent="0" algn="ctr" rtl="0">
                        <a:spcBef>
                          <a:spcPts val="0"/>
                        </a:spcBef>
                        <a:spcAft>
                          <a:spcPts val="0"/>
                        </a:spcAft>
                        <a:buNone/>
                      </a:pPr>
                      <a:r>
                        <a:rPr lang="en">
                          <a:solidFill>
                            <a:schemeClr val="lt1"/>
                          </a:solidFill>
                          <a:latin typeface="Lato Light"/>
                          <a:ea typeface="Lato Light"/>
                          <a:cs typeface="Lato Light"/>
                          <a:sym typeface="Lato Light"/>
                        </a:rPr>
                        <a:t>NAME</a:t>
                      </a:r>
                      <a:r>
                        <a:rPr lang="en" b="1">
                          <a:solidFill>
                            <a:schemeClr val="lt1"/>
                          </a:solidFill>
                          <a:latin typeface="Lato"/>
                          <a:ea typeface="Lato"/>
                          <a:cs typeface="Lato"/>
                          <a:sym typeface="Lato"/>
                        </a:rPr>
                        <a:t> HERE</a:t>
                      </a:r>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dot"/>
                      <a:round/>
                      <a:headEnd type="none" w="sm" len="sm"/>
                      <a:tailEnd type="none" w="sm" len="sm"/>
                    </a:lnT>
                    <a:lnB w="9525" cap="flat" cmpd="sng">
                      <a:solidFill>
                        <a:schemeClr val="lt1"/>
                      </a:solidFill>
                      <a:prstDash val="dot"/>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26. April</a:t>
                      </a:r>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dot"/>
                      <a:round/>
                      <a:headEnd type="none" w="sm" len="sm"/>
                      <a:tailEnd type="none" w="sm" len="sm"/>
                    </a:lnT>
                    <a:lnB w="9525" cap="flat" cmpd="sng">
                      <a:solidFill>
                        <a:schemeClr val="lt1"/>
                      </a:solidFill>
                      <a:prstDash val="dot"/>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a:solidFill>
                            <a:schemeClr val="lt1"/>
                          </a:solidFill>
                          <a:latin typeface="Montserrat Medium"/>
                          <a:ea typeface="Montserrat Medium"/>
                          <a:cs typeface="Montserrat Medium"/>
                          <a:sym typeface="Montserrat Medium"/>
                        </a:rPr>
                        <a:t>Neptune</a:t>
                      </a:r>
                      <a:endParaRPr>
                        <a:solidFill>
                          <a:schemeClr val="lt1"/>
                        </a:solidFill>
                        <a:latin typeface="Montserrat Medium"/>
                        <a:ea typeface="Montserrat Medium"/>
                        <a:cs typeface="Montserrat Medium"/>
                        <a:sym typeface="Montserrat Mediu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dot"/>
                      <a:round/>
                      <a:headEnd type="none" w="sm" len="sm"/>
                      <a:tailEnd type="none" w="sm" len="sm"/>
                    </a:lnT>
                    <a:lnB w="9525" cap="flat" cmpd="sng">
                      <a:solidFill>
                        <a:schemeClr val="lt1"/>
                      </a:solidFill>
                      <a:prstDash val="dot"/>
                      <a:round/>
                      <a:headEnd type="none" w="sm" len="sm"/>
                      <a:tailEnd type="none" w="sm" len="sm"/>
                    </a:lnB>
                  </a:tcPr>
                </a:tc>
                <a:extLst>
                  <a:ext uri="{0D108BD9-81ED-4DB2-BD59-A6C34878D82A}">
                    <a16:rowId xmlns:a16="http://schemas.microsoft.com/office/drawing/2014/main" val="10004"/>
                  </a:ext>
                </a:extLst>
              </a:tr>
              <a:tr h="502900">
                <a:tc>
                  <a:txBody>
                    <a:bodyPr/>
                    <a:lstStyle/>
                    <a:p>
                      <a:pPr marL="0" lvl="0" indent="0" algn="ctr" rtl="0">
                        <a:spcBef>
                          <a:spcPts val="0"/>
                        </a:spcBef>
                        <a:spcAft>
                          <a:spcPts val="0"/>
                        </a:spcAft>
                        <a:buNone/>
                      </a:pPr>
                      <a:r>
                        <a:rPr lang="en">
                          <a:solidFill>
                            <a:schemeClr val="lt1"/>
                          </a:solidFill>
                          <a:latin typeface="Lato Light"/>
                          <a:ea typeface="Lato Light"/>
                          <a:cs typeface="Lato Light"/>
                          <a:sym typeface="Lato Light"/>
                        </a:rPr>
                        <a:t>NAME</a:t>
                      </a:r>
                      <a:r>
                        <a:rPr lang="en" b="1">
                          <a:solidFill>
                            <a:schemeClr val="lt1"/>
                          </a:solidFill>
                          <a:latin typeface="Lato"/>
                          <a:ea typeface="Lato"/>
                          <a:cs typeface="Lato"/>
                          <a:sym typeface="Lato"/>
                        </a:rPr>
                        <a:t> HERE</a:t>
                      </a:r>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dot"/>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Montserrat Medium"/>
                          <a:ea typeface="Montserrat Medium"/>
                          <a:cs typeface="Montserrat Medium"/>
                          <a:sym typeface="Montserrat Medium"/>
                        </a:rPr>
                        <a:t>27. April</a:t>
                      </a:r>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dot"/>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a:solidFill>
                            <a:schemeClr val="lt1"/>
                          </a:solidFill>
                          <a:latin typeface="Montserrat Medium"/>
                          <a:ea typeface="Montserrat Medium"/>
                          <a:cs typeface="Montserrat Medium"/>
                          <a:sym typeface="Montserrat Medium"/>
                        </a:rPr>
                        <a:t>Jupiter</a:t>
                      </a:r>
                      <a:endParaRPr>
                        <a:solidFill>
                          <a:schemeClr val="lt1"/>
                        </a:solidFill>
                        <a:latin typeface="Montserrat Medium"/>
                        <a:ea typeface="Montserrat Medium"/>
                        <a:cs typeface="Montserrat Medium"/>
                        <a:sym typeface="Montserrat Medium"/>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dot"/>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pic>
        <p:nvPicPr>
          <p:cNvPr id="970" name="Google Shape;970;p67"/>
          <p:cNvPicPr preferRelativeResize="0"/>
          <p:nvPr/>
        </p:nvPicPr>
        <p:blipFill rotWithShape="1">
          <a:blip r:embed="rId3">
            <a:alphaModFix/>
          </a:blip>
          <a:srcRect l="19345" t="1380" r="17985" b="1380"/>
          <a:stretch/>
        </p:blipFill>
        <p:spPr>
          <a:xfrm>
            <a:off x="7678900" y="276786"/>
            <a:ext cx="1054648" cy="1090727"/>
          </a:xfrm>
          <a:prstGeom prst="rect">
            <a:avLst/>
          </a:prstGeom>
          <a:noFill/>
          <a:ln>
            <a:noFill/>
          </a:ln>
        </p:spPr>
      </p:pic>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974"/>
        <p:cNvGrpSpPr/>
        <p:nvPr/>
      </p:nvGrpSpPr>
      <p:grpSpPr>
        <a:xfrm>
          <a:off x="0" y="0"/>
          <a:ext cx="0" cy="0"/>
          <a:chOff x="0" y="0"/>
          <a:chExt cx="0" cy="0"/>
        </a:xfrm>
      </p:grpSpPr>
      <p:sp>
        <p:nvSpPr>
          <p:cNvPr id="975" name="Google Shape;975;p68"/>
          <p:cNvSpPr txBox="1">
            <a:spLocks noGrp="1"/>
          </p:cNvSpPr>
          <p:nvPr>
            <p:ph type="title" idx="23"/>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0">
                <a:latin typeface="Lato Light"/>
                <a:ea typeface="Lato Light"/>
                <a:cs typeface="Lato Light"/>
                <a:sym typeface="Lato Light"/>
              </a:rPr>
              <a:t>FREQUENTLY ASKED </a:t>
            </a:r>
            <a:r>
              <a:rPr lang="en" b="1"/>
              <a:t>QUESTIONS</a:t>
            </a:r>
            <a:endParaRPr b="1"/>
          </a:p>
        </p:txBody>
      </p:sp>
      <p:sp>
        <p:nvSpPr>
          <p:cNvPr id="976" name="Google Shape;976;p68"/>
          <p:cNvSpPr txBox="1">
            <a:spLocks noGrp="1"/>
          </p:cNvSpPr>
          <p:nvPr>
            <p:ph type="title"/>
          </p:nvPr>
        </p:nvSpPr>
        <p:spPr>
          <a:xfrm flipH="1">
            <a:off x="711400" y="1466504"/>
            <a:ext cx="522000" cy="52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977" name="Google Shape;977;p68"/>
          <p:cNvSpPr txBox="1">
            <a:spLocks noGrp="1"/>
          </p:cNvSpPr>
          <p:nvPr>
            <p:ph type="title" idx="2"/>
          </p:nvPr>
        </p:nvSpPr>
        <p:spPr>
          <a:xfrm flipH="1">
            <a:off x="711400" y="2089940"/>
            <a:ext cx="522000" cy="52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978" name="Google Shape;978;p68"/>
          <p:cNvSpPr txBox="1">
            <a:spLocks noGrp="1"/>
          </p:cNvSpPr>
          <p:nvPr>
            <p:ph type="title" idx="3"/>
          </p:nvPr>
        </p:nvSpPr>
        <p:spPr>
          <a:xfrm flipH="1">
            <a:off x="711400" y="2713868"/>
            <a:ext cx="522000" cy="52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979" name="Google Shape;979;p68"/>
          <p:cNvSpPr txBox="1">
            <a:spLocks noGrp="1"/>
          </p:cNvSpPr>
          <p:nvPr>
            <p:ph type="title" idx="4"/>
          </p:nvPr>
        </p:nvSpPr>
        <p:spPr>
          <a:xfrm flipH="1">
            <a:off x="711400" y="3337831"/>
            <a:ext cx="522000" cy="52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980" name="Google Shape;980;p68"/>
          <p:cNvSpPr txBox="1">
            <a:spLocks noGrp="1"/>
          </p:cNvSpPr>
          <p:nvPr>
            <p:ph type="title" idx="5"/>
          </p:nvPr>
        </p:nvSpPr>
        <p:spPr>
          <a:xfrm flipH="1">
            <a:off x="711400" y="3961773"/>
            <a:ext cx="522000" cy="52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981" name="Google Shape;981;p68"/>
          <p:cNvSpPr txBox="1">
            <a:spLocks noGrp="1"/>
          </p:cNvSpPr>
          <p:nvPr>
            <p:ph type="title" idx="6"/>
          </p:nvPr>
        </p:nvSpPr>
        <p:spPr>
          <a:xfrm flipH="1">
            <a:off x="4748000" y="1465600"/>
            <a:ext cx="522000" cy="52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06</a:t>
            </a:r>
            <a:endParaRPr/>
          </a:p>
        </p:txBody>
      </p:sp>
      <p:sp>
        <p:nvSpPr>
          <p:cNvPr id="982" name="Google Shape;982;p68"/>
          <p:cNvSpPr txBox="1">
            <a:spLocks noGrp="1"/>
          </p:cNvSpPr>
          <p:nvPr>
            <p:ph type="title" idx="7"/>
          </p:nvPr>
        </p:nvSpPr>
        <p:spPr>
          <a:xfrm flipH="1">
            <a:off x="4748000" y="2090003"/>
            <a:ext cx="522000" cy="52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07</a:t>
            </a:r>
            <a:endParaRPr/>
          </a:p>
        </p:txBody>
      </p:sp>
      <p:sp>
        <p:nvSpPr>
          <p:cNvPr id="983" name="Google Shape;983;p68"/>
          <p:cNvSpPr txBox="1">
            <a:spLocks noGrp="1"/>
          </p:cNvSpPr>
          <p:nvPr>
            <p:ph type="title" idx="8"/>
          </p:nvPr>
        </p:nvSpPr>
        <p:spPr>
          <a:xfrm flipH="1">
            <a:off x="4748000" y="2713934"/>
            <a:ext cx="522000" cy="52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08</a:t>
            </a:r>
            <a:endParaRPr/>
          </a:p>
        </p:txBody>
      </p:sp>
      <p:sp>
        <p:nvSpPr>
          <p:cNvPr id="984" name="Google Shape;984;p68"/>
          <p:cNvSpPr txBox="1">
            <a:spLocks noGrp="1"/>
          </p:cNvSpPr>
          <p:nvPr>
            <p:ph type="title" idx="9"/>
          </p:nvPr>
        </p:nvSpPr>
        <p:spPr>
          <a:xfrm flipH="1">
            <a:off x="4748000" y="3337833"/>
            <a:ext cx="522000" cy="52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09</a:t>
            </a:r>
            <a:endParaRPr/>
          </a:p>
        </p:txBody>
      </p:sp>
      <p:sp>
        <p:nvSpPr>
          <p:cNvPr id="985" name="Google Shape;985;p68"/>
          <p:cNvSpPr txBox="1">
            <a:spLocks noGrp="1"/>
          </p:cNvSpPr>
          <p:nvPr>
            <p:ph type="title" idx="13"/>
          </p:nvPr>
        </p:nvSpPr>
        <p:spPr>
          <a:xfrm flipH="1">
            <a:off x="4748000" y="3961845"/>
            <a:ext cx="522000" cy="52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10</a:t>
            </a:r>
            <a:endParaRPr/>
          </a:p>
        </p:txBody>
      </p:sp>
      <p:sp>
        <p:nvSpPr>
          <p:cNvPr id="986" name="Google Shape;986;p68"/>
          <p:cNvSpPr txBox="1">
            <a:spLocks noGrp="1"/>
          </p:cNvSpPr>
          <p:nvPr>
            <p:ph type="subTitle" idx="1"/>
          </p:nvPr>
        </p:nvSpPr>
        <p:spPr>
          <a:xfrm>
            <a:off x="1385800" y="1466500"/>
            <a:ext cx="2953800" cy="521100"/>
          </a:xfrm>
          <a:prstGeom prst="rect">
            <a:avLst/>
          </a:prstGeom>
        </p:spPr>
        <p:txBody>
          <a:bodyPr spcFirstLastPara="1" wrap="square" lIns="91425" tIns="91425" rIns="0" bIns="91425" anchor="ctr" anchorCtr="0">
            <a:noAutofit/>
          </a:bodyPr>
          <a:lstStyle/>
          <a:p>
            <a:pPr marL="0" lvl="0" indent="0" algn="l" rtl="0">
              <a:spcBef>
                <a:spcPts val="0"/>
              </a:spcBef>
              <a:spcAft>
                <a:spcPts val="0"/>
              </a:spcAft>
              <a:buNone/>
            </a:pPr>
            <a:r>
              <a:rPr lang="en"/>
              <a:t>Saturn is a gas giant and the biggest planet of them all</a:t>
            </a:r>
            <a:endParaRPr/>
          </a:p>
        </p:txBody>
      </p:sp>
      <p:sp>
        <p:nvSpPr>
          <p:cNvPr id="987" name="Google Shape;987;p68"/>
          <p:cNvSpPr txBox="1">
            <a:spLocks noGrp="1"/>
          </p:cNvSpPr>
          <p:nvPr>
            <p:ph type="subTitle" idx="14"/>
          </p:nvPr>
        </p:nvSpPr>
        <p:spPr>
          <a:xfrm>
            <a:off x="5422400" y="1466500"/>
            <a:ext cx="3010200" cy="521100"/>
          </a:xfrm>
          <a:prstGeom prst="rect">
            <a:avLst/>
          </a:prstGeom>
        </p:spPr>
        <p:txBody>
          <a:bodyPr spcFirstLastPara="1" wrap="square" lIns="91425" tIns="91425" rIns="0" bIns="91425" anchor="ctr" anchorCtr="0">
            <a:noAutofit/>
          </a:bodyPr>
          <a:lstStyle/>
          <a:p>
            <a:pPr marL="0" lvl="0" indent="0" algn="l" rtl="0">
              <a:spcBef>
                <a:spcPts val="0"/>
              </a:spcBef>
              <a:spcAft>
                <a:spcPts val="0"/>
              </a:spcAft>
              <a:buNone/>
            </a:pPr>
            <a:r>
              <a:rPr lang="en"/>
              <a:t>Jupiter is the biggest planet in the entire solar system</a:t>
            </a:r>
            <a:endParaRPr/>
          </a:p>
        </p:txBody>
      </p:sp>
      <p:sp>
        <p:nvSpPr>
          <p:cNvPr id="988" name="Google Shape;988;p68"/>
          <p:cNvSpPr txBox="1">
            <a:spLocks noGrp="1"/>
          </p:cNvSpPr>
          <p:nvPr>
            <p:ph type="subTitle" idx="15"/>
          </p:nvPr>
        </p:nvSpPr>
        <p:spPr>
          <a:xfrm>
            <a:off x="1385800" y="2090419"/>
            <a:ext cx="2953800" cy="521100"/>
          </a:xfrm>
          <a:prstGeom prst="rect">
            <a:avLst/>
          </a:prstGeom>
        </p:spPr>
        <p:txBody>
          <a:bodyPr spcFirstLastPara="1" wrap="square" lIns="91425" tIns="91425" rIns="0" bIns="91425" anchor="ctr" anchorCtr="0">
            <a:noAutofit/>
          </a:bodyPr>
          <a:lstStyle/>
          <a:p>
            <a:pPr marL="0" lvl="0" indent="0" algn="l" rtl="0">
              <a:spcBef>
                <a:spcPts val="0"/>
              </a:spcBef>
              <a:spcAft>
                <a:spcPts val="0"/>
              </a:spcAft>
              <a:buNone/>
            </a:pPr>
            <a:r>
              <a:rPr lang="en"/>
              <a:t>Mercury is the smallest planet of them all</a:t>
            </a:r>
            <a:endParaRPr/>
          </a:p>
        </p:txBody>
      </p:sp>
      <p:sp>
        <p:nvSpPr>
          <p:cNvPr id="989" name="Google Shape;989;p68"/>
          <p:cNvSpPr txBox="1">
            <a:spLocks noGrp="1"/>
          </p:cNvSpPr>
          <p:nvPr>
            <p:ph type="subTitle" idx="16"/>
          </p:nvPr>
        </p:nvSpPr>
        <p:spPr>
          <a:xfrm>
            <a:off x="5422400" y="2090419"/>
            <a:ext cx="3010200" cy="521100"/>
          </a:xfrm>
          <a:prstGeom prst="rect">
            <a:avLst/>
          </a:prstGeom>
        </p:spPr>
        <p:txBody>
          <a:bodyPr spcFirstLastPara="1" wrap="square" lIns="91425" tIns="91425" rIns="0" bIns="91425" anchor="ctr" anchorCtr="0">
            <a:noAutofit/>
          </a:bodyPr>
          <a:lstStyle/>
          <a:p>
            <a:pPr marL="0" lvl="0" indent="0" algn="l" rtl="0">
              <a:spcBef>
                <a:spcPts val="0"/>
              </a:spcBef>
              <a:spcAft>
                <a:spcPts val="0"/>
              </a:spcAft>
              <a:buNone/>
            </a:pPr>
            <a:r>
              <a:rPr lang="en"/>
              <a:t>Venus has a beautiful name and very high temperatures</a:t>
            </a:r>
            <a:endParaRPr/>
          </a:p>
        </p:txBody>
      </p:sp>
      <p:sp>
        <p:nvSpPr>
          <p:cNvPr id="990" name="Google Shape;990;p68"/>
          <p:cNvSpPr txBox="1">
            <a:spLocks noGrp="1"/>
          </p:cNvSpPr>
          <p:nvPr>
            <p:ph type="subTitle" idx="17"/>
          </p:nvPr>
        </p:nvSpPr>
        <p:spPr>
          <a:xfrm>
            <a:off x="1385800" y="2714346"/>
            <a:ext cx="2953800" cy="521100"/>
          </a:xfrm>
          <a:prstGeom prst="rect">
            <a:avLst/>
          </a:prstGeom>
        </p:spPr>
        <p:txBody>
          <a:bodyPr spcFirstLastPara="1" wrap="square" lIns="91425" tIns="91425" rIns="0" bIns="91425" anchor="ctr" anchorCtr="0">
            <a:noAutofit/>
          </a:bodyPr>
          <a:lstStyle/>
          <a:p>
            <a:pPr marL="0" lvl="0" indent="0" algn="l" rtl="0">
              <a:spcBef>
                <a:spcPts val="0"/>
              </a:spcBef>
              <a:spcAft>
                <a:spcPts val="0"/>
              </a:spcAft>
              <a:buNone/>
            </a:pPr>
            <a:r>
              <a:rPr lang="en"/>
              <a:t>Neptune is the farthest planet from the Sun</a:t>
            </a:r>
            <a:endParaRPr/>
          </a:p>
        </p:txBody>
      </p:sp>
      <p:sp>
        <p:nvSpPr>
          <p:cNvPr id="991" name="Google Shape;991;p68"/>
          <p:cNvSpPr txBox="1">
            <a:spLocks noGrp="1"/>
          </p:cNvSpPr>
          <p:nvPr>
            <p:ph type="subTitle" idx="18"/>
          </p:nvPr>
        </p:nvSpPr>
        <p:spPr>
          <a:xfrm>
            <a:off x="5422400" y="2714345"/>
            <a:ext cx="3010200" cy="521100"/>
          </a:xfrm>
          <a:prstGeom prst="rect">
            <a:avLst/>
          </a:prstGeom>
        </p:spPr>
        <p:txBody>
          <a:bodyPr spcFirstLastPara="1" wrap="square" lIns="91425" tIns="91425" rIns="0" bIns="91425" anchor="ctr" anchorCtr="0">
            <a:noAutofit/>
          </a:bodyPr>
          <a:lstStyle/>
          <a:p>
            <a:pPr marL="0" lvl="0" indent="0" algn="l" rtl="0">
              <a:spcBef>
                <a:spcPts val="0"/>
              </a:spcBef>
              <a:spcAft>
                <a:spcPts val="0"/>
              </a:spcAft>
              <a:buNone/>
            </a:pPr>
            <a:r>
              <a:rPr lang="en"/>
              <a:t>Earth is the only planet that harbors life in the System</a:t>
            </a:r>
            <a:endParaRPr/>
          </a:p>
        </p:txBody>
      </p:sp>
      <p:sp>
        <p:nvSpPr>
          <p:cNvPr id="992" name="Google Shape;992;p68"/>
          <p:cNvSpPr txBox="1">
            <a:spLocks noGrp="1"/>
          </p:cNvSpPr>
          <p:nvPr>
            <p:ph type="subTitle" idx="19"/>
          </p:nvPr>
        </p:nvSpPr>
        <p:spPr>
          <a:xfrm>
            <a:off x="1385800" y="3338273"/>
            <a:ext cx="2953800" cy="521100"/>
          </a:xfrm>
          <a:prstGeom prst="rect">
            <a:avLst/>
          </a:prstGeom>
        </p:spPr>
        <p:txBody>
          <a:bodyPr spcFirstLastPara="1" wrap="square" lIns="91425" tIns="91425" rIns="0" bIns="91425" anchor="ctr" anchorCtr="0">
            <a:noAutofit/>
          </a:bodyPr>
          <a:lstStyle/>
          <a:p>
            <a:pPr marL="0" lvl="0" indent="0" algn="l" rtl="0">
              <a:spcBef>
                <a:spcPts val="0"/>
              </a:spcBef>
              <a:spcAft>
                <a:spcPts val="0"/>
              </a:spcAft>
              <a:buNone/>
            </a:pPr>
            <a:r>
              <a:rPr lang="en"/>
              <a:t>The Sun is the star that we all orbit around</a:t>
            </a:r>
            <a:endParaRPr/>
          </a:p>
        </p:txBody>
      </p:sp>
      <p:sp>
        <p:nvSpPr>
          <p:cNvPr id="993" name="Google Shape;993;p68"/>
          <p:cNvSpPr txBox="1">
            <a:spLocks noGrp="1"/>
          </p:cNvSpPr>
          <p:nvPr>
            <p:ph type="subTitle" idx="20"/>
          </p:nvPr>
        </p:nvSpPr>
        <p:spPr>
          <a:xfrm>
            <a:off x="5422400" y="3338272"/>
            <a:ext cx="3010200" cy="521100"/>
          </a:xfrm>
          <a:prstGeom prst="rect">
            <a:avLst/>
          </a:prstGeom>
        </p:spPr>
        <p:txBody>
          <a:bodyPr spcFirstLastPara="1" wrap="square" lIns="91425" tIns="91425" rIns="0" bIns="91425" anchor="ctr" anchorCtr="0">
            <a:noAutofit/>
          </a:bodyPr>
          <a:lstStyle/>
          <a:p>
            <a:pPr marL="0" lvl="0" indent="0" algn="l" rtl="0">
              <a:spcBef>
                <a:spcPts val="0"/>
              </a:spcBef>
              <a:spcAft>
                <a:spcPts val="0"/>
              </a:spcAft>
              <a:buNone/>
            </a:pPr>
            <a:r>
              <a:rPr lang="en"/>
              <a:t>Mercury is the closest planet to the Sun</a:t>
            </a:r>
            <a:endParaRPr/>
          </a:p>
        </p:txBody>
      </p:sp>
      <p:sp>
        <p:nvSpPr>
          <p:cNvPr id="994" name="Google Shape;994;p68"/>
          <p:cNvSpPr txBox="1">
            <a:spLocks noGrp="1"/>
          </p:cNvSpPr>
          <p:nvPr>
            <p:ph type="subTitle" idx="21"/>
          </p:nvPr>
        </p:nvSpPr>
        <p:spPr>
          <a:xfrm>
            <a:off x="1385800" y="3962200"/>
            <a:ext cx="2953800" cy="521100"/>
          </a:xfrm>
          <a:prstGeom prst="rect">
            <a:avLst/>
          </a:prstGeom>
        </p:spPr>
        <p:txBody>
          <a:bodyPr spcFirstLastPara="1" wrap="square" lIns="91425" tIns="91425" rIns="0" bIns="91425" anchor="ctr" anchorCtr="0">
            <a:noAutofit/>
          </a:bodyPr>
          <a:lstStyle/>
          <a:p>
            <a:pPr marL="0" lvl="0" indent="0" algn="l" rtl="0">
              <a:spcBef>
                <a:spcPts val="0"/>
              </a:spcBef>
              <a:spcAft>
                <a:spcPts val="0"/>
              </a:spcAft>
              <a:buNone/>
            </a:pPr>
            <a:r>
              <a:rPr lang="en"/>
              <a:t>Ceres is located in the main asteroid belt</a:t>
            </a:r>
            <a:endParaRPr/>
          </a:p>
        </p:txBody>
      </p:sp>
      <p:sp>
        <p:nvSpPr>
          <p:cNvPr id="995" name="Google Shape;995;p68"/>
          <p:cNvSpPr txBox="1">
            <a:spLocks noGrp="1"/>
          </p:cNvSpPr>
          <p:nvPr>
            <p:ph type="subTitle" idx="22"/>
          </p:nvPr>
        </p:nvSpPr>
        <p:spPr>
          <a:xfrm>
            <a:off x="5422400" y="3962199"/>
            <a:ext cx="3010200" cy="521100"/>
          </a:xfrm>
          <a:prstGeom prst="rect">
            <a:avLst/>
          </a:prstGeom>
        </p:spPr>
        <p:txBody>
          <a:bodyPr spcFirstLastPara="1" wrap="square" lIns="91425" tIns="91425" rIns="0" bIns="91425" anchor="ctr" anchorCtr="0">
            <a:noAutofit/>
          </a:bodyPr>
          <a:lstStyle/>
          <a:p>
            <a:pPr marL="0" lvl="0" indent="0" algn="l" rtl="0">
              <a:spcBef>
                <a:spcPts val="0"/>
              </a:spcBef>
              <a:spcAft>
                <a:spcPts val="0"/>
              </a:spcAft>
              <a:buNone/>
            </a:pPr>
            <a:r>
              <a:rPr lang="en"/>
              <a:t>Despite being red, Mars is actually a cold place</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93"/>
        <p:cNvGrpSpPr/>
        <p:nvPr/>
      </p:nvGrpSpPr>
      <p:grpSpPr>
        <a:xfrm>
          <a:off x="0" y="0"/>
          <a:ext cx="0" cy="0"/>
          <a:chOff x="0" y="0"/>
          <a:chExt cx="0" cy="0"/>
        </a:xfrm>
      </p:grpSpPr>
      <p:sp>
        <p:nvSpPr>
          <p:cNvPr id="294" name="Google Shape;294;p41"/>
          <p:cNvSpPr txBox="1">
            <a:spLocks noGrp="1"/>
          </p:cNvSpPr>
          <p:nvPr>
            <p:ph type="title" idx="15"/>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e-IL" sz="4400" b="0" dirty="0" smtClean="0">
                <a:latin typeface="Lato Light"/>
                <a:ea typeface="Lato Light"/>
                <a:cs typeface="Lato Light"/>
                <a:sym typeface="Lato Light"/>
              </a:rPr>
              <a:t>מה בחוברת</a:t>
            </a:r>
            <a:r>
              <a:rPr lang="he-IL" sz="4400" dirty="0" smtClean="0">
                <a:latin typeface="Lato Light"/>
                <a:ea typeface="Lato Light"/>
                <a:cs typeface="Lato Light"/>
                <a:sym typeface="Lato Light"/>
              </a:rPr>
              <a:t>?</a:t>
            </a:r>
            <a:endParaRPr sz="4400" dirty="0"/>
          </a:p>
        </p:txBody>
      </p:sp>
      <p:sp>
        <p:nvSpPr>
          <p:cNvPr id="295" name="Google Shape;295;p41"/>
          <p:cNvSpPr txBox="1">
            <a:spLocks noGrp="1"/>
          </p:cNvSpPr>
          <p:nvPr>
            <p:ph type="title"/>
          </p:nvPr>
        </p:nvSpPr>
        <p:spPr>
          <a:xfrm>
            <a:off x="4141967" y="1690323"/>
            <a:ext cx="763200" cy="76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e-IL" dirty="0" smtClean="0"/>
              <a:t>03</a:t>
            </a:r>
            <a:endParaRPr dirty="0"/>
          </a:p>
        </p:txBody>
      </p:sp>
      <p:sp>
        <p:nvSpPr>
          <p:cNvPr id="296" name="Google Shape;296;p41"/>
          <p:cNvSpPr txBox="1">
            <a:spLocks noGrp="1"/>
          </p:cNvSpPr>
          <p:nvPr>
            <p:ph type="title" idx="2"/>
          </p:nvPr>
        </p:nvSpPr>
        <p:spPr>
          <a:xfrm>
            <a:off x="1443530" y="1690323"/>
            <a:ext cx="2595900" cy="3435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he-IL" b="0" dirty="0" smtClean="0">
                <a:latin typeface="Assistant" pitchFamily="2" charset="-79"/>
                <a:ea typeface="Lato Light"/>
                <a:cs typeface="Assistant" pitchFamily="2" charset="-79"/>
                <a:sym typeface="Lato Light"/>
              </a:rPr>
              <a:t>שילוב תכנים באבולוציה בתכנית הלימודים בגנטיקה</a:t>
            </a:r>
            <a:endParaRPr dirty="0">
              <a:latin typeface="Assistant" pitchFamily="2" charset="-79"/>
              <a:cs typeface="Assistant" pitchFamily="2" charset="-79"/>
            </a:endParaRPr>
          </a:p>
        </p:txBody>
      </p:sp>
      <p:sp>
        <p:nvSpPr>
          <p:cNvPr id="298" name="Google Shape;298;p41"/>
          <p:cNvSpPr txBox="1">
            <a:spLocks noGrp="1"/>
          </p:cNvSpPr>
          <p:nvPr>
            <p:ph type="title" idx="3"/>
          </p:nvPr>
        </p:nvSpPr>
        <p:spPr>
          <a:xfrm>
            <a:off x="4145901" y="3159144"/>
            <a:ext cx="763200" cy="76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e-IL" dirty="0" smtClean="0"/>
              <a:t>04</a:t>
            </a:r>
            <a:endParaRPr dirty="0"/>
          </a:p>
        </p:txBody>
      </p:sp>
      <p:sp>
        <p:nvSpPr>
          <p:cNvPr id="299" name="Google Shape;299;p41"/>
          <p:cNvSpPr txBox="1">
            <a:spLocks noGrp="1"/>
          </p:cNvSpPr>
          <p:nvPr>
            <p:ph type="title" idx="4"/>
          </p:nvPr>
        </p:nvSpPr>
        <p:spPr>
          <a:xfrm>
            <a:off x="1374038" y="3474843"/>
            <a:ext cx="2595900" cy="347400"/>
          </a:xfrm>
          <a:prstGeom prst="rect">
            <a:avLst/>
          </a:prstGeom>
        </p:spPr>
        <p:txBody>
          <a:bodyPr spcFirstLastPara="1" wrap="square" lIns="0" tIns="91425" rIns="0" bIns="91425" anchor="ctr" anchorCtr="0">
            <a:noAutofit/>
          </a:bodyPr>
          <a:lstStyle/>
          <a:p>
            <a:pPr marL="0" lvl="0" indent="0" algn="r" rtl="0">
              <a:spcBef>
                <a:spcPts val="0"/>
              </a:spcBef>
              <a:spcAft>
                <a:spcPts val="0"/>
              </a:spcAft>
              <a:buNone/>
            </a:pPr>
            <a:r>
              <a:rPr lang="he-IL" b="0" dirty="0" smtClean="0">
                <a:latin typeface="Assistant" pitchFamily="2" charset="-79"/>
                <a:ea typeface="Lato Light"/>
                <a:cs typeface="Assistant" pitchFamily="2" charset="-79"/>
                <a:sym typeface="Lato Light"/>
              </a:rPr>
              <a:t>שאלות מבחינות הבגרות שעוסקות בגנטיקה ובאבולוציה</a:t>
            </a:r>
            <a:endParaRPr dirty="0">
              <a:latin typeface="Assistant" pitchFamily="2" charset="-79"/>
              <a:cs typeface="Assistant" pitchFamily="2" charset="-79"/>
            </a:endParaRPr>
          </a:p>
        </p:txBody>
      </p:sp>
      <p:sp>
        <p:nvSpPr>
          <p:cNvPr id="301" name="Google Shape;301;p41"/>
          <p:cNvSpPr txBox="1">
            <a:spLocks noGrp="1"/>
          </p:cNvSpPr>
          <p:nvPr>
            <p:ph type="title" idx="6"/>
          </p:nvPr>
        </p:nvSpPr>
        <p:spPr>
          <a:xfrm>
            <a:off x="8049900" y="1690323"/>
            <a:ext cx="748200" cy="76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e-IL" dirty="0" smtClean="0"/>
              <a:t>01</a:t>
            </a:r>
            <a:endParaRPr dirty="0"/>
          </a:p>
        </p:txBody>
      </p:sp>
      <p:sp>
        <p:nvSpPr>
          <p:cNvPr id="302" name="Google Shape;302;p41"/>
          <p:cNvSpPr txBox="1">
            <a:spLocks noGrp="1"/>
          </p:cNvSpPr>
          <p:nvPr>
            <p:ph type="title" idx="7"/>
          </p:nvPr>
        </p:nvSpPr>
        <p:spPr>
          <a:xfrm>
            <a:off x="5249225" y="1655811"/>
            <a:ext cx="2595600" cy="343500"/>
          </a:xfrm>
          <a:prstGeom prst="rect">
            <a:avLst/>
          </a:prstGeom>
        </p:spPr>
        <p:txBody>
          <a:bodyPr spcFirstLastPara="1" wrap="square" lIns="0" tIns="91425" rIns="0" bIns="91425" anchor="ctr" anchorCtr="0">
            <a:noAutofit/>
          </a:bodyPr>
          <a:lstStyle/>
          <a:p>
            <a:pPr marL="0" lvl="0" indent="0" algn="r" rtl="0">
              <a:spcBef>
                <a:spcPts val="0"/>
              </a:spcBef>
              <a:spcAft>
                <a:spcPts val="0"/>
              </a:spcAft>
              <a:buNone/>
            </a:pPr>
            <a:r>
              <a:rPr lang="he-IL" b="0" dirty="0" smtClean="0">
                <a:latin typeface="Assistant" pitchFamily="2" charset="-79"/>
                <a:ea typeface="Lato Light"/>
                <a:cs typeface="Assistant" pitchFamily="2" charset="-79"/>
                <a:sym typeface="Lato Light"/>
              </a:rPr>
              <a:t>רקע תאורטי</a:t>
            </a:r>
            <a:endParaRPr dirty="0">
              <a:latin typeface="Assistant" pitchFamily="2" charset="-79"/>
              <a:cs typeface="Assistant" pitchFamily="2" charset="-79"/>
            </a:endParaRPr>
          </a:p>
        </p:txBody>
      </p:sp>
      <p:sp>
        <p:nvSpPr>
          <p:cNvPr id="303" name="Google Shape;303;p41"/>
          <p:cNvSpPr txBox="1">
            <a:spLocks noGrp="1"/>
          </p:cNvSpPr>
          <p:nvPr>
            <p:ph type="subTitle" idx="8"/>
          </p:nvPr>
        </p:nvSpPr>
        <p:spPr>
          <a:xfrm>
            <a:off x="5351763" y="2256864"/>
            <a:ext cx="2595600" cy="393300"/>
          </a:xfrm>
          <a:prstGeom prst="rect">
            <a:avLst/>
          </a:prstGeom>
        </p:spPr>
        <p:txBody>
          <a:bodyPr spcFirstLastPara="1" wrap="square" lIns="0" tIns="91425" rIns="91425" bIns="91425" anchor="ctr" anchorCtr="0">
            <a:noAutofit/>
          </a:bodyPr>
          <a:lstStyle/>
          <a:p>
            <a:pPr marL="0" lvl="0" indent="0" algn="r" rtl="0">
              <a:spcBef>
                <a:spcPts val="0"/>
              </a:spcBef>
              <a:spcAft>
                <a:spcPts val="0"/>
              </a:spcAft>
              <a:buNone/>
            </a:pPr>
            <a:r>
              <a:rPr lang="he-IL" dirty="0" smtClean="0">
                <a:latin typeface="Assistant" pitchFamily="2" charset="-79"/>
                <a:cs typeface="Assistant" pitchFamily="2" charset="-79"/>
              </a:rPr>
              <a:t>מדוע חשוב ללמד אבולוציה?</a:t>
            </a:r>
          </a:p>
          <a:p>
            <a:pPr marL="0" lvl="0" indent="0" algn="r" rtl="0">
              <a:spcBef>
                <a:spcPts val="0"/>
              </a:spcBef>
              <a:spcAft>
                <a:spcPts val="0"/>
              </a:spcAft>
              <a:buNone/>
            </a:pPr>
            <a:r>
              <a:rPr lang="he-IL" dirty="0" smtClean="0">
                <a:latin typeface="Assistant" pitchFamily="2" charset="-79"/>
                <a:cs typeface="Assistant" pitchFamily="2" charset="-79"/>
              </a:rPr>
              <a:t>קשיים בהוראת אבולוציה</a:t>
            </a:r>
          </a:p>
          <a:p>
            <a:pPr marL="0" lvl="0" indent="0" algn="r" rtl="0">
              <a:spcBef>
                <a:spcPts val="0"/>
              </a:spcBef>
              <a:spcAft>
                <a:spcPts val="0"/>
              </a:spcAft>
              <a:buNone/>
            </a:pPr>
            <a:r>
              <a:rPr lang="he-IL" dirty="0" smtClean="0">
                <a:latin typeface="Assistant" pitchFamily="2" charset="-79"/>
                <a:cs typeface="Assistant" pitchFamily="2" charset="-79"/>
              </a:rPr>
              <a:t>היתרון של הוראת אבולוציה בהקשר גנטי</a:t>
            </a:r>
          </a:p>
          <a:p>
            <a:pPr marL="0" lvl="0" indent="0" algn="r" rtl="0">
              <a:spcBef>
                <a:spcPts val="0"/>
              </a:spcBef>
              <a:spcAft>
                <a:spcPts val="0"/>
              </a:spcAft>
              <a:buNone/>
            </a:pPr>
            <a:endParaRPr dirty="0">
              <a:latin typeface="Assistant" pitchFamily="2" charset="-79"/>
              <a:cs typeface="Assistant" pitchFamily="2" charset="-79"/>
            </a:endParaRPr>
          </a:p>
        </p:txBody>
      </p:sp>
      <p:sp>
        <p:nvSpPr>
          <p:cNvPr id="304" name="Google Shape;304;p41"/>
          <p:cNvSpPr txBox="1">
            <a:spLocks noGrp="1"/>
          </p:cNvSpPr>
          <p:nvPr>
            <p:ph type="title" idx="9"/>
          </p:nvPr>
        </p:nvSpPr>
        <p:spPr>
          <a:xfrm>
            <a:off x="8078648" y="3159144"/>
            <a:ext cx="763200" cy="76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he-IL" dirty="0" smtClean="0"/>
              <a:t>02</a:t>
            </a:r>
            <a:endParaRPr dirty="0"/>
          </a:p>
        </p:txBody>
      </p:sp>
      <p:sp>
        <p:nvSpPr>
          <p:cNvPr id="305" name="Google Shape;305;p41"/>
          <p:cNvSpPr txBox="1">
            <a:spLocks noGrp="1"/>
          </p:cNvSpPr>
          <p:nvPr>
            <p:ph type="title" idx="13"/>
          </p:nvPr>
        </p:nvSpPr>
        <p:spPr>
          <a:xfrm>
            <a:off x="4980574" y="3348525"/>
            <a:ext cx="2864251" cy="347400"/>
          </a:xfrm>
          <a:prstGeom prst="rect">
            <a:avLst/>
          </a:prstGeom>
        </p:spPr>
        <p:txBody>
          <a:bodyPr spcFirstLastPara="1" wrap="square" lIns="0" tIns="91425" rIns="0" bIns="91425" anchor="ctr" anchorCtr="0">
            <a:noAutofit/>
          </a:bodyPr>
          <a:lstStyle/>
          <a:p>
            <a:pPr marL="0" lvl="0" indent="0" algn="r" rtl="0">
              <a:spcBef>
                <a:spcPts val="0"/>
              </a:spcBef>
              <a:spcAft>
                <a:spcPts val="0"/>
              </a:spcAft>
              <a:buNone/>
            </a:pPr>
            <a:r>
              <a:rPr lang="he-IL" b="0" dirty="0" smtClean="0">
                <a:latin typeface="Assistant" pitchFamily="2" charset="-79"/>
                <a:ea typeface="Lato Light"/>
                <a:cs typeface="Assistant" pitchFamily="2" charset="-79"/>
                <a:sym typeface="Lato Light"/>
              </a:rPr>
              <a:t>פעילויות לתלמיד המשלבות גנטיקה ואבולוציה</a:t>
            </a:r>
            <a:endParaRPr dirty="0">
              <a:latin typeface="Assistant" pitchFamily="2" charset="-79"/>
              <a:cs typeface="Assistant" pitchFamily="2" charset="-79"/>
            </a:endParaRPr>
          </a:p>
        </p:txBody>
      </p:sp>
      <p:sp>
        <p:nvSpPr>
          <p:cNvPr id="306" name="Google Shape;306;p41"/>
          <p:cNvSpPr txBox="1">
            <a:spLocks noGrp="1"/>
          </p:cNvSpPr>
          <p:nvPr>
            <p:ph type="subTitle" idx="14"/>
          </p:nvPr>
        </p:nvSpPr>
        <p:spPr>
          <a:xfrm>
            <a:off x="5400261" y="3967695"/>
            <a:ext cx="2547102" cy="551682"/>
          </a:xfrm>
          <a:prstGeom prst="rect">
            <a:avLst/>
          </a:prstGeom>
        </p:spPr>
        <p:txBody>
          <a:bodyPr spcFirstLastPara="1" wrap="square" lIns="0" tIns="91425" rIns="91425" bIns="91425" anchor="ctr" anchorCtr="0">
            <a:noAutofit/>
          </a:bodyPr>
          <a:lstStyle/>
          <a:p>
            <a:pPr marL="0" lvl="0" indent="0" algn="r" rtl="0">
              <a:spcBef>
                <a:spcPts val="0"/>
              </a:spcBef>
              <a:spcAft>
                <a:spcPts val="0"/>
              </a:spcAft>
              <a:buNone/>
            </a:pPr>
            <a:r>
              <a:rPr lang="he-IL" dirty="0" smtClean="0">
                <a:latin typeface="Assistant" pitchFamily="2" charset="-79"/>
                <a:cs typeface="Assistant" pitchFamily="2" charset="-79"/>
              </a:rPr>
              <a:t>פעילויות מבוססות מחקרים</a:t>
            </a:r>
          </a:p>
          <a:p>
            <a:pPr marL="0" lvl="0" indent="0" algn="r" rtl="0">
              <a:spcBef>
                <a:spcPts val="0"/>
              </a:spcBef>
              <a:spcAft>
                <a:spcPts val="0"/>
              </a:spcAft>
              <a:buNone/>
            </a:pPr>
            <a:r>
              <a:rPr lang="he-IL" dirty="0" smtClean="0">
                <a:latin typeface="Assistant" pitchFamily="2" charset="-79"/>
                <a:cs typeface="Assistant" pitchFamily="2" charset="-79"/>
              </a:rPr>
              <a:t>פעילות המבוססת על סימולציה</a:t>
            </a:r>
          </a:p>
          <a:p>
            <a:pPr marL="0" lvl="0" indent="0" algn="r" rtl="0">
              <a:spcBef>
                <a:spcPts val="0"/>
              </a:spcBef>
              <a:spcAft>
                <a:spcPts val="0"/>
              </a:spcAft>
              <a:buNone/>
            </a:pPr>
            <a:r>
              <a:rPr lang="he-IL" dirty="0" smtClean="0">
                <a:latin typeface="Assistant" pitchFamily="2" charset="-79"/>
                <a:cs typeface="Assistant" pitchFamily="2" charset="-79"/>
              </a:rPr>
              <a:t>פעילויות בסביבת פטל</a:t>
            </a:r>
            <a:endParaRPr dirty="0">
              <a:latin typeface="Assistant" pitchFamily="2" charset="-79"/>
              <a:cs typeface="Assistant" pitchFamily="2" charset="-79"/>
            </a:endParaRPr>
          </a:p>
        </p:txBody>
      </p:sp>
      <p:pic>
        <p:nvPicPr>
          <p:cNvPr id="307" name="Google Shape;307;p41"/>
          <p:cNvPicPr preferRelativeResize="0"/>
          <p:nvPr/>
        </p:nvPicPr>
        <p:blipFill rotWithShape="1">
          <a:blip r:embed="rId3">
            <a:alphaModFix/>
          </a:blip>
          <a:srcRect l="19345" t="1380" r="17985" b="1380"/>
          <a:stretch/>
        </p:blipFill>
        <p:spPr>
          <a:xfrm>
            <a:off x="7678900" y="276786"/>
            <a:ext cx="1054648" cy="1090727"/>
          </a:xfrm>
          <a:prstGeom prst="rect">
            <a:avLst/>
          </a:prstGeom>
          <a:noFill/>
          <a:ln>
            <a:noFill/>
          </a:ln>
        </p:spPr>
      </p:pic>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999"/>
        <p:cNvGrpSpPr/>
        <p:nvPr/>
      </p:nvGrpSpPr>
      <p:grpSpPr>
        <a:xfrm>
          <a:off x="0" y="0"/>
          <a:ext cx="0" cy="0"/>
          <a:chOff x="0" y="0"/>
          <a:chExt cx="0" cy="0"/>
        </a:xfrm>
      </p:grpSpPr>
      <p:sp>
        <p:nvSpPr>
          <p:cNvPr id="1000" name="Google Shape;1000;p69"/>
          <p:cNvSpPr txBox="1">
            <a:spLocks noGrp="1"/>
          </p:cNvSpPr>
          <p:nvPr>
            <p:ph type="title"/>
          </p:nvPr>
        </p:nvSpPr>
        <p:spPr>
          <a:xfrm>
            <a:off x="1188375" y="1652750"/>
            <a:ext cx="2817000" cy="849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Lato Light"/>
                <a:ea typeface="Lato Light"/>
                <a:cs typeface="Lato Light"/>
                <a:sym typeface="Lato Light"/>
              </a:rPr>
              <a:t>DESKTOP</a:t>
            </a:r>
            <a:r>
              <a:rPr lang="en"/>
              <a:t> SOFTWARE</a:t>
            </a:r>
            <a:endParaRPr/>
          </a:p>
        </p:txBody>
      </p:sp>
      <p:sp>
        <p:nvSpPr>
          <p:cNvPr id="1001" name="Google Shape;1001;p69"/>
          <p:cNvSpPr txBox="1">
            <a:spLocks noGrp="1"/>
          </p:cNvSpPr>
          <p:nvPr>
            <p:ph type="subTitle" idx="1"/>
          </p:nvPr>
        </p:nvSpPr>
        <p:spPr>
          <a:xfrm>
            <a:off x="1188375" y="2491625"/>
            <a:ext cx="2817000" cy="96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sp>
        <p:nvSpPr>
          <p:cNvPr id="1002" name="Google Shape;1002;p69"/>
          <p:cNvSpPr/>
          <p:nvPr/>
        </p:nvSpPr>
        <p:spPr>
          <a:xfrm>
            <a:off x="5941600" y="3242100"/>
            <a:ext cx="756300" cy="445500"/>
          </a:xfrm>
          <a:prstGeom prst="trapezoid">
            <a:avLst>
              <a:gd name="adj" fmla="val 2500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9"/>
          <p:cNvSpPr/>
          <p:nvPr/>
        </p:nvSpPr>
        <p:spPr>
          <a:xfrm>
            <a:off x="5711443" y="3687725"/>
            <a:ext cx="1216500" cy="78600"/>
          </a:xfrm>
          <a:prstGeom prst="roundRect">
            <a:avLst>
              <a:gd name="adj" fmla="val 5000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9"/>
          <p:cNvSpPr/>
          <p:nvPr/>
        </p:nvSpPr>
        <p:spPr>
          <a:xfrm>
            <a:off x="4682925" y="1314900"/>
            <a:ext cx="3272700" cy="1927200"/>
          </a:xfrm>
          <a:prstGeom prst="roundRect">
            <a:avLst>
              <a:gd name="adj" fmla="val 8072"/>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05" name="Google Shape;1005;p69"/>
          <p:cNvPicPr preferRelativeResize="0"/>
          <p:nvPr/>
        </p:nvPicPr>
        <p:blipFill rotWithShape="1">
          <a:blip r:embed="rId3">
            <a:alphaModFix/>
          </a:blip>
          <a:srcRect t="1839" b="1830"/>
          <a:stretch/>
        </p:blipFill>
        <p:spPr>
          <a:xfrm>
            <a:off x="4837999" y="1473763"/>
            <a:ext cx="2962552" cy="1609474"/>
          </a:xfrm>
          <a:prstGeom prst="rect">
            <a:avLst/>
          </a:prstGeom>
          <a:noFill/>
          <a:ln w="9525" cap="flat" cmpd="sng">
            <a:solidFill>
              <a:schemeClr val="lt1"/>
            </a:solidFill>
            <a:prstDash val="solid"/>
            <a:round/>
            <a:headEnd type="none" w="sm" len="sm"/>
            <a:tailEnd type="none" w="sm" len="sm"/>
          </a:ln>
        </p:spPr>
      </p:pic>
      <p:pic>
        <p:nvPicPr>
          <p:cNvPr id="1006" name="Google Shape;1006;p69"/>
          <p:cNvPicPr preferRelativeResize="0"/>
          <p:nvPr/>
        </p:nvPicPr>
        <p:blipFill rotWithShape="1">
          <a:blip r:embed="rId4">
            <a:alphaModFix/>
          </a:blip>
          <a:srcRect l="27301" r="6240"/>
          <a:stretch/>
        </p:blipFill>
        <p:spPr>
          <a:xfrm rot="5400000" flipH="1">
            <a:off x="4007750" y="687175"/>
            <a:ext cx="1653949" cy="1658700"/>
          </a:xfrm>
          <a:prstGeom prst="rect">
            <a:avLst/>
          </a:prstGeom>
          <a:noFill/>
          <a:ln>
            <a:noFill/>
          </a:ln>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010"/>
        <p:cNvGrpSpPr/>
        <p:nvPr/>
      </p:nvGrpSpPr>
      <p:grpSpPr>
        <a:xfrm>
          <a:off x="0" y="0"/>
          <a:ext cx="0" cy="0"/>
          <a:chOff x="0" y="0"/>
          <a:chExt cx="0" cy="0"/>
        </a:xfrm>
      </p:grpSpPr>
      <p:sp>
        <p:nvSpPr>
          <p:cNvPr id="1011" name="Google Shape;1011;p70"/>
          <p:cNvSpPr txBox="1">
            <a:spLocks noGrp="1"/>
          </p:cNvSpPr>
          <p:nvPr>
            <p:ph type="title"/>
          </p:nvPr>
        </p:nvSpPr>
        <p:spPr>
          <a:xfrm flipH="1">
            <a:off x="5065492" y="1668562"/>
            <a:ext cx="1921800" cy="849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Lato Light"/>
                <a:ea typeface="Lato Light"/>
                <a:cs typeface="Lato Light"/>
                <a:sym typeface="Lato Light"/>
              </a:rPr>
              <a:t>TABLET</a:t>
            </a:r>
            <a:r>
              <a:rPr lang="en"/>
              <a:t> APP</a:t>
            </a:r>
            <a:endParaRPr/>
          </a:p>
        </p:txBody>
      </p:sp>
      <p:sp>
        <p:nvSpPr>
          <p:cNvPr id="1012" name="Google Shape;1012;p70"/>
          <p:cNvSpPr txBox="1">
            <a:spLocks noGrp="1"/>
          </p:cNvSpPr>
          <p:nvPr>
            <p:ph type="subTitle" idx="1"/>
          </p:nvPr>
        </p:nvSpPr>
        <p:spPr>
          <a:xfrm flipH="1">
            <a:off x="5065492" y="2507438"/>
            <a:ext cx="2818800" cy="96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sp>
        <p:nvSpPr>
          <p:cNvPr id="1013" name="Google Shape;1013;p70"/>
          <p:cNvSpPr/>
          <p:nvPr/>
        </p:nvSpPr>
        <p:spPr>
          <a:xfrm rot="5400000" flipH="1">
            <a:off x="1827350" y="819750"/>
            <a:ext cx="2083800" cy="3504000"/>
          </a:xfrm>
          <a:prstGeom prst="roundRect">
            <a:avLst>
              <a:gd name="adj" fmla="val 7414"/>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14" name="Google Shape;1014;p70"/>
          <p:cNvPicPr preferRelativeResize="0"/>
          <p:nvPr/>
        </p:nvPicPr>
        <p:blipFill rotWithShape="1">
          <a:blip r:embed="rId3">
            <a:alphaModFix/>
          </a:blip>
          <a:srcRect t="79" b="79"/>
          <a:stretch/>
        </p:blipFill>
        <p:spPr>
          <a:xfrm>
            <a:off x="1236200" y="1655075"/>
            <a:ext cx="3266100" cy="1834200"/>
          </a:xfrm>
          <a:prstGeom prst="roundRect">
            <a:avLst>
              <a:gd name="adj" fmla="val 5324"/>
            </a:avLst>
          </a:prstGeom>
          <a:noFill/>
          <a:ln w="9525" cap="flat" cmpd="sng">
            <a:solidFill>
              <a:schemeClr val="lt1"/>
            </a:solidFill>
            <a:prstDash val="solid"/>
            <a:round/>
            <a:headEnd type="none" w="sm" len="sm"/>
            <a:tailEnd type="none" w="sm" len="sm"/>
          </a:ln>
        </p:spPr>
      </p:pic>
      <p:sp>
        <p:nvSpPr>
          <p:cNvPr id="1015" name="Google Shape;1015;p70"/>
          <p:cNvSpPr/>
          <p:nvPr/>
        </p:nvSpPr>
        <p:spPr>
          <a:xfrm flipH="1">
            <a:off x="2255450" y="3304500"/>
            <a:ext cx="1227600" cy="43200"/>
          </a:xfrm>
          <a:prstGeom prst="roundRect">
            <a:avLst>
              <a:gd name="adj" fmla="val 50000"/>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16" name="Google Shape;1016;p70"/>
          <p:cNvPicPr preferRelativeResize="0"/>
          <p:nvPr/>
        </p:nvPicPr>
        <p:blipFill rotWithShape="1">
          <a:blip r:embed="rId4">
            <a:alphaModFix/>
          </a:blip>
          <a:srcRect l="29945" t="6866" r="29949" b="6874"/>
          <a:stretch/>
        </p:blipFill>
        <p:spPr>
          <a:xfrm>
            <a:off x="7564649" y="3436325"/>
            <a:ext cx="864102" cy="1314049"/>
          </a:xfrm>
          <a:prstGeom prst="rect">
            <a:avLst/>
          </a:prstGeom>
          <a:noFill/>
          <a:ln>
            <a:noFill/>
          </a:ln>
        </p:spPr>
      </p:pic>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020"/>
        <p:cNvGrpSpPr/>
        <p:nvPr/>
      </p:nvGrpSpPr>
      <p:grpSpPr>
        <a:xfrm>
          <a:off x="0" y="0"/>
          <a:ext cx="0" cy="0"/>
          <a:chOff x="0" y="0"/>
          <a:chExt cx="0" cy="0"/>
        </a:xfrm>
      </p:grpSpPr>
      <p:sp>
        <p:nvSpPr>
          <p:cNvPr id="1021" name="Google Shape;1021;p71"/>
          <p:cNvSpPr txBox="1">
            <a:spLocks noGrp="1"/>
          </p:cNvSpPr>
          <p:nvPr>
            <p:ph type="title"/>
          </p:nvPr>
        </p:nvSpPr>
        <p:spPr>
          <a:xfrm>
            <a:off x="1259648" y="1576550"/>
            <a:ext cx="2083500" cy="849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Lato Light"/>
                <a:ea typeface="Lato Light"/>
                <a:cs typeface="Lato Light"/>
                <a:sym typeface="Lato Light"/>
              </a:rPr>
              <a:t>MOBILE</a:t>
            </a:r>
            <a:r>
              <a:rPr lang="en"/>
              <a:t> APP</a:t>
            </a:r>
            <a:endParaRPr/>
          </a:p>
        </p:txBody>
      </p:sp>
      <p:sp>
        <p:nvSpPr>
          <p:cNvPr id="1022" name="Google Shape;1022;p71"/>
          <p:cNvSpPr txBox="1">
            <a:spLocks noGrp="1"/>
          </p:cNvSpPr>
          <p:nvPr>
            <p:ph type="subTitle" idx="1"/>
          </p:nvPr>
        </p:nvSpPr>
        <p:spPr>
          <a:xfrm>
            <a:off x="1259650" y="2415425"/>
            <a:ext cx="3109500" cy="96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sp>
        <p:nvSpPr>
          <p:cNvPr id="1023" name="Google Shape;1023;p71"/>
          <p:cNvSpPr/>
          <p:nvPr/>
        </p:nvSpPr>
        <p:spPr>
          <a:xfrm>
            <a:off x="4743883" y="1672050"/>
            <a:ext cx="3282900" cy="1799400"/>
          </a:xfrm>
          <a:prstGeom prst="roundRect">
            <a:avLst>
              <a:gd name="adj" fmla="val 8072"/>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24" name="Google Shape;1024;p71"/>
          <p:cNvPicPr preferRelativeResize="0"/>
          <p:nvPr/>
        </p:nvPicPr>
        <p:blipFill rotWithShape="1">
          <a:blip r:embed="rId3">
            <a:alphaModFix/>
          </a:blip>
          <a:srcRect l="23627" t="-38464" r="23621" b="-38464"/>
          <a:stretch/>
        </p:blipFill>
        <p:spPr>
          <a:xfrm rot="5400000">
            <a:off x="5564533" y="1017055"/>
            <a:ext cx="1641600" cy="3109500"/>
          </a:xfrm>
          <a:prstGeom prst="roundRect">
            <a:avLst>
              <a:gd name="adj" fmla="val 5863"/>
            </a:avLst>
          </a:prstGeom>
          <a:noFill/>
          <a:ln w="9525" cap="flat" cmpd="sng">
            <a:solidFill>
              <a:schemeClr val="lt1"/>
            </a:solidFill>
            <a:prstDash val="solid"/>
            <a:round/>
            <a:headEnd type="none" w="sm" len="sm"/>
            <a:tailEnd type="none" w="sm" len="sm"/>
          </a:ln>
        </p:spPr>
      </p:pic>
      <p:sp>
        <p:nvSpPr>
          <p:cNvPr id="1025" name="Google Shape;1025;p71"/>
          <p:cNvSpPr/>
          <p:nvPr/>
        </p:nvSpPr>
        <p:spPr>
          <a:xfrm flipH="1">
            <a:off x="5546533" y="3250251"/>
            <a:ext cx="1677600" cy="43200"/>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26" name="Google Shape;1026;p71"/>
          <p:cNvPicPr preferRelativeResize="0"/>
          <p:nvPr/>
        </p:nvPicPr>
        <p:blipFill rotWithShape="1">
          <a:blip r:embed="rId4">
            <a:alphaModFix/>
          </a:blip>
          <a:srcRect l="19345" t="1380" r="17985" b="1380"/>
          <a:stretch/>
        </p:blipFill>
        <p:spPr>
          <a:xfrm>
            <a:off x="3225600" y="530961"/>
            <a:ext cx="1054648" cy="1090727"/>
          </a:xfrm>
          <a:prstGeom prst="rect">
            <a:avLst/>
          </a:prstGeom>
          <a:noFill/>
          <a:ln>
            <a:noFill/>
          </a:ln>
        </p:spPr>
      </p:pic>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053"/>
        <p:cNvGrpSpPr/>
        <p:nvPr/>
      </p:nvGrpSpPr>
      <p:grpSpPr>
        <a:xfrm>
          <a:off x="0" y="0"/>
          <a:ext cx="0" cy="0"/>
          <a:chOff x="0" y="0"/>
          <a:chExt cx="0" cy="0"/>
        </a:xfrm>
      </p:grpSpPr>
      <p:sp>
        <p:nvSpPr>
          <p:cNvPr id="1054" name="Google Shape;1054;p73"/>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ato Light"/>
                <a:ea typeface="Lato Light"/>
                <a:cs typeface="Lato Light"/>
                <a:sym typeface="Lato Light"/>
              </a:rPr>
              <a:t>ICON PACK:</a:t>
            </a:r>
            <a:r>
              <a:rPr lang="en"/>
              <a:t> DNA TEST </a:t>
            </a:r>
            <a:endParaRPr/>
          </a:p>
        </p:txBody>
      </p:sp>
      <p:grpSp>
        <p:nvGrpSpPr>
          <p:cNvPr id="1055" name="Google Shape;1055;p73"/>
          <p:cNvGrpSpPr/>
          <p:nvPr/>
        </p:nvGrpSpPr>
        <p:grpSpPr>
          <a:xfrm>
            <a:off x="1115698" y="1367563"/>
            <a:ext cx="286600" cy="381025"/>
            <a:chOff x="691550" y="1167300"/>
            <a:chExt cx="286600" cy="381025"/>
          </a:xfrm>
        </p:grpSpPr>
        <p:sp>
          <p:nvSpPr>
            <p:cNvPr id="1056" name="Google Shape;1056;p73"/>
            <p:cNvSpPr/>
            <p:nvPr/>
          </p:nvSpPr>
          <p:spPr>
            <a:xfrm>
              <a:off x="866150" y="1435550"/>
              <a:ext cx="45025" cy="23000"/>
            </a:xfrm>
            <a:custGeom>
              <a:avLst/>
              <a:gdLst/>
              <a:ahLst/>
              <a:cxnLst/>
              <a:rect l="l" t="t" r="r" b="b"/>
              <a:pathLst>
                <a:path w="1801" h="920" extrusionOk="0">
                  <a:moveTo>
                    <a:pt x="901" y="0"/>
                  </a:moveTo>
                  <a:cubicBezTo>
                    <a:pt x="406" y="0"/>
                    <a:pt x="1" y="403"/>
                    <a:pt x="1" y="898"/>
                  </a:cubicBezTo>
                  <a:lnTo>
                    <a:pt x="1" y="919"/>
                  </a:lnTo>
                  <a:lnTo>
                    <a:pt x="1801" y="919"/>
                  </a:lnTo>
                  <a:lnTo>
                    <a:pt x="1801" y="898"/>
                  </a:lnTo>
                  <a:cubicBezTo>
                    <a:pt x="1801" y="403"/>
                    <a:pt x="1396" y="0"/>
                    <a:pt x="9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73"/>
            <p:cNvSpPr/>
            <p:nvPr/>
          </p:nvSpPr>
          <p:spPr>
            <a:xfrm>
              <a:off x="866150" y="1390250"/>
              <a:ext cx="45025" cy="23000"/>
            </a:xfrm>
            <a:custGeom>
              <a:avLst/>
              <a:gdLst/>
              <a:ahLst/>
              <a:cxnLst/>
              <a:rect l="l" t="t" r="r" b="b"/>
              <a:pathLst>
                <a:path w="1801" h="920" extrusionOk="0">
                  <a:moveTo>
                    <a:pt x="1" y="0"/>
                  </a:moveTo>
                  <a:lnTo>
                    <a:pt x="1" y="19"/>
                  </a:lnTo>
                  <a:cubicBezTo>
                    <a:pt x="1" y="514"/>
                    <a:pt x="406" y="919"/>
                    <a:pt x="901" y="919"/>
                  </a:cubicBezTo>
                  <a:cubicBezTo>
                    <a:pt x="1396" y="919"/>
                    <a:pt x="1801" y="514"/>
                    <a:pt x="1801" y="19"/>
                  </a:cubicBezTo>
                  <a:lnTo>
                    <a:pt x="18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73"/>
            <p:cNvSpPr/>
            <p:nvPr/>
          </p:nvSpPr>
          <p:spPr>
            <a:xfrm>
              <a:off x="691550" y="1167300"/>
              <a:ext cx="286600" cy="381025"/>
            </a:xfrm>
            <a:custGeom>
              <a:avLst/>
              <a:gdLst/>
              <a:ahLst/>
              <a:cxnLst/>
              <a:rect l="l" t="t" r="r" b="b"/>
              <a:pathLst>
                <a:path w="11464" h="15241" extrusionOk="0">
                  <a:moveTo>
                    <a:pt x="3992" y="1786"/>
                  </a:moveTo>
                  <a:cubicBezTo>
                    <a:pt x="4239" y="1786"/>
                    <a:pt x="4437" y="1986"/>
                    <a:pt x="4437" y="2234"/>
                  </a:cubicBezTo>
                  <a:cubicBezTo>
                    <a:pt x="4437" y="2479"/>
                    <a:pt x="4239" y="2679"/>
                    <a:pt x="3992" y="2679"/>
                  </a:cubicBezTo>
                  <a:lnTo>
                    <a:pt x="2232" y="2679"/>
                  </a:lnTo>
                  <a:cubicBezTo>
                    <a:pt x="1987" y="2679"/>
                    <a:pt x="1787" y="2479"/>
                    <a:pt x="1787" y="2234"/>
                  </a:cubicBezTo>
                  <a:cubicBezTo>
                    <a:pt x="1787" y="1986"/>
                    <a:pt x="1987" y="1786"/>
                    <a:pt x="2232" y="1786"/>
                  </a:cubicBezTo>
                  <a:close/>
                  <a:moveTo>
                    <a:pt x="8456" y="3572"/>
                  </a:moveTo>
                  <a:cubicBezTo>
                    <a:pt x="8704" y="3572"/>
                    <a:pt x="8902" y="3772"/>
                    <a:pt x="8902" y="4020"/>
                  </a:cubicBezTo>
                  <a:cubicBezTo>
                    <a:pt x="8902" y="4265"/>
                    <a:pt x="8704" y="4465"/>
                    <a:pt x="8456" y="4465"/>
                  </a:cubicBezTo>
                  <a:lnTo>
                    <a:pt x="2232" y="4465"/>
                  </a:lnTo>
                  <a:cubicBezTo>
                    <a:pt x="1987" y="4465"/>
                    <a:pt x="1787" y="4265"/>
                    <a:pt x="1787" y="4020"/>
                  </a:cubicBezTo>
                  <a:cubicBezTo>
                    <a:pt x="1787" y="3772"/>
                    <a:pt x="1987" y="3572"/>
                    <a:pt x="2232" y="3572"/>
                  </a:cubicBezTo>
                  <a:close/>
                  <a:moveTo>
                    <a:pt x="9349" y="5358"/>
                  </a:moveTo>
                  <a:cubicBezTo>
                    <a:pt x="9597" y="5358"/>
                    <a:pt x="9795" y="5558"/>
                    <a:pt x="9795" y="5806"/>
                  </a:cubicBezTo>
                  <a:cubicBezTo>
                    <a:pt x="9795" y="6051"/>
                    <a:pt x="9597" y="6251"/>
                    <a:pt x="9349" y="6251"/>
                  </a:cubicBezTo>
                  <a:lnTo>
                    <a:pt x="2232" y="6251"/>
                  </a:lnTo>
                  <a:cubicBezTo>
                    <a:pt x="1987" y="6251"/>
                    <a:pt x="1787" y="6051"/>
                    <a:pt x="1787" y="5806"/>
                  </a:cubicBezTo>
                  <a:cubicBezTo>
                    <a:pt x="1787" y="5558"/>
                    <a:pt x="1987" y="5358"/>
                    <a:pt x="2232" y="5358"/>
                  </a:cubicBezTo>
                  <a:close/>
                  <a:moveTo>
                    <a:pt x="4673" y="7144"/>
                  </a:moveTo>
                  <a:cubicBezTo>
                    <a:pt x="4920" y="7144"/>
                    <a:pt x="5120" y="7344"/>
                    <a:pt x="5120" y="7592"/>
                  </a:cubicBezTo>
                  <a:cubicBezTo>
                    <a:pt x="5120" y="7837"/>
                    <a:pt x="4920" y="8037"/>
                    <a:pt x="4673" y="8037"/>
                  </a:cubicBezTo>
                  <a:lnTo>
                    <a:pt x="2232" y="8037"/>
                  </a:lnTo>
                  <a:cubicBezTo>
                    <a:pt x="1987" y="8037"/>
                    <a:pt x="1787" y="7837"/>
                    <a:pt x="1787" y="7592"/>
                  </a:cubicBezTo>
                  <a:cubicBezTo>
                    <a:pt x="1787" y="7344"/>
                    <a:pt x="1987" y="7144"/>
                    <a:pt x="2232" y="7144"/>
                  </a:cubicBezTo>
                  <a:close/>
                  <a:moveTo>
                    <a:pt x="4673" y="8930"/>
                  </a:moveTo>
                  <a:cubicBezTo>
                    <a:pt x="4920" y="8930"/>
                    <a:pt x="5120" y="9130"/>
                    <a:pt x="5120" y="9378"/>
                  </a:cubicBezTo>
                  <a:cubicBezTo>
                    <a:pt x="5120" y="9623"/>
                    <a:pt x="4920" y="9823"/>
                    <a:pt x="4673" y="9823"/>
                  </a:cubicBezTo>
                  <a:lnTo>
                    <a:pt x="2232" y="9823"/>
                  </a:lnTo>
                  <a:cubicBezTo>
                    <a:pt x="1987" y="9823"/>
                    <a:pt x="1787" y="9623"/>
                    <a:pt x="1787" y="9378"/>
                  </a:cubicBezTo>
                  <a:cubicBezTo>
                    <a:pt x="1787" y="9130"/>
                    <a:pt x="1987" y="8930"/>
                    <a:pt x="2232" y="8930"/>
                  </a:cubicBezTo>
                  <a:close/>
                  <a:moveTo>
                    <a:pt x="3482" y="12528"/>
                  </a:moveTo>
                  <a:cubicBezTo>
                    <a:pt x="3730" y="12528"/>
                    <a:pt x="3930" y="12728"/>
                    <a:pt x="3930" y="12976"/>
                  </a:cubicBezTo>
                  <a:cubicBezTo>
                    <a:pt x="3930" y="13221"/>
                    <a:pt x="3730" y="13421"/>
                    <a:pt x="3482" y="13421"/>
                  </a:cubicBezTo>
                  <a:lnTo>
                    <a:pt x="2232" y="13421"/>
                  </a:lnTo>
                  <a:cubicBezTo>
                    <a:pt x="1987" y="13421"/>
                    <a:pt x="1787" y="13221"/>
                    <a:pt x="1787" y="12976"/>
                  </a:cubicBezTo>
                  <a:cubicBezTo>
                    <a:pt x="1787" y="12728"/>
                    <a:pt x="1987" y="12528"/>
                    <a:pt x="2232" y="12528"/>
                  </a:cubicBezTo>
                  <a:close/>
                  <a:moveTo>
                    <a:pt x="9230" y="7144"/>
                  </a:moveTo>
                  <a:cubicBezTo>
                    <a:pt x="9478" y="7144"/>
                    <a:pt x="9678" y="7344"/>
                    <a:pt x="9678" y="7592"/>
                  </a:cubicBezTo>
                  <a:lnTo>
                    <a:pt x="9678" y="8937"/>
                  </a:lnTo>
                  <a:cubicBezTo>
                    <a:pt x="9678" y="9473"/>
                    <a:pt x="9440" y="9954"/>
                    <a:pt x="9066" y="10283"/>
                  </a:cubicBezTo>
                  <a:cubicBezTo>
                    <a:pt x="9440" y="10611"/>
                    <a:pt x="9678" y="11092"/>
                    <a:pt x="9678" y="11628"/>
                  </a:cubicBezTo>
                  <a:lnTo>
                    <a:pt x="9678" y="12976"/>
                  </a:lnTo>
                  <a:cubicBezTo>
                    <a:pt x="9678" y="13221"/>
                    <a:pt x="9478" y="13421"/>
                    <a:pt x="9230" y="13421"/>
                  </a:cubicBezTo>
                  <a:cubicBezTo>
                    <a:pt x="8985" y="13421"/>
                    <a:pt x="8785" y="13221"/>
                    <a:pt x="8785" y="12976"/>
                  </a:cubicBezTo>
                  <a:lnTo>
                    <a:pt x="8785" y="12542"/>
                  </a:lnTo>
                  <a:lnTo>
                    <a:pt x="6985" y="12542"/>
                  </a:lnTo>
                  <a:lnTo>
                    <a:pt x="6985" y="12976"/>
                  </a:lnTo>
                  <a:cubicBezTo>
                    <a:pt x="6985" y="13221"/>
                    <a:pt x="6785" y="13421"/>
                    <a:pt x="6539" y="13421"/>
                  </a:cubicBezTo>
                  <a:cubicBezTo>
                    <a:pt x="6292" y="13421"/>
                    <a:pt x="6092" y="13221"/>
                    <a:pt x="6092" y="12976"/>
                  </a:cubicBezTo>
                  <a:lnTo>
                    <a:pt x="6092" y="11628"/>
                  </a:lnTo>
                  <a:cubicBezTo>
                    <a:pt x="6092" y="11092"/>
                    <a:pt x="6330" y="10611"/>
                    <a:pt x="6704" y="10283"/>
                  </a:cubicBezTo>
                  <a:cubicBezTo>
                    <a:pt x="6330" y="9954"/>
                    <a:pt x="6092" y="9473"/>
                    <a:pt x="6092" y="8937"/>
                  </a:cubicBezTo>
                  <a:lnTo>
                    <a:pt x="6092" y="7592"/>
                  </a:lnTo>
                  <a:cubicBezTo>
                    <a:pt x="6092" y="7344"/>
                    <a:pt x="6292" y="7144"/>
                    <a:pt x="6539" y="7144"/>
                  </a:cubicBezTo>
                  <a:cubicBezTo>
                    <a:pt x="6785" y="7144"/>
                    <a:pt x="6985" y="7344"/>
                    <a:pt x="6985" y="7592"/>
                  </a:cubicBezTo>
                  <a:lnTo>
                    <a:pt x="6985" y="8025"/>
                  </a:lnTo>
                  <a:lnTo>
                    <a:pt x="8785" y="8025"/>
                  </a:lnTo>
                  <a:lnTo>
                    <a:pt x="8785" y="7592"/>
                  </a:lnTo>
                  <a:cubicBezTo>
                    <a:pt x="8785" y="7344"/>
                    <a:pt x="8985" y="7144"/>
                    <a:pt x="9230" y="7144"/>
                  </a:cubicBezTo>
                  <a:close/>
                  <a:moveTo>
                    <a:pt x="446" y="1"/>
                  </a:moveTo>
                  <a:cubicBezTo>
                    <a:pt x="201" y="1"/>
                    <a:pt x="1" y="201"/>
                    <a:pt x="1" y="448"/>
                  </a:cubicBezTo>
                  <a:lnTo>
                    <a:pt x="1" y="14795"/>
                  </a:lnTo>
                  <a:cubicBezTo>
                    <a:pt x="1" y="15040"/>
                    <a:pt x="201" y="15240"/>
                    <a:pt x="446" y="15240"/>
                  </a:cubicBezTo>
                  <a:lnTo>
                    <a:pt x="11016" y="15240"/>
                  </a:lnTo>
                  <a:cubicBezTo>
                    <a:pt x="11264" y="15240"/>
                    <a:pt x="11464" y="15040"/>
                    <a:pt x="11464" y="14795"/>
                  </a:cubicBezTo>
                  <a:lnTo>
                    <a:pt x="11464" y="448"/>
                  </a:lnTo>
                  <a:cubicBezTo>
                    <a:pt x="11464" y="201"/>
                    <a:pt x="11264" y="1"/>
                    <a:pt x="110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 name="Google Shape;1059;p73"/>
          <p:cNvGrpSpPr/>
          <p:nvPr/>
        </p:nvGrpSpPr>
        <p:grpSpPr>
          <a:xfrm>
            <a:off x="1822587" y="1367563"/>
            <a:ext cx="316000" cy="381025"/>
            <a:chOff x="1225425" y="1167300"/>
            <a:chExt cx="316000" cy="381025"/>
          </a:xfrm>
        </p:grpSpPr>
        <p:sp>
          <p:nvSpPr>
            <p:cNvPr id="1060" name="Google Shape;1060;p73"/>
            <p:cNvSpPr/>
            <p:nvPr/>
          </p:nvSpPr>
          <p:spPr>
            <a:xfrm>
              <a:off x="1225425" y="1255100"/>
              <a:ext cx="221475" cy="83375"/>
            </a:xfrm>
            <a:custGeom>
              <a:avLst/>
              <a:gdLst/>
              <a:ahLst/>
              <a:cxnLst/>
              <a:rect l="l" t="t" r="r" b="b"/>
              <a:pathLst>
                <a:path w="8859" h="3335" extrusionOk="0">
                  <a:moveTo>
                    <a:pt x="2782" y="1"/>
                  </a:moveTo>
                  <a:cubicBezTo>
                    <a:pt x="1934" y="1"/>
                    <a:pt x="1143" y="382"/>
                    <a:pt x="612" y="1041"/>
                  </a:cubicBezTo>
                  <a:cubicBezTo>
                    <a:pt x="217" y="1534"/>
                    <a:pt x="0" y="2151"/>
                    <a:pt x="0" y="2782"/>
                  </a:cubicBezTo>
                  <a:lnTo>
                    <a:pt x="0" y="3334"/>
                  </a:lnTo>
                  <a:cubicBezTo>
                    <a:pt x="179" y="3277"/>
                    <a:pt x="281" y="3244"/>
                    <a:pt x="412" y="3199"/>
                  </a:cubicBezTo>
                  <a:cubicBezTo>
                    <a:pt x="1129" y="2963"/>
                    <a:pt x="2210" y="2603"/>
                    <a:pt x="3234" y="2603"/>
                  </a:cubicBezTo>
                  <a:cubicBezTo>
                    <a:pt x="3910" y="2603"/>
                    <a:pt x="4529" y="2801"/>
                    <a:pt x="5077" y="2977"/>
                  </a:cubicBezTo>
                  <a:cubicBezTo>
                    <a:pt x="5489" y="3108"/>
                    <a:pt x="5877" y="3232"/>
                    <a:pt x="6184" y="3232"/>
                  </a:cubicBezTo>
                  <a:cubicBezTo>
                    <a:pt x="7346" y="3208"/>
                    <a:pt x="7894" y="2973"/>
                    <a:pt x="8858" y="2746"/>
                  </a:cubicBezTo>
                  <a:cubicBezTo>
                    <a:pt x="8851" y="2130"/>
                    <a:pt x="8635" y="1525"/>
                    <a:pt x="8249" y="1041"/>
                  </a:cubicBezTo>
                  <a:cubicBezTo>
                    <a:pt x="7718" y="382"/>
                    <a:pt x="6927" y="1"/>
                    <a:pt x="60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73"/>
            <p:cNvSpPr/>
            <p:nvPr/>
          </p:nvSpPr>
          <p:spPr>
            <a:xfrm>
              <a:off x="1398600" y="1513350"/>
              <a:ext cx="22350" cy="32050"/>
            </a:xfrm>
            <a:custGeom>
              <a:avLst/>
              <a:gdLst/>
              <a:ahLst/>
              <a:cxnLst/>
              <a:rect l="l" t="t" r="r" b="b"/>
              <a:pathLst>
                <a:path w="894" h="1282" extrusionOk="0">
                  <a:moveTo>
                    <a:pt x="893" y="0"/>
                  </a:moveTo>
                  <a:cubicBezTo>
                    <a:pt x="615" y="260"/>
                    <a:pt x="315" y="486"/>
                    <a:pt x="0" y="672"/>
                  </a:cubicBezTo>
                  <a:lnTo>
                    <a:pt x="0" y="836"/>
                  </a:lnTo>
                  <a:cubicBezTo>
                    <a:pt x="0" y="1081"/>
                    <a:pt x="200" y="1282"/>
                    <a:pt x="446" y="1282"/>
                  </a:cubicBezTo>
                  <a:cubicBezTo>
                    <a:pt x="693" y="1282"/>
                    <a:pt x="893" y="1081"/>
                    <a:pt x="893" y="836"/>
                  </a:cubicBezTo>
                  <a:lnTo>
                    <a:pt x="8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73"/>
            <p:cNvSpPr/>
            <p:nvPr/>
          </p:nvSpPr>
          <p:spPr>
            <a:xfrm>
              <a:off x="1251425" y="1513350"/>
              <a:ext cx="22350" cy="32050"/>
            </a:xfrm>
            <a:custGeom>
              <a:avLst/>
              <a:gdLst/>
              <a:ahLst/>
              <a:cxnLst/>
              <a:rect l="l" t="t" r="r" b="b"/>
              <a:pathLst>
                <a:path w="894" h="1282" extrusionOk="0">
                  <a:moveTo>
                    <a:pt x="1" y="0"/>
                  </a:moveTo>
                  <a:lnTo>
                    <a:pt x="1" y="836"/>
                  </a:lnTo>
                  <a:cubicBezTo>
                    <a:pt x="1" y="1081"/>
                    <a:pt x="201" y="1282"/>
                    <a:pt x="446" y="1282"/>
                  </a:cubicBezTo>
                  <a:cubicBezTo>
                    <a:pt x="694" y="1282"/>
                    <a:pt x="894" y="1081"/>
                    <a:pt x="894" y="836"/>
                  </a:cubicBezTo>
                  <a:lnTo>
                    <a:pt x="894" y="672"/>
                  </a:lnTo>
                  <a:cubicBezTo>
                    <a:pt x="580" y="486"/>
                    <a:pt x="280" y="26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73"/>
            <p:cNvSpPr/>
            <p:nvPr/>
          </p:nvSpPr>
          <p:spPr>
            <a:xfrm>
              <a:off x="1225425" y="1342500"/>
              <a:ext cx="221525" cy="205825"/>
            </a:xfrm>
            <a:custGeom>
              <a:avLst/>
              <a:gdLst/>
              <a:ahLst/>
              <a:cxnLst/>
              <a:rect l="l" t="t" r="r" b="b"/>
              <a:pathLst>
                <a:path w="8861" h="8233" extrusionOk="0">
                  <a:moveTo>
                    <a:pt x="6203" y="1629"/>
                  </a:moveTo>
                  <a:cubicBezTo>
                    <a:pt x="6449" y="1629"/>
                    <a:pt x="6649" y="1829"/>
                    <a:pt x="6649" y="2077"/>
                  </a:cubicBezTo>
                  <a:lnTo>
                    <a:pt x="6649" y="3875"/>
                  </a:lnTo>
                  <a:cubicBezTo>
                    <a:pt x="6649" y="4122"/>
                    <a:pt x="6449" y="4322"/>
                    <a:pt x="6203" y="4322"/>
                  </a:cubicBezTo>
                  <a:lnTo>
                    <a:pt x="2658" y="4322"/>
                  </a:lnTo>
                  <a:cubicBezTo>
                    <a:pt x="2410" y="4322"/>
                    <a:pt x="2210" y="4122"/>
                    <a:pt x="2210" y="3875"/>
                  </a:cubicBezTo>
                  <a:lnTo>
                    <a:pt x="2210" y="2077"/>
                  </a:lnTo>
                  <a:cubicBezTo>
                    <a:pt x="2210" y="1829"/>
                    <a:pt x="2410" y="1629"/>
                    <a:pt x="2658" y="1629"/>
                  </a:cubicBezTo>
                  <a:close/>
                  <a:moveTo>
                    <a:pt x="3234" y="0"/>
                  </a:moveTo>
                  <a:cubicBezTo>
                    <a:pt x="1989" y="34"/>
                    <a:pt x="1062" y="455"/>
                    <a:pt x="0" y="777"/>
                  </a:cubicBezTo>
                  <a:lnTo>
                    <a:pt x="0" y="2229"/>
                  </a:lnTo>
                  <a:cubicBezTo>
                    <a:pt x="0" y="3572"/>
                    <a:pt x="453" y="4839"/>
                    <a:pt x="1274" y="5794"/>
                  </a:cubicBezTo>
                  <a:cubicBezTo>
                    <a:pt x="2008" y="6646"/>
                    <a:pt x="2958" y="7163"/>
                    <a:pt x="3984" y="7280"/>
                  </a:cubicBezTo>
                  <a:lnTo>
                    <a:pt x="3984" y="8232"/>
                  </a:lnTo>
                  <a:lnTo>
                    <a:pt x="4877" y="8232"/>
                  </a:lnTo>
                  <a:lnTo>
                    <a:pt x="4877" y="7280"/>
                  </a:lnTo>
                  <a:cubicBezTo>
                    <a:pt x="5903" y="7163"/>
                    <a:pt x="6851" y="6646"/>
                    <a:pt x="7585" y="5794"/>
                  </a:cubicBezTo>
                  <a:cubicBezTo>
                    <a:pt x="8408" y="4839"/>
                    <a:pt x="8861" y="3572"/>
                    <a:pt x="8861" y="2229"/>
                  </a:cubicBezTo>
                  <a:lnTo>
                    <a:pt x="8861" y="172"/>
                  </a:lnTo>
                  <a:cubicBezTo>
                    <a:pt x="8682" y="217"/>
                    <a:pt x="8513" y="260"/>
                    <a:pt x="8413" y="286"/>
                  </a:cubicBezTo>
                  <a:cubicBezTo>
                    <a:pt x="7868" y="427"/>
                    <a:pt x="7101" y="629"/>
                    <a:pt x="6184" y="629"/>
                  </a:cubicBezTo>
                  <a:cubicBezTo>
                    <a:pt x="5739" y="629"/>
                    <a:pt x="5284" y="484"/>
                    <a:pt x="4806" y="331"/>
                  </a:cubicBezTo>
                  <a:cubicBezTo>
                    <a:pt x="4296" y="169"/>
                    <a:pt x="3770" y="0"/>
                    <a:pt x="3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73"/>
            <p:cNvSpPr/>
            <p:nvPr/>
          </p:nvSpPr>
          <p:spPr>
            <a:xfrm>
              <a:off x="1303000" y="1405550"/>
              <a:ext cx="66325" cy="22700"/>
            </a:xfrm>
            <a:custGeom>
              <a:avLst/>
              <a:gdLst/>
              <a:ahLst/>
              <a:cxnLst/>
              <a:rect l="l" t="t" r="r" b="b"/>
              <a:pathLst>
                <a:path w="2653" h="908" extrusionOk="0">
                  <a:moveTo>
                    <a:pt x="0" y="0"/>
                  </a:moveTo>
                  <a:lnTo>
                    <a:pt x="0" y="907"/>
                  </a:lnTo>
                  <a:lnTo>
                    <a:pt x="2653" y="907"/>
                  </a:lnTo>
                  <a:lnTo>
                    <a:pt x="26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73"/>
            <p:cNvSpPr/>
            <p:nvPr/>
          </p:nvSpPr>
          <p:spPr>
            <a:xfrm>
              <a:off x="1496700" y="1424175"/>
              <a:ext cx="22350" cy="124150"/>
            </a:xfrm>
            <a:custGeom>
              <a:avLst/>
              <a:gdLst/>
              <a:ahLst/>
              <a:cxnLst/>
              <a:rect l="l" t="t" r="r" b="b"/>
              <a:pathLst>
                <a:path w="894" h="4966" extrusionOk="0">
                  <a:moveTo>
                    <a:pt x="1" y="0"/>
                  </a:moveTo>
                  <a:lnTo>
                    <a:pt x="1" y="4965"/>
                  </a:lnTo>
                  <a:lnTo>
                    <a:pt x="894" y="4965"/>
                  </a:lnTo>
                  <a:lnTo>
                    <a:pt x="8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73"/>
            <p:cNvSpPr/>
            <p:nvPr/>
          </p:nvSpPr>
          <p:spPr>
            <a:xfrm>
              <a:off x="1474250" y="1289900"/>
              <a:ext cx="67175" cy="111975"/>
            </a:xfrm>
            <a:custGeom>
              <a:avLst/>
              <a:gdLst/>
              <a:ahLst/>
              <a:cxnLst/>
              <a:rect l="l" t="t" r="r" b="b"/>
              <a:pathLst>
                <a:path w="2687" h="4479" extrusionOk="0">
                  <a:moveTo>
                    <a:pt x="1333" y="1"/>
                  </a:moveTo>
                  <a:cubicBezTo>
                    <a:pt x="1245" y="1"/>
                    <a:pt x="1158" y="26"/>
                    <a:pt x="1082" y="78"/>
                  </a:cubicBezTo>
                  <a:lnTo>
                    <a:pt x="198" y="676"/>
                  </a:lnTo>
                  <a:cubicBezTo>
                    <a:pt x="75" y="757"/>
                    <a:pt x="1" y="897"/>
                    <a:pt x="1" y="1045"/>
                  </a:cubicBezTo>
                  <a:lnTo>
                    <a:pt x="1" y="4033"/>
                  </a:lnTo>
                  <a:cubicBezTo>
                    <a:pt x="1" y="4281"/>
                    <a:pt x="201" y="4478"/>
                    <a:pt x="449" y="4478"/>
                  </a:cubicBezTo>
                  <a:lnTo>
                    <a:pt x="2242" y="4478"/>
                  </a:lnTo>
                  <a:cubicBezTo>
                    <a:pt x="2487" y="4478"/>
                    <a:pt x="2687" y="4281"/>
                    <a:pt x="2687" y="4033"/>
                  </a:cubicBezTo>
                  <a:lnTo>
                    <a:pt x="2687" y="1045"/>
                  </a:lnTo>
                  <a:cubicBezTo>
                    <a:pt x="2687" y="895"/>
                    <a:pt x="2613" y="754"/>
                    <a:pt x="2487" y="671"/>
                  </a:cubicBezTo>
                  <a:lnTo>
                    <a:pt x="1577" y="73"/>
                  </a:lnTo>
                  <a:cubicBezTo>
                    <a:pt x="1503" y="25"/>
                    <a:pt x="1418" y="1"/>
                    <a:pt x="1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73"/>
            <p:cNvSpPr/>
            <p:nvPr/>
          </p:nvSpPr>
          <p:spPr>
            <a:xfrm>
              <a:off x="1257675" y="1167300"/>
              <a:ext cx="261075" cy="102250"/>
            </a:xfrm>
            <a:custGeom>
              <a:avLst/>
              <a:gdLst/>
              <a:ahLst/>
              <a:cxnLst/>
              <a:rect l="l" t="t" r="r" b="b"/>
              <a:pathLst>
                <a:path w="10443" h="4090" extrusionOk="0">
                  <a:moveTo>
                    <a:pt x="1346" y="1"/>
                  </a:moveTo>
                  <a:cubicBezTo>
                    <a:pt x="1101" y="1"/>
                    <a:pt x="901" y="201"/>
                    <a:pt x="901" y="448"/>
                  </a:cubicBezTo>
                  <a:lnTo>
                    <a:pt x="901" y="1834"/>
                  </a:lnTo>
                  <a:lnTo>
                    <a:pt x="449" y="1834"/>
                  </a:lnTo>
                  <a:cubicBezTo>
                    <a:pt x="201" y="1834"/>
                    <a:pt x="1" y="2034"/>
                    <a:pt x="1" y="2282"/>
                  </a:cubicBezTo>
                  <a:lnTo>
                    <a:pt x="1" y="2934"/>
                  </a:lnTo>
                  <a:cubicBezTo>
                    <a:pt x="463" y="2729"/>
                    <a:pt x="970" y="2620"/>
                    <a:pt x="1492" y="2620"/>
                  </a:cubicBezTo>
                  <a:lnTo>
                    <a:pt x="2692" y="2620"/>
                  </a:lnTo>
                  <a:lnTo>
                    <a:pt x="2692" y="2282"/>
                  </a:lnTo>
                  <a:cubicBezTo>
                    <a:pt x="2692" y="2034"/>
                    <a:pt x="2492" y="1834"/>
                    <a:pt x="2246" y="1834"/>
                  </a:cubicBezTo>
                  <a:lnTo>
                    <a:pt x="1794" y="1834"/>
                  </a:lnTo>
                  <a:lnTo>
                    <a:pt x="1794" y="893"/>
                  </a:lnTo>
                  <a:lnTo>
                    <a:pt x="4487" y="893"/>
                  </a:lnTo>
                  <a:lnTo>
                    <a:pt x="4487" y="1834"/>
                  </a:lnTo>
                  <a:lnTo>
                    <a:pt x="4035" y="1834"/>
                  </a:lnTo>
                  <a:cubicBezTo>
                    <a:pt x="3787" y="1834"/>
                    <a:pt x="3587" y="2034"/>
                    <a:pt x="3587" y="2282"/>
                  </a:cubicBezTo>
                  <a:lnTo>
                    <a:pt x="3587" y="2620"/>
                  </a:lnTo>
                  <a:lnTo>
                    <a:pt x="4790" y="2620"/>
                  </a:lnTo>
                  <a:cubicBezTo>
                    <a:pt x="5311" y="2620"/>
                    <a:pt x="5816" y="2729"/>
                    <a:pt x="6280" y="2934"/>
                  </a:cubicBezTo>
                  <a:lnTo>
                    <a:pt x="6280" y="2282"/>
                  </a:lnTo>
                  <a:cubicBezTo>
                    <a:pt x="6280" y="2034"/>
                    <a:pt x="6080" y="1834"/>
                    <a:pt x="5833" y="1834"/>
                  </a:cubicBezTo>
                  <a:lnTo>
                    <a:pt x="5380" y="1834"/>
                  </a:lnTo>
                  <a:lnTo>
                    <a:pt x="5380" y="893"/>
                  </a:lnTo>
                  <a:lnTo>
                    <a:pt x="9550" y="893"/>
                  </a:lnTo>
                  <a:lnTo>
                    <a:pt x="9550" y="4089"/>
                  </a:lnTo>
                  <a:cubicBezTo>
                    <a:pt x="9690" y="4037"/>
                    <a:pt x="9843" y="4010"/>
                    <a:pt x="9995" y="4010"/>
                  </a:cubicBezTo>
                  <a:cubicBezTo>
                    <a:pt x="10150" y="4010"/>
                    <a:pt x="10300" y="4037"/>
                    <a:pt x="10443" y="4089"/>
                  </a:cubicBezTo>
                  <a:lnTo>
                    <a:pt x="10443" y="448"/>
                  </a:lnTo>
                  <a:cubicBezTo>
                    <a:pt x="10443" y="201"/>
                    <a:pt x="10243" y="1"/>
                    <a:pt x="9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 name="Google Shape;1068;p73"/>
          <p:cNvGrpSpPr/>
          <p:nvPr/>
        </p:nvGrpSpPr>
        <p:grpSpPr>
          <a:xfrm>
            <a:off x="2474720" y="1377750"/>
            <a:ext cx="381025" cy="360650"/>
            <a:chOff x="1768750" y="1143675"/>
            <a:chExt cx="381025" cy="360650"/>
          </a:xfrm>
        </p:grpSpPr>
        <p:sp>
          <p:nvSpPr>
            <p:cNvPr id="1069" name="Google Shape;1069;p73"/>
            <p:cNvSpPr/>
            <p:nvPr/>
          </p:nvSpPr>
          <p:spPr>
            <a:xfrm>
              <a:off x="1768750" y="1143675"/>
              <a:ext cx="381025" cy="293325"/>
            </a:xfrm>
            <a:custGeom>
              <a:avLst/>
              <a:gdLst/>
              <a:ahLst/>
              <a:cxnLst/>
              <a:rect l="l" t="t" r="r" b="b"/>
              <a:pathLst>
                <a:path w="15241" h="11733" extrusionOk="0">
                  <a:moveTo>
                    <a:pt x="7763" y="893"/>
                  </a:moveTo>
                  <a:cubicBezTo>
                    <a:pt x="8340" y="893"/>
                    <a:pt x="8823" y="1296"/>
                    <a:pt x="8949" y="1834"/>
                  </a:cubicBezTo>
                  <a:lnTo>
                    <a:pt x="6292" y="1834"/>
                  </a:lnTo>
                  <a:cubicBezTo>
                    <a:pt x="6418" y="1296"/>
                    <a:pt x="6901" y="893"/>
                    <a:pt x="7475" y="893"/>
                  </a:cubicBezTo>
                  <a:close/>
                  <a:moveTo>
                    <a:pt x="2232" y="6170"/>
                  </a:moveTo>
                  <a:cubicBezTo>
                    <a:pt x="2480" y="6170"/>
                    <a:pt x="2680" y="6370"/>
                    <a:pt x="2680" y="6618"/>
                  </a:cubicBezTo>
                  <a:lnTo>
                    <a:pt x="2680" y="7446"/>
                  </a:lnTo>
                  <a:cubicBezTo>
                    <a:pt x="2680" y="7694"/>
                    <a:pt x="2480" y="7894"/>
                    <a:pt x="2232" y="7894"/>
                  </a:cubicBezTo>
                  <a:cubicBezTo>
                    <a:pt x="1987" y="7894"/>
                    <a:pt x="1787" y="7694"/>
                    <a:pt x="1787" y="7446"/>
                  </a:cubicBezTo>
                  <a:lnTo>
                    <a:pt x="1787" y="6618"/>
                  </a:lnTo>
                  <a:cubicBezTo>
                    <a:pt x="1787" y="6370"/>
                    <a:pt x="1987" y="6170"/>
                    <a:pt x="2232" y="6170"/>
                  </a:cubicBezTo>
                  <a:close/>
                  <a:moveTo>
                    <a:pt x="13007" y="6170"/>
                  </a:moveTo>
                  <a:cubicBezTo>
                    <a:pt x="13255" y="6170"/>
                    <a:pt x="13455" y="6370"/>
                    <a:pt x="13455" y="6618"/>
                  </a:cubicBezTo>
                  <a:lnTo>
                    <a:pt x="13455" y="7446"/>
                  </a:lnTo>
                  <a:cubicBezTo>
                    <a:pt x="13455" y="7694"/>
                    <a:pt x="13255" y="7894"/>
                    <a:pt x="13007" y="7894"/>
                  </a:cubicBezTo>
                  <a:cubicBezTo>
                    <a:pt x="12762" y="7894"/>
                    <a:pt x="12562" y="7694"/>
                    <a:pt x="12562" y="7446"/>
                  </a:cubicBezTo>
                  <a:lnTo>
                    <a:pt x="12562" y="6618"/>
                  </a:lnTo>
                  <a:cubicBezTo>
                    <a:pt x="12562" y="6370"/>
                    <a:pt x="12762" y="6170"/>
                    <a:pt x="13007" y="6170"/>
                  </a:cubicBezTo>
                  <a:close/>
                  <a:moveTo>
                    <a:pt x="2232" y="9118"/>
                  </a:moveTo>
                  <a:cubicBezTo>
                    <a:pt x="2480" y="9118"/>
                    <a:pt x="2680" y="9318"/>
                    <a:pt x="2680" y="9563"/>
                  </a:cubicBezTo>
                  <a:lnTo>
                    <a:pt x="2680" y="10394"/>
                  </a:lnTo>
                  <a:cubicBezTo>
                    <a:pt x="2680" y="10639"/>
                    <a:pt x="2480" y="10839"/>
                    <a:pt x="2232" y="10839"/>
                  </a:cubicBezTo>
                  <a:cubicBezTo>
                    <a:pt x="1987" y="10839"/>
                    <a:pt x="1787" y="10639"/>
                    <a:pt x="1787" y="10394"/>
                  </a:cubicBezTo>
                  <a:lnTo>
                    <a:pt x="1787" y="9563"/>
                  </a:lnTo>
                  <a:cubicBezTo>
                    <a:pt x="1787" y="9318"/>
                    <a:pt x="1987" y="9118"/>
                    <a:pt x="2232" y="9118"/>
                  </a:cubicBezTo>
                  <a:close/>
                  <a:moveTo>
                    <a:pt x="7621" y="4560"/>
                  </a:moveTo>
                  <a:cubicBezTo>
                    <a:pt x="9352" y="4560"/>
                    <a:pt x="10761" y="5967"/>
                    <a:pt x="10761" y="7699"/>
                  </a:cubicBezTo>
                  <a:cubicBezTo>
                    <a:pt x="10761" y="9432"/>
                    <a:pt x="9352" y="10839"/>
                    <a:pt x="7621" y="10839"/>
                  </a:cubicBezTo>
                  <a:cubicBezTo>
                    <a:pt x="5889" y="10839"/>
                    <a:pt x="4480" y="9432"/>
                    <a:pt x="4480" y="7699"/>
                  </a:cubicBezTo>
                  <a:cubicBezTo>
                    <a:pt x="4480" y="5967"/>
                    <a:pt x="5889" y="4560"/>
                    <a:pt x="7621" y="4560"/>
                  </a:cubicBezTo>
                  <a:close/>
                  <a:moveTo>
                    <a:pt x="13007" y="9118"/>
                  </a:moveTo>
                  <a:cubicBezTo>
                    <a:pt x="13255" y="9118"/>
                    <a:pt x="13455" y="9318"/>
                    <a:pt x="13455" y="9563"/>
                  </a:cubicBezTo>
                  <a:lnTo>
                    <a:pt x="13455" y="10394"/>
                  </a:lnTo>
                  <a:cubicBezTo>
                    <a:pt x="13455" y="10639"/>
                    <a:pt x="13255" y="10839"/>
                    <a:pt x="13007" y="10839"/>
                  </a:cubicBezTo>
                  <a:cubicBezTo>
                    <a:pt x="12762" y="10839"/>
                    <a:pt x="12562" y="10639"/>
                    <a:pt x="12562" y="10394"/>
                  </a:cubicBezTo>
                  <a:lnTo>
                    <a:pt x="12562" y="9563"/>
                  </a:lnTo>
                  <a:cubicBezTo>
                    <a:pt x="12562" y="9318"/>
                    <a:pt x="12762" y="9118"/>
                    <a:pt x="13007" y="9118"/>
                  </a:cubicBezTo>
                  <a:close/>
                  <a:moveTo>
                    <a:pt x="7459" y="0"/>
                  </a:moveTo>
                  <a:cubicBezTo>
                    <a:pt x="6389" y="0"/>
                    <a:pt x="5435" y="793"/>
                    <a:pt x="5366" y="1834"/>
                  </a:cubicBezTo>
                  <a:cubicBezTo>
                    <a:pt x="5342" y="2210"/>
                    <a:pt x="5366" y="3346"/>
                    <a:pt x="5366" y="3346"/>
                  </a:cubicBezTo>
                  <a:cubicBezTo>
                    <a:pt x="5366" y="4084"/>
                    <a:pt x="4765" y="4684"/>
                    <a:pt x="4027" y="4684"/>
                  </a:cubicBezTo>
                  <a:lnTo>
                    <a:pt x="3458" y="4684"/>
                  </a:lnTo>
                  <a:cubicBezTo>
                    <a:pt x="3451" y="4927"/>
                    <a:pt x="3256" y="5120"/>
                    <a:pt x="3013" y="5120"/>
                  </a:cubicBezTo>
                  <a:cubicBezTo>
                    <a:pt x="2770" y="5120"/>
                    <a:pt x="2572" y="4927"/>
                    <a:pt x="2568" y="4684"/>
                  </a:cubicBezTo>
                  <a:lnTo>
                    <a:pt x="1999" y="4684"/>
                  </a:lnTo>
                  <a:cubicBezTo>
                    <a:pt x="1260" y="4684"/>
                    <a:pt x="660" y="4084"/>
                    <a:pt x="660" y="3346"/>
                  </a:cubicBezTo>
                  <a:lnTo>
                    <a:pt x="660" y="1834"/>
                  </a:lnTo>
                  <a:lnTo>
                    <a:pt x="446" y="1834"/>
                  </a:lnTo>
                  <a:cubicBezTo>
                    <a:pt x="201" y="1834"/>
                    <a:pt x="1" y="2034"/>
                    <a:pt x="1" y="2279"/>
                  </a:cubicBezTo>
                  <a:lnTo>
                    <a:pt x="1" y="11732"/>
                  </a:lnTo>
                  <a:lnTo>
                    <a:pt x="15240" y="11732"/>
                  </a:lnTo>
                  <a:lnTo>
                    <a:pt x="15240" y="2279"/>
                  </a:lnTo>
                  <a:cubicBezTo>
                    <a:pt x="15240" y="2034"/>
                    <a:pt x="15040" y="1834"/>
                    <a:pt x="14793" y="1834"/>
                  </a:cubicBezTo>
                  <a:lnTo>
                    <a:pt x="14581" y="1834"/>
                  </a:lnTo>
                  <a:lnTo>
                    <a:pt x="14581" y="3346"/>
                  </a:lnTo>
                  <a:cubicBezTo>
                    <a:pt x="14581" y="4084"/>
                    <a:pt x="13981" y="4684"/>
                    <a:pt x="13243" y="4684"/>
                  </a:cubicBezTo>
                  <a:lnTo>
                    <a:pt x="12673" y="4684"/>
                  </a:lnTo>
                  <a:cubicBezTo>
                    <a:pt x="12666" y="4927"/>
                    <a:pt x="12471" y="5120"/>
                    <a:pt x="12228" y="5120"/>
                  </a:cubicBezTo>
                  <a:cubicBezTo>
                    <a:pt x="11985" y="5120"/>
                    <a:pt x="11788" y="4927"/>
                    <a:pt x="11783" y="4684"/>
                  </a:cubicBezTo>
                  <a:lnTo>
                    <a:pt x="11214" y="4684"/>
                  </a:lnTo>
                  <a:cubicBezTo>
                    <a:pt x="10476" y="4684"/>
                    <a:pt x="9876" y="4084"/>
                    <a:pt x="9876" y="3346"/>
                  </a:cubicBezTo>
                  <a:cubicBezTo>
                    <a:pt x="9876" y="3346"/>
                    <a:pt x="9899" y="2210"/>
                    <a:pt x="9876" y="1834"/>
                  </a:cubicBezTo>
                  <a:cubicBezTo>
                    <a:pt x="9807" y="793"/>
                    <a:pt x="8852" y="0"/>
                    <a:pt x="77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73"/>
            <p:cNvSpPr/>
            <p:nvPr/>
          </p:nvSpPr>
          <p:spPr>
            <a:xfrm>
              <a:off x="1768750" y="1459300"/>
              <a:ext cx="381025" cy="45025"/>
            </a:xfrm>
            <a:custGeom>
              <a:avLst/>
              <a:gdLst/>
              <a:ahLst/>
              <a:cxnLst/>
              <a:rect l="l" t="t" r="r" b="b"/>
              <a:pathLst>
                <a:path w="15241" h="1801" extrusionOk="0">
                  <a:moveTo>
                    <a:pt x="1" y="0"/>
                  </a:moveTo>
                  <a:lnTo>
                    <a:pt x="1" y="746"/>
                  </a:lnTo>
                  <a:cubicBezTo>
                    <a:pt x="1" y="991"/>
                    <a:pt x="201" y="1191"/>
                    <a:pt x="446" y="1191"/>
                  </a:cubicBezTo>
                  <a:lnTo>
                    <a:pt x="1787" y="1191"/>
                  </a:lnTo>
                  <a:lnTo>
                    <a:pt x="1787" y="1355"/>
                  </a:lnTo>
                  <a:cubicBezTo>
                    <a:pt x="1787" y="1600"/>
                    <a:pt x="1987" y="1800"/>
                    <a:pt x="2232" y="1800"/>
                  </a:cubicBezTo>
                  <a:cubicBezTo>
                    <a:pt x="2480" y="1800"/>
                    <a:pt x="2680" y="1600"/>
                    <a:pt x="2680" y="1355"/>
                  </a:cubicBezTo>
                  <a:lnTo>
                    <a:pt x="2680" y="1191"/>
                  </a:lnTo>
                  <a:lnTo>
                    <a:pt x="3572" y="1191"/>
                  </a:lnTo>
                  <a:lnTo>
                    <a:pt x="3572" y="1355"/>
                  </a:lnTo>
                  <a:cubicBezTo>
                    <a:pt x="3572" y="1600"/>
                    <a:pt x="3773" y="1800"/>
                    <a:pt x="4018" y="1800"/>
                  </a:cubicBezTo>
                  <a:cubicBezTo>
                    <a:pt x="4265" y="1800"/>
                    <a:pt x="4465" y="1600"/>
                    <a:pt x="4465" y="1355"/>
                  </a:cubicBezTo>
                  <a:lnTo>
                    <a:pt x="4465" y="1191"/>
                  </a:lnTo>
                  <a:lnTo>
                    <a:pt x="10776" y="1191"/>
                  </a:lnTo>
                  <a:lnTo>
                    <a:pt x="10776" y="1355"/>
                  </a:lnTo>
                  <a:cubicBezTo>
                    <a:pt x="10776" y="1600"/>
                    <a:pt x="10976" y="1800"/>
                    <a:pt x="11221" y="1800"/>
                  </a:cubicBezTo>
                  <a:cubicBezTo>
                    <a:pt x="11469" y="1800"/>
                    <a:pt x="11669" y="1600"/>
                    <a:pt x="11669" y="1355"/>
                  </a:cubicBezTo>
                  <a:lnTo>
                    <a:pt x="11669" y="1191"/>
                  </a:lnTo>
                  <a:lnTo>
                    <a:pt x="12562" y="1191"/>
                  </a:lnTo>
                  <a:lnTo>
                    <a:pt x="12562" y="1355"/>
                  </a:lnTo>
                  <a:cubicBezTo>
                    <a:pt x="12562" y="1600"/>
                    <a:pt x="12762" y="1800"/>
                    <a:pt x="13007" y="1800"/>
                  </a:cubicBezTo>
                  <a:cubicBezTo>
                    <a:pt x="13255" y="1800"/>
                    <a:pt x="13455" y="1600"/>
                    <a:pt x="13455" y="1355"/>
                  </a:cubicBezTo>
                  <a:lnTo>
                    <a:pt x="13455" y="1191"/>
                  </a:lnTo>
                  <a:lnTo>
                    <a:pt x="14793" y="1191"/>
                  </a:lnTo>
                  <a:cubicBezTo>
                    <a:pt x="15040" y="1191"/>
                    <a:pt x="15240" y="991"/>
                    <a:pt x="15240" y="746"/>
                  </a:cubicBezTo>
                  <a:lnTo>
                    <a:pt x="152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73"/>
            <p:cNvSpPr/>
            <p:nvPr/>
          </p:nvSpPr>
          <p:spPr>
            <a:xfrm>
              <a:off x="1903050" y="1280000"/>
              <a:ext cx="112425" cy="112350"/>
            </a:xfrm>
            <a:custGeom>
              <a:avLst/>
              <a:gdLst/>
              <a:ahLst/>
              <a:cxnLst/>
              <a:rect l="l" t="t" r="r" b="b"/>
              <a:pathLst>
                <a:path w="4497" h="4494" extrusionOk="0">
                  <a:moveTo>
                    <a:pt x="2249" y="907"/>
                  </a:moveTo>
                  <a:cubicBezTo>
                    <a:pt x="2494" y="907"/>
                    <a:pt x="2694" y="1107"/>
                    <a:pt x="2694" y="1353"/>
                  </a:cubicBezTo>
                  <a:lnTo>
                    <a:pt x="2694" y="1800"/>
                  </a:lnTo>
                  <a:lnTo>
                    <a:pt x="3142" y="1800"/>
                  </a:lnTo>
                  <a:cubicBezTo>
                    <a:pt x="3389" y="1800"/>
                    <a:pt x="3589" y="2000"/>
                    <a:pt x="3589" y="2246"/>
                  </a:cubicBezTo>
                  <a:cubicBezTo>
                    <a:pt x="3589" y="2493"/>
                    <a:pt x="3389" y="2693"/>
                    <a:pt x="3142" y="2693"/>
                  </a:cubicBezTo>
                  <a:lnTo>
                    <a:pt x="2694" y="2693"/>
                  </a:lnTo>
                  <a:lnTo>
                    <a:pt x="2694" y="3141"/>
                  </a:lnTo>
                  <a:cubicBezTo>
                    <a:pt x="2694" y="3386"/>
                    <a:pt x="2494" y="3586"/>
                    <a:pt x="2249" y="3586"/>
                  </a:cubicBezTo>
                  <a:cubicBezTo>
                    <a:pt x="2001" y="3586"/>
                    <a:pt x="1801" y="3386"/>
                    <a:pt x="1801" y="3141"/>
                  </a:cubicBezTo>
                  <a:lnTo>
                    <a:pt x="1801" y="2693"/>
                  </a:lnTo>
                  <a:lnTo>
                    <a:pt x="1356" y="2693"/>
                  </a:lnTo>
                  <a:cubicBezTo>
                    <a:pt x="1108" y="2693"/>
                    <a:pt x="908" y="2493"/>
                    <a:pt x="908" y="2246"/>
                  </a:cubicBezTo>
                  <a:cubicBezTo>
                    <a:pt x="908" y="2000"/>
                    <a:pt x="1108" y="1800"/>
                    <a:pt x="1356" y="1800"/>
                  </a:cubicBezTo>
                  <a:lnTo>
                    <a:pt x="1801" y="1800"/>
                  </a:lnTo>
                  <a:lnTo>
                    <a:pt x="1801" y="1353"/>
                  </a:lnTo>
                  <a:cubicBezTo>
                    <a:pt x="1801" y="1107"/>
                    <a:pt x="2001" y="907"/>
                    <a:pt x="2249" y="907"/>
                  </a:cubicBezTo>
                  <a:close/>
                  <a:moveTo>
                    <a:pt x="2249" y="0"/>
                  </a:moveTo>
                  <a:cubicBezTo>
                    <a:pt x="1010" y="0"/>
                    <a:pt x="1" y="1007"/>
                    <a:pt x="1" y="2246"/>
                  </a:cubicBezTo>
                  <a:cubicBezTo>
                    <a:pt x="1" y="3486"/>
                    <a:pt x="1010" y="4493"/>
                    <a:pt x="2249" y="4493"/>
                  </a:cubicBezTo>
                  <a:cubicBezTo>
                    <a:pt x="3487" y="4493"/>
                    <a:pt x="4496" y="3486"/>
                    <a:pt x="4496" y="2246"/>
                  </a:cubicBezTo>
                  <a:cubicBezTo>
                    <a:pt x="4496" y="1007"/>
                    <a:pt x="3487" y="0"/>
                    <a:pt x="2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73"/>
            <p:cNvSpPr/>
            <p:nvPr/>
          </p:nvSpPr>
          <p:spPr>
            <a:xfrm>
              <a:off x="1807575" y="1173375"/>
              <a:ext cx="73000" cy="65100"/>
            </a:xfrm>
            <a:custGeom>
              <a:avLst/>
              <a:gdLst/>
              <a:ahLst/>
              <a:cxnLst/>
              <a:rect l="l" t="t" r="r" b="b"/>
              <a:pathLst>
                <a:path w="2920" h="2604" extrusionOk="0">
                  <a:moveTo>
                    <a:pt x="446" y="0"/>
                  </a:moveTo>
                  <a:cubicBezTo>
                    <a:pt x="198" y="0"/>
                    <a:pt x="0" y="200"/>
                    <a:pt x="0" y="446"/>
                  </a:cubicBezTo>
                  <a:lnTo>
                    <a:pt x="0" y="2158"/>
                  </a:lnTo>
                  <a:cubicBezTo>
                    <a:pt x="0" y="2403"/>
                    <a:pt x="198" y="2603"/>
                    <a:pt x="446" y="2603"/>
                  </a:cubicBezTo>
                  <a:lnTo>
                    <a:pt x="1012" y="2603"/>
                  </a:lnTo>
                  <a:lnTo>
                    <a:pt x="1012" y="2429"/>
                  </a:lnTo>
                  <a:cubicBezTo>
                    <a:pt x="1012" y="2184"/>
                    <a:pt x="1212" y="1984"/>
                    <a:pt x="1460" y="1984"/>
                  </a:cubicBezTo>
                  <a:cubicBezTo>
                    <a:pt x="1705" y="1984"/>
                    <a:pt x="1905" y="2184"/>
                    <a:pt x="1905" y="2429"/>
                  </a:cubicBezTo>
                  <a:lnTo>
                    <a:pt x="1905" y="2603"/>
                  </a:lnTo>
                  <a:lnTo>
                    <a:pt x="2474" y="2603"/>
                  </a:lnTo>
                  <a:cubicBezTo>
                    <a:pt x="2720" y="2603"/>
                    <a:pt x="2920" y="2403"/>
                    <a:pt x="2920" y="2158"/>
                  </a:cubicBezTo>
                  <a:lnTo>
                    <a:pt x="2920" y="446"/>
                  </a:lnTo>
                  <a:cubicBezTo>
                    <a:pt x="2920" y="200"/>
                    <a:pt x="2720" y="0"/>
                    <a:pt x="2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73"/>
            <p:cNvSpPr/>
            <p:nvPr/>
          </p:nvSpPr>
          <p:spPr>
            <a:xfrm>
              <a:off x="2037950" y="1173375"/>
              <a:ext cx="73000" cy="65100"/>
            </a:xfrm>
            <a:custGeom>
              <a:avLst/>
              <a:gdLst/>
              <a:ahLst/>
              <a:cxnLst/>
              <a:rect l="l" t="t" r="r" b="b"/>
              <a:pathLst>
                <a:path w="2920" h="2604" extrusionOk="0">
                  <a:moveTo>
                    <a:pt x="446" y="0"/>
                  </a:moveTo>
                  <a:cubicBezTo>
                    <a:pt x="201" y="0"/>
                    <a:pt x="1" y="200"/>
                    <a:pt x="1" y="446"/>
                  </a:cubicBezTo>
                  <a:lnTo>
                    <a:pt x="1" y="2158"/>
                  </a:lnTo>
                  <a:cubicBezTo>
                    <a:pt x="1" y="2403"/>
                    <a:pt x="201" y="2603"/>
                    <a:pt x="446" y="2603"/>
                  </a:cubicBezTo>
                  <a:lnTo>
                    <a:pt x="1013" y="2603"/>
                  </a:lnTo>
                  <a:lnTo>
                    <a:pt x="1013" y="2429"/>
                  </a:lnTo>
                  <a:cubicBezTo>
                    <a:pt x="1013" y="2184"/>
                    <a:pt x="1213" y="1984"/>
                    <a:pt x="1460" y="1984"/>
                  </a:cubicBezTo>
                  <a:cubicBezTo>
                    <a:pt x="1708" y="1984"/>
                    <a:pt x="1905" y="2184"/>
                    <a:pt x="1905" y="2429"/>
                  </a:cubicBezTo>
                  <a:lnTo>
                    <a:pt x="1905" y="2603"/>
                  </a:lnTo>
                  <a:lnTo>
                    <a:pt x="2475" y="2603"/>
                  </a:lnTo>
                  <a:cubicBezTo>
                    <a:pt x="2720" y="2603"/>
                    <a:pt x="2920" y="2403"/>
                    <a:pt x="2920" y="2158"/>
                  </a:cubicBezTo>
                  <a:lnTo>
                    <a:pt x="2920" y="446"/>
                  </a:lnTo>
                  <a:cubicBezTo>
                    <a:pt x="2920" y="200"/>
                    <a:pt x="2720" y="0"/>
                    <a:pt x="2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73"/>
          <p:cNvGrpSpPr/>
          <p:nvPr/>
        </p:nvGrpSpPr>
        <p:grpSpPr>
          <a:xfrm>
            <a:off x="3256470" y="1371375"/>
            <a:ext cx="381000" cy="373400"/>
            <a:chOff x="2444375" y="1143675"/>
            <a:chExt cx="381000" cy="373400"/>
          </a:xfrm>
        </p:grpSpPr>
        <p:sp>
          <p:nvSpPr>
            <p:cNvPr id="1075" name="Google Shape;1075;p73"/>
            <p:cNvSpPr/>
            <p:nvPr/>
          </p:nvSpPr>
          <p:spPr>
            <a:xfrm>
              <a:off x="2472825" y="1210525"/>
              <a:ext cx="57950" cy="80800"/>
            </a:xfrm>
            <a:custGeom>
              <a:avLst/>
              <a:gdLst/>
              <a:ahLst/>
              <a:cxnLst/>
              <a:rect l="l" t="t" r="r" b="b"/>
              <a:pathLst>
                <a:path w="2318" h="3232" extrusionOk="0">
                  <a:moveTo>
                    <a:pt x="1158" y="0"/>
                  </a:moveTo>
                  <a:cubicBezTo>
                    <a:pt x="998" y="0"/>
                    <a:pt x="850" y="84"/>
                    <a:pt x="772" y="222"/>
                  </a:cubicBezTo>
                  <a:cubicBezTo>
                    <a:pt x="538" y="627"/>
                    <a:pt x="0" y="1612"/>
                    <a:pt x="0" y="2074"/>
                  </a:cubicBezTo>
                  <a:cubicBezTo>
                    <a:pt x="0" y="2712"/>
                    <a:pt x="519" y="3232"/>
                    <a:pt x="1158" y="3232"/>
                  </a:cubicBezTo>
                  <a:cubicBezTo>
                    <a:pt x="1796" y="3232"/>
                    <a:pt x="2317" y="2712"/>
                    <a:pt x="2317" y="2074"/>
                  </a:cubicBezTo>
                  <a:cubicBezTo>
                    <a:pt x="2317" y="1612"/>
                    <a:pt x="1777" y="627"/>
                    <a:pt x="1546" y="222"/>
                  </a:cubicBezTo>
                  <a:cubicBezTo>
                    <a:pt x="1465" y="84"/>
                    <a:pt x="1317" y="0"/>
                    <a:pt x="1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73"/>
            <p:cNvSpPr/>
            <p:nvPr/>
          </p:nvSpPr>
          <p:spPr>
            <a:xfrm>
              <a:off x="2542175" y="1164550"/>
              <a:ext cx="147475" cy="67375"/>
            </a:xfrm>
            <a:custGeom>
              <a:avLst/>
              <a:gdLst/>
              <a:ahLst/>
              <a:cxnLst/>
              <a:rect l="l" t="t" r="r" b="b"/>
              <a:pathLst>
                <a:path w="5899" h="2695" extrusionOk="0">
                  <a:moveTo>
                    <a:pt x="2620" y="1"/>
                  </a:moveTo>
                  <a:cubicBezTo>
                    <a:pt x="2522" y="1"/>
                    <a:pt x="2427" y="34"/>
                    <a:pt x="2351" y="91"/>
                  </a:cubicBezTo>
                  <a:lnTo>
                    <a:pt x="1279" y="901"/>
                  </a:lnTo>
                  <a:lnTo>
                    <a:pt x="448" y="901"/>
                  </a:lnTo>
                  <a:cubicBezTo>
                    <a:pt x="200" y="901"/>
                    <a:pt x="0" y="1101"/>
                    <a:pt x="0" y="1349"/>
                  </a:cubicBezTo>
                  <a:cubicBezTo>
                    <a:pt x="0" y="1594"/>
                    <a:pt x="200" y="1794"/>
                    <a:pt x="448" y="1794"/>
                  </a:cubicBezTo>
                  <a:lnTo>
                    <a:pt x="1279" y="1794"/>
                  </a:lnTo>
                  <a:lnTo>
                    <a:pt x="2351" y="2604"/>
                  </a:lnTo>
                  <a:cubicBezTo>
                    <a:pt x="2427" y="2663"/>
                    <a:pt x="2522" y="2694"/>
                    <a:pt x="2620" y="2694"/>
                  </a:cubicBezTo>
                  <a:lnTo>
                    <a:pt x="5899" y="2694"/>
                  </a:lnTo>
                  <a:lnTo>
                    <a:pt x="58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73"/>
            <p:cNvSpPr/>
            <p:nvPr/>
          </p:nvSpPr>
          <p:spPr>
            <a:xfrm>
              <a:off x="2757725" y="1143675"/>
              <a:ext cx="67650" cy="109125"/>
            </a:xfrm>
            <a:custGeom>
              <a:avLst/>
              <a:gdLst/>
              <a:ahLst/>
              <a:cxnLst/>
              <a:rect l="l" t="t" r="r" b="b"/>
              <a:pathLst>
                <a:path w="2706" h="4365" extrusionOk="0">
                  <a:moveTo>
                    <a:pt x="448" y="0"/>
                  </a:moveTo>
                  <a:cubicBezTo>
                    <a:pt x="201" y="0"/>
                    <a:pt x="1" y="200"/>
                    <a:pt x="1" y="448"/>
                  </a:cubicBezTo>
                  <a:lnTo>
                    <a:pt x="1" y="3920"/>
                  </a:lnTo>
                  <a:cubicBezTo>
                    <a:pt x="1" y="4165"/>
                    <a:pt x="201" y="4365"/>
                    <a:pt x="448" y="4365"/>
                  </a:cubicBezTo>
                  <a:cubicBezTo>
                    <a:pt x="696" y="4365"/>
                    <a:pt x="894" y="4165"/>
                    <a:pt x="894" y="3920"/>
                  </a:cubicBezTo>
                  <a:lnTo>
                    <a:pt x="894" y="2629"/>
                  </a:lnTo>
                  <a:lnTo>
                    <a:pt x="1813" y="2629"/>
                  </a:lnTo>
                  <a:lnTo>
                    <a:pt x="1813" y="3122"/>
                  </a:lnTo>
                  <a:cubicBezTo>
                    <a:pt x="1813" y="3370"/>
                    <a:pt x="2013" y="3570"/>
                    <a:pt x="2260" y="3570"/>
                  </a:cubicBezTo>
                  <a:cubicBezTo>
                    <a:pt x="2506" y="3570"/>
                    <a:pt x="2706" y="3370"/>
                    <a:pt x="2706" y="3122"/>
                  </a:cubicBezTo>
                  <a:lnTo>
                    <a:pt x="2706" y="1246"/>
                  </a:lnTo>
                  <a:cubicBezTo>
                    <a:pt x="2706" y="998"/>
                    <a:pt x="2506" y="798"/>
                    <a:pt x="2260" y="798"/>
                  </a:cubicBezTo>
                  <a:cubicBezTo>
                    <a:pt x="2013" y="798"/>
                    <a:pt x="1813" y="998"/>
                    <a:pt x="1813" y="1246"/>
                  </a:cubicBezTo>
                  <a:lnTo>
                    <a:pt x="1813" y="1736"/>
                  </a:lnTo>
                  <a:lnTo>
                    <a:pt x="894" y="1736"/>
                  </a:lnTo>
                  <a:lnTo>
                    <a:pt x="894" y="448"/>
                  </a:lnTo>
                  <a:cubicBezTo>
                    <a:pt x="894" y="200"/>
                    <a:pt x="696"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73"/>
            <p:cNvSpPr/>
            <p:nvPr/>
          </p:nvSpPr>
          <p:spPr>
            <a:xfrm>
              <a:off x="2711950" y="1164550"/>
              <a:ext cx="23475" cy="67375"/>
            </a:xfrm>
            <a:custGeom>
              <a:avLst/>
              <a:gdLst/>
              <a:ahLst/>
              <a:cxnLst/>
              <a:rect l="l" t="t" r="r" b="b"/>
              <a:pathLst>
                <a:path w="939" h="2695" extrusionOk="0">
                  <a:moveTo>
                    <a:pt x="1" y="1"/>
                  </a:moveTo>
                  <a:lnTo>
                    <a:pt x="1" y="2694"/>
                  </a:lnTo>
                  <a:lnTo>
                    <a:pt x="939" y="2694"/>
                  </a:lnTo>
                  <a:lnTo>
                    <a:pt x="9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73"/>
            <p:cNvSpPr/>
            <p:nvPr/>
          </p:nvSpPr>
          <p:spPr>
            <a:xfrm>
              <a:off x="2455425" y="1323800"/>
              <a:ext cx="93850" cy="22350"/>
            </a:xfrm>
            <a:custGeom>
              <a:avLst/>
              <a:gdLst/>
              <a:ahLst/>
              <a:cxnLst/>
              <a:rect l="l" t="t" r="r" b="b"/>
              <a:pathLst>
                <a:path w="3754" h="894" extrusionOk="0">
                  <a:moveTo>
                    <a:pt x="446" y="1"/>
                  </a:moveTo>
                  <a:cubicBezTo>
                    <a:pt x="201" y="1"/>
                    <a:pt x="1" y="201"/>
                    <a:pt x="1" y="448"/>
                  </a:cubicBezTo>
                  <a:cubicBezTo>
                    <a:pt x="1" y="694"/>
                    <a:pt x="201" y="894"/>
                    <a:pt x="446" y="894"/>
                  </a:cubicBezTo>
                  <a:lnTo>
                    <a:pt x="3306" y="894"/>
                  </a:lnTo>
                  <a:cubicBezTo>
                    <a:pt x="3554" y="894"/>
                    <a:pt x="3754" y="694"/>
                    <a:pt x="3754" y="448"/>
                  </a:cubicBezTo>
                  <a:cubicBezTo>
                    <a:pt x="3754" y="201"/>
                    <a:pt x="3554" y="1"/>
                    <a:pt x="3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73"/>
            <p:cNvSpPr/>
            <p:nvPr/>
          </p:nvSpPr>
          <p:spPr>
            <a:xfrm>
              <a:off x="2588000" y="1323800"/>
              <a:ext cx="93850" cy="22350"/>
            </a:xfrm>
            <a:custGeom>
              <a:avLst/>
              <a:gdLst/>
              <a:ahLst/>
              <a:cxnLst/>
              <a:rect l="l" t="t" r="r" b="b"/>
              <a:pathLst>
                <a:path w="3754" h="894" extrusionOk="0">
                  <a:moveTo>
                    <a:pt x="446" y="1"/>
                  </a:moveTo>
                  <a:cubicBezTo>
                    <a:pt x="201" y="1"/>
                    <a:pt x="1" y="201"/>
                    <a:pt x="1" y="448"/>
                  </a:cubicBezTo>
                  <a:cubicBezTo>
                    <a:pt x="1" y="694"/>
                    <a:pt x="201" y="894"/>
                    <a:pt x="446" y="894"/>
                  </a:cubicBezTo>
                  <a:lnTo>
                    <a:pt x="3306" y="894"/>
                  </a:lnTo>
                  <a:cubicBezTo>
                    <a:pt x="3554" y="894"/>
                    <a:pt x="3754" y="694"/>
                    <a:pt x="3754" y="448"/>
                  </a:cubicBezTo>
                  <a:cubicBezTo>
                    <a:pt x="3754" y="201"/>
                    <a:pt x="3554" y="1"/>
                    <a:pt x="3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73"/>
            <p:cNvSpPr/>
            <p:nvPr/>
          </p:nvSpPr>
          <p:spPr>
            <a:xfrm>
              <a:off x="2720525" y="1323800"/>
              <a:ext cx="93850" cy="22350"/>
            </a:xfrm>
            <a:custGeom>
              <a:avLst/>
              <a:gdLst/>
              <a:ahLst/>
              <a:cxnLst/>
              <a:rect l="l" t="t" r="r" b="b"/>
              <a:pathLst>
                <a:path w="3754" h="894" extrusionOk="0">
                  <a:moveTo>
                    <a:pt x="446" y="1"/>
                  </a:moveTo>
                  <a:cubicBezTo>
                    <a:pt x="200" y="1"/>
                    <a:pt x="0" y="201"/>
                    <a:pt x="0" y="448"/>
                  </a:cubicBezTo>
                  <a:cubicBezTo>
                    <a:pt x="0" y="694"/>
                    <a:pt x="200" y="894"/>
                    <a:pt x="446" y="894"/>
                  </a:cubicBezTo>
                  <a:lnTo>
                    <a:pt x="3306" y="894"/>
                  </a:lnTo>
                  <a:cubicBezTo>
                    <a:pt x="3553" y="894"/>
                    <a:pt x="3753" y="694"/>
                    <a:pt x="3753" y="448"/>
                  </a:cubicBezTo>
                  <a:cubicBezTo>
                    <a:pt x="3753" y="201"/>
                    <a:pt x="3553" y="1"/>
                    <a:pt x="3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73"/>
            <p:cNvSpPr/>
            <p:nvPr/>
          </p:nvSpPr>
          <p:spPr>
            <a:xfrm>
              <a:off x="2444375" y="1368450"/>
              <a:ext cx="381000" cy="148625"/>
            </a:xfrm>
            <a:custGeom>
              <a:avLst/>
              <a:gdLst/>
              <a:ahLst/>
              <a:cxnLst/>
              <a:rect l="l" t="t" r="r" b="b"/>
              <a:pathLst>
                <a:path w="15240" h="5945" extrusionOk="0">
                  <a:moveTo>
                    <a:pt x="4524" y="2351"/>
                  </a:moveTo>
                  <a:lnTo>
                    <a:pt x="4524" y="4158"/>
                  </a:lnTo>
                  <a:lnTo>
                    <a:pt x="3455" y="4158"/>
                  </a:lnTo>
                  <a:lnTo>
                    <a:pt x="3455" y="2351"/>
                  </a:lnTo>
                  <a:close/>
                  <a:moveTo>
                    <a:pt x="6484" y="2351"/>
                  </a:moveTo>
                  <a:lnTo>
                    <a:pt x="6484" y="4158"/>
                  </a:lnTo>
                  <a:lnTo>
                    <a:pt x="5417" y="4158"/>
                  </a:lnTo>
                  <a:lnTo>
                    <a:pt x="5417" y="2351"/>
                  </a:lnTo>
                  <a:close/>
                  <a:moveTo>
                    <a:pt x="9825" y="2351"/>
                  </a:moveTo>
                  <a:lnTo>
                    <a:pt x="9825" y="4158"/>
                  </a:lnTo>
                  <a:lnTo>
                    <a:pt x="8756" y="4158"/>
                  </a:lnTo>
                  <a:lnTo>
                    <a:pt x="8756" y="2351"/>
                  </a:lnTo>
                  <a:close/>
                  <a:moveTo>
                    <a:pt x="11847" y="2351"/>
                  </a:moveTo>
                  <a:lnTo>
                    <a:pt x="11847" y="4158"/>
                  </a:lnTo>
                  <a:lnTo>
                    <a:pt x="10718" y="4158"/>
                  </a:lnTo>
                  <a:lnTo>
                    <a:pt x="10718" y="2351"/>
                  </a:lnTo>
                  <a:close/>
                  <a:moveTo>
                    <a:pt x="1184" y="1"/>
                  </a:moveTo>
                  <a:lnTo>
                    <a:pt x="1184" y="1458"/>
                  </a:lnTo>
                  <a:lnTo>
                    <a:pt x="888" y="1458"/>
                  </a:lnTo>
                  <a:cubicBezTo>
                    <a:pt x="643" y="1458"/>
                    <a:pt x="443" y="1658"/>
                    <a:pt x="443" y="1906"/>
                  </a:cubicBezTo>
                  <a:cubicBezTo>
                    <a:pt x="443" y="2151"/>
                    <a:pt x="643" y="2351"/>
                    <a:pt x="888" y="2351"/>
                  </a:cubicBezTo>
                  <a:lnTo>
                    <a:pt x="1184" y="2351"/>
                  </a:lnTo>
                  <a:lnTo>
                    <a:pt x="1184" y="4158"/>
                  </a:lnTo>
                  <a:lnTo>
                    <a:pt x="448" y="4158"/>
                  </a:lnTo>
                  <a:cubicBezTo>
                    <a:pt x="200" y="4158"/>
                    <a:pt x="0" y="4358"/>
                    <a:pt x="0" y="4606"/>
                  </a:cubicBezTo>
                  <a:lnTo>
                    <a:pt x="0" y="5499"/>
                  </a:lnTo>
                  <a:cubicBezTo>
                    <a:pt x="0" y="5744"/>
                    <a:pt x="200" y="5944"/>
                    <a:pt x="448" y="5944"/>
                  </a:cubicBezTo>
                  <a:lnTo>
                    <a:pt x="14794" y="5944"/>
                  </a:lnTo>
                  <a:cubicBezTo>
                    <a:pt x="15040" y="5944"/>
                    <a:pt x="15240" y="5744"/>
                    <a:pt x="15240" y="5499"/>
                  </a:cubicBezTo>
                  <a:lnTo>
                    <a:pt x="15240" y="4606"/>
                  </a:lnTo>
                  <a:cubicBezTo>
                    <a:pt x="15240" y="4358"/>
                    <a:pt x="15040" y="4158"/>
                    <a:pt x="14794" y="4158"/>
                  </a:cubicBezTo>
                  <a:lnTo>
                    <a:pt x="14118" y="4158"/>
                  </a:lnTo>
                  <a:lnTo>
                    <a:pt x="14118" y="2351"/>
                  </a:lnTo>
                  <a:lnTo>
                    <a:pt x="14352" y="2351"/>
                  </a:lnTo>
                  <a:cubicBezTo>
                    <a:pt x="14599" y="2351"/>
                    <a:pt x="14799" y="2151"/>
                    <a:pt x="14799" y="1906"/>
                  </a:cubicBezTo>
                  <a:cubicBezTo>
                    <a:pt x="14799" y="1658"/>
                    <a:pt x="14599" y="1458"/>
                    <a:pt x="14352" y="1458"/>
                  </a:cubicBezTo>
                  <a:lnTo>
                    <a:pt x="14118" y="1458"/>
                  </a:lnTo>
                  <a:lnTo>
                    <a:pt x="14118" y="1"/>
                  </a:lnTo>
                  <a:lnTo>
                    <a:pt x="11847" y="1"/>
                  </a:lnTo>
                  <a:lnTo>
                    <a:pt x="11847" y="1458"/>
                  </a:lnTo>
                  <a:lnTo>
                    <a:pt x="8756" y="1458"/>
                  </a:lnTo>
                  <a:lnTo>
                    <a:pt x="8756" y="1"/>
                  </a:lnTo>
                  <a:lnTo>
                    <a:pt x="6484" y="1"/>
                  </a:lnTo>
                  <a:lnTo>
                    <a:pt x="6484" y="1458"/>
                  </a:lnTo>
                  <a:lnTo>
                    <a:pt x="3455" y="1458"/>
                  </a:lnTo>
                  <a:lnTo>
                    <a:pt x="34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 name="Google Shape;1083;p73"/>
          <p:cNvSpPr/>
          <p:nvPr/>
        </p:nvSpPr>
        <p:spPr>
          <a:xfrm>
            <a:off x="4025151" y="1367563"/>
            <a:ext cx="380125" cy="381025"/>
          </a:xfrm>
          <a:custGeom>
            <a:avLst/>
            <a:gdLst/>
            <a:ahLst/>
            <a:cxnLst/>
            <a:rect l="l" t="t" r="r" b="b"/>
            <a:pathLst>
              <a:path w="15205" h="15241" extrusionOk="0">
                <a:moveTo>
                  <a:pt x="13416" y="1"/>
                </a:moveTo>
                <a:cubicBezTo>
                  <a:pt x="12430" y="1"/>
                  <a:pt x="11628" y="803"/>
                  <a:pt x="11628" y="1789"/>
                </a:cubicBezTo>
                <a:cubicBezTo>
                  <a:pt x="11628" y="2125"/>
                  <a:pt x="11723" y="2441"/>
                  <a:pt x="11885" y="2710"/>
                </a:cubicBezTo>
                <a:lnTo>
                  <a:pt x="8418" y="6177"/>
                </a:lnTo>
                <a:cubicBezTo>
                  <a:pt x="7882" y="5773"/>
                  <a:pt x="7215" y="5532"/>
                  <a:pt x="6491" y="5532"/>
                </a:cubicBezTo>
                <a:cubicBezTo>
                  <a:pt x="6182" y="5532"/>
                  <a:pt x="5884" y="5577"/>
                  <a:pt x="5601" y="5658"/>
                </a:cubicBezTo>
                <a:lnTo>
                  <a:pt x="4734" y="3625"/>
                </a:lnTo>
                <a:cubicBezTo>
                  <a:pt x="5248" y="3308"/>
                  <a:pt x="5591" y="2744"/>
                  <a:pt x="5591" y="2098"/>
                </a:cubicBezTo>
                <a:cubicBezTo>
                  <a:pt x="5591" y="1113"/>
                  <a:pt x="4789" y="310"/>
                  <a:pt x="3803" y="310"/>
                </a:cubicBezTo>
                <a:cubicBezTo>
                  <a:pt x="2815" y="310"/>
                  <a:pt x="2015" y="1113"/>
                  <a:pt x="2015" y="2098"/>
                </a:cubicBezTo>
                <a:cubicBezTo>
                  <a:pt x="2012" y="3084"/>
                  <a:pt x="2820" y="3886"/>
                  <a:pt x="3795" y="3886"/>
                </a:cubicBezTo>
                <a:cubicBezTo>
                  <a:pt x="3821" y="3886"/>
                  <a:pt x="3848" y="3886"/>
                  <a:pt x="3874" y="3884"/>
                </a:cubicBezTo>
                <a:lnTo>
                  <a:pt x="4786" y="6025"/>
                </a:lnTo>
                <a:cubicBezTo>
                  <a:pt x="3886" y="6594"/>
                  <a:pt x="3286" y="7597"/>
                  <a:pt x="3286" y="8740"/>
                </a:cubicBezTo>
                <a:cubicBezTo>
                  <a:pt x="3286" y="9461"/>
                  <a:pt x="3527" y="10128"/>
                  <a:pt x="3932" y="10664"/>
                </a:cubicBezTo>
                <a:lnTo>
                  <a:pt x="2689" y="11907"/>
                </a:lnTo>
                <a:cubicBezTo>
                  <a:pt x="2424" y="11752"/>
                  <a:pt x="2117" y="11664"/>
                  <a:pt x="1789" y="11664"/>
                </a:cubicBezTo>
                <a:cubicBezTo>
                  <a:pt x="803" y="11664"/>
                  <a:pt x="0" y="12466"/>
                  <a:pt x="0" y="13452"/>
                </a:cubicBezTo>
                <a:cubicBezTo>
                  <a:pt x="0" y="14438"/>
                  <a:pt x="803" y="15240"/>
                  <a:pt x="1789" y="15240"/>
                </a:cubicBezTo>
                <a:cubicBezTo>
                  <a:pt x="2774" y="15240"/>
                  <a:pt x="3577" y="14438"/>
                  <a:pt x="3577" y="13452"/>
                </a:cubicBezTo>
                <a:cubicBezTo>
                  <a:pt x="3577" y="13116"/>
                  <a:pt x="3484" y="12802"/>
                  <a:pt x="3324" y="12535"/>
                </a:cubicBezTo>
                <a:lnTo>
                  <a:pt x="4563" y="11297"/>
                </a:lnTo>
                <a:cubicBezTo>
                  <a:pt x="5098" y="11702"/>
                  <a:pt x="5768" y="11945"/>
                  <a:pt x="6491" y="11945"/>
                </a:cubicBezTo>
                <a:cubicBezTo>
                  <a:pt x="7475" y="11945"/>
                  <a:pt x="8358" y="11499"/>
                  <a:pt x="8946" y="10799"/>
                </a:cubicBezTo>
                <a:lnTo>
                  <a:pt x="10942" y="11740"/>
                </a:lnTo>
                <a:cubicBezTo>
                  <a:pt x="10649" y="12949"/>
                  <a:pt x="11505" y="13998"/>
                  <a:pt x="12620" y="13998"/>
                </a:cubicBezTo>
                <a:cubicBezTo>
                  <a:pt x="12636" y="13998"/>
                  <a:pt x="12652" y="13998"/>
                  <a:pt x="12668" y="13997"/>
                </a:cubicBezTo>
                <a:cubicBezTo>
                  <a:pt x="12911" y="13997"/>
                  <a:pt x="13154" y="13947"/>
                  <a:pt x="13383" y="13847"/>
                </a:cubicBezTo>
                <a:cubicBezTo>
                  <a:pt x="13821" y="13654"/>
                  <a:pt x="14159" y="13304"/>
                  <a:pt x="14333" y="12861"/>
                </a:cubicBezTo>
                <a:cubicBezTo>
                  <a:pt x="14507" y="12416"/>
                  <a:pt x="14497" y="11930"/>
                  <a:pt x="14307" y="11492"/>
                </a:cubicBezTo>
                <a:cubicBezTo>
                  <a:pt x="14015" y="10820"/>
                  <a:pt x="13356" y="10419"/>
                  <a:pt x="12666" y="10419"/>
                </a:cubicBezTo>
                <a:cubicBezTo>
                  <a:pt x="12427" y="10419"/>
                  <a:pt x="12184" y="10467"/>
                  <a:pt x="11952" y="10568"/>
                </a:cubicBezTo>
                <a:cubicBezTo>
                  <a:pt x="11735" y="10664"/>
                  <a:pt x="11544" y="10797"/>
                  <a:pt x="11382" y="10961"/>
                </a:cubicBezTo>
                <a:lnTo>
                  <a:pt x="9423" y="10037"/>
                </a:lnTo>
                <a:cubicBezTo>
                  <a:pt x="9599" y="9640"/>
                  <a:pt x="9699" y="9202"/>
                  <a:pt x="9699" y="8740"/>
                </a:cubicBezTo>
                <a:cubicBezTo>
                  <a:pt x="9699" y="8013"/>
                  <a:pt x="9456" y="7344"/>
                  <a:pt x="9049" y="6808"/>
                </a:cubicBezTo>
                <a:lnTo>
                  <a:pt x="12521" y="3337"/>
                </a:lnTo>
                <a:cubicBezTo>
                  <a:pt x="12785" y="3489"/>
                  <a:pt x="13090" y="3577"/>
                  <a:pt x="13416" y="3577"/>
                </a:cubicBezTo>
                <a:cubicBezTo>
                  <a:pt x="14404" y="3577"/>
                  <a:pt x="15204" y="2775"/>
                  <a:pt x="15204" y="1789"/>
                </a:cubicBezTo>
                <a:cubicBezTo>
                  <a:pt x="15204" y="803"/>
                  <a:pt x="14404" y="1"/>
                  <a:pt x="13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 name="Google Shape;1084;p73"/>
          <p:cNvGrpSpPr/>
          <p:nvPr/>
        </p:nvGrpSpPr>
        <p:grpSpPr>
          <a:xfrm>
            <a:off x="4742422" y="1367575"/>
            <a:ext cx="382325" cy="381000"/>
            <a:chOff x="3927675" y="1110650"/>
            <a:chExt cx="382325" cy="381000"/>
          </a:xfrm>
        </p:grpSpPr>
        <p:sp>
          <p:nvSpPr>
            <p:cNvPr id="1085" name="Google Shape;1085;p73"/>
            <p:cNvSpPr/>
            <p:nvPr/>
          </p:nvSpPr>
          <p:spPr>
            <a:xfrm>
              <a:off x="4181275" y="1214100"/>
              <a:ext cx="84450" cy="81700"/>
            </a:xfrm>
            <a:custGeom>
              <a:avLst/>
              <a:gdLst/>
              <a:ahLst/>
              <a:cxnLst/>
              <a:rect l="l" t="t" r="r" b="b"/>
              <a:pathLst>
                <a:path w="3378" h="3268" extrusionOk="0">
                  <a:moveTo>
                    <a:pt x="1598" y="0"/>
                  </a:moveTo>
                  <a:lnTo>
                    <a:pt x="1" y="1598"/>
                  </a:lnTo>
                  <a:lnTo>
                    <a:pt x="1339" y="2939"/>
                  </a:lnTo>
                  <a:cubicBezTo>
                    <a:pt x="1550" y="3158"/>
                    <a:pt x="1844" y="3267"/>
                    <a:pt x="2139" y="3267"/>
                  </a:cubicBezTo>
                  <a:cubicBezTo>
                    <a:pt x="2434" y="3267"/>
                    <a:pt x="2728" y="3158"/>
                    <a:pt x="2939" y="2939"/>
                  </a:cubicBezTo>
                  <a:cubicBezTo>
                    <a:pt x="3377" y="2517"/>
                    <a:pt x="3377" y="1760"/>
                    <a:pt x="2939" y="1341"/>
                  </a:cubicBezTo>
                  <a:lnTo>
                    <a:pt x="15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73"/>
            <p:cNvSpPr/>
            <p:nvPr/>
          </p:nvSpPr>
          <p:spPr>
            <a:xfrm>
              <a:off x="4120975" y="1156575"/>
              <a:ext cx="84500" cy="81700"/>
            </a:xfrm>
            <a:custGeom>
              <a:avLst/>
              <a:gdLst/>
              <a:ahLst/>
              <a:cxnLst/>
              <a:rect l="l" t="t" r="r" b="b"/>
              <a:pathLst>
                <a:path w="3380" h="3268" extrusionOk="0">
                  <a:moveTo>
                    <a:pt x="1239" y="1"/>
                  </a:moveTo>
                  <a:cubicBezTo>
                    <a:pt x="945" y="1"/>
                    <a:pt x="651" y="110"/>
                    <a:pt x="441" y="330"/>
                  </a:cubicBezTo>
                  <a:cubicBezTo>
                    <a:pt x="0" y="751"/>
                    <a:pt x="0" y="1508"/>
                    <a:pt x="441" y="1930"/>
                  </a:cubicBezTo>
                  <a:lnTo>
                    <a:pt x="1779" y="3268"/>
                  </a:lnTo>
                  <a:lnTo>
                    <a:pt x="3379" y="1670"/>
                  </a:lnTo>
                  <a:lnTo>
                    <a:pt x="2039" y="330"/>
                  </a:lnTo>
                  <a:cubicBezTo>
                    <a:pt x="1828" y="110"/>
                    <a:pt x="1533" y="1"/>
                    <a:pt x="1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73"/>
            <p:cNvSpPr/>
            <p:nvPr/>
          </p:nvSpPr>
          <p:spPr>
            <a:xfrm>
              <a:off x="3927675" y="1222125"/>
              <a:ext cx="269750" cy="269525"/>
            </a:xfrm>
            <a:custGeom>
              <a:avLst/>
              <a:gdLst/>
              <a:ahLst/>
              <a:cxnLst/>
              <a:rect l="l" t="t" r="r" b="b"/>
              <a:pathLst>
                <a:path w="10790" h="10781" extrusionOk="0">
                  <a:moveTo>
                    <a:pt x="7604" y="1"/>
                  </a:moveTo>
                  <a:lnTo>
                    <a:pt x="644" y="6958"/>
                  </a:lnTo>
                  <a:cubicBezTo>
                    <a:pt x="227" y="7375"/>
                    <a:pt x="1" y="7935"/>
                    <a:pt x="10" y="8532"/>
                  </a:cubicBezTo>
                  <a:cubicBezTo>
                    <a:pt x="17" y="9125"/>
                    <a:pt x="255" y="9685"/>
                    <a:pt x="682" y="10111"/>
                  </a:cubicBezTo>
                  <a:cubicBezTo>
                    <a:pt x="1127" y="10556"/>
                    <a:pt x="1710" y="10780"/>
                    <a:pt x="2289" y="10780"/>
                  </a:cubicBezTo>
                  <a:cubicBezTo>
                    <a:pt x="2851" y="10780"/>
                    <a:pt x="3408" y="10568"/>
                    <a:pt x="3832" y="10147"/>
                  </a:cubicBezTo>
                  <a:lnTo>
                    <a:pt x="10790" y="3187"/>
                  </a:lnTo>
                  <a:lnTo>
                    <a:pt x="9511" y="1910"/>
                  </a:lnTo>
                  <a:lnTo>
                    <a:pt x="6078" y="5344"/>
                  </a:lnTo>
                  <a:cubicBezTo>
                    <a:pt x="6166" y="5523"/>
                    <a:pt x="6211" y="5720"/>
                    <a:pt x="6211" y="5925"/>
                  </a:cubicBezTo>
                  <a:cubicBezTo>
                    <a:pt x="6211" y="6285"/>
                    <a:pt x="6070" y="6620"/>
                    <a:pt x="5816" y="6875"/>
                  </a:cubicBezTo>
                  <a:lnTo>
                    <a:pt x="5339" y="7354"/>
                  </a:lnTo>
                  <a:cubicBezTo>
                    <a:pt x="5085" y="7606"/>
                    <a:pt x="4746" y="7747"/>
                    <a:pt x="4387" y="7747"/>
                  </a:cubicBezTo>
                  <a:cubicBezTo>
                    <a:pt x="4018" y="7747"/>
                    <a:pt x="3672" y="7599"/>
                    <a:pt x="3415" y="7332"/>
                  </a:cubicBezTo>
                  <a:cubicBezTo>
                    <a:pt x="2891" y="6808"/>
                    <a:pt x="2891" y="5954"/>
                    <a:pt x="3415" y="5430"/>
                  </a:cubicBezTo>
                  <a:lnTo>
                    <a:pt x="3894" y="4953"/>
                  </a:lnTo>
                  <a:cubicBezTo>
                    <a:pt x="4149" y="4699"/>
                    <a:pt x="4484" y="4558"/>
                    <a:pt x="4844" y="4558"/>
                  </a:cubicBezTo>
                  <a:cubicBezTo>
                    <a:pt x="5061" y="4558"/>
                    <a:pt x="5268" y="4611"/>
                    <a:pt x="5454" y="4703"/>
                  </a:cubicBezTo>
                  <a:lnTo>
                    <a:pt x="8880" y="1277"/>
                  </a:lnTo>
                  <a:lnTo>
                    <a:pt x="760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73"/>
            <p:cNvSpPr/>
            <p:nvPr/>
          </p:nvSpPr>
          <p:spPr>
            <a:xfrm>
              <a:off x="4024425" y="1358350"/>
              <a:ext cx="41025" cy="35125"/>
            </a:xfrm>
            <a:custGeom>
              <a:avLst/>
              <a:gdLst/>
              <a:ahLst/>
              <a:cxnLst/>
              <a:rect l="l" t="t" r="r" b="b"/>
              <a:pathLst>
                <a:path w="1641" h="1405" extrusionOk="0">
                  <a:moveTo>
                    <a:pt x="962" y="0"/>
                  </a:moveTo>
                  <a:cubicBezTo>
                    <a:pt x="858" y="0"/>
                    <a:pt x="750" y="40"/>
                    <a:pt x="655" y="136"/>
                  </a:cubicBezTo>
                  <a:lnTo>
                    <a:pt x="179" y="612"/>
                  </a:lnTo>
                  <a:cubicBezTo>
                    <a:pt x="0" y="788"/>
                    <a:pt x="0" y="1076"/>
                    <a:pt x="179" y="1252"/>
                  </a:cubicBezTo>
                  <a:cubicBezTo>
                    <a:pt x="264" y="1353"/>
                    <a:pt x="392" y="1404"/>
                    <a:pt x="519" y="1404"/>
                  </a:cubicBezTo>
                  <a:cubicBezTo>
                    <a:pt x="636" y="1404"/>
                    <a:pt x="754" y="1360"/>
                    <a:pt x="838" y="1271"/>
                  </a:cubicBezTo>
                  <a:lnTo>
                    <a:pt x="1315" y="795"/>
                  </a:lnTo>
                  <a:cubicBezTo>
                    <a:pt x="1641" y="469"/>
                    <a:pt x="1319" y="0"/>
                    <a:pt x="9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73"/>
            <p:cNvSpPr/>
            <p:nvPr/>
          </p:nvSpPr>
          <p:spPr>
            <a:xfrm>
              <a:off x="4205450" y="1110650"/>
              <a:ext cx="104550" cy="103475"/>
            </a:xfrm>
            <a:custGeom>
              <a:avLst/>
              <a:gdLst/>
              <a:ahLst/>
              <a:cxnLst/>
              <a:rect l="l" t="t" r="r" b="b"/>
              <a:pathLst>
                <a:path w="4182" h="4139" extrusionOk="0">
                  <a:moveTo>
                    <a:pt x="3692" y="0"/>
                  </a:moveTo>
                  <a:cubicBezTo>
                    <a:pt x="3578" y="0"/>
                    <a:pt x="3464" y="44"/>
                    <a:pt x="3377" y="131"/>
                  </a:cubicBezTo>
                  <a:lnTo>
                    <a:pt x="0" y="3507"/>
                  </a:lnTo>
                  <a:lnTo>
                    <a:pt x="631" y="4138"/>
                  </a:lnTo>
                  <a:lnTo>
                    <a:pt x="4008" y="762"/>
                  </a:lnTo>
                  <a:cubicBezTo>
                    <a:pt x="4182" y="588"/>
                    <a:pt x="4182" y="304"/>
                    <a:pt x="4008" y="131"/>
                  </a:cubicBezTo>
                  <a:cubicBezTo>
                    <a:pt x="3921" y="44"/>
                    <a:pt x="3807" y="0"/>
                    <a:pt x="36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 name="Google Shape;1090;p73"/>
          <p:cNvGrpSpPr/>
          <p:nvPr/>
        </p:nvGrpSpPr>
        <p:grpSpPr>
          <a:xfrm>
            <a:off x="5490649" y="1367563"/>
            <a:ext cx="380350" cy="381025"/>
            <a:chOff x="4745275" y="1110625"/>
            <a:chExt cx="380350" cy="381025"/>
          </a:xfrm>
        </p:grpSpPr>
        <p:sp>
          <p:nvSpPr>
            <p:cNvPr id="1091" name="Google Shape;1091;p73"/>
            <p:cNvSpPr/>
            <p:nvPr/>
          </p:nvSpPr>
          <p:spPr>
            <a:xfrm>
              <a:off x="4812425" y="1314150"/>
              <a:ext cx="22450" cy="38900"/>
            </a:xfrm>
            <a:custGeom>
              <a:avLst/>
              <a:gdLst/>
              <a:ahLst/>
              <a:cxnLst/>
              <a:rect l="l" t="t" r="r" b="b"/>
              <a:pathLst>
                <a:path w="898" h="1556" extrusionOk="0">
                  <a:moveTo>
                    <a:pt x="450" y="1"/>
                  </a:moveTo>
                  <a:cubicBezTo>
                    <a:pt x="191" y="518"/>
                    <a:pt x="5" y="965"/>
                    <a:pt x="0" y="1108"/>
                  </a:cubicBezTo>
                  <a:cubicBezTo>
                    <a:pt x="0" y="1356"/>
                    <a:pt x="203" y="1556"/>
                    <a:pt x="450" y="1556"/>
                  </a:cubicBezTo>
                  <a:cubicBezTo>
                    <a:pt x="696" y="1556"/>
                    <a:pt x="898" y="1356"/>
                    <a:pt x="898" y="1108"/>
                  </a:cubicBezTo>
                  <a:cubicBezTo>
                    <a:pt x="896" y="965"/>
                    <a:pt x="707" y="518"/>
                    <a:pt x="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73"/>
            <p:cNvSpPr/>
            <p:nvPr/>
          </p:nvSpPr>
          <p:spPr>
            <a:xfrm>
              <a:off x="4745275" y="1110625"/>
              <a:ext cx="156750" cy="381025"/>
            </a:xfrm>
            <a:custGeom>
              <a:avLst/>
              <a:gdLst/>
              <a:ahLst/>
              <a:cxnLst/>
              <a:rect l="l" t="t" r="r" b="b"/>
              <a:pathLst>
                <a:path w="6270" h="15241" extrusionOk="0">
                  <a:moveTo>
                    <a:pt x="3117" y="4968"/>
                  </a:moveTo>
                  <a:cubicBezTo>
                    <a:pt x="3365" y="4968"/>
                    <a:pt x="3565" y="5168"/>
                    <a:pt x="3565" y="5415"/>
                  </a:cubicBezTo>
                  <a:cubicBezTo>
                    <a:pt x="3565" y="5663"/>
                    <a:pt x="3365" y="5863"/>
                    <a:pt x="3117" y="5863"/>
                  </a:cubicBezTo>
                  <a:cubicBezTo>
                    <a:pt x="2872" y="5863"/>
                    <a:pt x="2670" y="5663"/>
                    <a:pt x="2670" y="5415"/>
                  </a:cubicBezTo>
                  <a:cubicBezTo>
                    <a:pt x="2670" y="5168"/>
                    <a:pt x="2872" y="4968"/>
                    <a:pt x="3117" y="4968"/>
                  </a:cubicBezTo>
                  <a:close/>
                  <a:moveTo>
                    <a:pt x="3136" y="6754"/>
                  </a:moveTo>
                  <a:cubicBezTo>
                    <a:pt x="3296" y="6754"/>
                    <a:pt x="3443" y="6839"/>
                    <a:pt x="3522" y="6978"/>
                  </a:cubicBezTo>
                  <a:cubicBezTo>
                    <a:pt x="3532" y="6994"/>
                    <a:pt x="3755" y="7385"/>
                    <a:pt x="3982" y="7842"/>
                  </a:cubicBezTo>
                  <a:cubicBezTo>
                    <a:pt x="4420" y="8723"/>
                    <a:pt x="4477" y="9056"/>
                    <a:pt x="4477" y="9249"/>
                  </a:cubicBezTo>
                  <a:cubicBezTo>
                    <a:pt x="4477" y="9990"/>
                    <a:pt x="3874" y="10590"/>
                    <a:pt x="3136" y="10590"/>
                  </a:cubicBezTo>
                  <a:cubicBezTo>
                    <a:pt x="2396" y="10590"/>
                    <a:pt x="1793" y="9990"/>
                    <a:pt x="1793" y="9249"/>
                  </a:cubicBezTo>
                  <a:cubicBezTo>
                    <a:pt x="1793" y="9056"/>
                    <a:pt x="1850" y="8723"/>
                    <a:pt x="2289" y="7842"/>
                  </a:cubicBezTo>
                  <a:cubicBezTo>
                    <a:pt x="2515" y="7385"/>
                    <a:pt x="2739" y="6994"/>
                    <a:pt x="2748" y="6978"/>
                  </a:cubicBezTo>
                  <a:cubicBezTo>
                    <a:pt x="2829" y="6839"/>
                    <a:pt x="2974" y="6754"/>
                    <a:pt x="3136" y="6754"/>
                  </a:cubicBezTo>
                  <a:close/>
                  <a:moveTo>
                    <a:pt x="2235" y="11337"/>
                  </a:moveTo>
                  <a:cubicBezTo>
                    <a:pt x="2289" y="11337"/>
                    <a:pt x="2344" y="11347"/>
                    <a:pt x="2398" y="11368"/>
                  </a:cubicBezTo>
                  <a:cubicBezTo>
                    <a:pt x="2648" y="11465"/>
                    <a:pt x="2890" y="11513"/>
                    <a:pt x="3129" y="11513"/>
                  </a:cubicBezTo>
                  <a:cubicBezTo>
                    <a:pt x="3366" y="11513"/>
                    <a:pt x="3599" y="11466"/>
                    <a:pt x="3832" y="11371"/>
                  </a:cubicBezTo>
                  <a:cubicBezTo>
                    <a:pt x="3887" y="11348"/>
                    <a:pt x="3945" y="11337"/>
                    <a:pt x="4001" y="11337"/>
                  </a:cubicBezTo>
                  <a:cubicBezTo>
                    <a:pt x="4177" y="11337"/>
                    <a:pt x="4342" y="11441"/>
                    <a:pt x="4413" y="11614"/>
                  </a:cubicBezTo>
                  <a:cubicBezTo>
                    <a:pt x="4505" y="11842"/>
                    <a:pt x="4398" y="12104"/>
                    <a:pt x="4170" y="12197"/>
                  </a:cubicBezTo>
                  <a:cubicBezTo>
                    <a:pt x="3829" y="12335"/>
                    <a:pt x="3482" y="12407"/>
                    <a:pt x="3129" y="12407"/>
                  </a:cubicBezTo>
                  <a:cubicBezTo>
                    <a:pt x="2781" y="12407"/>
                    <a:pt x="2429" y="12338"/>
                    <a:pt x="2074" y="12199"/>
                  </a:cubicBezTo>
                  <a:cubicBezTo>
                    <a:pt x="1843" y="12111"/>
                    <a:pt x="1731" y="11852"/>
                    <a:pt x="1819" y="11621"/>
                  </a:cubicBezTo>
                  <a:cubicBezTo>
                    <a:pt x="1889" y="11446"/>
                    <a:pt x="2056" y="11337"/>
                    <a:pt x="2235" y="11337"/>
                  </a:cubicBezTo>
                  <a:close/>
                  <a:moveTo>
                    <a:pt x="2238" y="14163"/>
                  </a:moveTo>
                  <a:cubicBezTo>
                    <a:pt x="2291" y="14163"/>
                    <a:pt x="2345" y="14172"/>
                    <a:pt x="2398" y="14193"/>
                  </a:cubicBezTo>
                  <a:cubicBezTo>
                    <a:pt x="2649" y="14290"/>
                    <a:pt x="2893" y="14339"/>
                    <a:pt x="3133" y="14339"/>
                  </a:cubicBezTo>
                  <a:cubicBezTo>
                    <a:pt x="3369" y="14339"/>
                    <a:pt x="3600" y="14292"/>
                    <a:pt x="3832" y="14197"/>
                  </a:cubicBezTo>
                  <a:cubicBezTo>
                    <a:pt x="3888" y="14174"/>
                    <a:pt x="3946" y="14163"/>
                    <a:pt x="4002" y="14163"/>
                  </a:cubicBezTo>
                  <a:cubicBezTo>
                    <a:pt x="4177" y="14163"/>
                    <a:pt x="4342" y="14268"/>
                    <a:pt x="4413" y="14440"/>
                  </a:cubicBezTo>
                  <a:cubicBezTo>
                    <a:pt x="4505" y="14669"/>
                    <a:pt x="4398" y="14928"/>
                    <a:pt x="4170" y="15024"/>
                  </a:cubicBezTo>
                  <a:cubicBezTo>
                    <a:pt x="3829" y="15162"/>
                    <a:pt x="3482" y="15231"/>
                    <a:pt x="3129" y="15231"/>
                  </a:cubicBezTo>
                  <a:cubicBezTo>
                    <a:pt x="2781" y="15231"/>
                    <a:pt x="2429" y="15164"/>
                    <a:pt x="2074" y="15026"/>
                  </a:cubicBezTo>
                  <a:cubicBezTo>
                    <a:pt x="1846" y="14935"/>
                    <a:pt x="1731" y="14678"/>
                    <a:pt x="1819" y="14447"/>
                  </a:cubicBezTo>
                  <a:cubicBezTo>
                    <a:pt x="1889" y="14271"/>
                    <a:pt x="2058" y="14163"/>
                    <a:pt x="2238" y="14163"/>
                  </a:cubicBezTo>
                  <a:close/>
                  <a:moveTo>
                    <a:pt x="3136" y="1"/>
                  </a:moveTo>
                  <a:cubicBezTo>
                    <a:pt x="1407" y="1"/>
                    <a:pt x="0" y="1408"/>
                    <a:pt x="0" y="3137"/>
                  </a:cubicBezTo>
                  <a:lnTo>
                    <a:pt x="0" y="15240"/>
                  </a:lnTo>
                  <a:lnTo>
                    <a:pt x="6270" y="15240"/>
                  </a:lnTo>
                  <a:lnTo>
                    <a:pt x="6270" y="5901"/>
                  </a:lnTo>
                  <a:lnTo>
                    <a:pt x="4610" y="5539"/>
                  </a:lnTo>
                  <a:cubicBezTo>
                    <a:pt x="3998" y="5408"/>
                    <a:pt x="3555" y="4856"/>
                    <a:pt x="3555" y="4232"/>
                  </a:cubicBezTo>
                  <a:lnTo>
                    <a:pt x="3555" y="4075"/>
                  </a:lnTo>
                  <a:lnTo>
                    <a:pt x="3148" y="4075"/>
                  </a:lnTo>
                  <a:cubicBezTo>
                    <a:pt x="2901" y="4075"/>
                    <a:pt x="2700" y="3875"/>
                    <a:pt x="2700" y="3630"/>
                  </a:cubicBezTo>
                  <a:cubicBezTo>
                    <a:pt x="2700" y="3382"/>
                    <a:pt x="2901" y="3182"/>
                    <a:pt x="3148" y="3182"/>
                  </a:cubicBezTo>
                  <a:lnTo>
                    <a:pt x="3555" y="3182"/>
                  </a:lnTo>
                  <a:lnTo>
                    <a:pt x="3555" y="3020"/>
                  </a:lnTo>
                  <a:cubicBezTo>
                    <a:pt x="3555" y="2396"/>
                    <a:pt x="3998" y="1846"/>
                    <a:pt x="4610" y="1713"/>
                  </a:cubicBezTo>
                  <a:lnTo>
                    <a:pt x="5782" y="1458"/>
                  </a:lnTo>
                  <a:cubicBezTo>
                    <a:pt x="5225" y="582"/>
                    <a:pt x="4248" y="1"/>
                    <a:pt x="3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73"/>
            <p:cNvSpPr/>
            <p:nvPr/>
          </p:nvSpPr>
          <p:spPr>
            <a:xfrm>
              <a:off x="4856475" y="1164675"/>
              <a:ext cx="57350" cy="73200"/>
            </a:xfrm>
            <a:custGeom>
              <a:avLst/>
              <a:gdLst/>
              <a:ahLst/>
              <a:cxnLst/>
              <a:rect l="l" t="t" r="r" b="b"/>
              <a:pathLst>
                <a:path w="2294" h="2928" extrusionOk="0">
                  <a:moveTo>
                    <a:pt x="2293" y="1"/>
                  </a:moveTo>
                  <a:lnTo>
                    <a:pt x="350" y="422"/>
                  </a:lnTo>
                  <a:cubicBezTo>
                    <a:pt x="146" y="467"/>
                    <a:pt x="0" y="648"/>
                    <a:pt x="0" y="858"/>
                  </a:cubicBezTo>
                  <a:lnTo>
                    <a:pt x="0" y="2070"/>
                  </a:lnTo>
                  <a:cubicBezTo>
                    <a:pt x="0" y="2280"/>
                    <a:pt x="146" y="2461"/>
                    <a:pt x="350" y="2506"/>
                  </a:cubicBezTo>
                  <a:lnTo>
                    <a:pt x="2293" y="2927"/>
                  </a:lnTo>
                  <a:lnTo>
                    <a:pt x="22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73"/>
            <p:cNvSpPr/>
            <p:nvPr/>
          </p:nvSpPr>
          <p:spPr>
            <a:xfrm>
              <a:off x="4936125" y="1128000"/>
              <a:ext cx="189500" cy="146550"/>
            </a:xfrm>
            <a:custGeom>
              <a:avLst/>
              <a:gdLst/>
              <a:ahLst/>
              <a:cxnLst/>
              <a:rect l="l" t="t" r="r" b="b"/>
              <a:pathLst>
                <a:path w="7580" h="5862" extrusionOk="0">
                  <a:moveTo>
                    <a:pt x="4496" y="1975"/>
                  </a:moveTo>
                  <a:cubicBezTo>
                    <a:pt x="4744" y="1975"/>
                    <a:pt x="4944" y="2175"/>
                    <a:pt x="4944" y="2420"/>
                  </a:cubicBezTo>
                  <a:lnTo>
                    <a:pt x="4944" y="2501"/>
                  </a:lnTo>
                  <a:cubicBezTo>
                    <a:pt x="5134" y="2551"/>
                    <a:pt x="5272" y="2725"/>
                    <a:pt x="5272" y="2932"/>
                  </a:cubicBezTo>
                  <a:cubicBezTo>
                    <a:pt x="5272" y="3137"/>
                    <a:pt x="5134" y="3311"/>
                    <a:pt x="4944" y="3361"/>
                  </a:cubicBezTo>
                  <a:lnTo>
                    <a:pt x="4944" y="3442"/>
                  </a:lnTo>
                  <a:cubicBezTo>
                    <a:pt x="4944" y="3687"/>
                    <a:pt x="4744" y="3887"/>
                    <a:pt x="4496" y="3887"/>
                  </a:cubicBezTo>
                  <a:cubicBezTo>
                    <a:pt x="4251" y="3887"/>
                    <a:pt x="4051" y="3687"/>
                    <a:pt x="4051" y="3442"/>
                  </a:cubicBezTo>
                  <a:lnTo>
                    <a:pt x="4051" y="3377"/>
                  </a:lnTo>
                  <a:lnTo>
                    <a:pt x="3158" y="3377"/>
                  </a:lnTo>
                  <a:lnTo>
                    <a:pt x="3158" y="3442"/>
                  </a:lnTo>
                  <a:cubicBezTo>
                    <a:pt x="3158" y="3687"/>
                    <a:pt x="2958" y="3887"/>
                    <a:pt x="2710" y="3887"/>
                  </a:cubicBezTo>
                  <a:cubicBezTo>
                    <a:pt x="2465" y="3887"/>
                    <a:pt x="2265" y="3687"/>
                    <a:pt x="2265" y="3442"/>
                  </a:cubicBezTo>
                  <a:lnTo>
                    <a:pt x="2265" y="3361"/>
                  </a:lnTo>
                  <a:cubicBezTo>
                    <a:pt x="2074" y="3311"/>
                    <a:pt x="1934" y="3137"/>
                    <a:pt x="1934" y="2932"/>
                  </a:cubicBezTo>
                  <a:cubicBezTo>
                    <a:pt x="1934" y="2725"/>
                    <a:pt x="2074" y="2551"/>
                    <a:pt x="2265" y="2501"/>
                  </a:cubicBezTo>
                  <a:lnTo>
                    <a:pt x="2265" y="2420"/>
                  </a:lnTo>
                  <a:cubicBezTo>
                    <a:pt x="2265" y="2175"/>
                    <a:pt x="2465" y="1975"/>
                    <a:pt x="2710" y="1975"/>
                  </a:cubicBezTo>
                  <a:cubicBezTo>
                    <a:pt x="2958" y="1975"/>
                    <a:pt x="3158" y="2175"/>
                    <a:pt x="3158" y="2420"/>
                  </a:cubicBezTo>
                  <a:lnTo>
                    <a:pt x="3158" y="2485"/>
                  </a:lnTo>
                  <a:lnTo>
                    <a:pt x="4051" y="2485"/>
                  </a:lnTo>
                  <a:lnTo>
                    <a:pt x="4051" y="2420"/>
                  </a:lnTo>
                  <a:cubicBezTo>
                    <a:pt x="4051" y="2175"/>
                    <a:pt x="4251" y="1975"/>
                    <a:pt x="4496" y="1975"/>
                  </a:cubicBezTo>
                  <a:close/>
                  <a:moveTo>
                    <a:pt x="1951" y="1"/>
                  </a:moveTo>
                  <a:cubicBezTo>
                    <a:pt x="1886" y="1"/>
                    <a:pt x="1824" y="15"/>
                    <a:pt x="1765" y="41"/>
                  </a:cubicBezTo>
                  <a:lnTo>
                    <a:pt x="641" y="556"/>
                  </a:lnTo>
                  <a:lnTo>
                    <a:pt x="260" y="730"/>
                  </a:lnTo>
                  <a:cubicBezTo>
                    <a:pt x="103" y="803"/>
                    <a:pt x="0" y="961"/>
                    <a:pt x="0" y="1137"/>
                  </a:cubicBezTo>
                  <a:lnTo>
                    <a:pt x="0" y="4725"/>
                  </a:lnTo>
                  <a:cubicBezTo>
                    <a:pt x="0" y="4901"/>
                    <a:pt x="103" y="5059"/>
                    <a:pt x="260" y="5132"/>
                  </a:cubicBezTo>
                  <a:lnTo>
                    <a:pt x="641" y="5306"/>
                  </a:lnTo>
                  <a:lnTo>
                    <a:pt x="1765" y="5821"/>
                  </a:lnTo>
                  <a:cubicBezTo>
                    <a:pt x="1824" y="5847"/>
                    <a:pt x="1886" y="5861"/>
                    <a:pt x="1951" y="5861"/>
                  </a:cubicBezTo>
                  <a:lnTo>
                    <a:pt x="4596" y="5861"/>
                  </a:lnTo>
                  <a:cubicBezTo>
                    <a:pt x="6211" y="5861"/>
                    <a:pt x="7549" y="4573"/>
                    <a:pt x="7563" y="2961"/>
                  </a:cubicBezTo>
                  <a:cubicBezTo>
                    <a:pt x="7580" y="1332"/>
                    <a:pt x="6258" y="1"/>
                    <a:pt x="46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 name="Google Shape;1095;p73"/>
          <p:cNvGrpSpPr/>
          <p:nvPr/>
        </p:nvGrpSpPr>
        <p:grpSpPr>
          <a:xfrm>
            <a:off x="6308689" y="1367563"/>
            <a:ext cx="297075" cy="381025"/>
            <a:chOff x="5274375" y="1110625"/>
            <a:chExt cx="297075" cy="381025"/>
          </a:xfrm>
        </p:grpSpPr>
        <p:sp>
          <p:nvSpPr>
            <p:cNvPr id="1096" name="Google Shape;1096;p73"/>
            <p:cNvSpPr/>
            <p:nvPr/>
          </p:nvSpPr>
          <p:spPr>
            <a:xfrm>
              <a:off x="5356750" y="1110625"/>
              <a:ext cx="135700" cy="57475"/>
            </a:xfrm>
            <a:custGeom>
              <a:avLst/>
              <a:gdLst/>
              <a:ahLst/>
              <a:cxnLst/>
              <a:rect l="l" t="t" r="r" b="b"/>
              <a:pathLst>
                <a:path w="5428" h="2299" extrusionOk="0">
                  <a:moveTo>
                    <a:pt x="1149" y="1"/>
                  </a:moveTo>
                  <a:cubicBezTo>
                    <a:pt x="515" y="1"/>
                    <a:pt x="1" y="515"/>
                    <a:pt x="1" y="1148"/>
                  </a:cubicBezTo>
                  <a:cubicBezTo>
                    <a:pt x="1" y="1782"/>
                    <a:pt x="515" y="2298"/>
                    <a:pt x="1149" y="2298"/>
                  </a:cubicBezTo>
                  <a:lnTo>
                    <a:pt x="4280" y="2298"/>
                  </a:lnTo>
                  <a:cubicBezTo>
                    <a:pt x="4913" y="2298"/>
                    <a:pt x="5428" y="1782"/>
                    <a:pt x="5428" y="1148"/>
                  </a:cubicBezTo>
                  <a:cubicBezTo>
                    <a:pt x="5428" y="515"/>
                    <a:pt x="4913" y="1"/>
                    <a:pt x="42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73"/>
            <p:cNvSpPr/>
            <p:nvPr/>
          </p:nvSpPr>
          <p:spPr>
            <a:xfrm>
              <a:off x="5274375" y="1190400"/>
              <a:ext cx="293100" cy="233450"/>
            </a:xfrm>
            <a:custGeom>
              <a:avLst/>
              <a:gdLst/>
              <a:ahLst/>
              <a:cxnLst/>
              <a:rect l="l" t="t" r="r" b="b"/>
              <a:pathLst>
                <a:path w="11724" h="9338" extrusionOk="0">
                  <a:moveTo>
                    <a:pt x="6611" y="5606"/>
                  </a:moveTo>
                  <a:cubicBezTo>
                    <a:pt x="6858" y="5606"/>
                    <a:pt x="7058" y="5806"/>
                    <a:pt x="7058" y="6053"/>
                  </a:cubicBezTo>
                  <a:cubicBezTo>
                    <a:pt x="7058" y="6299"/>
                    <a:pt x="6858" y="6499"/>
                    <a:pt x="6611" y="6499"/>
                  </a:cubicBezTo>
                  <a:cubicBezTo>
                    <a:pt x="6365" y="6499"/>
                    <a:pt x="6165" y="6299"/>
                    <a:pt x="6165" y="6053"/>
                  </a:cubicBezTo>
                  <a:cubicBezTo>
                    <a:pt x="6165" y="5806"/>
                    <a:pt x="6365" y="5606"/>
                    <a:pt x="6611" y="5606"/>
                  </a:cubicBezTo>
                  <a:close/>
                  <a:moveTo>
                    <a:pt x="4601" y="6496"/>
                  </a:moveTo>
                  <a:cubicBezTo>
                    <a:pt x="4846" y="6496"/>
                    <a:pt x="5046" y="6696"/>
                    <a:pt x="5046" y="6942"/>
                  </a:cubicBezTo>
                  <a:cubicBezTo>
                    <a:pt x="5046" y="7189"/>
                    <a:pt x="4846" y="7389"/>
                    <a:pt x="4601" y="7389"/>
                  </a:cubicBezTo>
                  <a:cubicBezTo>
                    <a:pt x="4353" y="7389"/>
                    <a:pt x="4153" y="7189"/>
                    <a:pt x="4153" y="6942"/>
                  </a:cubicBezTo>
                  <a:cubicBezTo>
                    <a:pt x="4153" y="6696"/>
                    <a:pt x="4353" y="6496"/>
                    <a:pt x="4601" y="6496"/>
                  </a:cubicBezTo>
                  <a:close/>
                  <a:moveTo>
                    <a:pt x="8151" y="7225"/>
                  </a:moveTo>
                  <a:cubicBezTo>
                    <a:pt x="8399" y="7225"/>
                    <a:pt x="8599" y="7425"/>
                    <a:pt x="8599" y="7670"/>
                  </a:cubicBezTo>
                  <a:cubicBezTo>
                    <a:pt x="8599" y="7918"/>
                    <a:pt x="8399" y="8118"/>
                    <a:pt x="8151" y="8118"/>
                  </a:cubicBezTo>
                  <a:cubicBezTo>
                    <a:pt x="7906" y="8118"/>
                    <a:pt x="7706" y="7918"/>
                    <a:pt x="7706" y="7670"/>
                  </a:cubicBezTo>
                  <a:cubicBezTo>
                    <a:pt x="7706" y="7425"/>
                    <a:pt x="7906" y="7225"/>
                    <a:pt x="8151" y="7225"/>
                  </a:cubicBezTo>
                  <a:close/>
                  <a:moveTo>
                    <a:pt x="4284" y="0"/>
                  </a:moveTo>
                  <a:lnTo>
                    <a:pt x="4284" y="3982"/>
                  </a:lnTo>
                  <a:lnTo>
                    <a:pt x="150" y="8361"/>
                  </a:lnTo>
                  <a:cubicBezTo>
                    <a:pt x="38" y="8477"/>
                    <a:pt x="0" y="8644"/>
                    <a:pt x="48" y="8797"/>
                  </a:cubicBezTo>
                  <a:lnTo>
                    <a:pt x="212" y="9337"/>
                  </a:lnTo>
                  <a:cubicBezTo>
                    <a:pt x="1136" y="8930"/>
                    <a:pt x="2020" y="8530"/>
                    <a:pt x="3420" y="8292"/>
                  </a:cubicBezTo>
                  <a:cubicBezTo>
                    <a:pt x="3591" y="8263"/>
                    <a:pt x="3764" y="8248"/>
                    <a:pt x="3937" y="8248"/>
                  </a:cubicBezTo>
                  <a:cubicBezTo>
                    <a:pt x="4180" y="8248"/>
                    <a:pt x="4422" y="8277"/>
                    <a:pt x="4658" y="8337"/>
                  </a:cubicBezTo>
                  <a:cubicBezTo>
                    <a:pt x="5013" y="8425"/>
                    <a:pt x="5413" y="8556"/>
                    <a:pt x="5846" y="8689"/>
                  </a:cubicBezTo>
                  <a:cubicBezTo>
                    <a:pt x="6482" y="8889"/>
                    <a:pt x="7201" y="9118"/>
                    <a:pt x="7506" y="9118"/>
                  </a:cubicBezTo>
                  <a:cubicBezTo>
                    <a:pt x="7977" y="9118"/>
                    <a:pt x="10040" y="8632"/>
                    <a:pt x="11723" y="8206"/>
                  </a:cubicBezTo>
                  <a:lnTo>
                    <a:pt x="7754" y="3982"/>
                  </a:lnTo>
                  <a:lnTo>
                    <a:pt x="77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73"/>
            <p:cNvSpPr/>
            <p:nvPr/>
          </p:nvSpPr>
          <p:spPr>
            <a:xfrm>
              <a:off x="5286225" y="1417500"/>
              <a:ext cx="285225" cy="74150"/>
            </a:xfrm>
            <a:custGeom>
              <a:avLst/>
              <a:gdLst/>
              <a:ahLst/>
              <a:cxnLst/>
              <a:rect l="l" t="t" r="r" b="b"/>
              <a:pathLst>
                <a:path w="11409" h="2966" extrusionOk="0">
                  <a:moveTo>
                    <a:pt x="11409" y="1"/>
                  </a:moveTo>
                  <a:cubicBezTo>
                    <a:pt x="9978" y="365"/>
                    <a:pt x="7665" y="927"/>
                    <a:pt x="7032" y="927"/>
                  </a:cubicBezTo>
                  <a:cubicBezTo>
                    <a:pt x="6589" y="927"/>
                    <a:pt x="5868" y="698"/>
                    <a:pt x="5103" y="458"/>
                  </a:cubicBezTo>
                  <a:cubicBezTo>
                    <a:pt x="4817" y="367"/>
                    <a:pt x="4513" y="270"/>
                    <a:pt x="4236" y="194"/>
                  </a:cubicBezTo>
                  <a:cubicBezTo>
                    <a:pt x="3969" y="117"/>
                    <a:pt x="3691" y="79"/>
                    <a:pt x="3414" y="79"/>
                  </a:cubicBezTo>
                  <a:cubicBezTo>
                    <a:pt x="3223" y="79"/>
                    <a:pt x="3032" y="97"/>
                    <a:pt x="2843" y="134"/>
                  </a:cubicBezTo>
                  <a:cubicBezTo>
                    <a:pt x="1658" y="363"/>
                    <a:pt x="900" y="717"/>
                    <a:pt x="0" y="1113"/>
                  </a:cubicBezTo>
                  <a:lnTo>
                    <a:pt x="469" y="2649"/>
                  </a:lnTo>
                  <a:cubicBezTo>
                    <a:pt x="527" y="2837"/>
                    <a:pt x="700" y="2965"/>
                    <a:pt x="896" y="2965"/>
                  </a:cubicBezTo>
                  <a:lnTo>
                    <a:pt x="10173" y="2965"/>
                  </a:lnTo>
                  <a:cubicBezTo>
                    <a:pt x="10370" y="2965"/>
                    <a:pt x="10544" y="2837"/>
                    <a:pt x="10601" y="2649"/>
                  </a:cubicBezTo>
                  <a:lnTo>
                    <a:pt x="114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 name="Google Shape;1099;p73"/>
          <p:cNvGrpSpPr/>
          <p:nvPr/>
        </p:nvGrpSpPr>
        <p:grpSpPr>
          <a:xfrm>
            <a:off x="6967013" y="1368188"/>
            <a:ext cx="381025" cy="379775"/>
            <a:chOff x="5751625" y="1110625"/>
            <a:chExt cx="381025" cy="379775"/>
          </a:xfrm>
        </p:grpSpPr>
        <p:sp>
          <p:nvSpPr>
            <p:cNvPr id="1100" name="Google Shape;1100;p73"/>
            <p:cNvSpPr/>
            <p:nvPr/>
          </p:nvSpPr>
          <p:spPr>
            <a:xfrm>
              <a:off x="5864075" y="1380900"/>
              <a:ext cx="184150" cy="25625"/>
            </a:xfrm>
            <a:custGeom>
              <a:avLst/>
              <a:gdLst/>
              <a:ahLst/>
              <a:cxnLst/>
              <a:rect l="l" t="t" r="r" b="b"/>
              <a:pathLst>
                <a:path w="7366" h="1025" extrusionOk="0">
                  <a:moveTo>
                    <a:pt x="1" y="0"/>
                  </a:moveTo>
                  <a:lnTo>
                    <a:pt x="1" y="1024"/>
                  </a:lnTo>
                  <a:lnTo>
                    <a:pt x="7366" y="1024"/>
                  </a:lnTo>
                  <a:lnTo>
                    <a:pt x="73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73"/>
            <p:cNvSpPr/>
            <p:nvPr/>
          </p:nvSpPr>
          <p:spPr>
            <a:xfrm>
              <a:off x="5864075" y="1178025"/>
              <a:ext cx="184150" cy="82875"/>
            </a:xfrm>
            <a:custGeom>
              <a:avLst/>
              <a:gdLst/>
              <a:ahLst/>
              <a:cxnLst/>
              <a:rect l="l" t="t" r="r" b="b"/>
              <a:pathLst>
                <a:path w="7366" h="3315" extrusionOk="0">
                  <a:moveTo>
                    <a:pt x="1" y="0"/>
                  </a:moveTo>
                  <a:lnTo>
                    <a:pt x="1" y="3315"/>
                  </a:lnTo>
                  <a:lnTo>
                    <a:pt x="1806" y="3315"/>
                  </a:lnTo>
                  <a:lnTo>
                    <a:pt x="1806" y="2172"/>
                  </a:lnTo>
                  <a:lnTo>
                    <a:pt x="1727" y="2172"/>
                  </a:lnTo>
                  <a:cubicBezTo>
                    <a:pt x="1482" y="2172"/>
                    <a:pt x="1282" y="1972"/>
                    <a:pt x="1282" y="1727"/>
                  </a:cubicBezTo>
                  <a:cubicBezTo>
                    <a:pt x="1282" y="1479"/>
                    <a:pt x="1482" y="1279"/>
                    <a:pt x="1727" y="1279"/>
                  </a:cubicBezTo>
                  <a:lnTo>
                    <a:pt x="2775" y="1279"/>
                  </a:lnTo>
                  <a:cubicBezTo>
                    <a:pt x="3020" y="1279"/>
                    <a:pt x="3220" y="1479"/>
                    <a:pt x="3220" y="1727"/>
                  </a:cubicBezTo>
                  <a:cubicBezTo>
                    <a:pt x="3220" y="1972"/>
                    <a:pt x="3020" y="2172"/>
                    <a:pt x="2775" y="2172"/>
                  </a:cubicBezTo>
                  <a:lnTo>
                    <a:pt x="2699" y="2172"/>
                  </a:lnTo>
                  <a:lnTo>
                    <a:pt x="2699" y="3315"/>
                  </a:lnTo>
                  <a:lnTo>
                    <a:pt x="4668" y="3315"/>
                  </a:lnTo>
                  <a:lnTo>
                    <a:pt x="4668" y="2172"/>
                  </a:lnTo>
                  <a:lnTo>
                    <a:pt x="4592" y="2172"/>
                  </a:lnTo>
                  <a:cubicBezTo>
                    <a:pt x="4346" y="2172"/>
                    <a:pt x="4146" y="1972"/>
                    <a:pt x="4146" y="1727"/>
                  </a:cubicBezTo>
                  <a:cubicBezTo>
                    <a:pt x="4146" y="1479"/>
                    <a:pt x="4346" y="1279"/>
                    <a:pt x="4592" y="1279"/>
                  </a:cubicBezTo>
                  <a:lnTo>
                    <a:pt x="5639" y="1279"/>
                  </a:lnTo>
                  <a:cubicBezTo>
                    <a:pt x="5885" y="1279"/>
                    <a:pt x="6085" y="1479"/>
                    <a:pt x="6085" y="1727"/>
                  </a:cubicBezTo>
                  <a:cubicBezTo>
                    <a:pt x="6085" y="1972"/>
                    <a:pt x="5885" y="2172"/>
                    <a:pt x="5639" y="2172"/>
                  </a:cubicBezTo>
                  <a:lnTo>
                    <a:pt x="5561" y="2172"/>
                  </a:lnTo>
                  <a:lnTo>
                    <a:pt x="5561" y="3315"/>
                  </a:lnTo>
                  <a:lnTo>
                    <a:pt x="7366" y="3315"/>
                  </a:lnTo>
                  <a:lnTo>
                    <a:pt x="73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73"/>
            <p:cNvSpPr/>
            <p:nvPr/>
          </p:nvSpPr>
          <p:spPr>
            <a:xfrm>
              <a:off x="5751625" y="1247675"/>
              <a:ext cx="22700" cy="89250"/>
            </a:xfrm>
            <a:custGeom>
              <a:avLst/>
              <a:gdLst/>
              <a:ahLst/>
              <a:cxnLst/>
              <a:rect l="l" t="t" r="r" b="b"/>
              <a:pathLst>
                <a:path w="908" h="3570" extrusionOk="0">
                  <a:moveTo>
                    <a:pt x="446" y="0"/>
                  </a:moveTo>
                  <a:cubicBezTo>
                    <a:pt x="201" y="0"/>
                    <a:pt x="1" y="200"/>
                    <a:pt x="1" y="445"/>
                  </a:cubicBezTo>
                  <a:lnTo>
                    <a:pt x="1" y="3122"/>
                  </a:lnTo>
                  <a:cubicBezTo>
                    <a:pt x="1" y="3370"/>
                    <a:pt x="201" y="3570"/>
                    <a:pt x="446" y="3570"/>
                  </a:cubicBezTo>
                  <a:lnTo>
                    <a:pt x="908" y="3570"/>
                  </a:lnTo>
                  <a:lnTo>
                    <a:pt x="9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73"/>
            <p:cNvSpPr/>
            <p:nvPr/>
          </p:nvSpPr>
          <p:spPr>
            <a:xfrm>
              <a:off x="5796625" y="1110625"/>
              <a:ext cx="319050" cy="379775"/>
            </a:xfrm>
            <a:custGeom>
              <a:avLst/>
              <a:gdLst/>
              <a:ahLst/>
              <a:cxnLst/>
              <a:rect l="l" t="t" r="r" b="b"/>
              <a:pathLst>
                <a:path w="12762" h="15191" extrusionOk="0">
                  <a:moveTo>
                    <a:pt x="448" y="1"/>
                  </a:moveTo>
                  <a:cubicBezTo>
                    <a:pt x="201" y="1"/>
                    <a:pt x="1" y="201"/>
                    <a:pt x="1" y="446"/>
                  </a:cubicBezTo>
                  <a:lnTo>
                    <a:pt x="1" y="14085"/>
                  </a:lnTo>
                  <a:cubicBezTo>
                    <a:pt x="1" y="14331"/>
                    <a:pt x="201" y="14531"/>
                    <a:pt x="448" y="14531"/>
                  </a:cubicBezTo>
                  <a:lnTo>
                    <a:pt x="2706" y="14531"/>
                  </a:lnTo>
                  <a:lnTo>
                    <a:pt x="2706" y="14743"/>
                  </a:lnTo>
                  <a:cubicBezTo>
                    <a:pt x="2706" y="14990"/>
                    <a:pt x="2906" y="15190"/>
                    <a:pt x="3153" y="15190"/>
                  </a:cubicBezTo>
                  <a:cubicBezTo>
                    <a:pt x="3399" y="15190"/>
                    <a:pt x="3599" y="14990"/>
                    <a:pt x="3599" y="14743"/>
                  </a:cubicBezTo>
                  <a:lnTo>
                    <a:pt x="3599" y="14531"/>
                  </a:lnTo>
                  <a:lnTo>
                    <a:pt x="9164" y="14531"/>
                  </a:lnTo>
                  <a:lnTo>
                    <a:pt x="9164" y="14743"/>
                  </a:lnTo>
                  <a:cubicBezTo>
                    <a:pt x="9164" y="14990"/>
                    <a:pt x="9364" y="15190"/>
                    <a:pt x="9609" y="15190"/>
                  </a:cubicBezTo>
                  <a:cubicBezTo>
                    <a:pt x="9857" y="15190"/>
                    <a:pt x="10057" y="14990"/>
                    <a:pt x="10057" y="14743"/>
                  </a:cubicBezTo>
                  <a:lnTo>
                    <a:pt x="10057" y="14531"/>
                  </a:lnTo>
                  <a:lnTo>
                    <a:pt x="12314" y="14531"/>
                  </a:lnTo>
                  <a:cubicBezTo>
                    <a:pt x="12562" y="14531"/>
                    <a:pt x="12762" y="14331"/>
                    <a:pt x="12762" y="14085"/>
                  </a:cubicBezTo>
                  <a:lnTo>
                    <a:pt x="12762" y="10468"/>
                  </a:lnTo>
                  <a:cubicBezTo>
                    <a:pt x="12483" y="10578"/>
                    <a:pt x="12183" y="10637"/>
                    <a:pt x="11866" y="10637"/>
                  </a:cubicBezTo>
                  <a:cubicBezTo>
                    <a:pt x="11545" y="10637"/>
                    <a:pt x="11238" y="10573"/>
                    <a:pt x="10957" y="10461"/>
                  </a:cubicBezTo>
                  <a:lnTo>
                    <a:pt x="10957" y="12280"/>
                  </a:lnTo>
                  <a:cubicBezTo>
                    <a:pt x="10957" y="12528"/>
                    <a:pt x="10757" y="12728"/>
                    <a:pt x="10509" y="12728"/>
                  </a:cubicBezTo>
                  <a:lnTo>
                    <a:pt x="2253" y="12728"/>
                  </a:lnTo>
                  <a:cubicBezTo>
                    <a:pt x="2006" y="12728"/>
                    <a:pt x="1806" y="12528"/>
                    <a:pt x="1806" y="12280"/>
                  </a:cubicBezTo>
                  <a:lnTo>
                    <a:pt x="1806" y="2251"/>
                  </a:lnTo>
                  <a:cubicBezTo>
                    <a:pt x="1806" y="2003"/>
                    <a:pt x="2006" y="1803"/>
                    <a:pt x="2253" y="1803"/>
                  </a:cubicBezTo>
                  <a:lnTo>
                    <a:pt x="10509" y="1803"/>
                  </a:lnTo>
                  <a:cubicBezTo>
                    <a:pt x="10757" y="1803"/>
                    <a:pt x="10957" y="2003"/>
                    <a:pt x="10957" y="2251"/>
                  </a:cubicBezTo>
                  <a:lnTo>
                    <a:pt x="10957" y="4613"/>
                  </a:lnTo>
                  <a:cubicBezTo>
                    <a:pt x="11200" y="4387"/>
                    <a:pt x="11526" y="4253"/>
                    <a:pt x="11866" y="4253"/>
                  </a:cubicBezTo>
                  <a:cubicBezTo>
                    <a:pt x="12200" y="4253"/>
                    <a:pt x="12519" y="4380"/>
                    <a:pt x="12762" y="4599"/>
                  </a:cubicBezTo>
                  <a:lnTo>
                    <a:pt x="12762" y="446"/>
                  </a:lnTo>
                  <a:cubicBezTo>
                    <a:pt x="12762" y="201"/>
                    <a:pt x="12562" y="1"/>
                    <a:pt x="123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73"/>
            <p:cNvSpPr/>
            <p:nvPr/>
          </p:nvSpPr>
          <p:spPr>
            <a:xfrm>
              <a:off x="5864075" y="1283200"/>
              <a:ext cx="184150" cy="75400"/>
            </a:xfrm>
            <a:custGeom>
              <a:avLst/>
              <a:gdLst/>
              <a:ahLst/>
              <a:cxnLst/>
              <a:rect l="l" t="t" r="r" b="b"/>
              <a:pathLst>
                <a:path w="7366" h="3016" extrusionOk="0">
                  <a:moveTo>
                    <a:pt x="1" y="1"/>
                  </a:moveTo>
                  <a:lnTo>
                    <a:pt x="1" y="3015"/>
                  </a:lnTo>
                  <a:lnTo>
                    <a:pt x="1806" y="3015"/>
                  </a:lnTo>
                  <a:lnTo>
                    <a:pt x="1806" y="1803"/>
                  </a:lnTo>
                  <a:lnTo>
                    <a:pt x="1727" y="1803"/>
                  </a:lnTo>
                  <a:cubicBezTo>
                    <a:pt x="1482" y="1803"/>
                    <a:pt x="1282" y="1606"/>
                    <a:pt x="1282" y="1358"/>
                  </a:cubicBezTo>
                  <a:cubicBezTo>
                    <a:pt x="1282" y="1110"/>
                    <a:pt x="1482" y="910"/>
                    <a:pt x="1727" y="910"/>
                  </a:cubicBezTo>
                  <a:lnTo>
                    <a:pt x="2775" y="910"/>
                  </a:lnTo>
                  <a:cubicBezTo>
                    <a:pt x="3020" y="910"/>
                    <a:pt x="3220" y="1110"/>
                    <a:pt x="3220" y="1358"/>
                  </a:cubicBezTo>
                  <a:cubicBezTo>
                    <a:pt x="3220" y="1606"/>
                    <a:pt x="3020" y="1803"/>
                    <a:pt x="2775" y="1803"/>
                  </a:cubicBezTo>
                  <a:lnTo>
                    <a:pt x="2699" y="1803"/>
                  </a:lnTo>
                  <a:lnTo>
                    <a:pt x="2699" y="3015"/>
                  </a:lnTo>
                  <a:lnTo>
                    <a:pt x="4668" y="3015"/>
                  </a:lnTo>
                  <a:lnTo>
                    <a:pt x="4668" y="1803"/>
                  </a:lnTo>
                  <a:lnTo>
                    <a:pt x="4592" y="1803"/>
                  </a:lnTo>
                  <a:cubicBezTo>
                    <a:pt x="4346" y="1803"/>
                    <a:pt x="4146" y="1606"/>
                    <a:pt x="4146" y="1358"/>
                  </a:cubicBezTo>
                  <a:cubicBezTo>
                    <a:pt x="4146" y="1110"/>
                    <a:pt x="4346" y="910"/>
                    <a:pt x="4592" y="910"/>
                  </a:cubicBezTo>
                  <a:lnTo>
                    <a:pt x="5639" y="910"/>
                  </a:lnTo>
                  <a:cubicBezTo>
                    <a:pt x="5885" y="910"/>
                    <a:pt x="6085" y="1110"/>
                    <a:pt x="6085" y="1358"/>
                  </a:cubicBezTo>
                  <a:cubicBezTo>
                    <a:pt x="6085" y="1606"/>
                    <a:pt x="5885" y="1803"/>
                    <a:pt x="5639" y="1803"/>
                  </a:cubicBezTo>
                  <a:lnTo>
                    <a:pt x="5561" y="1803"/>
                  </a:lnTo>
                  <a:lnTo>
                    <a:pt x="5561" y="3015"/>
                  </a:lnTo>
                  <a:lnTo>
                    <a:pt x="7366" y="3015"/>
                  </a:lnTo>
                  <a:lnTo>
                    <a:pt x="7366" y="2946"/>
                  </a:lnTo>
                  <a:cubicBezTo>
                    <a:pt x="6954" y="2506"/>
                    <a:pt x="6704" y="1915"/>
                    <a:pt x="6704" y="1268"/>
                  </a:cubicBezTo>
                  <a:cubicBezTo>
                    <a:pt x="6704" y="951"/>
                    <a:pt x="6809" y="527"/>
                    <a:pt x="70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73"/>
            <p:cNvSpPr/>
            <p:nvPr/>
          </p:nvSpPr>
          <p:spPr>
            <a:xfrm>
              <a:off x="6053975" y="1239275"/>
              <a:ext cx="78675" cy="114975"/>
            </a:xfrm>
            <a:custGeom>
              <a:avLst/>
              <a:gdLst/>
              <a:ahLst/>
              <a:cxnLst/>
              <a:rect l="l" t="t" r="r" b="b"/>
              <a:pathLst>
                <a:path w="3147" h="4599" extrusionOk="0">
                  <a:moveTo>
                    <a:pt x="1572" y="0"/>
                  </a:moveTo>
                  <a:cubicBezTo>
                    <a:pt x="1413" y="0"/>
                    <a:pt x="1265" y="86"/>
                    <a:pt x="1187" y="224"/>
                  </a:cubicBezTo>
                  <a:cubicBezTo>
                    <a:pt x="908" y="708"/>
                    <a:pt x="1" y="2336"/>
                    <a:pt x="1" y="3025"/>
                  </a:cubicBezTo>
                  <a:cubicBezTo>
                    <a:pt x="1" y="3891"/>
                    <a:pt x="706" y="4598"/>
                    <a:pt x="1572" y="4598"/>
                  </a:cubicBezTo>
                  <a:cubicBezTo>
                    <a:pt x="2439" y="4598"/>
                    <a:pt x="3146" y="3891"/>
                    <a:pt x="3146" y="3025"/>
                  </a:cubicBezTo>
                  <a:cubicBezTo>
                    <a:pt x="3146" y="2336"/>
                    <a:pt x="2239" y="708"/>
                    <a:pt x="1960" y="224"/>
                  </a:cubicBezTo>
                  <a:cubicBezTo>
                    <a:pt x="1880" y="86"/>
                    <a:pt x="1732" y="0"/>
                    <a:pt x="1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 name="Google Shape;1106;p73"/>
          <p:cNvGrpSpPr/>
          <p:nvPr/>
        </p:nvGrpSpPr>
        <p:grpSpPr>
          <a:xfrm>
            <a:off x="7715414" y="1367563"/>
            <a:ext cx="356300" cy="381025"/>
            <a:chOff x="6517425" y="1110625"/>
            <a:chExt cx="356300" cy="381025"/>
          </a:xfrm>
        </p:grpSpPr>
        <p:sp>
          <p:nvSpPr>
            <p:cNvPr id="1107" name="Google Shape;1107;p73"/>
            <p:cNvSpPr/>
            <p:nvPr/>
          </p:nvSpPr>
          <p:spPr>
            <a:xfrm>
              <a:off x="6535350" y="1376550"/>
              <a:ext cx="320525" cy="115100"/>
            </a:xfrm>
            <a:custGeom>
              <a:avLst/>
              <a:gdLst/>
              <a:ahLst/>
              <a:cxnLst/>
              <a:rect l="l" t="t" r="r" b="b"/>
              <a:pathLst>
                <a:path w="12821" h="4604" extrusionOk="0">
                  <a:moveTo>
                    <a:pt x="4603" y="0"/>
                  </a:moveTo>
                  <a:lnTo>
                    <a:pt x="0" y="4603"/>
                  </a:lnTo>
                  <a:lnTo>
                    <a:pt x="12821" y="4603"/>
                  </a:lnTo>
                  <a:lnTo>
                    <a:pt x="8218" y="0"/>
                  </a:lnTo>
                  <a:lnTo>
                    <a:pt x="6672" y="936"/>
                  </a:lnTo>
                  <a:cubicBezTo>
                    <a:pt x="6591" y="985"/>
                    <a:pt x="6500" y="1009"/>
                    <a:pt x="6410" y="1009"/>
                  </a:cubicBezTo>
                  <a:cubicBezTo>
                    <a:pt x="6319" y="1009"/>
                    <a:pt x="6228" y="985"/>
                    <a:pt x="6148" y="936"/>
                  </a:cubicBezTo>
                  <a:lnTo>
                    <a:pt x="46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73"/>
            <p:cNvSpPr/>
            <p:nvPr/>
          </p:nvSpPr>
          <p:spPr>
            <a:xfrm>
              <a:off x="6660775" y="1232950"/>
              <a:ext cx="69375" cy="31525"/>
            </a:xfrm>
            <a:custGeom>
              <a:avLst/>
              <a:gdLst/>
              <a:ahLst/>
              <a:cxnLst/>
              <a:rect l="l" t="t" r="r" b="b"/>
              <a:pathLst>
                <a:path w="2775" h="1261" extrusionOk="0">
                  <a:moveTo>
                    <a:pt x="0" y="1"/>
                  </a:moveTo>
                  <a:cubicBezTo>
                    <a:pt x="67" y="706"/>
                    <a:pt x="665" y="1261"/>
                    <a:pt x="1389" y="1261"/>
                  </a:cubicBezTo>
                  <a:cubicBezTo>
                    <a:pt x="2110" y="1261"/>
                    <a:pt x="2708" y="706"/>
                    <a:pt x="2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73"/>
            <p:cNvSpPr/>
            <p:nvPr/>
          </p:nvSpPr>
          <p:spPr>
            <a:xfrm>
              <a:off x="6660775" y="1286775"/>
              <a:ext cx="69375" cy="31525"/>
            </a:xfrm>
            <a:custGeom>
              <a:avLst/>
              <a:gdLst/>
              <a:ahLst/>
              <a:cxnLst/>
              <a:rect l="l" t="t" r="r" b="b"/>
              <a:pathLst>
                <a:path w="2775" h="1261" extrusionOk="0">
                  <a:moveTo>
                    <a:pt x="1389" y="1"/>
                  </a:moveTo>
                  <a:cubicBezTo>
                    <a:pt x="665" y="1"/>
                    <a:pt x="67" y="555"/>
                    <a:pt x="0" y="1260"/>
                  </a:cubicBezTo>
                  <a:lnTo>
                    <a:pt x="2775" y="1260"/>
                  </a:lnTo>
                  <a:cubicBezTo>
                    <a:pt x="2708" y="555"/>
                    <a:pt x="2110" y="1"/>
                    <a:pt x="1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73"/>
            <p:cNvSpPr/>
            <p:nvPr/>
          </p:nvSpPr>
          <p:spPr>
            <a:xfrm>
              <a:off x="6524800" y="1110625"/>
              <a:ext cx="341075" cy="229225"/>
            </a:xfrm>
            <a:custGeom>
              <a:avLst/>
              <a:gdLst/>
              <a:ahLst/>
              <a:cxnLst/>
              <a:rect l="l" t="t" r="r" b="b"/>
              <a:pathLst>
                <a:path w="13643" h="9169" extrusionOk="0">
                  <a:moveTo>
                    <a:pt x="6832" y="0"/>
                  </a:moveTo>
                  <a:cubicBezTo>
                    <a:pt x="6628" y="0"/>
                    <a:pt x="6423" y="83"/>
                    <a:pt x="6256" y="248"/>
                  </a:cubicBezTo>
                  <a:lnTo>
                    <a:pt x="1" y="6418"/>
                  </a:lnTo>
                  <a:lnTo>
                    <a:pt x="4539" y="9163"/>
                  </a:lnTo>
                  <a:lnTo>
                    <a:pt x="4539" y="8440"/>
                  </a:lnTo>
                  <a:cubicBezTo>
                    <a:pt x="4539" y="7687"/>
                    <a:pt x="4906" y="7018"/>
                    <a:pt x="5470" y="6601"/>
                  </a:cubicBezTo>
                  <a:cubicBezTo>
                    <a:pt x="4906" y="6185"/>
                    <a:pt x="4539" y="5513"/>
                    <a:pt x="4539" y="4761"/>
                  </a:cubicBezTo>
                  <a:lnTo>
                    <a:pt x="4539" y="3070"/>
                  </a:lnTo>
                  <a:cubicBezTo>
                    <a:pt x="4539" y="2822"/>
                    <a:pt x="4739" y="2622"/>
                    <a:pt x="4987" y="2622"/>
                  </a:cubicBezTo>
                  <a:cubicBezTo>
                    <a:pt x="5232" y="2622"/>
                    <a:pt x="5432" y="2822"/>
                    <a:pt x="5432" y="3070"/>
                  </a:cubicBezTo>
                  <a:lnTo>
                    <a:pt x="5432" y="4001"/>
                  </a:lnTo>
                  <a:lnTo>
                    <a:pt x="8221" y="4001"/>
                  </a:lnTo>
                  <a:lnTo>
                    <a:pt x="8221" y="3070"/>
                  </a:lnTo>
                  <a:cubicBezTo>
                    <a:pt x="8221" y="2822"/>
                    <a:pt x="8421" y="2622"/>
                    <a:pt x="8666" y="2622"/>
                  </a:cubicBezTo>
                  <a:cubicBezTo>
                    <a:pt x="8914" y="2622"/>
                    <a:pt x="9114" y="2822"/>
                    <a:pt x="9114" y="3070"/>
                  </a:cubicBezTo>
                  <a:lnTo>
                    <a:pt x="9114" y="4761"/>
                  </a:lnTo>
                  <a:cubicBezTo>
                    <a:pt x="9114" y="5513"/>
                    <a:pt x="8747" y="6185"/>
                    <a:pt x="8183" y="6601"/>
                  </a:cubicBezTo>
                  <a:cubicBezTo>
                    <a:pt x="8747" y="7018"/>
                    <a:pt x="9114" y="7687"/>
                    <a:pt x="9114" y="8440"/>
                  </a:cubicBezTo>
                  <a:lnTo>
                    <a:pt x="9114" y="9168"/>
                  </a:lnTo>
                  <a:lnTo>
                    <a:pt x="13643" y="6430"/>
                  </a:lnTo>
                  <a:lnTo>
                    <a:pt x="7409" y="248"/>
                  </a:lnTo>
                  <a:cubicBezTo>
                    <a:pt x="7242" y="83"/>
                    <a:pt x="7037" y="0"/>
                    <a:pt x="68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73"/>
            <p:cNvSpPr/>
            <p:nvPr/>
          </p:nvSpPr>
          <p:spPr>
            <a:xfrm>
              <a:off x="6660600" y="1340600"/>
              <a:ext cx="69800" cy="31625"/>
            </a:xfrm>
            <a:custGeom>
              <a:avLst/>
              <a:gdLst/>
              <a:ahLst/>
              <a:cxnLst/>
              <a:rect l="l" t="t" r="r" b="b"/>
              <a:pathLst>
                <a:path w="2792" h="1265" extrusionOk="0">
                  <a:moveTo>
                    <a:pt x="0" y="0"/>
                  </a:moveTo>
                  <a:lnTo>
                    <a:pt x="0" y="503"/>
                  </a:lnTo>
                  <a:lnTo>
                    <a:pt x="1138" y="1191"/>
                  </a:lnTo>
                  <a:cubicBezTo>
                    <a:pt x="1218" y="1240"/>
                    <a:pt x="1309" y="1264"/>
                    <a:pt x="1400" y="1264"/>
                  </a:cubicBezTo>
                  <a:cubicBezTo>
                    <a:pt x="1490" y="1264"/>
                    <a:pt x="1581" y="1240"/>
                    <a:pt x="1662" y="1191"/>
                  </a:cubicBezTo>
                  <a:lnTo>
                    <a:pt x="2791" y="510"/>
                  </a:lnTo>
                  <a:cubicBezTo>
                    <a:pt x="2791" y="467"/>
                    <a:pt x="2789" y="0"/>
                    <a:pt x="27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73"/>
            <p:cNvSpPr/>
            <p:nvPr/>
          </p:nvSpPr>
          <p:spPr>
            <a:xfrm>
              <a:off x="6763050" y="1296125"/>
              <a:ext cx="110675" cy="177650"/>
            </a:xfrm>
            <a:custGeom>
              <a:avLst/>
              <a:gdLst/>
              <a:ahLst/>
              <a:cxnLst/>
              <a:rect l="l" t="t" r="r" b="b"/>
              <a:pathLst>
                <a:path w="4427" h="7106" extrusionOk="0">
                  <a:moveTo>
                    <a:pt x="4427" y="0"/>
                  </a:moveTo>
                  <a:lnTo>
                    <a:pt x="0" y="2679"/>
                  </a:lnTo>
                  <a:lnTo>
                    <a:pt x="4427" y="7106"/>
                  </a:lnTo>
                  <a:lnTo>
                    <a:pt x="44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73"/>
            <p:cNvSpPr/>
            <p:nvPr/>
          </p:nvSpPr>
          <p:spPr>
            <a:xfrm>
              <a:off x="6517425" y="1296125"/>
              <a:ext cx="110700" cy="177650"/>
            </a:xfrm>
            <a:custGeom>
              <a:avLst/>
              <a:gdLst/>
              <a:ahLst/>
              <a:cxnLst/>
              <a:rect l="l" t="t" r="r" b="b"/>
              <a:pathLst>
                <a:path w="4428" h="7106" extrusionOk="0">
                  <a:moveTo>
                    <a:pt x="0" y="0"/>
                  </a:moveTo>
                  <a:lnTo>
                    <a:pt x="0" y="7106"/>
                  </a:lnTo>
                  <a:lnTo>
                    <a:pt x="4427" y="2679"/>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 name="Google Shape;1114;p73"/>
          <p:cNvGrpSpPr/>
          <p:nvPr/>
        </p:nvGrpSpPr>
        <p:grpSpPr>
          <a:xfrm>
            <a:off x="1059923" y="2029950"/>
            <a:ext cx="398150" cy="381025"/>
            <a:chOff x="742400" y="1866550"/>
            <a:chExt cx="398150" cy="381025"/>
          </a:xfrm>
        </p:grpSpPr>
        <p:sp>
          <p:nvSpPr>
            <p:cNvPr id="1115" name="Google Shape;1115;p73"/>
            <p:cNvSpPr/>
            <p:nvPr/>
          </p:nvSpPr>
          <p:spPr>
            <a:xfrm>
              <a:off x="787100" y="2129425"/>
              <a:ext cx="79625" cy="79425"/>
            </a:xfrm>
            <a:custGeom>
              <a:avLst/>
              <a:gdLst/>
              <a:ahLst/>
              <a:cxnLst/>
              <a:rect l="l" t="t" r="r" b="b"/>
              <a:pathLst>
                <a:path w="3185" h="3177" extrusionOk="0">
                  <a:moveTo>
                    <a:pt x="708" y="0"/>
                  </a:moveTo>
                  <a:lnTo>
                    <a:pt x="1" y="593"/>
                  </a:lnTo>
                  <a:lnTo>
                    <a:pt x="2587" y="3177"/>
                  </a:lnTo>
                  <a:lnTo>
                    <a:pt x="3184" y="2477"/>
                  </a:lnTo>
                  <a:lnTo>
                    <a:pt x="7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73"/>
            <p:cNvSpPr/>
            <p:nvPr/>
          </p:nvSpPr>
          <p:spPr>
            <a:xfrm>
              <a:off x="742400" y="2158650"/>
              <a:ext cx="94850" cy="88925"/>
            </a:xfrm>
            <a:custGeom>
              <a:avLst/>
              <a:gdLst/>
              <a:ahLst/>
              <a:cxnLst/>
              <a:rect l="l" t="t" r="r" b="b"/>
              <a:pathLst>
                <a:path w="3794" h="3557" extrusionOk="0">
                  <a:moveTo>
                    <a:pt x="1103" y="1"/>
                  </a:moveTo>
                  <a:lnTo>
                    <a:pt x="917" y="158"/>
                  </a:lnTo>
                  <a:cubicBezTo>
                    <a:pt x="60" y="846"/>
                    <a:pt x="0" y="2239"/>
                    <a:pt x="793" y="2999"/>
                  </a:cubicBezTo>
                  <a:cubicBezTo>
                    <a:pt x="1156" y="3378"/>
                    <a:pt x="1644" y="3557"/>
                    <a:pt x="2134" y="3557"/>
                  </a:cubicBezTo>
                  <a:cubicBezTo>
                    <a:pt x="2774" y="3557"/>
                    <a:pt x="3418" y="3251"/>
                    <a:pt x="3794" y="2691"/>
                  </a:cubicBezTo>
                  <a:lnTo>
                    <a:pt x="11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73"/>
            <p:cNvSpPr/>
            <p:nvPr/>
          </p:nvSpPr>
          <p:spPr>
            <a:xfrm>
              <a:off x="821975" y="2091075"/>
              <a:ext cx="83625" cy="83200"/>
            </a:xfrm>
            <a:custGeom>
              <a:avLst/>
              <a:gdLst/>
              <a:ahLst/>
              <a:cxnLst/>
              <a:rect l="l" t="t" r="r" b="b"/>
              <a:pathLst>
                <a:path w="3345" h="3328" extrusionOk="0">
                  <a:moveTo>
                    <a:pt x="1139" y="1"/>
                  </a:moveTo>
                  <a:lnTo>
                    <a:pt x="1" y="958"/>
                  </a:lnTo>
                  <a:lnTo>
                    <a:pt x="2370" y="3327"/>
                  </a:lnTo>
                  <a:lnTo>
                    <a:pt x="3344" y="2187"/>
                  </a:lnTo>
                  <a:cubicBezTo>
                    <a:pt x="3085" y="2068"/>
                    <a:pt x="2846" y="1904"/>
                    <a:pt x="2639" y="1694"/>
                  </a:cubicBezTo>
                  <a:lnTo>
                    <a:pt x="1615" y="670"/>
                  </a:lnTo>
                  <a:cubicBezTo>
                    <a:pt x="1415" y="472"/>
                    <a:pt x="1256" y="246"/>
                    <a:pt x="1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73"/>
            <p:cNvSpPr/>
            <p:nvPr/>
          </p:nvSpPr>
          <p:spPr>
            <a:xfrm>
              <a:off x="866700" y="2032325"/>
              <a:ext cx="96700" cy="96775"/>
            </a:xfrm>
            <a:custGeom>
              <a:avLst/>
              <a:gdLst/>
              <a:ahLst/>
              <a:cxnLst/>
              <a:rect l="l" t="t" r="r" b="b"/>
              <a:pathLst>
                <a:path w="3868" h="3871" extrusionOk="0">
                  <a:moveTo>
                    <a:pt x="679" y="1"/>
                  </a:moveTo>
                  <a:cubicBezTo>
                    <a:pt x="600" y="55"/>
                    <a:pt x="529" y="115"/>
                    <a:pt x="460" y="184"/>
                  </a:cubicBezTo>
                  <a:cubicBezTo>
                    <a:pt x="460" y="184"/>
                    <a:pt x="457" y="186"/>
                    <a:pt x="457" y="186"/>
                  </a:cubicBezTo>
                  <a:cubicBezTo>
                    <a:pt x="162" y="479"/>
                    <a:pt x="0" y="872"/>
                    <a:pt x="0" y="1287"/>
                  </a:cubicBezTo>
                  <a:cubicBezTo>
                    <a:pt x="0" y="1703"/>
                    <a:pt x="162" y="2094"/>
                    <a:pt x="457" y="2389"/>
                  </a:cubicBezTo>
                  <a:lnTo>
                    <a:pt x="1481" y="3413"/>
                  </a:lnTo>
                  <a:cubicBezTo>
                    <a:pt x="1777" y="3708"/>
                    <a:pt x="2167" y="3870"/>
                    <a:pt x="2584" y="3870"/>
                  </a:cubicBezTo>
                  <a:cubicBezTo>
                    <a:pt x="2998" y="3870"/>
                    <a:pt x="3391" y="3708"/>
                    <a:pt x="3684" y="3415"/>
                  </a:cubicBezTo>
                  <a:cubicBezTo>
                    <a:pt x="3684" y="3413"/>
                    <a:pt x="3686" y="3411"/>
                    <a:pt x="3686" y="3411"/>
                  </a:cubicBezTo>
                  <a:cubicBezTo>
                    <a:pt x="3755" y="3344"/>
                    <a:pt x="3815" y="3270"/>
                    <a:pt x="3867" y="3192"/>
                  </a:cubicBezTo>
                  <a:cubicBezTo>
                    <a:pt x="3151" y="2918"/>
                    <a:pt x="2493" y="2494"/>
                    <a:pt x="1936" y="1934"/>
                  </a:cubicBezTo>
                  <a:cubicBezTo>
                    <a:pt x="1377" y="1377"/>
                    <a:pt x="953" y="720"/>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73"/>
            <p:cNvSpPr/>
            <p:nvPr/>
          </p:nvSpPr>
          <p:spPr>
            <a:xfrm>
              <a:off x="996400" y="1960350"/>
              <a:ext cx="33250" cy="56875"/>
            </a:xfrm>
            <a:custGeom>
              <a:avLst/>
              <a:gdLst/>
              <a:ahLst/>
              <a:cxnLst/>
              <a:rect l="l" t="t" r="r" b="b"/>
              <a:pathLst>
                <a:path w="1330" h="2275" extrusionOk="0">
                  <a:moveTo>
                    <a:pt x="665" y="1"/>
                  </a:moveTo>
                  <a:cubicBezTo>
                    <a:pt x="303" y="703"/>
                    <a:pt x="1" y="1391"/>
                    <a:pt x="1" y="1611"/>
                  </a:cubicBezTo>
                  <a:cubicBezTo>
                    <a:pt x="1" y="1977"/>
                    <a:pt x="299" y="2275"/>
                    <a:pt x="665" y="2275"/>
                  </a:cubicBezTo>
                  <a:cubicBezTo>
                    <a:pt x="1032" y="2275"/>
                    <a:pt x="1330" y="1977"/>
                    <a:pt x="1330" y="1611"/>
                  </a:cubicBezTo>
                  <a:cubicBezTo>
                    <a:pt x="1330" y="1391"/>
                    <a:pt x="1030" y="703"/>
                    <a:pt x="6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73"/>
            <p:cNvSpPr/>
            <p:nvPr/>
          </p:nvSpPr>
          <p:spPr>
            <a:xfrm>
              <a:off x="885575" y="1866550"/>
              <a:ext cx="254975" cy="232350"/>
            </a:xfrm>
            <a:custGeom>
              <a:avLst/>
              <a:gdLst/>
              <a:ahLst/>
              <a:cxnLst/>
              <a:rect l="l" t="t" r="r" b="b"/>
              <a:pathLst>
                <a:path w="10199" h="9294" extrusionOk="0">
                  <a:moveTo>
                    <a:pt x="5098" y="2374"/>
                  </a:moveTo>
                  <a:cubicBezTo>
                    <a:pt x="5258" y="2374"/>
                    <a:pt x="5405" y="2460"/>
                    <a:pt x="5486" y="2598"/>
                  </a:cubicBezTo>
                  <a:cubicBezTo>
                    <a:pt x="5760" y="3074"/>
                    <a:pt x="6656" y="4684"/>
                    <a:pt x="6656" y="5363"/>
                  </a:cubicBezTo>
                  <a:cubicBezTo>
                    <a:pt x="6656" y="6222"/>
                    <a:pt x="5958" y="6920"/>
                    <a:pt x="5098" y="6920"/>
                  </a:cubicBezTo>
                  <a:cubicBezTo>
                    <a:pt x="4241" y="6920"/>
                    <a:pt x="3541" y="6222"/>
                    <a:pt x="3541" y="5363"/>
                  </a:cubicBezTo>
                  <a:cubicBezTo>
                    <a:pt x="3541" y="4684"/>
                    <a:pt x="4436" y="3074"/>
                    <a:pt x="4712" y="2598"/>
                  </a:cubicBezTo>
                  <a:cubicBezTo>
                    <a:pt x="4791" y="2460"/>
                    <a:pt x="4939" y="2374"/>
                    <a:pt x="5098" y="2374"/>
                  </a:cubicBezTo>
                  <a:close/>
                  <a:moveTo>
                    <a:pt x="5099" y="1"/>
                  </a:moveTo>
                  <a:cubicBezTo>
                    <a:pt x="3909" y="1"/>
                    <a:pt x="2718" y="454"/>
                    <a:pt x="1812" y="1360"/>
                  </a:cubicBezTo>
                  <a:cubicBezTo>
                    <a:pt x="0" y="3172"/>
                    <a:pt x="0" y="6122"/>
                    <a:pt x="1812" y="7934"/>
                  </a:cubicBezTo>
                  <a:cubicBezTo>
                    <a:pt x="2717" y="8841"/>
                    <a:pt x="3908" y="9294"/>
                    <a:pt x="5098" y="9294"/>
                  </a:cubicBezTo>
                  <a:cubicBezTo>
                    <a:pt x="6289" y="9294"/>
                    <a:pt x="7479" y="8841"/>
                    <a:pt x="8387" y="7934"/>
                  </a:cubicBezTo>
                  <a:cubicBezTo>
                    <a:pt x="10199" y="6122"/>
                    <a:pt x="10199" y="3172"/>
                    <a:pt x="8387" y="1360"/>
                  </a:cubicBezTo>
                  <a:cubicBezTo>
                    <a:pt x="7481" y="454"/>
                    <a:pt x="6290" y="1"/>
                    <a:pt x="50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 name="Google Shape;1121;p73"/>
          <p:cNvGrpSpPr/>
          <p:nvPr/>
        </p:nvGrpSpPr>
        <p:grpSpPr>
          <a:xfrm>
            <a:off x="1806799" y="2029950"/>
            <a:ext cx="347575" cy="381025"/>
            <a:chOff x="1470200" y="1833500"/>
            <a:chExt cx="347575" cy="381025"/>
          </a:xfrm>
        </p:grpSpPr>
        <p:sp>
          <p:nvSpPr>
            <p:cNvPr id="1122" name="Google Shape;1122;p73"/>
            <p:cNvSpPr/>
            <p:nvPr/>
          </p:nvSpPr>
          <p:spPr>
            <a:xfrm>
              <a:off x="1559275" y="1984350"/>
              <a:ext cx="173075" cy="113675"/>
            </a:xfrm>
            <a:custGeom>
              <a:avLst/>
              <a:gdLst/>
              <a:ahLst/>
              <a:cxnLst/>
              <a:rect l="l" t="t" r="r" b="b"/>
              <a:pathLst>
                <a:path w="6923" h="4547" extrusionOk="0">
                  <a:moveTo>
                    <a:pt x="4021" y="2011"/>
                  </a:moveTo>
                  <a:cubicBezTo>
                    <a:pt x="4161" y="2011"/>
                    <a:pt x="4299" y="2077"/>
                    <a:pt x="4386" y="2201"/>
                  </a:cubicBezTo>
                  <a:cubicBezTo>
                    <a:pt x="4529" y="2401"/>
                    <a:pt x="4482" y="2679"/>
                    <a:pt x="4282" y="2822"/>
                  </a:cubicBezTo>
                  <a:cubicBezTo>
                    <a:pt x="4015" y="3010"/>
                    <a:pt x="3736" y="3106"/>
                    <a:pt x="3458" y="3106"/>
                  </a:cubicBezTo>
                  <a:cubicBezTo>
                    <a:pt x="3179" y="3106"/>
                    <a:pt x="2901" y="3010"/>
                    <a:pt x="2634" y="2822"/>
                  </a:cubicBezTo>
                  <a:cubicBezTo>
                    <a:pt x="2434" y="2679"/>
                    <a:pt x="2386" y="2401"/>
                    <a:pt x="2529" y="2201"/>
                  </a:cubicBezTo>
                  <a:cubicBezTo>
                    <a:pt x="2616" y="2077"/>
                    <a:pt x="2754" y="2011"/>
                    <a:pt x="2894" y="2011"/>
                  </a:cubicBezTo>
                  <a:cubicBezTo>
                    <a:pt x="2984" y="2011"/>
                    <a:pt x="3074" y="2038"/>
                    <a:pt x="3153" y="2094"/>
                  </a:cubicBezTo>
                  <a:cubicBezTo>
                    <a:pt x="3262" y="2172"/>
                    <a:pt x="3360" y="2211"/>
                    <a:pt x="3458" y="2211"/>
                  </a:cubicBezTo>
                  <a:cubicBezTo>
                    <a:pt x="3555" y="2211"/>
                    <a:pt x="3653" y="2172"/>
                    <a:pt x="3763" y="2094"/>
                  </a:cubicBezTo>
                  <a:cubicBezTo>
                    <a:pt x="3841" y="2038"/>
                    <a:pt x="3932" y="2011"/>
                    <a:pt x="4021" y="2011"/>
                  </a:cubicBezTo>
                  <a:close/>
                  <a:moveTo>
                    <a:pt x="7" y="0"/>
                  </a:moveTo>
                  <a:lnTo>
                    <a:pt x="7" y="0"/>
                  </a:lnTo>
                  <a:cubicBezTo>
                    <a:pt x="0" y="405"/>
                    <a:pt x="24" y="974"/>
                    <a:pt x="76" y="1229"/>
                  </a:cubicBezTo>
                  <a:cubicBezTo>
                    <a:pt x="215" y="2015"/>
                    <a:pt x="605" y="2753"/>
                    <a:pt x="1181" y="3306"/>
                  </a:cubicBezTo>
                  <a:cubicBezTo>
                    <a:pt x="1453" y="3565"/>
                    <a:pt x="1750" y="3772"/>
                    <a:pt x="2069" y="3925"/>
                  </a:cubicBezTo>
                  <a:lnTo>
                    <a:pt x="2069" y="4303"/>
                  </a:lnTo>
                  <a:cubicBezTo>
                    <a:pt x="2429" y="4506"/>
                    <a:pt x="3089" y="4534"/>
                    <a:pt x="3470" y="4546"/>
                  </a:cubicBezTo>
                  <a:cubicBezTo>
                    <a:pt x="3824" y="4539"/>
                    <a:pt x="4444" y="4499"/>
                    <a:pt x="4794" y="4346"/>
                  </a:cubicBezTo>
                  <a:lnTo>
                    <a:pt x="4794" y="3956"/>
                  </a:lnTo>
                  <a:cubicBezTo>
                    <a:pt x="5136" y="3801"/>
                    <a:pt x="5456" y="3582"/>
                    <a:pt x="5744" y="3306"/>
                  </a:cubicBezTo>
                  <a:cubicBezTo>
                    <a:pt x="6320" y="2753"/>
                    <a:pt x="6710" y="2015"/>
                    <a:pt x="6844" y="1227"/>
                  </a:cubicBezTo>
                  <a:cubicBezTo>
                    <a:pt x="6903" y="827"/>
                    <a:pt x="6922" y="446"/>
                    <a:pt x="6918" y="41"/>
                  </a:cubicBezTo>
                  <a:lnTo>
                    <a:pt x="6918" y="41"/>
                  </a:lnTo>
                  <a:cubicBezTo>
                    <a:pt x="6518" y="551"/>
                    <a:pt x="5896" y="879"/>
                    <a:pt x="5198" y="879"/>
                  </a:cubicBezTo>
                  <a:cubicBezTo>
                    <a:pt x="4494" y="879"/>
                    <a:pt x="3867" y="543"/>
                    <a:pt x="3467" y="22"/>
                  </a:cubicBezTo>
                  <a:cubicBezTo>
                    <a:pt x="3072" y="541"/>
                    <a:pt x="2448" y="879"/>
                    <a:pt x="1746" y="879"/>
                  </a:cubicBezTo>
                  <a:cubicBezTo>
                    <a:pt x="1034" y="879"/>
                    <a:pt x="403" y="531"/>
                    <a:pt x="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73"/>
            <p:cNvSpPr/>
            <p:nvPr/>
          </p:nvSpPr>
          <p:spPr>
            <a:xfrm>
              <a:off x="1570975" y="1947675"/>
              <a:ext cx="64275" cy="35375"/>
            </a:xfrm>
            <a:custGeom>
              <a:avLst/>
              <a:gdLst/>
              <a:ahLst/>
              <a:cxnLst/>
              <a:rect l="l" t="t" r="r" b="b"/>
              <a:pathLst>
                <a:path w="2571" h="1415" extrusionOk="0">
                  <a:moveTo>
                    <a:pt x="170" y="1"/>
                  </a:moveTo>
                  <a:cubicBezTo>
                    <a:pt x="73" y="1"/>
                    <a:pt x="1" y="86"/>
                    <a:pt x="11" y="182"/>
                  </a:cubicBezTo>
                  <a:cubicBezTo>
                    <a:pt x="0" y="1006"/>
                    <a:pt x="637" y="1415"/>
                    <a:pt x="1275" y="1415"/>
                  </a:cubicBezTo>
                  <a:cubicBezTo>
                    <a:pt x="1923" y="1415"/>
                    <a:pt x="2571" y="994"/>
                    <a:pt x="2547" y="160"/>
                  </a:cubicBezTo>
                  <a:cubicBezTo>
                    <a:pt x="2547" y="72"/>
                    <a:pt x="2475" y="1"/>
                    <a:pt x="23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73"/>
            <p:cNvSpPr/>
            <p:nvPr/>
          </p:nvSpPr>
          <p:spPr>
            <a:xfrm>
              <a:off x="1656950" y="1947675"/>
              <a:ext cx="64550" cy="36275"/>
            </a:xfrm>
            <a:custGeom>
              <a:avLst/>
              <a:gdLst/>
              <a:ahLst/>
              <a:cxnLst/>
              <a:rect l="l" t="t" r="r" b="b"/>
              <a:pathLst>
                <a:path w="2582" h="1451" extrusionOk="0">
                  <a:moveTo>
                    <a:pt x="160" y="1"/>
                  </a:moveTo>
                  <a:cubicBezTo>
                    <a:pt x="72" y="1"/>
                    <a:pt x="1" y="72"/>
                    <a:pt x="1" y="160"/>
                  </a:cubicBezTo>
                  <a:cubicBezTo>
                    <a:pt x="1" y="872"/>
                    <a:pt x="579" y="1451"/>
                    <a:pt x="1291" y="1451"/>
                  </a:cubicBezTo>
                  <a:cubicBezTo>
                    <a:pt x="2003" y="1451"/>
                    <a:pt x="2582" y="872"/>
                    <a:pt x="2582" y="160"/>
                  </a:cubicBezTo>
                  <a:cubicBezTo>
                    <a:pt x="2582" y="72"/>
                    <a:pt x="2511" y="1"/>
                    <a:pt x="24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73"/>
            <p:cNvSpPr/>
            <p:nvPr/>
          </p:nvSpPr>
          <p:spPr>
            <a:xfrm>
              <a:off x="1703275" y="2023650"/>
              <a:ext cx="63550" cy="82475"/>
            </a:xfrm>
            <a:custGeom>
              <a:avLst/>
              <a:gdLst/>
              <a:ahLst/>
              <a:cxnLst/>
              <a:rect l="l" t="t" r="r" b="b"/>
              <a:pathLst>
                <a:path w="2542" h="3299" extrusionOk="0">
                  <a:moveTo>
                    <a:pt x="1927" y="0"/>
                  </a:moveTo>
                  <a:cubicBezTo>
                    <a:pt x="1681" y="1153"/>
                    <a:pt x="981" y="2210"/>
                    <a:pt x="0" y="2862"/>
                  </a:cubicBezTo>
                  <a:cubicBezTo>
                    <a:pt x="438" y="2953"/>
                    <a:pt x="1150" y="3110"/>
                    <a:pt x="1812" y="3298"/>
                  </a:cubicBezTo>
                  <a:cubicBezTo>
                    <a:pt x="1872" y="3224"/>
                    <a:pt x="1927" y="3150"/>
                    <a:pt x="1979" y="3069"/>
                  </a:cubicBezTo>
                  <a:cubicBezTo>
                    <a:pt x="2465" y="2326"/>
                    <a:pt x="2541" y="1400"/>
                    <a:pt x="2184" y="588"/>
                  </a:cubicBezTo>
                  <a:lnTo>
                    <a:pt x="192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73"/>
            <p:cNvSpPr/>
            <p:nvPr/>
          </p:nvSpPr>
          <p:spPr>
            <a:xfrm>
              <a:off x="1521000" y="2017675"/>
              <a:ext cx="67575" cy="89275"/>
            </a:xfrm>
            <a:custGeom>
              <a:avLst/>
              <a:gdLst/>
              <a:ahLst/>
              <a:cxnLst/>
              <a:rect l="l" t="t" r="r" b="b"/>
              <a:pathLst>
                <a:path w="2703" h="3571" extrusionOk="0">
                  <a:moveTo>
                    <a:pt x="719" y="1"/>
                  </a:moveTo>
                  <a:lnTo>
                    <a:pt x="355" y="827"/>
                  </a:lnTo>
                  <a:cubicBezTo>
                    <a:pt x="0" y="1639"/>
                    <a:pt x="76" y="2565"/>
                    <a:pt x="560" y="3308"/>
                  </a:cubicBezTo>
                  <a:cubicBezTo>
                    <a:pt x="622" y="3401"/>
                    <a:pt x="686" y="3487"/>
                    <a:pt x="755" y="3570"/>
                  </a:cubicBezTo>
                  <a:cubicBezTo>
                    <a:pt x="1412" y="3373"/>
                    <a:pt x="2067" y="3239"/>
                    <a:pt x="2703" y="3106"/>
                  </a:cubicBezTo>
                  <a:cubicBezTo>
                    <a:pt x="1650" y="2406"/>
                    <a:pt x="922" y="1246"/>
                    <a:pt x="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73"/>
            <p:cNvSpPr/>
            <p:nvPr/>
          </p:nvSpPr>
          <p:spPr>
            <a:xfrm>
              <a:off x="1470200" y="2115800"/>
              <a:ext cx="347575" cy="98725"/>
            </a:xfrm>
            <a:custGeom>
              <a:avLst/>
              <a:gdLst/>
              <a:ahLst/>
              <a:cxnLst/>
              <a:rect l="l" t="t" r="r" b="b"/>
              <a:pathLst>
                <a:path w="13903" h="3949" extrusionOk="0">
                  <a:moveTo>
                    <a:pt x="5175" y="0"/>
                  </a:moveTo>
                  <a:lnTo>
                    <a:pt x="5175" y="0"/>
                  </a:lnTo>
                  <a:cubicBezTo>
                    <a:pt x="2913" y="488"/>
                    <a:pt x="1" y="905"/>
                    <a:pt x="194" y="3939"/>
                  </a:cubicBezTo>
                  <a:cubicBezTo>
                    <a:pt x="597" y="3946"/>
                    <a:pt x="2008" y="3948"/>
                    <a:pt x="3791" y="3948"/>
                  </a:cubicBezTo>
                  <a:cubicBezTo>
                    <a:pt x="7358" y="3948"/>
                    <a:pt x="12413" y="3939"/>
                    <a:pt x="13874" y="3939"/>
                  </a:cubicBezTo>
                  <a:cubicBezTo>
                    <a:pt x="13902" y="2619"/>
                    <a:pt x="13138" y="1517"/>
                    <a:pt x="12021" y="876"/>
                  </a:cubicBezTo>
                  <a:cubicBezTo>
                    <a:pt x="11388" y="529"/>
                    <a:pt x="9507" y="122"/>
                    <a:pt x="8892" y="0"/>
                  </a:cubicBezTo>
                  <a:lnTo>
                    <a:pt x="8892" y="0"/>
                  </a:lnTo>
                  <a:lnTo>
                    <a:pt x="11736" y="2589"/>
                  </a:lnTo>
                  <a:cubicBezTo>
                    <a:pt x="11840" y="2684"/>
                    <a:pt x="11895" y="2822"/>
                    <a:pt x="11881" y="2965"/>
                  </a:cubicBezTo>
                  <a:cubicBezTo>
                    <a:pt x="11866" y="3105"/>
                    <a:pt x="11786" y="3231"/>
                    <a:pt x="11664" y="3303"/>
                  </a:cubicBezTo>
                  <a:lnTo>
                    <a:pt x="10781" y="3829"/>
                  </a:lnTo>
                  <a:lnTo>
                    <a:pt x="10781" y="3939"/>
                  </a:lnTo>
                  <a:lnTo>
                    <a:pt x="9888" y="3939"/>
                  </a:lnTo>
                  <a:lnTo>
                    <a:pt x="9885" y="3577"/>
                  </a:lnTo>
                  <a:cubicBezTo>
                    <a:pt x="9885" y="3417"/>
                    <a:pt x="9969" y="3272"/>
                    <a:pt x="10104" y="3191"/>
                  </a:cubicBezTo>
                  <a:lnTo>
                    <a:pt x="10688" y="2843"/>
                  </a:lnTo>
                  <a:lnTo>
                    <a:pt x="8797" y="1122"/>
                  </a:lnTo>
                  <a:lnTo>
                    <a:pt x="8797" y="3939"/>
                  </a:lnTo>
                  <a:lnTo>
                    <a:pt x="7904" y="3939"/>
                  </a:lnTo>
                  <a:lnTo>
                    <a:pt x="7904" y="122"/>
                  </a:lnTo>
                  <a:cubicBezTo>
                    <a:pt x="7630" y="161"/>
                    <a:pt x="7333" y="181"/>
                    <a:pt x="7035" y="181"/>
                  </a:cubicBezTo>
                  <a:cubicBezTo>
                    <a:pt x="6737" y="181"/>
                    <a:pt x="6440" y="161"/>
                    <a:pt x="6166" y="122"/>
                  </a:cubicBezTo>
                  <a:lnTo>
                    <a:pt x="6166" y="3939"/>
                  </a:lnTo>
                  <a:lnTo>
                    <a:pt x="5271" y="3939"/>
                  </a:lnTo>
                  <a:lnTo>
                    <a:pt x="5271" y="1122"/>
                  </a:lnTo>
                  <a:lnTo>
                    <a:pt x="3380" y="2843"/>
                  </a:lnTo>
                  <a:lnTo>
                    <a:pt x="3963" y="3191"/>
                  </a:lnTo>
                  <a:cubicBezTo>
                    <a:pt x="4099" y="3272"/>
                    <a:pt x="4182" y="3417"/>
                    <a:pt x="4182" y="3577"/>
                  </a:cubicBezTo>
                  <a:lnTo>
                    <a:pt x="4180" y="3939"/>
                  </a:lnTo>
                  <a:lnTo>
                    <a:pt x="3287" y="3939"/>
                  </a:lnTo>
                  <a:lnTo>
                    <a:pt x="3287" y="3829"/>
                  </a:lnTo>
                  <a:lnTo>
                    <a:pt x="2404" y="3303"/>
                  </a:lnTo>
                  <a:cubicBezTo>
                    <a:pt x="2282" y="3231"/>
                    <a:pt x="2201" y="3105"/>
                    <a:pt x="2187" y="2965"/>
                  </a:cubicBezTo>
                  <a:cubicBezTo>
                    <a:pt x="2173" y="2822"/>
                    <a:pt x="2227" y="2684"/>
                    <a:pt x="2332" y="2589"/>
                  </a:cubicBezTo>
                  <a:lnTo>
                    <a:pt x="51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73"/>
            <p:cNvSpPr/>
            <p:nvPr/>
          </p:nvSpPr>
          <p:spPr>
            <a:xfrm>
              <a:off x="1536575" y="1939700"/>
              <a:ext cx="15150" cy="22400"/>
            </a:xfrm>
            <a:custGeom>
              <a:avLst/>
              <a:gdLst/>
              <a:ahLst/>
              <a:cxnLst/>
              <a:rect l="l" t="t" r="r" b="b"/>
              <a:pathLst>
                <a:path w="606" h="896" extrusionOk="0">
                  <a:moveTo>
                    <a:pt x="449" y="1"/>
                  </a:moveTo>
                  <a:cubicBezTo>
                    <a:pt x="201" y="1"/>
                    <a:pt x="1" y="201"/>
                    <a:pt x="1" y="448"/>
                  </a:cubicBezTo>
                  <a:cubicBezTo>
                    <a:pt x="1" y="696"/>
                    <a:pt x="201" y="896"/>
                    <a:pt x="449" y="896"/>
                  </a:cubicBezTo>
                  <a:lnTo>
                    <a:pt x="527" y="896"/>
                  </a:lnTo>
                  <a:cubicBezTo>
                    <a:pt x="503" y="767"/>
                    <a:pt x="491" y="636"/>
                    <a:pt x="491" y="501"/>
                  </a:cubicBezTo>
                  <a:lnTo>
                    <a:pt x="491" y="479"/>
                  </a:lnTo>
                  <a:cubicBezTo>
                    <a:pt x="491" y="308"/>
                    <a:pt x="534" y="146"/>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73"/>
            <p:cNvSpPr/>
            <p:nvPr/>
          </p:nvSpPr>
          <p:spPr>
            <a:xfrm>
              <a:off x="1740950" y="1939700"/>
              <a:ext cx="15150" cy="22400"/>
            </a:xfrm>
            <a:custGeom>
              <a:avLst/>
              <a:gdLst/>
              <a:ahLst/>
              <a:cxnLst/>
              <a:rect l="l" t="t" r="r" b="b"/>
              <a:pathLst>
                <a:path w="606" h="896" extrusionOk="0">
                  <a:moveTo>
                    <a:pt x="1" y="1"/>
                  </a:moveTo>
                  <a:cubicBezTo>
                    <a:pt x="74" y="146"/>
                    <a:pt x="115" y="308"/>
                    <a:pt x="115" y="479"/>
                  </a:cubicBezTo>
                  <a:cubicBezTo>
                    <a:pt x="115" y="622"/>
                    <a:pt x="101" y="760"/>
                    <a:pt x="77" y="896"/>
                  </a:cubicBezTo>
                  <a:lnTo>
                    <a:pt x="160" y="896"/>
                  </a:lnTo>
                  <a:cubicBezTo>
                    <a:pt x="405" y="896"/>
                    <a:pt x="605" y="696"/>
                    <a:pt x="605" y="448"/>
                  </a:cubicBezTo>
                  <a:cubicBezTo>
                    <a:pt x="605" y="201"/>
                    <a:pt x="405"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73"/>
            <p:cNvSpPr/>
            <p:nvPr/>
          </p:nvSpPr>
          <p:spPr>
            <a:xfrm>
              <a:off x="1566950" y="1833500"/>
              <a:ext cx="158025" cy="55325"/>
            </a:xfrm>
            <a:custGeom>
              <a:avLst/>
              <a:gdLst/>
              <a:ahLst/>
              <a:cxnLst/>
              <a:rect l="l" t="t" r="r" b="b"/>
              <a:pathLst>
                <a:path w="6321" h="2213" extrusionOk="0">
                  <a:moveTo>
                    <a:pt x="3162" y="0"/>
                  </a:moveTo>
                  <a:cubicBezTo>
                    <a:pt x="2618" y="0"/>
                    <a:pt x="2074" y="130"/>
                    <a:pt x="1589" y="389"/>
                  </a:cubicBezTo>
                  <a:cubicBezTo>
                    <a:pt x="848" y="784"/>
                    <a:pt x="310" y="1448"/>
                    <a:pt x="0" y="2213"/>
                  </a:cubicBezTo>
                  <a:cubicBezTo>
                    <a:pt x="500" y="1889"/>
                    <a:pt x="1091" y="1713"/>
                    <a:pt x="1689" y="1713"/>
                  </a:cubicBezTo>
                  <a:cubicBezTo>
                    <a:pt x="2093" y="1713"/>
                    <a:pt x="2489" y="1567"/>
                    <a:pt x="2801" y="1308"/>
                  </a:cubicBezTo>
                  <a:cubicBezTo>
                    <a:pt x="2898" y="1203"/>
                    <a:pt x="3025" y="1153"/>
                    <a:pt x="3151" y="1153"/>
                  </a:cubicBezTo>
                  <a:cubicBezTo>
                    <a:pt x="3285" y="1153"/>
                    <a:pt x="3419" y="1209"/>
                    <a:pt x="3520" y="1317"/>
                  </a:cubicBezTo>
                  <a:cubicBezTo>
                    <a:pt x="3829" y="1572"/>
                    <a:pt x="4220" y="1713"/>
                    <a:pt x="4622" y="1713"/>
                  </a:cubicBezTo>
                  <a:lnTo>
                    <a:pt x="4629" y="1713"/>
                  </a:lnTo>
                  <a:cubicBezTo>
                    <a:pt x="5249" y="1713"/>
                    <a:pt x="5832" y="1894"/>
                    <a:pt x="6320" y="2213"/>
                  </a:cubicBezTo>
                  <a:cubicBezTo>
                    <a:pt x="6125" y="1729"/>
                    <a:pt x="5832" y="1286"/>
                    <a:pt x="5437" y="908"/>
                  </a:cubicBezTo>
                  <a:cubicBezTo>
                    <a:pt x="4819" y="301"/>
                    <a:pt x="3991" y="0"/>
                    <a:pt x="3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73"/>
            <p:cNvSpPr/>
            <p:nvPr/>
          </p:nvSpPr>
          <p:spPr>
            <a:xfrm>
              <a:off x="1559625" y="1887725"/>
              <a:ext cx="172250" cy="42725"/>
            </a:xfrm>
            <a:custGeom>
              <a:avLst/>
              <a:gdLst/>
              <a:ahLst/>
              <a:cxnLst/>
              <a:rect l="l" t="t" r="r" b="b"/>
              <a:pathLst>
                <a:path w="6890" h="1709" extrusionOk="0">
                  <a:moveTo>
                    <a:pt x="3448" y="1"/>
                  </a:moveTo>
                  <a:cubicBezTo>
                    <a:pt x="3015" y="291"/>
                    <a:pt x="2506" y="446"/>
                    <a:pt x="1982" y="446"/>
                  </a:cubicBezTo>
                  <a:cubicBezTo>
                    <a:pt x="1115" y="446"/>
                    <a:pt x="353" y="946"/>
                    <a:pt x="0" y="1703"/>
                  </a:cubicBezTo>
                  <a:cubicBezTo>
                    <a:pt x="0" y="1706"/>
                    <a:pt x="0" y="1708"/>
                    <a:pt x="0" y="1708"/>
                  </a:cubicBezTo>
                  <a:cubicBezTo>
                    <a:pt x="174" y="1582"/>
                    <a:pt x="391" y="1506"/>
                    <a:pt x="624" y="1506"/>
                  </a:cubicBezTo>
                  <a:lnTo>
                    <a:pt x="2841" y="1506"/>
                  </a:lnTo>
                  <a:cubicBezTo>
                    <a:pt x="3067" y="1506"/>
                    <a:pt x="3275" y="1577"/>
                    <a:pt x="3448" y="1699"/>
                  </a:cubicBezTo>
                  <a:cubicBezTo>
                    <a:pt x="3620" y="1577"/>
                    <a:pt x="3829" y="1506"/>
                    <a:pt x="4053" y="1506"/>
                  </a:cubicBezTo>
                  <a:cubicBezTo>
                    <a:pt x="4053" y="1506"/>
                    <a:pt x="6380" y="1508"/>
                    <a:pt x="6432" y="1513"/>
                  </a:cubicBezTo>
                  <a:cubicBezTo>
                    <a:pt x="6599" y="1530"/>
                    <a:pt x="6754" y="1587"/>
                    <a:pt x="6889" y="1675"/>
                  </a:cubicBezTo>
                  <a:cubicBezTo>
                    <a:pt x="6527" y="934"/>
                    <a:pt x="5775" y="446"/>
                    <a:pt x="4922" y="446"/>
                  </a:cubicBezTo>
                  <a:lnTo>
                    <a:pt x="4915" y="446"/>
                  </a:lnTo>
                  <a:cubicBezTo>
                    <a:pt x="4391" y="446"/>
                    <a:pt x="3879" y="291"/>
                    <a:pt x="3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 name="Google Shape;1132;p73"/>
          <p:cNvGrpSpPr/>
          <p:nvPr/>
        </p:nvGrpSpPr>
        <p:grpSpPr>
          <a:xfrm>
            <a:off x="2491420" y="2029950"/>
            <a:ext cx="347625" cy="381025"/>
            <a:chOff x="2033850" y="1833500"/>
            <a:chExt cx="347625" cy="381025"/>
          </a:xfrm>
        </p:grpSpPr>
        <p:sp>
          <p:nvSpPr>
            <p:cNvPr id="1133" name="Google Shape;1133;p73"/>
            <p:cNvSpPr/>
            <p:nvPr/>
          </p:nvSpPr>
          <p:spPr>
            <a:xfrm>
              <a:off x="2033850" y="2115800"/>
              <a:ext cx="347625" cy="98725"/>
            </a:xfrm>
            <a:custGeom>
              <a:avLst/>
              <a:gdLst/>
              <a:ahLst/>
              <a:cxnLst/>
              <a:rect l="l" t="t" r="r" b="b"/>
              <a:pathLst>
                <a:path w="13905" h="3949" extrusionOk="0">
                  <a:moveTo>
                    <a:pt x="8892" y="0"/>
                  </a:moveTo>
                  <a:lnTo>
                    <a:pt x="11737" y="2589"/>
                  </a:lnTo>
                  <a:cubicBezTo>
                    <a:pt x="11842" y="2684"/>
                    <a:pt x="11894" y="2822"/>
                    <a:pt x="11880" y="2965"/>
                  </a:cubicBezTo>
                  <a:cubicBezTo>
                    <a:pt x="11866" y="3105"/>
                    <a:pt x="11787" y="3231"/>
                    <a:pt x="11666" y="3303"/>
                  </a:cubicBezTo>
                  <a:lnTo>
                    <a:pt x="10782" y="3829"/>
                  </a:lnTo>
                  <a:lnTo>
                    <a:pt x="10782" y="3939"/>
                  </a:lnTo>
                  <a:lnTo>
                    <a:pt x="9887" y="3939"/>
                  </a:lnTo>
                  <a:lnTo>
                    <a:pt x="9887" y="3577"/>
                  </a:lnTo>
                  <a:cubicBezTo>
                    <a:pt x="9885" y="3417"/>
                    <a:pt x="9968" y="3272"/>
                    <a:pt x="10104" y="3191"/>
                  </a:cubicBezTo>
                  <a:lnTo>
                    <a:pt x="10689" y="2843"/>
                  </a:lnTo>
                  <a:lnTo>
                    <a:pt x="8796" y="1122"/>
                  </a:lnTo>
                  <a:lnTo>
                    <a:pt x="8796" y="3939"/>
                  </a:lnTo>
                  <a:lnTo>
                    <a:pt x="7903" y="3939"/>
                  </a:lnTo>
                  <a:lnTo>
                    <a:pt x="7903" y="122"/>
                  </a:lnTo>
                  <a:cubicBezTo>
                    <a:pt x="7630" y="161"/>
                    <a:pt x="7332" y="181"/>
                    <a:pt x="7034" y="181"/>
                  </a:cubicBezTo>
                  <a:cubicBezTo>
                    <a:pt x="6737" y="181"/>
                    <a:pt x="6439" y="161"/>
                    <a:pt x="6165" y="122"/>
                  </a:cubicBezTo>
                  <a:lnTo>
                    <a:pt x="6165" y="3939"/>
                  </a:lnTo>
                  <a:lnTo>
                    <a:pt x="5270" y="3939"/>
                  </a:lnTo>
                  <a:lnTo>
                    <a:pt x="5270" y="1122"/>
                  </a:lnTo>
                  <a:lnTo>
                    <a:pt x="3379" y="2843"/>
                  </a:lnTo>
                  <a:lnTo>
                    <a:pt x="3963" y="3191"/>
                  </a:lnTo>
                  <a:cubicBezTo>
                    <a:pt x="4098" y="3272"/>
                    <a:pt x="4182" y="3417"/>
                    <a:pt x="4182" y="3577"/>
                  </a:cubicBezTo>
                  <a:lnTo>
                    <a:pt x="4182" y="3939"/>
                  </a:lnTo>
                  <a:lnTo>
                    <a:pt x="3286" y="3939"/>
                  </a:lnTo>
                  <a:lnTo>
                    <a:pt x="3286" y="3829"/>
                  </a:lnTo>
                  <a:lnTo>
                    <a:pt x="2403" y="3303"/>
                  </a:lnTo>
                  <a:cubicBezTo>
                    <a:pt x="2281" y="3231"/>
                    <a:pt x="2200" y="3105"/>
                    <a:pt x="2186" y="2965"/>
                  </a:cubicBezTo>
                  <a:cubicBezTo>
                    <a:pt x="2172" y="2822"/>
                    <a:pt x="2227" y="2684"/>
                    <a:pt x="2331" y="2589"/>
                  </a:cubicBezTo>
                  <a:lnTo>
                    <a:pt x="5175" y="0"/>
                  </a:lnTo>
                  <a:lnTo>
                    <a:pt x="5175" y="0"/>
                  </a:lnTo>
                  <a:cubicBezTo>
                    <a:pt x="2912" y="488"/>
                    <a:pt x="0" y="905"/>
                    <a:pt x="191" y="3939"/>
                  </a:cubicBezTo>
                  <a:cubicBezTo>
                    <a:pt x="595" y="3946"/>
                    <a:pt x="2007" y="3948"/>
                    <a:pt x="3790" y="3948"/>
                  </a:cubicBezTo>
                  <a:cubicBezTo>
                    <a:pt x="7358" y="3948"/>
                    <a:pt x="12415" y="3939"/>
                    <a:pt x="13876" y="3939"/>
                  </a:cubicBezTo>
                  <a:cubicBezTo>
                    <a:pt x="13904" y="2619"/>
                    <a:pt x="13140" y="1515"/>
                    <a:pt x="12023" y="874"/>
                  </a:cubicBezTo>
                  <a:cubicBezTo>
                    <a:pt x="11387" y="526"/>
                    <a:pt x="9506" y="122"/>
                    <a:pt x="88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73"/>
            <p:cNvSpPr/>
            <p:nvPr/>
          </p:nvSpPr>
          <p:spPr>
            <a:xfrm>
              <a:off x="2219150" y="1833500"/>
              <a:ext cx="72650" cy="68125"/>
            </a:xfrm>
            <a:custGeom>
              <a:avLst/>
              <a:gdLst/>
              <a:ahLst/>
              <a:cxnLst/>
              <a:rect l="l" t="t" r="r" b="b"/>
              <a:pathLst>
                <a:path w="2906" h="2725" extrusionOk="0">
                  <a:moveTo>
                    <a:pt x="1" y="1"/>
                  </a:moveTo>
                  <a:lnTo>
                    <a:pt x="1" y="1829"/>
                  </a:lnTo>
                  <a:cubicBezTo>
                    <a:pt x="1" y="2236"/>
                    <a:pt x="334" y="2567"/>
                    <a:pt x="741" y="2567"/>
                  </a:cubicBezTo>
                  <a:lnTo>
                    <a:pt x="2182" y="2567"/>
                  </a:lnTo>
                  <a:cubicBezTo>
                    <a:pt x="2442" y="2567"/>
                    <a:pt x="2685" y="2625"/>
                    <a:pt x="2906" y="2725"/>
                  </a:cubicBezTo>
                  <a:cubicBezTo>
                    <a:pt x="2735" y="2036"/>
                    <a:pt x="2365" y="1398"/>
                    <a:pt x="1854" y="908"/>
                  </a:cubicBezTo>
                  <a:cubicBezTo>
                    <a:pt x="1325" y="401"/>
                    <a:pt x="691" y="9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73"/>
            <p:cNvSpPr/>
            <p:nvPr/>
          </p:nvSpPr>
          <p:spPr>
            <a:xfrm>
              <a:off x="2124975" y="1833550"/>
              <a:ext cx="71875" cy="68125"/>
            </a:xfrm>
            <a:custGeom>
              <a:avLst/>
              <a:gdLst/>
              <a:ahLst/>
              <a:cxnLst/>
              <a:rect l="l" t="t" r="r" b="b"/>
              <a:pathLst>
                <a:path w="2875" h="2725" extrusionOk="0">
                  <a:moveTo>
                    <a:pt x="2875" y="1"/>
                  </a:moveTo>
                  <a:cubicBezTo>
                    <a:pt x="2194" y="96"/>
                    <a:pt x="1570" y="403"/>
                    <a:pt x="1049" y="906"/>
                  </a:cubicBezTo>
                  <a:cubicBezTo>
                    <a:pt x="537" y="1396"/>
                    <a:pt x="170" y="2034"/>
                    <a:pt x="1" y="2725"/>
                  </a:cubicBezTo>
                  <a:cubicBezTo>
                    <a:pt x="222" y="2623"/>
                    <a:pt x="470" y="2565"/>
                    <a:pt x="727" y="2565"/>
                  </a:cubicBezTo>
                  <a:lnTo>
                    <a:pt x="2134" y="2565"/>
                  </a:lnTo>
                  <a:cubicBezTo>
                    <a:pt x="2542" y="2565"/>
                    <a:pt x="2875" y="2234"/>
                    <a:pt x="2875" y="1827"/>
                  </a:cubicBezTo>
                  <a:lnTo>
                    <a:pt x="28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73"/>
            <p:cNvSpPr/>
            <p:nvPr/>
          </p:nvSpPr>
          <p:spPr>
            <a:xfrm>
              <a:off x="2121600" y="1907250"/>
              <a:ext cx="174550" cy="190700"/>
            </a:xfrm>
            <a:custGeom>
              <a:avLst/>
              <a:gdLst/>
              <a:ahLst/>
              <a:cxnLst/>
              <a:rect l="l" t="t" r="r" b="b"/>
              <a:pathLst>
                <a:path w="6982" h="7628" extrusionOk="0">
                  <a:moveTo>
                    <a:pt x="2250" y="2003"/>
                  </a:moveTo>
                  <a:cubicBezTo>
                    <a:pt x="2498" y="2003"/>
                    <a:pt x="2698" y="2203"/>
                    <a:pt x="2698" y="2449"/>
                  </a:cubicBezTo>
                  <a:lnTo>
                    <a:pt x="2698" y="2963"/>
                  </a:lnTo>
                  <a:cubicBezTo>
                    <a:pt x="2698" y="3211"/>
                    <a:pt x="2498" y="3411"/>
                    <a:pt x="2250" y="3411"/>
                  </a:cubicBezTo>
                  <a:cubicBezTo>
                    <a:pt x="2003" y="3411"/>
                    <a:pt x="1803" y="3211"/>
                    <a:pt x="1803" y="2963"/>
                  </a:cubicBezTo>
                  <a:lnTo>
                    <a:pt x="1803" y="2449"/>
                  </a:lnTo>
                  <a:cubicBezTo>
                    <a:pt x="1803" y="2203"/>
                    <a:pt x="2003" y="2003"/>
                    <a:pt x="2250" y="2003"/>
                  </a:cubicBezTo>
                  <a:close/>
                  <a:moveTo>
                    <a:pt x="4698" y="2003"/>
                  </a:moveTo>
                  <a:cubicBezTo>
                    <a:pt x="4946" y="2003"/>
                    <a:pt x="5146" y="2203"/>
                    <a:pt x="5146" y="2449"/>
                  </a:cubicBezTo>
                  <a:lnTo>
                    <a:pt x="5146" y="2963"/>
                  </a:lnTo>
                  <a:cubicBezTo>
                    <a:pt x="5146" y="3211"/>
                    <a:pt x="4946" y="3411"/>
                    <a:pt x="4698" y="3411"/>
                  </a:cubicBezTo>
                  <a:cubicBezTo>
                    <a:pt x="4453" y="3411"/>
                    <a:pt x="4253" y="3211"/>
                    <a:pt x="4253" y="2963"/>
                  </a:cubicBezTo>
                  <a:lnTo>
                    <a:pt x="4253" y="2449"/>
                  </a:lnTo>
                  <a:cubicBezTo>
                    <a:pt x="4253" y="2203"/>
                    <a:pt x="4453" y="2003"/>
                    <a:pt x="4698" y="2003"/>
                  </a:cubicBezTo>
                  <a:close/>
                  <a:moveTo>
                    <a:pt x="4038" y="4493"/>
                  </a:moveTo>
                  <a:cubicBezTo>
                    <a:pt x="4178" y="4493"/>
                    <a:pt x="4316" y="4559"/>
                    <a:pt x="4403" y="4682"/>
                  </a:cubicBezTo>
                  <a:cubicBezTo>
                    <a:pt x="4546" y="4882"/>
                    <a:pt x="4498" y="5161"/>
                    <a:pt x="4298" y="5304"/>
                  </a:cubicBezTo>
                  <a:cubicBezTo>
                    <a:pt x="4032" y="5494"/>
                    <a:pt x="3753" y="5587"/>
                    <a:pt x="3474" y="5587"/>
                  </a:cubicBezTo>
                  <a:cubicBezTo>
                    <a:pt x="3196" y="5587"/>
                    <a:pt x="2917" y="5494"/>
                    <a:pt x="2653" y="5304"/>
                  </a:cubicBezTo>
                  <a:cubicBezTo>
                    <a:pt x="2450" y="5161"/>
                    <a:pt x="2403" y="4882"/>
                    <a:pt x="2546" y="4682"/>
                  </a:cubicBezTo>
                  <a:cubicBezTo>
                    <a:pt x="2633" y="4559"/>
                    <a:pt x="2772" y="4493"/>
                    <a:pt x="2912" y="4493"/>
                  </a:cubicBezTo>
                  <a:cubicBezTo>
                    <a:pt x="3002" y="4493"/>
                    <a:pt x="3092" y="4519"/>
                    <a:pt x="3170" y="4575"/>
                  </a:cubicBezTo>
                  <a:cubicBezTo>
                    <a:pt x="3279" y="4654"/>
                    <a:pt x="3377" y="4693"/>
                    <a:pt x="3474" y="4693"/>
                  </a:cubicBezTo>
                  <a:cubicBezTo>
                    <a:pt x="3572" y="4693"/>
                    <a:pt x="3670" y="4654"/>
                    <a:pt x="3779" y="4575"/>
                  </a:cubicBezTo>
                  <a:cubicBezTo>
                    <a:pt x="3858" y="4519"/>
                    <a:pt x="3948" y="4493"/>
                    <a:pt x="4038" y="4493"/>
                  </a:cubicBezTo>
                  <a:close/>
                  <a:moveTo>
                    <a:pt x="3455" y="1"/>
                  </a:moveTo>
                  <a:cubicBezTo>
                    <a:pt x="3158" y="315"/>
                    <a:pt x="2736" y="513"/>
                    <a:pt x="2269" y="513"/>
                  </a:cubicBezTo>
                  <a:lnTo>
                    <a:pt x="862" y="513"/>
                  </a:lnTo>
                  <a:cubicBezTo>
                    <a:pt x="861" y="513"/>
                    <a:pt x="859" y="513"/>
                    <a:pt x="858" y="513"/>
                  </a:cubicBezTo>
                  <a:cubicBezTo>
                    <a:pt x="391" y="513"/>
                    <a:pt x="0" y="900"/>
                    <a:pt x="10" y="1360"/>
                  </a:cubicBezTo>
                  <a:cubicBezTo>
                    <a:pt x="10" y="2458"/>
                    <a:pt x="17" y="3632"/>
                    <a:pt x="93" y="4294"/>
                  </a:cubicBezTo>
                  <a:cubicBezTo>
                    <a:pt x="231" y="5082"/>
                    <a:pt x="624" y="5818"/>
                    <a:pt x="1200" y="6371"/>
                  </a:cubicBezTo>
                  <a:cubicBezTo>
                    <a:pt x="1481" y="6640"/>
                    <a:pt x="1791" y="6854"/>
                    <a:pt x="2122" y="7009"/>
                  </a:cubicBezTo>
                  <a:lnTo>
                    <a:pt x="2122" y="7387"/>
                  </a:lnTo>
                  <a:cubicBezTo>
                    <a:pt x="2481" y="7590"/>
                    <a:pt x="3141" y="7616"/>
                    <a:pt x="3524" y="7628"/>
                  </a:cubicBezTo>
                  <a:cubicBezTo>
                    <a:pt x="3877" y="7623"/>
                    <a:pt x="4496" y="7580"/>
                    <a:pt x="4846" y="7428"/>
                  </a:cubicBezTo>
                  <a:lnTo>
                    <a:pt x="4846" y="7004"/>
                  </a:lnTo>
                  <a:cubicBezTo>
                    <a:pt x="5174" y="6852"/>
                    <a:pt x="5482" y="6640"/>
                    <a:pt x="5760" y="6373"/>
                  </a:cubicBezTo>
                  <a:cubicBezTo>
                    <a:pt x="6337" y="5820"/>
                    <a:pt x="6727" y="5080"/>
                    <a:pt x="6860" y="4292"/>
                  </a:cubicBezTo>
                  <a:cubicBezTo>
                    <a:pt x="6982" y="3354"/>
                    <a:pt x="6925" y="2711"/>
                    <a:pt x="6925" y="1372"/>
                  </a:cubicBezTo>
                  <a:cubicBezTo>
                    <a:pt x="6927" y="907"/>
                    <a:pt x="6553" y="513"/>
                    <a:pt x="6088" y="513"/>
                  </a:cubicBezTo>
                  <a:cubicBezTo>
                    <a:pt x="6087" y="513"/>
                    <a:pt x="6086" y="513"/>
                    <a:pt x="6084" y="513"/>
                  </a:cubicBezTo>
                  <a:lnTo>
                    <a:pt x="4643" y="513"/>
                  </a:lnTo>
                  <a:cubicBezTo>
                    <a:pt x="4177" y="513"/>
                    <a:pt x="3755" y="315"/>
                    <a:pt x="34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73"/>
            <p:cNvSpPr/>
            <p:nvPr/>
          </p:nvSpPr>
          <p:spPr>
            <a:xfrm>
              <a:off x="2069275" y="1932800"/>
              <a:ext cx="31450" cy="72350"/>
            </a:xfrm>
            <a:custGeom>
              <a:avLst/>
              <a:gdLst/>
              <a:ahLst/>
              <a:cxnLst/>
              <a:rect l="l" t="t" r="r" b="b"/>
              <a:pathLst>
                <a:path w="1258" h="2894" extrusionOk="0">
                  <a:moveTo>
                    <a:pt x="1210" y="0"/>
                  </a:moveTo>
                  <a:cubicBezTo>
                    <a:pt x="524" y="122"/>
                    <a:pt x="0" y="722"/>
                    <a:pt x="0" y="1443"/>
                  </a:cubicBezTo>
                  <a:cubicBezTo>
                    <a:pt x="0" y="2182"/>
                    <a:pt x="548" y="2793"/>
                    <a:pt x="1257" y="2894"/>
                  </a:cubicBezTo>
                  <a:cubicBezTo>
                    <a:pt x="1212" y="2146"/>
                    <a:pt x="1207" y="1079"/>
                    <a:pt x="1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73"/>
            <p:cNvSpPr/>
            <p:nvPr/>
          </p:nvSpPr>
          <p:spPr>
            <a:xfrm>
              <a:off x="2316675" y="1932500"/>
              <a:ext cx="32825" cy="72825"/>
            </a:xfrm>
            <a:custGeom>
              <a:avLst/>
              <a:gdLst/>
              <a:ahLst/>
              <a:cxnLst/>
              <a:rect l="l" t="t" r="r" b="b"/>
              <a:pathLst>
                <a:path w="1313" h="2913" extrusionOk="0">
                  <a:moveTo>
                    <a:pt x="19" y="0"/>
                  </a:moveTo>
                  <a:cubicBezTo>
                    <a:pt x="17" y="1274"/>
                    <a:pt x="15" y="2729"/>
                    <a:pt x="0" y="2913"/>
                  </a:cubicBezTo>
                  <a:cubicBezTo>
                    <a:pt x="736" y="2836"/>
                    <a:pt x="1312" y="2213"/>
                    <a:pt x="1312" y="1455"/>
                  </a:cubicBezTo>
                  <a:cubicBezTo>
                    <a:pt x="1312" y="705"/>
                    <a:pt x="748" y="86"/>
                    <a:pt x="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 name="Google Shape;1139;p73"/>
          <p:cNvGrpSpPr/>
          <p:nvPr/>
        </p:nvGrpSpPr>
        <p:grpSpPr>
          <a:xfrm>
            <a:off x="3256470" y="2055913"/>
            <a:ext cx="381000" cy="329100"/>
            <a:chOff x="3077475" y="1866550"/>
            <a:chExt cx="381000" cy="329100"/>
          </a:xfrm>
        </p:grpSpPr>
        <p:sp>
          <p:nvSpPr>
            <p:cNvPr id="1140" name="Google Shape;1140;p73"/>
            <p:cNvSpPr/>
            <p:nvPr/>
          </p:nvSpPr>
          <p:spPr>
            <a:xfrm>
              <a:off x="3077650" y="1930600"/>
              <a:ext cx="162775" cy="198850"/>
            </a:xfrm>
            <a:custGeom>
              <a:avLst/>
              <a:gdLst/>
              <a:ahLst/>
              <a:cxnLst/>
              <a:rect l="l" t="t" r="r" b="b"/>
              <a:pathLst>
                <a:path w="6511" h="7954" extrusionOk="0">
                  <a:moveTo>
                    <a:pt x="3777" y="0"/>
                  </a:moveTo>
                  <a:cubicBezTo>
                    <a:pt x="3739" y="129"/>
                    <a:pt x="3717" y="265"/>
                    <a:pt x="3717" y="407"/>
                  </a:cubicBezTo>
                  <a:lnTo>
                    <a:pt x="3717" y="1834"/>
                  </a:lnTo>
                  <a:cubicBezTo>
                    <a:pt x="3717" y="2079"/>
                    <a:pt x="3917" y="2279"/>
                    <a:pt x="4163" y="2279"/>
                  </a:cubicBezTo>
                  <a:lnTo>
                    <a:pt x="4668" y="2279"/>
                  </a:lnTo>
                  <a:lnTo>
                    <a:pt x="4668" y="2531"/>
                  </a:lnTo>
                  <a:lnTo>
                    <a:pt x="3248" y="3239"/>
                  </a:lnTo>
                  <a:lnTo>
                    <a:pt x="1832" y="2531"/>
                  </a:lnTo>
                  <a:lnTo>
                    <a:pt x="1832" y="2279"/>
                  </a:lnTo>
                  <a:lnTo>
                    <a:pt x="2346" y="2279"/>
                  </a:lnTo>
                  <a:cubicBezTo>
                    <a:pt x="2593" y="2279"/>
                    <a:pt x="2794" y="2079"/>
                    <a:pt x="2794" y="1834"/>
                  </a:cubicBezTo>
                  <a:lnTo>
                    <a:pt x="2794" y="407"/>
                  </a:lnTo>
                  <a:cubicBezTo>
                    <a:pt x="2794" y="267"/>
                    <a:pt x="2772" y="131"/>
                    <a:pt x="2734" y="5"/>
                  </a:cubicBezTo>
                  <a:cubicBezTo>
                    <a:pt x="2382" y="326"/>
                    <a:pt x="1910" y="522"/>
                    <a:pt x="1396" y="522"/>
                  </a:cubicBezTo>
                  <a:cubicBezTo>
                    <a:pt x="881" y="522"/>
                    <a:pt x="412" y="326"/>
                    <a:pt x="60" y="5"/>
                  </a:cubicBezTo>
                  <a:cubicBezTo>
                    <a:pt x="19" y="131"/>
                    <a:pt x="0" y="267"/>
                    <a:pt x="0" y="407"/>
                  </a:cubicBezTo>
                  <a:lnTo>
                    <a:pt x="0" y="1834"/>
                  </a:lnTo>
                  <a:cubicBezTo>
                    <a:pt x="0" y="2079"/>
                    <a:pt x="200" y="2279"/>
                    <a:pt x="446" y="2279"/>
                  </a:cubicBezTo>
                  <a:lnTo>
                    <a:pt x="936" y="2279"/>
                  </a:lnTo>
                  <a:lnTo>
                    <a:pt x="936" y="2808"/>
                  </a:lnTo>
                  <a:cubicBezTo>
                    <a:pt x="936" y="2977"/>
                    <a:pt x="1034" y="3132"/>
                    <a:pt x="1184" y="3208"/>
                  </a:cubicBezTo>
                  <a:lnTo>
                    <a:pt x="2808" y="4017"/>
                  </a:lnTo>
                  <a:lnTo>
                    <a:pt x="2808" y="4508"/>
                  </a:lnTo>
                  <a:lnTo>
                    <a:pt x="1391" y="4508"/>
                  </a:lnTo>
                  <a:cubicBezTo>
                    <a:pt x="1143" y="4508"/>
                    <a:pt x="943" y="4708"/>
                    <a:pt x="943" y="4953"/>
                  </a:cubicBezTo>
                  <a:lnTo>
                    <a:pt x="943" y="5858"/>
                  </a:lnTo>
                  <a:cubicBezTo>
                    <a:pt x="562" y="6029"/>
                    <a:pt x="296" y="6413"/>
                    <a:pt x="296" y="6858"/>
                  </a:cubicBezTo>
                  <a:cubicBezTo>
                    <a:pt x="296" y="7461"/>
                    <a:pt x="786" y="7953"/>
                    <a:pt x="1391" y="7953"/>
                  </a:cubicBezTo>
                  <a:cubicBezTo>
                    <a:pt x="1993" y="7953"/>
                    <a:pt x="2486" y="7461"/>
                    <a:pt x="2486" y="6858"/>
                  </a:cubicBezTo>
                  <a:cubicBezTo>
                    <a:pt x="2486" y="6413"/>
                    <a:pt x="2220" y="6029"/>
                    <a:pt x="1836" y="5858"/>
                  </a:cubicBezTo>
                  <a:lnTo>
                    <a:pt x="1836" y="5401"/>
                  </a:lnTo>
                  <a:lnTo>
                    <a:pt x="4675" y="5401"/>
                  </a:lnTo>
                  <a:lnTo>
                    <a:pt x="4675" y="5858"/>
                  </a:lnTo>
                  <a:cubicBezTo>
                    <a:pt x="4291" y="6029"/>
                    <a:pt x="4025" y="6413"/>
                    <a:pt x="4025" y="6858"/>
                  </a:cubicBezTo>
                  <a:cubicBezTo>
                    <a:pt x="4025" y="7461"/>
                    <a:pt x="4515" y="7953"/>
                    <a:pt x="5120" y="7953"/>
                  </a:cubicBezTo>
                  <a:cubicBezTo>
                    <a:pt x="5725" y="7953"/>
                    <a:pt x="6215" y="7461"/>
                    <a:pt x="6215" y="6858"/>
                  </a:cubicBezTo>
                  <a:cubicBezTo>
                    <a:pt x="6215" y="6413"/>
                    <a:pt x="5949" y="6029"/>
                    <a:pt x="5568" y="5858"/>
                  </a:cubicBezTo>
                  <a:lnTo>
                    <a:pt x="5568" y="4953"/>
                  </a:lnTo>
                  <a:cubicBezTo>
                    <a:pt x="5568" y="4708"/>
                    <a:pt x="5368" y="4508"/>
                    <a:pt x="5120" y="4508"/>
                  </a:cubicBezTo>
                  <a:lnTo>
                    <a:pt x="3701" y="4508"/>
                  </a:lnTo>
                  <a:lnTo>
                    <a:pt x="3701" y="4010"/>
                  </a:lnTo>
                  <a:lnTo>
                    <a:pt x="5313" y="3208"/>
                  </a:lnTo>
                  <a:cubicBezTo>
                    <a:pt x="5465" y="3132"/>
                    <a:pt x="5560" y="2977"/>
                    <a:pt x="5560" y="2808"/>
                  </a:cubicBezTo>
                  <a:lnTo>
                    <a:pt x="5560" y="2279"/>
                  </a:lnTo>
                  <a:lnTo>
                    <a:pt x="6065" y="2279"/>
                  </a:lnTo>
                  <a:cubicBezTo>
                    <a:pt x="6311" y="2279"/>
                    <a:pt x="6511" y="2079"/>
                    <a:pt x="6511" y="1834"/>
                  </a:cubicBezTo>
                  <a:lnTo>
                    <a:pt x="6511" y="407"/>
                  </a:lnTo>
                  <a:cubicBezTo>
                    <a:pt x="6511" y="269"/>
                    <a:pt x="6489" y="136"/>
                    <a:pt x="6453" y="10"/>
                  </a:cubicBezTo>
                  <a:cubicBezTo>
                    <a:pt x="6099" y="329"/>
                    <a:pt x="5632" y="522"/>
                    <a:pt x="5120" y="522"/>
                  </a:cubicBezTo>
                  <a:cubicBezTo>
                    <a:pt x="4603" y="522"/>
                    <a:pt x="4132" y="324"/>
                    <a:pt x="37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73"/>
            <p:cNvSpPr/>
            <p:nvPr/>
          </p:nvSpPr>
          <p:spPr>
            <a:xfrm>
              <a:off x="3085150" y="1866550"/>
              <a:ext cx="54800" cy="54775"/>
            </a:xfrm>
            <a:custGeom>
              <a:avLst/>
              <a:gdLst/>
              <a:ahLst/>
              <a:cxnLst/>
              <a:rect l="l" t="t" r="r" b="b"/>
              <a:pathLst>
                <a:path w="2192" h="2191" extrusionOk="0">
                  <a:moveTo>
                    <a:pt x="1096" y="0"/>
                  </a:moveTo>
                  <a:cubicBezTo>
                    <a:pt x="491" y="0"/>
                    <a:pt x="0" y="491"/>
                    <a:pt x="0" y="1095"/>
                  </a:cubicBezTo>
                  <a:cubicBezTo>
                    <a:pt x="0" y="1700"/>
                    <a:pt x="491" y="2191"/>
                    <a:pt x="1096" y="2191"/>
                  </a:cubicBezTo>
                  <a:cubicBezTo>
                    <a:pt x="1701" y="2191"/>
                    <a:pt x="2191" y="1700"/>
                    <a:pt x="2191" y="1095"/>
                  </a:cubicBezTo>
                  <a:cubicBezTo>
                    <a:pt x="2191" y="491"/>
                    <a:pt x="1701"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73"/>
            <p:cNvSpPr/>
            <p:nvPr/>
          </p:nvSpPr>
          <p:spPr>
            <a:xfrm>
              <a:off x="3178250" y="1866550"/>
              <a:ext cx="54800" cy="54775"/>
            </a:xfrm>
            <a:custGeom>
              <a:avLst/>
              <a:gdLst/>
              <a:ahLst/>
              <a:cxnLst/>
              <a:rect l="l" t="t" r="r" b="b"/>
              <a:pathLst>
                <a:path w="2192" h="2191" extrusionOk="0">
                  <a:moveTo>
                    <a:pt x="1096" y="0"/>
                  </a:moveTo>
                  <a:cubicBezTo>
                    <a:pt x="491" y="0"/>
                    <a:pt x="1" y="491"/>
                    <a:pt x="1" y="1095"/>
                  </a:cubicBezTo>
                  <a:cubicBezTo>
                    <a:pt x="1" y="1700"/>
                    <a:pt x="491" y="2191"/>
                    <a:pt x="1096" y="2191"/>
                  </a:cubicBezTo>
                  <a:cubicBezTo>
                    <a:pt x="1701" y="2191"/>
                    <a:pt x="2191" y="1700"/>
                    <a:pt x="2191" y="1095"/>
                  </a:cubicBezTo>
                  <a:cubicBezTo>
                    <a:pt x="2191" y="491"/>
                    <a:pt x="1701"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73"/>
            <p:cNvSpPr/>
            <p:nvPr/>
          </p:nvSpPr>
          <p:spPr>
            <a:xfrm>
              <a:off x="3302900" y="1866550"/>
              <a:ext cx="54800" cy="54775"/>
            </a:xfrm>
            <a:custGeom>
              <a:avLst/>
              <a:gdLst/>
              <a:ahLst/>
              <a:cxnLst/>
              <a:rect l="l" t="t" r="r" b="b"/>
              <a:pathLst>
                <a:path w="2192" h="2191" extrusionOk="0">
                  <a:moveTo>
                    <a:pt x="1096" y="0"/>
                  </a:moveTo>
                  <a:cubicBezTo>
                    <a:pt x="491" y="0"/>
                    <a:pt x="1" y="491"/>
                    <a:pt x="1" y="1095"/>
                  </a:cubicBezTo>
                  <a:cubicBezTo>
                    <a:pt x="1" y="1700"/>
                    <a:pt x="491" y="2191"/>
                    <a:pt x="1096" y="2191"/>
                  </a:cubicBezTo>
                  <a:cubicBezTo>
                    <a:pt x="1701" y="2191"/>
                    <a:pt x="2192" y="1700"/>
                    <a:pt x="2192" y="1095"/>
                  </a:cubicBezTo>
                  <a:cubicBezTo>
                    <a:pt x="2192" y="491"/>
                    <a:pt x="1701"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73"/>
            <p:cNvSpPr/>
            <p:nvPr/>
          </p:nvSpPr>
          <p:spPr>
            <a:xfrm>
              <a:off x="3396125" y="1866550"/>
              <a:ext cx="54800" cy="54775"/>
            </a:xfrm>
            <a:custGeom>
              <a:avLst/>
              <a:gdLst/>
              <a:ahLst/>
              <a:cxnLst/>
              <a:rect l="l" t="t" r="r" b="b"/>
              <a:pathLst>
                <a:path w="2192" h="2191" extrusionOk="0">
                  <a:moveTo>
                    <a:pt x="1096" y="0"/>
                  </a:moveTo>
                  <a:cubicBezTo>
                    <a:pt x="491" y="0"/>
                    <a:pt x="1" y="491"/>
                    <a:pt x="1" y="1095"/>
                  </a:cubicBezTo>
                  <a:cubicBezTo>
                    <a:pt x="1" y="1700"/>
                    <a:pt x="491" y="2191"/>
                    <a:pt x="1096" y="2191"/>
                  </a:cubicBezTo>
                  <a:cubicBezTo>
                    <a:pt x="1701" y="2191"/>
                    <a:pt x="2192" y="1700"/>
                    <a:pt x="2192" y="1095"/>
                  </a:cubicBezTo>
                  <a:cubicBezTo>
                    <a:pt x="2192" y="491"/>
                    <a:pt x="1701"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73"/>
            <p:cNvSpPr/>
            <p:nvPr/>
          </p:nvSpPr>
          <p:spPr>
            <a:xfrm>
              <a:off x="3077475" y="2138775"/>
              <a:ext cx="69850" cy="56875"/>
            </a:xfrm>
            <a:custGeom>
              <a:avLst/>
              <a:gdLst/>
              <a:ahLst/>
              <a:cxnLst/>
              <a:rect l="l" t="t" r="r" b="b"/>
              <a:pathLst>
                <a:path w="2794" h="2275" extrusionOk="0">
                  <a:moveTo>
                    <a:pt x="60" y="0"/>
                  </a:moveTo>
                  <a:cubicBezTo>
                    <a:pt x="22" y="129"/>
                    <a:pt x="0" y="262"/>
                    <a:pt x="0" y="403"/>
                  </a:cubicBezTo>
                  <a:lnTo>
                    <a:pt x="0" y="1829"/>
                  </a:lnTo>
                  <a:cubicBezTo>
                    <a:pt x="0" y="2077"/>
                    <a:pt x="200" y="2274"/>
                    <a:pt x="448" y="2274"/>
                  </a:cubicBezTo>
                  <a:lnTo>
                    <a:pt x="2348" y="2274"/>
                  </a:lnTo>
                  <a:cubicBezTo>
                    <a:pt x="2593" y="2274"/>
                    <a:pt x="2793" y="2077"/>
                    <a:pt x="2793" y="1829"/>
                  </a:cubicBezTo>
                  <a:lnTo>
                    <a:pt x="2793" y="403"/>
                  </a:lnTo>
                  <a:cubicBezTo>
                    <a:pt x="2793" y="262"/>
                    <a:pt x="2772" y="129"/>
                    <a:pt x="2734" y="0"/>
                  </a:cubicBezTo>
                  <a:cubicBezTo>
                    <a:pt x="2381" y="322"/>
                    <a:pt x="1912" y="519"/>
                    <a:pt x="1398" y="519"/>
                  </a:cubicBezTo>
                  <a:cubicBezTo>
                    <a:pt x="884" y="519"/>
                    <a:pt x="412" y="32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73"/>
            <p:cNvSpPr/>
            <p:nvPr/>
          </p:nvSpPr>
          <p:spPr>
            <a:xfrm>
              <a:off x="3170700" y="2138775"/>
              <a:ext cx="69900" cy="56875"/>
            </a:xfrm>
            <a:custGeom>
              <a:avLst/>
              <a:gdLst/>
              <a:ahLst/>
              <a:cxnLst/>
              <a:rect l="l" t="t" r="r" b="b"/>
              <a:pathLst>
                <a:path w="2796" h="2275" extrusionOk="0">
                  <a:moveTo>
                    <a:pt x="60" y="0"/>
                  </a:moveTo>
                  <a:cubicBezTo>
                    <a:pt x="22" y="129"/>
                    <a:pt x="0" y="262"/>
                    <a:pt x="0" y="403"/>
                  </a:cubicBezTo>
                  <a:lnTo>
                    <a:pt x="0" y="1829"/>
                  </a:lnTo>
                  <a:cubicBezTo>
                    <a:pt x="0" y="2077"/>
                    <a:pt x="200" y="2274"/>
                    <a:pt x="448" y="2274"/>
                  </a:cubicBezTo>
                  <a:lnTo>
                    <a:pt x="2348" y="2274"/>
                  </a:lnTo>
                  <a:cubicBezTo>
                    <a:pt x="2596" y="2274"/>
                    <a:pt x="2796" y="2077"/>
                    <a:pt x="2796" y="1829"/>
                  </a:cubicBezTo>
                  <a:lnTo>
                    <a:pt x="2796" y="403"/>
                  </a:lnTo>
                  <a:cubicBezTo>
                    <a:pt x="2796" y="262"/>
                    <a:pt x="2774" y="129"/>
                    <a:pt x="2736" y="0"/>
                  </a:cubicBezTo>
                  <a:cubicBezTo>
                    <a:pt x="2381" y="322"/>
                    <a:pt x="1912" y="519"/>
                    <a:pt x="1398" y="519"/>
                  </a:cubicBezTo>
                  <a:cubicBezTo>
                    <a:pt x="884" y="519"/>
                    <a:pt x="415" y="32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73"/>
            <p:cNvSpPr/>
            <p:nvPr/>
          </p:nvSpPr>
          <p:spPr>
            <a:xfrm>
              <a:off x="3295350" y="1930725"/>
              <a:ext cx="163125" cy="198725"/>
            </a:xfrm>
            <a:custGeom>
              <a:avLst/>
              <a:gdLst/>
              <a:ahLst/>
              <a:cxnLst/>
              <a:rect l="l" t="t" r="r" b="b"/>
              <a:pathLst>
                <a:path w="6525" h="7949" extrusionOk="0">
                  <a:moveTo>
                    <a:pt x="60" y="0"/>
                  </a:moveTo>
                  <a:cubicBezTo>
                    <a:pt x="22" y="126"/>
                    <a:pt x="0" y="262"/>
                    <a:pt x="0" y="402"/>
                  </a:cubicBezTo>
                  <a:lnTo>
                    <a:pt x="0" y="1829"/>
                  </a:lnTo>
                  <a:cubicBezTo>
                    <a:pt x="0" y="2074"/>
                    <a:pt x="200" y="2274"/>
                    <a:pt x="448" y="2274"/>
                  </a:cubicBezTo>
                  <a:lnTo>
                    <a:pt x="953" y="2274"/>
                  </a:lnTo>
                  <a:lnTo>
                    <a:pt x="953" y="2803"/>
                  </a:lnTo>
                  <a:cubicBezTo>
                    <a:pt x="953" y="2972"/>
                    <a:pt x="1048" y="3127"/>
                    <a:pt x="1198" y="3203"/>
                  </a:cubicBezTo>
                  <a:lnTo>
                    <a:pt x="2817" y="4010"/>
                  </a:lnTo>
                  <a:lnTo>
                    <a:pt x="2817" y="5853"/>
                  </a:lnTo>
                  <a:cubicBezTo>
                    <a:pt x="2434" y="6024"/>
                    <a:pt x="2167" y="6408"/>
                    <a:pt x="2167" y="6853"/>
                  </a:cubicBezTo>
                  <a:cubicBezTo>
                    <a:pt x="2167" y="7456"/>
                    <a:pt x="2660" y="7948"/>
                    <a:pt x="3263" y="7948"/>
                  </a:cubicBezTo>
                  <a:cubicBezTo>
                    <a:pt x="3868" y="7948"/>
                    <a:pt x="4358" y="7456"/>
                    <a:pt x="4358" y="6853"/>
                  </a:cubicBezTo>
                  <a:cubicBezTo>
                    <a:pt x="4358" y="6408"/>
                    <a:pt x="4091" y="6024"/>
                    <a:pt x="3710" y="5853"/>
                  </a:cubicBezTo>
                  <a:lnTo>
                    <a:pt x="3710" y="4010"/>
                  </a:lnTo>
                  <a:lnTo>
                    <a:pt x="5327" y="3203"/>
                  </a:lnTo>
                  <a:cubicBezTo>
                    <a:pt x="5480" y="3127"/>
                    <a:pt x="5575" y="2972"/>
                    <a:pt x="5575" y="2803"/>
                  </a:cubicBezTo>
                  <a:lnTo>
                    <a:pt x="5575" y="2274"/>
                  </a:lnTo>
                  <a:lnTo>
                    <a:pt x="6080" y="2274"/>
                  </a:lnTo>
                  <a:cubicBezTo>
                    <a:pt x="6325" y="2274"/>
                    <a:pt x="6525" y="2074"/>
                    <a:pt x="6525" y="1829"/>
                  </a:cubicBezTo>
                  <a:lnTo>
                    <a:pt x="6525" y="402"/>
                  </a:lnTo>
                  <a:cubicBezTo>
                    <a:pt x="6525" y="262"/>
                    <a:pt x="6504" y="126"/>
                    <a:pt x="6465" y="0"/>
                  </a:cubicBezTo>
                  <a:cubicBezTo>
                    <a:pt x="6113" y="321"/>
                    <a:pt x="5642" y="517"/>
                    <a:pt x="5127" y="517"/>
                  </a:cubicBezTo>
                  <a:cubicBezTo>
                    <a:pt x="4613" y="517"/>
                    <a:pt x="4144" y="321"/>
                    <a:pt x="3791" y="0"/>
                  </a:cubicBezTo>
                  <a:cubicBezTo>
                    <a:pt x="3753" y="126"/>
                    <a:pt x="3732" y="262"/>
                    <a:pt x="3732" y="402"/>
                  </a:cubicBezTo>
                  <a:lnTo>
                    <a:pt x="3732" y="1829"/>
                  </a:lnTo>
                  <a:cubicBezTo>
                    <a:pt x="3732" y="2074"/>
                    <a:pt x="3932" y="2274"/>
                    <a:pt x="4177" y="2274"/>
                  </a:cubicBezTo>
                  <a:lnTo>
                    <a:pt x="4682" y="2274"/>
                  </a:lnTo>
                  <a:lnTo>
                    <a:pt x="4682" y="2526"/>
                  </a:lnTo>
                  <a:lnTo>
                    <a:pt x="3263" y="3234"/>
                  </a:lnTo>
                  <a:lnTo>
                    <a:pt x="1846" y="2526"/>
                  </a:lnTo>
                  <a:lnTo>
                    <a:pt x="1846" y="2274"/>
                  </a:lnTo>
                  <a:lnTo>
                    <a:pt x="2348" y="2274"/>
                  </a:lnTo>
                  <a:cubicBezTo>
                    <a:pt x="2596" y="2274"/>
                    <a:pt x="2796" y="2074"/>
                    <a:pt x="2796" y="1829"/>
                  </a:cubicBezTo>
                  <a:lnTo>
                    <a:pt x="2796" y="402"/>
                  </a:lnTo>
                  <a:cubicBezTo>
                    <a:pt x="2796" y="262"/>
                    <a:pt x="2775" y="126"/>
                    <a:pt x="2736" y="0"/>
                  </a:cubicBezTo>
                  <a:cubicBezTo>
                    <a:pt x="2382" y="321"/>
                    <a:pt x="1913" y="517"/>
                    <a:pt x="1398" y="517"/>
                  </a:cubicBezTo>
                  <a:cubicBezTo>
                    <a:pt x="884" y="517"/>
                    <a:pt x="415" y="321"/>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73"/>
            <p:cNvSpPr/>
            <p:nvPr/>
          </p:nvSpPr>
          <p:spPr>
            <a:xfrm>
              <a:off x="3342025" y="2138775"/>
              <a:ext cx="69850" cy="56875"/>
            </a:xfrm>
            <a:custGeom>
              <a:avLst/>
              <a:gdLst/>
              <a:ahLst/>
              <a:cxnLst/>
              <a:rect l="l" t="t" r="r" b="b"/>
              <a:pathLst>
                <a:path w="2794" h="2275" extrusionOk="0">
                  <a:moveTo>
                    <a:pt x="60" y="0"/>
                  </a:moveTo>
                  <a:cubicBezTo>
                    <a:pt x="19" y="129"/>
                    <a:pt x="0" y="262"/>
                    <a:pt x="0" y="403"/>
                  </a:cubicBezTo>
                  <a:lnTo>
                    <a:pt x="0" y="1829"/>
                  </a:lnTo>
                  <a:cubicBezTo>
                    <a:pt x="0" y="2077"/>
                    <a:pt x="198" y="2274"/>
                    <a:pt x="446" y="2274"/>
                  </a:cubicBezTo>
                  <a:lnTo>
                    <a:pt x="2346" y="2274"/>
                  </a:lnTo>
                  <a:cubicBezTo>
                    <a:pt x="2593" y="2274"/>
                    <a:pt x="2793" y="2077"/>
                    <a:pt x="2793" y="1829"/>
                  </a:cubicBezTo>
                  <a:lnTo>
                    <a:pt x="2793" y="403"/>
                  </a:lnTo>
                  <a:cubicBezTo>
                    <a:pt x="2793" y="262"/>
                    <a:pt x="2772" y="129"/>
                    <a:pt x="2734" y="0"/>
                  </a:cubicBezTo>
                  <a:cubicBezTo>
                    <a:pt x="2379" y="322"/>
                    <a:pt x="1910" y="519"/>
                    <a:pt x="1396" y="519"/>
                  </a:cubicBezTo>
                  <a:cubicBezTo>
                    <a:pt x="881" y="519"/>
                    <a:pt x="412" y="32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 name="Google Shape;1149;p73"/>
          <p:cNvGrpSpPr/>
          <p:nvPr/>
        </p:nvGrpSpPr>
        <p:grpSpPr>
          <a:xfrm>
            <a:off x="4042176" y="2029963"/>
            <a:ext cx="346075" cy="381000"/>
            <a:chOff x="3790875" y="1772075"/>
            <a:chExt cx="346075" cy="381000"/>
          </a:xfrm>
        </p:grpSpPr>
        <p:sp>
          <p:nvSpPr>
            <p:cNvPr id="1150" name="Google Shape;1150;p73"/>
            <p:cNvSpPr/>
            <p:nvPr/>
          </p:nvSpPr>
          <p:spPr>
            <a:xfrm>
              <a:off x="3915125" y="1772075"/>
              <a:ext cx="98075" cy="30025"/>
            </a:xfrm>
            <a:custGeom>
              <a:avLst/>
              <a:gdLst/>
              <a:ahLst/>
              <a:cxnLst/>
              <a:rect l="l" t="t" r="r" b="b"/>
              <a:pathLst>
                <a:path w="3923" h="1201" extrusionOk="0">
                  <a:moveTo>
                    <a:pt x="446" y="0"/>
                  </a:moveTo>
                  <a:cubicBezTo>
                    <a:pt x="200" y="0"/>
                    <a:pt x="0" y="200"/>
                    <a:pt x="0" y="448"/>
                  </a:cubicBezTo>
                  <a:lnTo>
                    <a:pt x="0" y="1200"/>
                  </a:lnTo>
                  <a:cubicBezTo>
                    <a:pt x="624" y="1022"/>
                    <a:pt x="1284" y="926"/>
                    <a:pt x="1965" y="926"/>
                  </a:cubicBezTo>
                  <a:cubicBezTo>
                    <a:pt x="2643" y="926"/>
                    <a:pt x="3301" y="1019"/>
                    <a:pt x="3922" y="1198"/>
                  </a:cubicBezTo>
                  <a:lnTo>
                    <a:pt x="3922" y="448"/>
                  </a:lnTo>
                  <a:cubicBezTo>
                    <a:pt x="3922" y="200"/>
                    <a:pt x="3724" y="0"/>
                    <a:pt x="3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73"/>
            <p:cNvSpPr/>
            <p:nvPr/>
          </p:nvSpPr>
          <p:spPr>
            <a:xfrm>
              <a:off x="3790875" y="1801175"/>
              <a:ext cx="93850" cy="93850"/>
            </a:xfrm>
            <a:custGeom>
              <a:avLst/>
              <a:gdLst/>
              <a:ahLst/>
              <a:cxnLst/>
              <a:rect l="l" t="t" r="r" b="b"/>
              <a:pathLst>
                <a:path w="3754" h="3754" extrusionOk="0">
                  <a:moveTo>
                    <a:pt x="2310" y="1"/>
                  </a:moveTo>
                  <a:cubicBezTo>
                    <a:pt x="1036" y="1"/>
                    <a:pt x="1" y="1039"/>
                    <a:pt x="1" y="2310"/>
                  </a:cubicBezTo>
                  <a:cubicBezTo>
                    <a:pt x="1" y="2844"/>
                    <a:pt x="182" y="3348"/>
                    <a:pt x="508" y="3753"/>
                  </a:cubicBezTo>
                  <a:cubicBezTo>
                    <a:pt x="1206" y="2351"/>
                    <a:pt x="2349" y="1205"/>
                    <a:pt x="3753" y="508"/>
                  </a:cubicBezTo>
                  <a:cubicBezTo>
                    <a:pt x="3349" y="181"/>
                    <a:pt x="2841" y="1"/>
                    <a:pt x="2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73"/>
            <p:cNvSpPr/>
            <p:nvPr/>
          </p:nvSpPr>
          <p:spPr>
            <a:xfrm>
              <a:off x="4043775" y="1801700"/>
              <a:ext cx="93175" cy="93075"/>
            </a:xfrm>
            <a:custGeom>
              <a:avLst/>
              <a:gdLst/>
              <a:ahLst/>
              <a:cxnLst/>
              <a:rect l="l" t="t" r="r" b="b"/>
              <a:pathLst>
                <a:path w="3727" h="3723" extrusionOk="0">
                  <a:moveTo>
                    <a:pt x="1417" y="1"/>
                  </a:moveTo>
                  <a:cubicBezTo>
                    <a:pt x="895" y="1"/>
                    <a:pt x="400" y="172"/>
                    <a:pt x="0" y="484"/>
                  </a:cubicBezTo>
                  <a:cubicBezTo>
                    <a:pt x="1403" y="1182"/>
                    <a:pt x="2546" y="2323"/>
                    <a:pt x="3243" y="3723"/>
                  </a:cubicBezTo>
                  <a:cubicBezTo>
                    <a:pt x="3555" y="3323"/>
                    <a:pt x="3727" y="2830"/>
                    <a:pt x="3727" y="2311"/>
                  </a:cubicBezTo>
                  <a:cubicBezTo>
                    <a:pt x="3727" y="1037"/>
                    <a:pt x="2691" y="1"/>
                    <a:pt x="1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73"/>
            <p:cNvSpPr/>
            <p:nvPr/>
          </p:nvSpPr>
          <p:spPr>
            <a:xfrm>
              <a:off x="4027275" y="1993700"/>
              <a:ext cx="90875" cy="159375"/>
            </a:xfrm>
            <a:custGeom>
              <a:avLst/>
              <a:gdLst/>
              <a:ahLst/>
              <a:cxnLst/>
              <a:rect l="l" t="t" r="r" b="b"/>
              <a:pathLst>
                <a:path w="3635" h="6375" extrusionOk="0">
                  <a:moveTo>
                    <a:pt x="2741" y="1789"/>
                  </a:moveTo>
                  <a:lnTo>
                    <a:pt x="2741" y="1817"/>
                  </a:lnTo>
                  <a:cubicBezTo>
                    <a:pt x="2741" y="2327"/>
                    <a:pt x="2327" y="2741"/>
                    <a:pt x="1817" y="2741"/>
                  </a:cubicBezTo>
                  <a:cubicBezTo>
                    <a:pt x="1308" y="2741"/>
                    <a:pt x="893" y="2327"/>
                    <a:pt x="893" y="1817"/>
                  </a:cubicBezTo>
                  <a:lnTo>
                    <a:pt x="893" y="1789"/>
                  </a:lnTo>
                  <a:close/>
                  <a:moveTo>
                    <a:pt x="1817" y="3634"/>
                  </a:moveTo>
                  <a:cubicBezTo>
                    <a:pt x="2327" y="3634"/>
                    <a:pt x="2741" y="4048"/>
                    <a:pt x="2741" y="4558"/>
                  </a:cubicBezTo>
                  <a:lnTo>
                    <a:pt x="2741" y="4587"/>
                  </a:lnTo>
                  <a:lnTo>
                    <a:pt x="893" y="4587"/>
                  </a:lnTo>
                  <a:lnTo>
                    <a:pt x="893" y="4558"/>
                  </a:lnTo>
                  <a:cubicBezTo>
                    <a:pt x="893" y="4048"/>
                    <a:pt x="1308" y="3634"/>
                    <a:pt x="1817" y="3634"/>
                  </a:cubicBezTo>
                  <a:close/>
                  <a:moveTo>
                    <a:pt x="448" y="0"/>
                  </a:moveTo>
                  <a:cubicBezTo>
                    <a:pt x="200" y="0"/>
                    <a:pt x="0" y="200"/>
                    <a:pt x="0" y="448"/>
                  </a:cubicBezTo>
                  <a:lnTo>
                    <a:pt x="0" y="1817"/>
                  </a:lnTo>
                  <a:cubicBezTo>
                    <a:pt x="0" y="2365"/>
                    <a:pt x="243" y="2855"/>
                    <a:pt x="627" y="3189"/>
                  </a:cubicBezTo>
                  <a:cubicBezTo>
                    <a:pt x="243" y="3522"/>
                    <a:pt x="0" y="4013"/>
                    <a:pt x="0" y="4558"/>
                  </a:cubicBezTo>
                  <a:lnTo>
                    <a:pt x="0" y="5929"/>
                  </a:lnTo>
                  <a:cubicBezTo>
                    <a:pt x="0" y="6175"/>
                    <a:pt x="200" y="6375"/>
                    <a:pt x="448" y="6375"/>
                  </a:cubicBezTo>
                  <a:cubicBezTo>
                    <a:pt x="693" y="6375"/>
                    <a:pt x="893" y="6175"/>
                    <a:pt x="893" y="5929"/>
                  </a:cubicBezTo>
                  <a:lnTo>
                    <a:pt x="893" y="5479"/>
                  </a:lnTo>
                  <a:lnTo>
                    <a:pt x="2741" y="5479"/>
                  </a:lnTo>
                  <a:lnTo>
                    <a:pt x="2741" y="5929"/>
                  </a:lnTo>
                  <a:cubicBezTo>
                    <a:pt x="2741" y="6175"/>
                    <a:pt x="2941" y="6375"/>
                    <a:pt x="3189" y="6375"/>
                  </a:cubicBezTo>
                  <a:cubicBezTo>
                    <a:pt x="3434" y="6375"/>
                    <a:pt x="3634" y="6175"/>
                    <a:pt x="3634" y="5929"/>
                  </a:cubicBezTo>
                  <a:lnTo>
                    <a:pt x="3634" y="4558"/>
                  </a:lnTo>
                  <a:cubicBezTo>
                    <a:pt x="3634" y="4013"/>
                    <a:pt x="3391" y="3522"/>
                    <a:pt x="3008" y="3189"/>
                  </a:cubicBezTo>
                  <a:cubicBezTo>
                    <a:pt x="3391" y="2855"/>
                    <a:pt x="3634" y="2365"/>
                    <a:pt x="3634" y="1817"/>
                  </a:cubicBezTo>
                  <a:lnTo>
                    <a:pt x="3634" y="448"/>
                  </a:lnTo>
                  <a:cubicBezTo>
                    <a:pt x="3634" y="200"/>
                    <a:pt x="3434" y="0"/>
                    <a:pt x="3189" y="0"/>
                  </a:cubicBezTo>
                  <a:cubicBezTo>
                    <a:pt x="2941" y="0"/>
                    <a:pt x="2741" y="200"/>
                    <a:pt x="2741" y="448"/>
                  </a:cubicBezTo>
                  <a:lnTo>
                    <a:pt x="2741" y="896"/>
                  </a:lnTo>
                  <a:lnTo>
                    <a:pt x="893" y="896"/>
                  </a:lnTo>
                  <a:lnTo>
                    <a:pt x="893" y="448"/>
                  </a:lnTo>
                  <a:cubicBezTo>
                    <a:pt x="893" y="200"/>
                    <a:pt x="693"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73"/>
            <p:cNvSpPr/>
            <p:nvPr/>
          </p:nvSpPr>
          <p:spPr>
            <a:xfrm>
              <a:off x="3952675" y="1962975"/>
              <a:ext cx="23200" cy="23175"/>
            </a:xfrm>
            <a:custGeom>
              <a:avLst/>
              <a:gdLst/>
              <a:ahLst/>
              <a:cxnLst/>
              <a:rect l="l" t="t" r="r" b="b"/>
              <a:pathLst>
                <a:path w="928" h="927" extrusionOk="0">
                  <a:moveTo>
                    <a:pt x="463" y="1"/>
                  </a:moveTo>
                  <a:cubicBezTo>
                    <a:pt x="208" y="1"/>
                    <a:pt x="1" y="208"/>
                    <a:pt x="1" y="463"/>
                  </a:cubicBezTo>
                  <a:cubicBezTo>
                    <a:pt x="1" y="720"/>
                    <a:pt x="208" y="927"/>
                    <a:pt x="463" y="927"/>
                  </a:cubicBezTo>
                  <a:cubicBezTo>
                    <a:pt x="718" y="927"/>
                    <a:pt x="927" y="720"/>
                    <a:pt x="927" y="463"/>
                  </a:cubicBezTo>
                  <a:cubicBezTo>
                    <a:pt x="927" y="208"/>
                    <a:pt x="718" y="1"/>
                    <a:pt x="4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73"/>
            <p:cNvSpPr/>
            <p:nvPr/>
          </p:nvSpPr>
          <p:spPr>
            <a:xfrm>
              <a:off x="3807600" y="1817900"/>
              <a:ext cx="313275" cy="313325"/>
            </a:xfrm>
            <a:custGeom>
              <a:avLst/>
              <a:gdLst/>
              <a:ahLst/>
              <a:cxnLst/>
              <a:rect l="l" t="t" r="r" b="b"/>
              <a:pathLst>
                <a:path w="12531" h="12533" extrusionOk="0">
                  <a:moveTo>
                    <a:pt x="6266" y="4911"/>
                  </a:moveTo>
                  <a:cubicBezTo>
                    <a:pt x="6859" y="4911"/>
                    <a:pt x="7361" y="5292"/>
                    <a:pt x="7547" y="5820"/>
                  </a:cubicBezTo>
                  <a:lnTo>
                    <a:pt x="7854" y="5820"/>
                  </a:lnTo>
                  <a:cubicBezTo>
                    <a:pt x="8102" y="5820"/>
                    <a:pt x="8302" y="6020"/>
                    <a:pt x="8302" y="6266"/>
                  </a:cubicBezTo>
                  <a:cubicBezTo>
                    <a:pt x="8302" y="6513"/>
                    <a:pt x="8102" y="6713"/>
                    <a:pt x="7854" y="6713"/>
                  </a:cubicBezTo>
                  <a:lnTo>
                    <a:pt x="7547" y="6713"/>
                  </a:lnTo>
                  <a:cubicBezTo>
                    <a:pt x="7361" y="7242"/>
                    <a:pt x="6859" y="7623"/>
                    <a:pt x="6266" y="7623"/>
                  </a:cubicBezTo>
                  <a:cubicBezTo>
                    <a:pt x="6013" y="7623"/>
                    <a:pt x="5775" y="7551"/>
                    <a:pt x="5573" y="7430"/>
                  </a:cubicBezTo>
                  <a:lnTo>
                    <a:pt x="4501" y="8502"/>
                  </a:lnTo>
                  <a:cubicBezTo>
                    <a:pt x="4413" y="8590"/>
                    <a:pt x="4299" y="8632"/>
                    <a:pt x="4185" y="8632"/>
                  </a:cubicBezTo>
                  <a:cubicBezTo>
                    <a:pt x="4070" y="8632"/>
                    <a:pt x="3956" y="8590"/>
                    <a:pt x="3870" y="8502"/>
                  </a:cubicBezTo>
                  <a:cubicBezTo>
                    <a:pt x="3696" y="8328"/>
                    <a:pt x="3696" y="8044"/>
                    <a:pt x="3870" y="7870"/>
                  </a:cubicBezTo>
                  <a:lnTo>
                    <a:pt x="4997" y="6744"/>
                  </a:lnTo>
                  <a:cubicBezTo>
                    <a:pt x="4942" y="6594"/>
                    <a:pt x="4911" y="6435"/>
                    <a:pt x="4911" y="6266"/>
                  </a:cubicBezTo>
                  <a:cubicBezTo>
                    <a:pt x="4911" y="5520"/>
                    <a:pt x="5518" y="4911"/>
                    <a:pt x="6266" y="4911"/>
                  </a:cubicBezTo>
                  <a:close/>
                  <a:moveTo>
                    <a:pt x="5820" y="1"/>
                  </a:moveTo>
                  <a:cubicBezTo>
                    <a:pt x="4423" y="101"/>
                    <a:pt x="3151" y="658"/>
                    <a:pt x="2153" y="1522"/>
                  </a:cubicBezTo>
                  <a:lnTo>
                    <a:pt x="2982" y="2353"/>
                  </a:lnTo>
                  <a:cubicBezTo>
                    <a:pt x="3158" y="2527"/>
                    <a:pt x="3158" y="2808"/>
                    <a:pt x="2982" y="2984"/>
                  </a:cubicBezTo>
                  <a:cubicBezTo>
                    <a:pt x="2896" y="3070"/>
                    <a:pt x="2782" y="3115"/>
                    <a:pt x="2668" y="3115"/>
                  </a:cubicBezTo>
                  <a:cubicBezTo>
                    <a:pt x="2553" y="3115"/>
                    <a:pt x="2439" y="3070"/>
                    <a:pt x="2351" y="2984"/>
                  </a:cubicBezTo>
                  <a:lnTo>
                    <a:pt x="1522" y="2153"/>
                  </a:lnTo>
                  <a:cubicBezTo>
                    <a:pt x="658" y="3151"/>
                    <a:pt x="101" y="4423"/>
                    <a:pt x="1" y="5820"/>
                  </a:cubicBezTo>
                  <a:lnTo>
                    <a:pt x="1694" y="5820"/>
                  </a:lnTo>
                  <a:cubicBezTo>
                    <a:pt x="1941" y="5820"/>
                    <a:pt x="2141" y="6020"/>
                    <a:pt x="2141" y="6266"/>
                  </a:cubicBezTo>
                  <a:cubicBezTo>
                    <a:pt x="2141" y="6513"/>
                    <a:pt x="1941" y="6713"/>
                    <a:pt x="1694" y="6713"/>
                  </a:cubicBezTo>
                  <a:lnTo>
                    <a:pt x="1" y="6713"/>
                  </a:lnTo>
                  <a:cubicBezTo>
                    <a:pt x="101" y="8109"/>
                    <a:pt x="656" y="9383"/>
                    <a:pt x="1522" y="10378"/>
                  </a:cubicBezTo>
                  <a:lnTo>
                    <a:pt x="2351" y="9549"/>
                  </a:lnTo>
                  <a:cubicBezTo>
                    <a:pt x="2439" y="9462"/>
                    <a:pt x="2553" y="9419"/>
                    <a:pt x="2667" y="9419"/>
                  </a:cubicBezTo>
                  <a:cubicBezTo>
                    <a:pt x="2781" y="9419"/>
                    <a:pt x="2895" y="9462"/>
                    <a:pt x="2982" y="9549"/>
                  </a:cubicBezTo>
                  <a:cubicBezTo>
                    <a:pt x="3158" y="9723"/>
                    <a:pt x="3158" y="10006"/>
                    <a:pt x="2982" y="10180"/>
                  </a:cubicBezTo>
                  <a:lnTo>
                    <a:pt x="2153" y="11011"/>
                  </a:lnTo>
                  <a:cubicBezTo>
                    <a:pt x="3151" y="11876"/>
                    <a:pt x="4423" y="12433"/>
                    <a:pt x="5820" y="12531"/>
                  </a:cubicBezTo>
                  <a:lnTo>
                    <a:pt x="5820" y="10837"/>
                  </a:lnTo>
                  <a:cubicBezTo>
                    <a:pt x="5820" y="10592"/>
                    <a:pt x="6020" y="10392"/>
                    <a:pt x="6266" y="10392"/>
                  </a:cubicBezTo>
                  <a:cubicBezTo>
                    <a:pt x="6513" y="10392"/>
                    <a:pt x="6713" y="10592"/>
                    <a:pt x="6713" y="10837"/>
                  </a:cubicBezTo>
                  <a:lnTo>
                    <a:pt x="6713" y="12533"/>
                  </a:lnTo>
                  <a:cubicBezTo>
                    <a:pt x="7113" y="12504"/>
                    <a:pt x="7509" y="12435"/>
                    <a:pt x="7894" y="12333"/>
                  </a:cubicBezTo>
                  <a:lnTo>
                    <a:pt x="7894" y="11590"/>
                  </a:lnTo>
                  <a:cubicBezTo>
                    <a:pt x="7894" y="11104"/>
                    <a:pt x="8025" y="10630"/>
                    <a:pt x="8268" y="10221"/>
                  </a:cubicBezTo>
                  <a:cubicBezTo>
                    <a:pt x="8025" y="9809"/>
                    <a:pt x="7894" y="9337"/>
                    <a:pt x="7894" y="8849"/>
                  </a:cubicBezTo>
                  <a:lnTo>
                    <a:pt x="7894" y="7480"/>
                  </a:lnTo>
                  <a:cubicBezTo>
                    <a:pt x="7894" y="6739"/>
                    <a:pt x="8497" y="6139"/>
                    <a:pt x="9235" y="6139"/>
                  </a:cubicBezTo>
                  <a:cubicBezTo>
                    <a:pt x="9816" y="6139"/>
                    <a:pt x="10314" y="6513"/>
                    <a:pt x="10497" y="7035"/>
                  </a:cubicBezTo>
                  <a:lnTo>
                    <a:pt x="10711" y="7035"/>
                  </a:lnTo>
                  <a:cubicBezTo>
                    <a:pt x="10752" y="6920"/>
                    <a:pt x="10809" y="6811"/>
                    <a:pt x="10876" y="6713"/>
                  </a:cubicBezTo>
                  <a:lnTo>
                    <a:pt x="10838" y="6713"/>
                  </a:lnTo>
                  <a:cubicBezTo>
                    <a:pt x="10592" y="6713"/>
                    <a:pt x="10392" y="6513"/>
                    <a:pt x="10392" y="6266"/>
                  </a:cubicBezTo>
                  <a:cubicBezTo>
                    <a:pt x="10392" y="6020"/>
                    <a:pt x="10592" y="5820"/>
                    <a:pt x="10838" y="5820"/>
                  </a:cubicBezTo>
                  <a:lnTo>
                    <a:pt x="12531" y="5820"/>
                  </a:lnTo>
                  <a:cubicBezTo>
                    <a:pt x="12433" y="4423"/>
                    <a:pt x="11876" y="3151"/>
                    <a:pt x="11009" y="2153"/>
                  </a:cubicBezTo>
                  <a:lnTo>
                    <a:pt x="10180" y="2984"/>
                  </a:lnTo>
                  <a:cubicBezTo>
                    <a:pt x="10095" y="3070"/>
                    <a:pt x="9980" y="3115"/>
                    <a:pt x="9866" y="3115"/>
                  </a:cubicBezTo>
                  <a:cubicBezTo>
                    <a:pt x="9752" y="3115"/>
                    <a:pt x="9638" y="3070"/>
                    <a:pt x="9549" y="2984"/>
                  </a:cubicBezTo>
                  <a:cubicBezTo>
                    <a:pt x="9376" y="2808"/>
                    <a:pt x="9376" y="2527"/>
                    <a:pt x="9549" y="2353"/>
                  </a:cubicBezTo>
                  <a:lnTo>
                    <a:pt x="10378" y="1522"/>
                  </a:lnTo>
                  <a:cubicBezTo>
                    <a:pt x="9380" y="658"/>
                    <a:pt x="8109" y="101"/>
                    <a:pt x="6713" y="1"/>
                  </a:cubicBezTo>
                  <a:lnTo>
                    <a:pt x="6713" y="1696"/>
                  </a:lnTo>
                  <a:cubicBezTo>
                    <a:pt x="6713" y="1941"/>
                    <a:pt x="6513" y="2141"/>
                    <a:pt x="6266" y="2141"/>
                  </a:cubicBezTo>
                  <a:cubicBezTo>
                    <a:pt x="6020" y="2141"/>
                    <a:pt x="5820" y="1941"/>
                    <a:pt x="5820" y="1696"/>
                  </a:cubicBezTo>
                  <a:lnTo>
                    <a:pt x="58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 name="Google Shape;1156;p73"/>
          <p:cNvGrpSpPr/>
          <p:nvPr/>
        </p:nvGrpSpPr>
        <p:grpSpPr>
          <a:xfrm>
            <a:off x="5524224" y="2029963"/>
            <a:ext cx="313200" cy="381000"/>
            <a:chOff x="4913800" y="1866550"/>
            <a:chExt cx="313200" cy="381000"/>
          </a:xfrm>
        </p:grpSpPr>
        <p:sp>
          <p:nvSpPr>
            <p:cNvPr id="1157" name="Google Shape;1157;p73"/>
            <p:cNvSpPr/>
            <p:nvPr/>
          </p:nvSpPr>
          <p:spPr>
            <a:xfrm>
              <a:off x="5024175" y="2101200"/>
              <a:ext cx="92400" cy="23000"/>
            </a:xfrm>
            <a:custGeom>
              <a:avLst/>
              <a:gdLst/>
              <a:ahLst/>
              <a:cxnLst/>
              <a:rect l="l" t="t" r="r" b="b"/>
              <a:pathLst>
                <a:path w="3696" h="920" extrusionOk="0">
                  <a:moveTo>
                    <a:pt x="0" y="1"/>
                  </a:moveTo>
                  <a:lnTo>
                    <a:pt x="0" y="920"/>
                  </a:lnTo>
                  <a:lnTo>
                    <a:pt x="3696" y="920"/>
                  </a:lnTo>
                  <a:lnTo>
                    <a:pt x="36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73"/>
            <p:cNvSpPr/>
            <p:nvPr/>
          </p:nvSpPr>
          <p:spPr>
            <a:xfrm>
              <a:off x="4913800" y="2046450"/>
              <a:ext cx="313200" cy="201100"/>
            </a:xfrm>
            <a:custGeom>
              <a:avLst/>
              <a:gdLst/>
              <a:ahLst/>
              <a:cxnLst/>
              <a:rect l="l" t="t" r="r" b="b"/>
              <a:pathLst>
                <a:path w="12528" h="8044" extrusionOk="0">
                  <a:moveTo>
                    <a:pt x="8558" y="1298"/>
                  </a:moveTo>
                  <a:cubicBezTo>
                    <a:pt x="8804" y="1298"/>
                    <a:pt x="9004" y="1498"/>
                    <a:pt x="9004" y="1745"/>
                  </a:cubicBezTo>
                  <a:lnTo>
                    <a:pt x="9004" y="3558"/>
                  </a:lnTo>
                  <a:cubicBezTo>
                    <a:pt x="9004" y="3803"/>
                    <a:pt x="8804" y="4003"/>
                    <a:pt x="8558" y="4003"/>
                  </a:cubicBezTo>
                  <a:lnTo>
                    <a:pt x="3970" y="4003"/>
                  </a:lnTo>
                  <a:cubicBezTo>
                    <a:pt x="3722" y="4003"/>
                    <a:pt x="3522" y="3803"/>
                    <a:pt x="3522" y="3558"/>
                  </a:cubicBezTo>
                  <a:lnTo>
                    <a:pt x="3522" y="1745"/>
                  </a:lnTo>
                  <a:cubicBezTo>
                    <a:pt x="3522" y="1498"/>
                    <a:pt x="3722" y="1298"/>
                    <a:pt x="3970" y="1298"/>
                  </a:cubicBezTo>
                  <a:close/>
                  <a:moveTo>
                    <a:pt x="4977" y="4927"/>
                  </a:moveTo>
                  <a:cubicBezTo>
                    <a:pt x="5225" y="4927"/>
                    <a:pt x="5425" y="5127"/>
                    <a:pt x="5425" y="5372"/>
                  </a:cubicBezTo>
                  <a:cubicBezTo>
                    <a:pt x="5425" y="5620"/>
                    <a:pt x="5225" y="5820"/>
                    <a:pt x="4977" y="5820"/>
                  </a:cubicBezTo>
                  <a:lnTo>
                    <a:pt x="3970" y="5820"/>
                  </a:lnTo>
                  <a:cubicBezTo>
                    <a:pt x="3722" y="5820"/>
                    <a:pt x="3522" y="5620"/>
                    <a:pt x="3522" y="5372"/>
                  </a:cubicBezTo>
                  <a:cubicBezTo>
                    <a:pt x="3522" y="5127"/>
                    <a:pt x="3722" y="4927"/>
                    <a:pt x="3970" y="4927"/>
                  </a:cubicBezTo>
                  <a:close/>
                  <a:moveTo>
                    <a:pt x="6768" y="4927"/>
                  </a:moveTo>
                  <a:cubicBezTo>
                    <a:pt x="7015" y="4927"/>
                    <a:pt x="7215" y="5127"/>
                    <a:pt x="7215" y="5372"/>
                  </a:cubicBezTo>
                  <a:cubicBezTo>
                    <a:pt x="7215" y="5620"/>
                    <a:pt x="7015" y="5820"/>
                    <a:pt x="6768" y="5820"/>
                  </a:cubicBezTo>
                  <a:cubicBezTo>
                    <a:pt x="6523" y="5820"/>
                    <a:pt x="6323" y="5620"/>
                    <a:pt x="6323" y="5372"/>
                  </a:cubicBezTo>
                  <a:cubicBezTo>
                    <a:pt x="6323" y="5127"/>
                    <a:pt x="6523" y="4927"/>
                    <a:pt x="6768" y="4927"/>
                  </a:cubicBezTo>
                  <a:close/>
                  <a:moveTo>
                    <a:pt x="8558" y="4927"/>
                  </a:moveTo>
                  <a:cubicBezTo>
                    <a:pt x="8804" y="4927"/>
                    <a:pt x="9004" y="5127"/>
                    <a:pt x="9004" y="5372"/>
                  </a:cubicBezTo>
                  <a:cubicBezTo>
                    <a:pt x="9004" y="5620"/>
                    <a:pt x="8804" y="5820"/>
                    <a:pt x="8558" y="5820"/>
                  </a:cubicBezTo>
                  <a:cubicBezTo>
                    <a:pt x="8311" y="5820"/>
                    <a:pt x="8111" y="5620"/>
                    <a:pt x="8111" y="5372"/>
                  </a:cubicBezTo>
                  <a:cubicBezTo>
                    <a:pt x="8111" y="5127"/>
                    <a:pt x="8311" y="4927"/>
                    <a:pt x="8558" y="4927"/>
                  </a:cubicBezTo>
                  <a:close/>
                  <a:moveTo>
                    <a:pt x="0" y="0"/>
                  </a:moveTo>
                  <a:lnTo>
                    <a:pt x="0" y="2512"/>
                  </a:lnTo>
                  <a:cubicBezTo>
                    <a:pt x="0" y="3924"/>
                    <a:pt x="491" y="5124"/>
                    <a:pt x="1543" y="6289"/>
                  </a:cubicBezTo>
                  <a:lnTo>
                    <a:pt x="2946" y="7891"/>
                  </a:lnTo>
                  <a:cubicBezTo>
                    <a:pt x="3029" y="7989"/>
                    <a:pt x="3153" y="8044"/>
                    <a:pt x="3282" y="8044"/>
                  </a:cubicBezTo>
                  <a:lnTo>
                    <a:pt x="9247" y="8044"/>
                  </a:lnTo>
                  <a:cubicBezTo>
                    <a:pt x="9373" y="8044"/>
                    <a:pt x="9494" y="7991"/>
                    <a:pt x="9578" y="7898"/>
                  </a:cubicBezTo>
                  <a:lnTo>
                    <a:pt x="11030" y="6291"/>
                  </a:lnTo>
                  <a:cubicBezTo>
                    <a:pt x="11035" y="6284"/>
                    <a:pt x="11040" y="6279"/>
                    <a:pt x="11044" y="6272"/>
                  </a:cubicBezTo>
                  <a:cubicBezTo>
                    <a:pt x="12002" y="5093"/>
                    <a:pt x="12528" y="3758"/>
                    <a:pt x="12528" y="2512"/>
                  </a:cubicBezTo>
                  <a:lnTo>
                    <a:pt x="125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73"/>
            <p:cNvSpPr/>
            <p:nvPr/>
          </p:nvSpPr>
          <p:spPr>
            <a:xfrm>
              <a:off x="4913800" y="1999050"/>
              <a:ext cx="313200" cy="25100"/>
            </a:xfrm>
            <a:custGeom>
              <a:avLst/>
              <a:gdLst/>
              <a:ahLst/>
              <a:cxnLst/>
              <a:rect l="l" t="t" r="r" b="b"/>
              <a:pathLst>
                <a:path w="12528" h="1004" extrusionOk="0">
                  <a:moveTo>
                    <a:pt x="0" y="1"/>
                  </a:moveTo>
                  <a:lnTo>
                    <a:pt x="0" y="1003"/>
                  </a:lnTo>
                  <a:lnTo>
                    <a:pt x="12528" y="1003"/>
                  </a:lnTo>
                  <a:lnTo>
                    <a:pt x="1252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73"/>
            <p:cNvSpPr/>
            <p:nvPr/>
          </p:nvSpPr>
          <p:spPr>
            <a:xfrm>
              <a:off x="4919625" y="1934950"/>
              <a:ext cx="301550" cy="41800"/>
            </a:xfrm>
            <a:custGeom>
              <a:avLst/>
              <a:gdLst/>
              <a:ahLst/>
              <a:cxnLst/>
              <a:rect l="l" t="t" r="r" b="b"/>
              <a:pathLst>
                <a:path w="12062" h="1672" extrusionOk="0">
                  <a:moveTo>
                    <a:pt x="1363" y="0"/>
                  </a:moveTo>
                  <a:lnTo>
                    <a:pt x="1" y="1672"/>
                  </a:lnTo>
                  <a:lnTo>
                    <a:pt x="12062" y="1672"/>
                  </a:lnTo>
                  <a:lnTo>
                    <a:pt x="107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73"/>
            <p:cNvSpPr/>
            <p:nvPr/>
          </p:nvSpPr>
          <p:spPr>
            <a:xfrm>
              <a:off x="4966000" y="1866550"/>
              <a:ext cx="208800" cy="46100"/>
            </a:xfrm>
            <a:custGeom>
              <a:avLst/>
              <a:gdLst/>
              <a:ahLst/>
              <a:cxnLst/>
              <a:rect l="l" t="t" r="r" b="b"/>
              <a:pathLst>
                <a:path w="8352" h="1844" extrusionOk="0">
                  <a:moveTo>
                    <a:pt x="446" y="0"/>
                  </a:moveTo>
                  <a:cubicBezTo>
                    <a:pt x="201" y="0"/>
                    <a:pt x="1" y="200"/>
                    <a:pt x="1" y="448"/>
                  </a:cubicBezTo>
                  <a:lnTo>
                    <a:pt x="1" y="1843"/>
                  </a:lnTo>
                  <a:lnTo>
                    <a:pt x="8352" y="1843"/>
                  </a:lnTo>
                  <a:lnTo>
                    <a:pt x="8352" y="448"/>
                  </a:lnTo>
                  <a:cubicBezTo>
                    <a:pt x="8352" y="200"/>
                    <a:pt x="8152" y="0"/>
                    <a:pt x="79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 name="Google Shape;1162;p73"/>
          <p:cNvGrpSpPr/>
          <p:nvPr/>
        </p:nvGrpSpPr>
        <p:grpSpPr>
          <a:xfrm>
            <a:off x="6298189" y="2029963"/>
            <a:ext cx="318075" cy="381000"/>
            <a:chOff x="5591500" y="1983050"/>
            <a:chExt cx="318075" cy="381000"/>
          </a:xfrm>
        </p:grpSpPr>
        <p:sp>
          <p:nvSpPr>
            <p:cNvPr id="1163" name="Google Shape;1163;p73"/>
            <p:cNvSpPr/>
            <p:nvPr/>
          </p:nvSpPr>
          <p:spPr>
            <a:xfrm>
              <a:off x="5643825" y="2079550"/>
              <a:ext cx="166525" cy="124200"/>
            </a:xfrm>
            <a:custGeom>
              <a:avLst/>
              <a:gdLst/>
              <a:ahLst/>
              <a:cxnLst/>
              <a:rect l="l" t="t" r="r" b="b"/>
              <a:pathLst>
                <a:path w="6661" h="4968" extrusionOk="0">
                  <a:moveTo>
                    <a:pt x="3572" y="0"/>
                  </a:moveTo>
                  <a:lnTo>
                    <a:pt x="853" y="2724"/>
                  </a:lnTo>
                  <a:cubicBezTo>
                    <a:pt x="848" y="2729"/>
                    <a:pt x="846" y="2731"/>
                    <a:pt x="843" y="2736"/>
                  </a:cubicBezTo>
                  <a:cubicBezTo>
                    <a:pt x="491" y="3112"/>
                    <a:pt x="207" y="3496"/>
                    <a:pt x="0" y="3879"/>
                  </a:cubicBezTo>
                  <a:lnTo>
                    <a:pt x="3429" y="4874"/>
                  </a:lnTo>
                  <a:lnTo>
                    <a:pt x="3429" y="4874"/>
                  </a:lnTo>
                  <a:lnTo>
                    <a:pt x="3389" y="4831"/>
                  </a:lnTo>
                  <a:cubicBezTo>
                    <a:pt x="3212" y="4658"/>
                    <a:pt x="3212" y="4374"/>
                    <a:pt x="3389" y="4200"/>
                  </a:cubicBezTo>
                  <a:cubicBezTo>
                    <a:pt x="3476" y="4114"/>
                    <a:pt x="3590" y="4070"/>
                    <a:pt x="3704" y="4070"/>
                  </a:cubicBezTo>
                  <a:cubicBezTo>
                    <a:pt x="3818" y="4070"/>
                    <a:pt x="3933" y="4114"/>
                    <a:pt x="4020" y="4200"/>
                  </a:cubicBezTo>
                  <a:lnTo>
                    <a:pt x="4786" y="4967"/>
                  </a:lnTo>
                  <a:lnTo>
                    <a:pt x="5422" y="4329"/>
                  </a:lnTo>
                  <a:lnTo>
                    <a:pt x="4655" y="3562"/>
                  </a:lnTo>
                  <a:cubicBezTo>
                    <a:pt x="4482" y="3388"/>
                    <a:pt x="4482" y="3105"/>
                    <a:pt x="4655" y="2931"/>
                  </a:cubicBezTo>
                  <a:cubicBezTo>
                    <a:pt x="4744" y="2844"/>
                    <a:pt x="4858" y="2801"/>
                    <a:pt x="4972" y="2801"/>
                  </a:cubicBezTo>
                  <a:cubicBezTo>
                    <a:pt x="5086" y="2801"/>
                    <a:pt x="5201" y="2844"/>
                    <a:pt x="5289" y="2931"/>
                  </a:cubicBezTo>
                  <a:lnTo>
                    <a:pt x="6053" y="3696"/>
                  </a:lnTo>
                  <a:lnTo>
                    <a:pt x="6660" y="3086"/>
                  </a:lnTo>
                  <a:lnTo>
                    <a:pt x="3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73"/>
            <p:cNvSpPr/>
            <p:nvPr/>
          </p:nvSpPr>
          <p:spPr>
            <a:xfrm>
              <a:off x="5591500" y="2295750"/>
              <a:ext cx="61150" cy="68300"/>
            </a:xfrm>
            <a:custGeom>
              <a:avLst/>
              <a:gdLst/>
              <a:ahLst/>
              <a:cxnLst/>
              <a:rect l="l" t="t" r="r" b="b"/>
              <a:pathLst>
                <a:path w="2446" h="2732" extrusionOk="0">
                  <a:moveTo>
                    <a:pt x="567" y="1"/>
                  </a:moveTo>
                  <a:cubicBezTo>
                    <a:pt x="529" y="72"/>
                    <a:pt x="491" y="146"/>
                    <a:pt x="453" y="224"/>
                  </a:cubicBezTo>
                  <a:cubicBezTo>
                    <a:pt x="52" y="1029"/>
                    <a:pt x="0" y="1334"/>
                    <a:pt x="0" y="1510"/>
                  </a:cubicBezTo>
                  <a:cubicBezTo>
                    <a:pt x="0" y="2184"/>
                    <a:pt x="550" y="2732"/>
                    <a:pt x="1224" y="2732"/>
                  </a:cubicBezTo>
                  <a:cubicBezTo>
                    <a:pt x="1898" y="2732"/>
                    <a:pt x="2446" y="2184"/>
                    <a:pt x="2446" y="1510"/>
                  </a:cubicBezTo>
                  <a:cubicBezTo>
                    <a:pt x="2446" y="1348"/>
                    <a:pt x="2403" y="1077"/>
                    <a:pt x="2081" y="403"/>
                  </a:cubicBezTo>
                  <a:cubicBezTo>
                    <a:pt x="2003" y="412"/>
                    <a:pt x="1922" y="417"/>
                    <a:pt x="1841" y="417"/>
                  </a:cubicBezTo>
                  <a:cubicBezTo>
                    <a:pt x="1376" y="417"/>
                    <a:pt x="934" y="272"/>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73"/>
            <p:cNvSpPr/>
            <p:nvPr/>
          </p:nvSpPr>
          <p:spPr>
            <a:xfrm>
              <a:off x="5605900" y="2197300"/>
              <a:ext cx="133600" cy="86575"/>
            </a:xfrm>
            <a:custGeom>
              <a:avLst/>
              <a:gdLst/>
              <a:ahLst/>
              <a:cxnLst/>
              <a:rect l="l" t="t" r="r" b="b"/>
              <a:pathLst>
                <a:path w="5344" h="3463" extrusionOk="0">
                  <a:moveTo>
                    <a:pt x="1179" y="0"/>
                  </a:moveTo>
                  <a:cubicBezTo>
                    <a:pt x="1127" y="198"/>
                    <a:pt x="1098" y="393"/>
                    <a:pt x="1093" y="583"/>
                  </a:cubicBezTo>
                  <a:lnTo>
                    <a:pt x="372" y="1305"/>
                  </a:lnTo>
                  <a:cubicBezTo>
                    <a:pt x="131" y="1543"/>
                    <a:pt x="0" y="1860"/>
                    <a:pt x="0" y="2198"/>
                  </a:cubicBezTo>
                  <a:cubicBezTo>
                    <a:pt x="0" y="2536"/>
                    <a:pt x="131" y="2853"/>
                    <a:pt x="372" y="3093"/>
                  </a:cubicBezTo>
                  <a:cubicBezTo>
                    <a:pt x="610" y="3331"/>
                    <a:pt x="927" y="3462"/>
                    <a:pt x="1265" y="3462"/>
                  </a:cubicBezTo>
                  <a:cubicBezTo>
                    <a:pt x="1603" y="3462"/>
                    <a:pt x="1920" y="3331"/>
                    <a:pt x="2158" y="3093"/>
                  </a:cubicBezTo>
                  <a:lnTo>
                    <a:pt x="2870" y="2381"/>
                  </a:lnTo>
                  <a:cubicBezTo>
                    <a:pt x="3644" y="2367"/>
                    <a:pt x="4510" y="1957"/>
                    <a:pt x="5344" y="1207"/>
                  </a:cubicBezTo>
                  <a:lnTo>
                    <a:pt x="11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73"/>
            <p:cNvSpPr/>
            <p:nvPr/>
          </p:nvSpPr>
          <p:spPr>
            <a:xfrm>
              <a:off x="5832225" y="1983050"/>
              <a:ext cx="77350" cy="73650"/>
            </a:xfrm>
            <a:custGeom>
              <a:avLst/>
              <a:gdLst/>
              <a:ahLst/>
              <a:cxnLst/>
              <a:rect l="l" t="t" r="r" b="b"/>
              <a:pathLst>
                <a:path w="3094" h="2946" extrusionOk="0">
                  <a:moveTo>
                    <a:pt x="1464" y="1"/>
                  </a:moveTo>
                  <a:cubicBezTo>
                    <a:pt x="1092" y="1"/>
                    <a:pt x="720" y="140"/>
                    <a:pt x="436" y="419"/>
                  </a:cubicBezTo>
                  <a:lnTo>
                    <a:pt x="1" y="843"/>
                  </a:lnTo>
                  <a:lnTo>
                    <a:pt x="2106" y="2946"/>
                  </a:lnTo>
                  <a:lnTo>
                    <a:pt x="2525" y="2517"/>
                  </a:lnTo>
                  <a:cubicBezTo>
                    <a:pt x="3094" y="1943"/>
                    <a:pt x="3089" y="1014"/>
                    <a:pt x="2520" y="445"/>
                  </a:cubicBezTo>
                  <a:lnTo>
                    <a:pt x="2503" y="429"/>
                  </a:lnTo>
                  <a:cubicBezTo>
                    <a:pt x="2217" y="144"/>
                    <a:pt x="1840" y="1"/>
                    <a:pt x="1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73"/>
            <p:cNvSpPr/>
            <p:nvPr/>
          </p:nvSpPr>
          <p:spPr>
            <a:xfrm>
              <a:off x="5745150" y="2007350"/>
              <a:ext cx="137300" cy="137400"/>
            </a:xfrm>
            <a:custGeom>
              <a:avLst/>
              <a:gdLst/>
              <a:ahLst/>
              <a:cxnLst/>
              <a:rect l="l" t="t" r="r" b="b"/>
              <a:pathLst>
                <a:path w="5492" h="5496" extrusionOk="0">
                  <a:moveTo>
                    <a:pt x="1929" y="0"/>
                  </a:moveTo>
                  <a:cubicBezTo>
                    <a:pt x="1812" y="0"/>
                    <a:pt x="1696" y="47"/>
                    <a:pt x="1612" y="131"/>
                  </a:cubicBezTo>
                  <a:lnTo>
                    <a:pt x="131" y="1612"/>
                  </a:lnTo>
                  <a:cubicBezTo>
                    <a:pt x="48" y="1695"/>
                    <a:pt x="0" y="1809"/>
                    <a:pt x="0" y="1928"/>
                  </a:cubicBezTo>
                  <a:cubicBezTo>
                    <a:pt x="0" y="2026"/>
                    <a:pt x="33" y="2121"/>
                    <a:pt x="93" y="2197"/>
                  </a:cubicBezTo>
                  <a:lnTo>
                    <a:pt x="3267" y="5372"/>
                  </a:lnTo>
                  <a:cubicBezTo>
                    <a:pt x="3348" y="5450"/>
                    <a:pt x="3460" y="5495"/>
                    <a:pt x="3574" y="5495"/>
                  </a:cubicBezTo>
                  <a:lnTo>
                    <a:pt x="3577" y="5495"/>
                  </a:lnTo>
                  <a:cubicBezTo>
                    <a:pt x="3696" y="5493"/>
                    <a:pt x="3808" y="5445"/>
                    <a:pt x="3891" y="5360"/>
                  </a:cubicBezTo>
                  <a:lnTo>
                    <a:pt x="5355" y="3867"/>
                  </a:lnTo>
                  <a:cubicBezTo>
                    <a:pt x="5446" y="3774"/>
                    <a:pt x="5491" y="3648"/>
                    <a:pt x="5482" y="3521"/>
                  </a:cubicBezTo>
                  <a:cubicBezTo>
                    <a:pt x="5472" y="3407"/>
                    <a:pt x="5458" y="3257"/>
                    <a:pt x="5443" y="3093"/>
                  </a:cubicBezTo>
                  <a:lnTo>
                    <a:pt x="2388" y="38"/>
                  </a:lnTo>
                  <a:cubicBezTo>
                    <a:pt x="2205" y="23"/>
                    <a:pt x="2045" y="9"/>
                    <a:pt x="1969" y="2"/>
                  </a:cubicBezTo>
                  <a:cubicBezTo>
                    <a:pt x="1956" y="1"/>
                    <a:pt x="1943" y="0"/>
                    <a:pt x="1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 name="Google Shape;1168;p73"/>
          <p:cNvGrpSpPr/>
          <p:nvPr/>
        </p:nvGrpSpPr>
        <p:grpSpPr>
          <a:xfrm>
            <a:off x="6966188" y="2030800"/>
            <a:ext cx="382675" cy="379325"/>
            <a:chOff x="6237700" y="1948525"/>
            <a:chExt cx="382675" cy="379325"/>
          </a:xfrm>
        </p:grpSpPr>
        <p:sp>
          <p:nvSpPr>
            <p:cNvPr id="1169" name="Google Shape;1169;p73"/>
            <p:cNvSpPr/>
            <p:nvPr/>
          </p:nvSpPr>
          <p:spPr>
            <a:xfrm>
              <a:off x="6482475" y="1948525"/>
              <a:ext cx="137900" cy="137300"/>
            </a:xfrm>
            <a:custGeom>
              <a:avLst/>
              <a:gdLst/>
              <a:ahLst/>
              <a:cxnLst/>
              <a:rect l="l" t="t" r="r" b="b"/>
              <a:pathLst>
                <a:path w="5516" h="5492" extrusionOk="0">
                  <a:moveTo>
                    <a:pt x="2937" y="1"/>
                  </a:moveTo>
                  <a:cubicBezTo>
                    <a:pt x="2822" y="1"/>
                    <a:pt x="2707" y="45"/>
                    <a:pt x="2620" y="133"/>
                  </a:cubicBezTo>
                  <a:cubicBezTo>
                    <a:pt x="2446" y="307"/>
                    <a:pt x="2446" y="591"/>
                    <a:pt x="2620" y="764"/>
                  </a:cubicBezTo>
                  <a:lnTo>
                    <a:pt x="3356" y="1495"/>
                  </a:lnTo>
                  <a:lnTo>
                    <a:pt x="2596" y="2257"/>
                  </a:lnTo>
                  <a:lnTo>
                    <a:pt x="1589" y="1255"/>
                  </a:lnTo>
                  <a:cubicBezTo>
                    <a:pt x="1506" y="1172"/>
                    <a:pt x="1391" y="1124"/>
                    <a:pt x="1272" y="1124"/>
                  </a:cubicBezTo>
                  <a:cubicBezTo>
                    <a:pt x="1153" y="1124"/>
                    <a:pt x="1041" y="1172"/>
                    <a:pt x="956" y="1255"/>
                  </a:cubicBezTo>
                  <a:lnTo>
                    <a:pt x="1" y="2215"/>
                  </a:lnTo>
                  <a:lnTo>
                    <a:pt x="3277" y="5491"/>
                  </a:lnTo>
                  <a:lnTo>
                    <a:pt x="4239" y="4527"/>
                  </a:lnTo>
                  <a:cubicBezTo>
                    <a:pt x="4413" y="4350"/>
                    <a:pt x="4411" y="4069"/>
                    <a:pt x="4237" y="3896"/>
                  </a:cubicBezTo>
                  <a:lnTo>
                    <a:pt x="3227" y="2888"/>
                  </a:lnTo>
                  <a:lnTo>
                    <a:pt x="3987" y="2126"/>
                  </a:lnTo>
                  <a:lnTo>
                    <a:pt x="4708" y="2846"/>
                  </a:lnTo>
                  <a:cubicBezTo>
                    <a:pt x="4796" y="2934"/>
                    <a:pt x="4911" y="2976"/>
                    <a:pt x="5025" y="2976"/>
                  </a:cubicBezTo>
                  <a:cubicBezTo>
                    <a:pt x="5139" y="2976"/>
                    <a:pt x="5254" y="2931"/>
                    <a:pt x="5342" y="2846"/>
                  </a:cubicBezTo>
                  <a:cubicBezTo>
                    <a:pt x="5516" y="2669"/>
                    <a:pt x="5516" y="2388"/>
                    <a:pt x="5339" y="2212"/>
                  </a:cubicBezTo>
                  <a:lnTo>
                    <a:pt x="4301" y="1179"/>
                  </a:lnTo>
                  <a:lnTo>
                    <a:pt x="3251" y="131"/>
                  </a:lnTo>
                  <a:cubicBezTo>
                    <a:pt x="3164" y="44"/>
                    <a:pt x="3051" y="1"/>
                    <a:pt x="29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73"/>
            <p:cNvSpPr/>
            <p:nvPr/>
          </p:nvSpPr>
          <p:spPr>
            <a:xfrm>
              <a:off x="6380750" y="2019650"/>
              <a:ext cx="167900" cy="168250"/>
            </a:xfrm>
            <a:custGeom>
              <a:avLst/>
              <a:gdLst/>
              <a:ahLst/>
              <a:cxnLst/>
              <a:rect l="l" t="t" r="r" b="b"/>
              <a:pathLst>
                <a:path w="6716" h="6730" extrusionOk="0">
                  <a:moveTo>
                    <a:pt x="3441" y="1"/>
                  </a:moveTo>
                  <a:lnTo>
                    <a:pt x="0" y="3453"/>
                  </a:lnTo>
                  <a:lnTo>
                    <a:pt x="3277" y="6730"/>
                  </a:lnTo>
                  <a:lnTo>
                    <a:pt x="4165" y="5839"/>
                  </a:lnTo>
                  <a:lnTo>
                    <a:pt x="3170" y="4844"/>
                  </a:lnTo>
                  <a:cubicBezTo>
                    <a:pt x="2996" y="4668"/>
                    <a:pt x="2996" y="4387"/>
                    <a:pt x="3170" y="4210"/>
                  </a:cubicBezTo>
                  <a:cubicBezTo>
                    <a:pt x="3257" y="4124"/>
                    <a:pt x="3371" y="4080"/>
                    <a:pt x="3485" y="4080"/>
                  </a:cubicBezTo>
                  <a:cubicBezTo>
                    <a:pt x="3600" y="4080"/>
                    <a:pt x="3715" y="4124"/>
                    <a:pt x="3803" y="4213"/>
                  </a:cubicBezTo>
                  <a:lnTo>
                    <a:pt x="4796" y="5206"/>
                  </a:lnTo>
                  <a:lnTo>
                    <a:pt x="5448" y="4549"/>
                  </a:lnTo>
                  <a:lnTo>
                    <a:pt x="4455" y="3553"/>
                  </a:lnTo>
                  <a:cubicBezTo>
                    <a:pt x="4282" y="3379"/>
                    <a:pt x="4282" y="3096"/>
                    <a:pt x="4455" y="2922"/>
                  </a:cubicBezTo>
                  <a:cubicBezTo>
                    <a:pt x="4542" y="2835"/>
                    <a:pt x="4657" y="2792"/>
                    <a:pt x="4771" y="2792"/>
                  </a:cubicBezTo>
                  <a:cubicBezTo>
                    <a:pt x="4885" y="2792"/>
                    <a:pt x="5000" y="2835"/>
                    <a:pt x="5086" y="2922"/>
                  </a:cubicBezTo>
                  <a:lnTo>
                    <a:pt x="6079" y="3918"/>
                  </a:lnTo>
                  <a:lnTo>
                    <a:pt x="6715" y="3279"/>
                  </a:lnTo>
                  <a:lnTo>
                    <a:pt x="344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3"/>
            <p:cNvSpPr/>
            <p:nvPr/>
          </p:nvSpPr>
          <p:spPr>
            <a:xfrm>
              <a:off x="6329250" y="2124650"/>
              <a:ext cx="114750" cy="113850"/>
            </a:xfrm>
            <a:custGeom>
              <a:avLst/>
              <a:gdLst/>
              <a:ahLst/>
              <a:cxnLst/>
              <a:rect l="l" t="t" r="r" b="b"/>
              <a:pathLst>
                <a:path w="4590" h="4554" extrusionOk="0">
                  <a:moveTo>
                    <a:pt x="1543" y="1"/>
                  </a:moveTo>
                  <a:lnTo>
                    <a:pt x="777" y="3189"/>
                  </a:lnTo>
                  <a:lnTo>
                    <a:pt x="174" y="3792"/>
                  </a:lnTo>
                  <a:cubicBezTo>
                    <a:pt x="0" y="3966"/>
                    <a:pt x="0" y="4249"/>
                    <a:pt x="177" y="4423"/>
                  </a:cubicBezTo>
                  <a:cubicBezTo>
                    <a:pt x="260" y="4506"/>
                    <a:pt x="367" y="4549"/>
                    <a:pt x="474" y="4554"/>
                  </a:cubicBezTo>
                  <a:lnTo>
                    <a:pt x="508" y="4554"/>
                  </a:lnTo>
                  <a:cubicBezTo>
                    <a:pt x="617" y="4549"/>
                    <a:pt x="724" y="4506"/>
                    <a:pt x="808" y="4423"/>
                  </a:cubicBezTo>
                  <a:lnTo>
                    <a:pt x="1410" y="3818"/>
                  </a:lnTo>
                  <a:lnTo>
                    <a:pt x="4589" y="3047"/>
                  </a:lnTo>
                  <a:lnTo>
                    <a:pt x="15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73"/>
            <p:cNvSpPr/>
            <p:nvPr/>
          </p:nvSpPr>
          <p:spPr>
            <a:xfrm>
              <a:off x="6237700" y="2260675"/>
              <a:ext cx="274275" cy="67175"/>
            </a:xfrm>
            <a:custGeom>
              <a:avLst/>
              <a:gdLst/>
              <a:ahLst/>
              <a:cxnLst/>
              <a:rect l="l" t="t" r="r" b="b"/>
              <a:pathLst>
                <a:path w="10971" h="2687" extrusionOk="0">
                  <a:moveTo>
                    <a:pt x="469" y="1"/>
                  </a:moveTo>
                  <a:cubicBezTo>
                    <a:pt x="326" y="1"/>
                    <a:pt x="191" y="70"/>
                    <a:pt x="107" y="187"/>
                  </a:cubicBezTo>
                  <a:cubicBezTo>
                    <a:pt x="22" y="303"/>
                    <a:pt x="0" y="451"/>
                    <a:pt x="45" y="589"/>
                  </a:cubicBezTo>
                  <a:lnTo>
                    <a:pt x="641" y="2380"/>
                  </a:lnTo>
                  <a:cubicBezTo>
                    <a:pt x="700" y="2563"/>
                    <a:pt x="872" y="2687"/>
                    <a:pt x="1065" y="2687"/>
                  </a:cubicBezTo>
                  <a:lnTo>
                    <a:pt x="9906" y="2687"/>
                  </a:lnTo>
                  <a:cubicBezTo>
                    <a:pt x="10099" y="2687"/>
                    <a:pt x="10270" y="2563"/>
                    <a:pt x="10330" y="2380"/>
                  </a:cubicBezTo>
                  <a:lnTo>
                    <a:pt x="10925" y="589"/>
                  </a:lnTo>
                  <a:cubicBezTo>
                    <a:pt x="10970" y="451"/>
                    <a:pt x="10949" y="303"/>
                    <a:pt x="10863" y="187"/>
                  </a:cubicBezTo>
                  <a:cubicBezTo>
                    <a:pt x="10780" y="70"/>
                    <a:pt x="10647" y="1"/>
                    <a:pt x="105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 name="Google Shape;1173;p73"/>
          <p:cNvGrpSpPr/>
          <p:nvPr/>
        </p:nvGrpSpPr>
        <p:grpSpPr>
          <a:xfrm>
            <a:off x="7756889" y="2029950"/>
            <a:ext cx="273350" cy="381025"/>
            <a:chOff x="6913825" y="1984350"/>
            <a:chExt cx="273350" cy="381025"/>
          </a:xfrm>
        </p:grpSpPr>
        <p:sp>
          <p:nvSpPr>
            <p:cNvPr id="1174" name="Google Shape;1174;p73"/>
            <p:cNvSpPr/>
            <p:nvPr/>
          </p:nvSpPr>
          <p:spPr>
            <a:xfrm>
              <a:off x="6913825" y="2027025"/>
              <a:ext cx="234400" cy="338350"/>
            </a:xfrm>
            <a:custGeom>
              <a:avLst/>
              <a:gdLst/>
              <a:ahLst/>
              <a:cxnLst/>
              <a:rect l="l" t="t" r="r" b="b"/>
              <a:pathLst>
                <a:path w="9376" h="13534" extrusionOk="0">
                  <a:moveTo>
                    <a:pt x="5675" y="3230"/>
                  </a:moveTo>
                  <a:cubicBezTo>
                    <a:pt x="5923" y="3230"/>
                    <a:pt x="6123" y="3430"/>
                    <a:pt x="6123" y="3675"/>
                  </a:cubicBezTo>
                  <a:cubicBezTo>
                    <a:pt x="6123" y="3923"/>
                    <a:pt x="5923" y="4123"/>
                    <a:pt x="5675" y="4123"/>
                  </a:cubicBezTo>
                  <a:lnTo>
                    <a:pt x="2242" y="4123"/>
                  </a:lnTo>
                  <a:cubicBezTo>
                    <a:pt x="1996" y="4123"/>
                    <a:pt x="1796" y="3923"/>
                    <a:pt x="1796" y="3675"/>
                  </a:cubicBezTo>
                  <a:cubicBezTo>
                    <a:pt x="1796" y="3430"/>
                    <a:pt x="1996" y="3230"/>
                    <a:pt x="2242" y="3230"/>
                  </a:cubicBezTo>
                  <a:close/>
                  <a:moveTo>
                    <a:pt x="3882" y="5023"/>
                  </a:moveTo>
                  <a:cubicBezTo>
                    <a:pt x="4128" y="5023"/>
                    <a:pt x="4328" y="5223"/>
                    <a:pt x="4328" y="5470"/>
                  </a:cubicBezTo>
                  <a:cubicBezTo>
                    <a:pt x="4328" y="5716"/>
                    <a:pt x="4128" y="5916"/>
                    <a:pt x="3882" y="5916"/>
                  </a:cubicBezTo>
                  <a:lnTo>
                    <a:pt x="2242" y="5916"/>
                  </a:lnTo>
                  <a:cubicBezTo>
                    <a:pt x="1996" y="5916"/>
                    <a:pt x="1796" y="5716"/>
                    <a:pt x="1796" y="5470"/>
                  </a:cubicBezTo>
                  <a:cubicBezTo>
                    <a:pt x="1796" y="5223"/>
                    <a:pt x="1996" y="5023"/>
                    <a:pt x="2242" y="5023"/>
                  </a:cubicBezTo>
                  <a:close/>
                  <a:moveTo>
                    <a:pt x="4690" y="6818"/>
                  </a:moveTo>
                  <a:cubicBezTo>
                    <a:pt x="4935" y="6818"/>
                    <a:pt x="5135" y="7018"/>
                    <a:pt x="5135" y="7263"/>
                  </a:cubicBezTo>
                  <a:cubicBezTo>
                    <a:pt x="5135" y="7511"/>
                    <a:pt x="4935" y="7711"/>
                    <a:pt x="4690" y="7711"/>
                  </a:cubicBezTo>
                  <a:lnTo>
                    <a:pt x="2242" y="7711"/>
                  </a:lnTo>
                  <a:cubicBezTo>
                    <a:pt x="1996" y="7711"/>
                    <a:pt x="1796" y="7511"/>
                    <a:pt x="1796" y="7263"/>
                  </a:cubicBezTo>
                  <a:cubicBezTo>
                    <a:pt x="1796" y="7018"/>
                    <a:pt x="1996" y="6818"/>
                    <a:pt x="2242" y="6818"/>
                  </a:cubicBezTo>
                  <a:close/>
                  <a:moveTo>
                    <a:pt x="3147" y="8611"/>
                  </a:moveTo>
                  <a:cubicBezTo>
                    <a:pt x="3394" y="8611"/>
                    <a:pt x="3594" y="8811"/>
                    <a:pt x="3594" y="9059"/>
                  </a:cubicBezTo>
                  <a:cubicBezTo>
                    <a:pt x="3594" y="9307"/>
                    <a:pt x="3394" y="9504"/>
                    <a:pt x="3147" y="9504"/>
                  </a:cubicBezTo>
                  <a:lnTo>
                    <a:pt x="2242" y="9504"/>
                  </a:lnTo>
                  <a:cubicBezTo>
                    <a:pt x="1996" y="9504"/>
                    <a:pt x="1796" y="9307"/>
                    <a:pt x="1796" y="9059"/>
                  </a:cubicBezTo>
                  <a:cubicBezTo>
                    <a:pt x="1796" y="8811"/>
                    <a:pt x="1996" y="8611"/>
                    <a:pt x="2242" y="8611"/>
                  </a:cubicBezTo>
                  <a:close/>
                  <a:moveTo>
                    <a:pt x="7136" y="9945"/>
                  </a:moveTo>
                  <a:cubicBezTo>
                    <a:pt x="7251" y="9945"/>
                    <a:pt x="7365" y="9989"/>
                    <a:pt x="7452" y="10076"/>
                  </a:cubicBezTo>
                  <a:cubicBezTo>
                    <a:pt x="7626" y="10249"/>
                    <a:pt x="7626" y="10533"/>
                    <a:pt x="7452" y="10707"/>
                  </a:cubicBezTo>
                  <a:lnTo>
                    <a:pt x="6164" y="11997"/>
                  </a:lnTo>
                  <a:cubicBezTo>
                    <a:pt x="6075" y="12083"/>
                    <a:pt x="5961" y="12128"/>
                    <a:pt x="5847" y="12128"/>
                  </a:cubicBezTo>
                  <a:cubicBezTo>
                    <a:pt x="5733" y="12128"/>
                    <a:pt x="5618" y="12083"/>
                    <a:pt x="5532" y="11997"/>
                  </a:cubicBezTo>
                  <a:lnTo>
                    <a:pt x="5011" y="11476"/>
                  </a:lnTo>
                  <a:cubicBezTo>
                    <a:pt x="4837" y="11302"/>
                    <a:pt x="4837" y="11019"/>
                    <a:pt x="5011" y="10845"/>
                  </a:cubicBezTo>
                  <a:cubicBezTo>
                    <a:pt x="5098" y="10758"/>
                    <a:pt x="5212" y="10714"/>
                    <a:pt x="5327" y="10714"/>
                  </a:cubicBezTo>
                  <a:cubicBezTo>
                    <a:pt x="5441" y="10714"/>
                    <a:pt x="5555" y="10758"/>
                    <a:pt x="5642" y="10845"/>
                  </a:cubicBezTo>
                  <a:lnTo>
                    <a:pt x="5847" y="11050"/>
                  </a:lnTo>
                  <a:lnTo>
                    <a:pt x="6821" y="10076"/>
                  </a:lnTo>
                  <a:cubicBezTo>
                    <a:pt x="6908" y="9989"/>
                    <a:pt x="7022" y="9945"/>
                    <a:pt x="7136" y="9945"/>
                  </a:cubicBezTo>
                  <a:close/>
                  <a:moveTo>
                    <a:pt x="449" y="1"/>
                  </a:moveTo>
                  <a:cubicBezTo>
                    <a:pt x="201" y="1"/>
                    <a:pt x="1" y="201"/>
                    <a:pt x="1" y="448"/>
                  </a:cubicBezTo>
                  <a:lnTo>
                    <a:pt x="1" y="13088"/>
                  </a:lnTo>
                  <a:cubicBezTo>
                    <a:pt x="1" y="13333"/>
                    <a:pt x="201" y="13533"/>
                    <a:pt x="449" y="13533"/>
                  </a:cubicBezTo>
                  <a:lnTo>
                    <a:pt x="8928" y="13533"/>
                  </a:lnTo>
                  <a:cubicBezTo>
                    <a:pt x="9176" y="13533"/>
                    <a:pt x="9376" y="13333"/>
                    <a:pt x="9376" y="13088"/>
                  </a:cubicBezTo>
                  <a:lnTo>
                    <a:pt x="9376" y="9023"/>
                  </a:lnTo>
                  <a:cubicBezTo>
                    <a:pt x="8026" y="9023"/>
                    <a:pt x="6925" y="7923"/>
                    <a:pt x="6925" y="6573"/>
                  </a:cubicBezTo>
                  <a:cubicBezTo>
                    <a:pt x="6925" y="6206"/>
                    <a:pt x="7014" y="5689"/>
                    <a:pt x="7649" y="4408"/>
                  </a:cubicBezTo>
                  <a:cubicBezTo>
                    <a:pt x="7961" y="3782"/>
                    <a:pt x="8266" y="3251"/>
                    <a:pt x="8280" y="3230"/>
                  </a:cubicBezTo>
                  <a:cubicBezTo>
                    <a:pt x="8504" y="2839"/>
                    <a:pt x="8923" y="2596"/>
                    <a:pt x="9376" y="2596"/>
                  </a:cubicBezTo>
                  <a:lnTo>
                    <a:pt x="9376" y="448"/>
                  </a:lnTo>
                  <a:cubicBezTo>
                    <a:pt x="9376" y="201"/>
                    <a:pt x="9176" y="1"/>
                    <a:pt x="8928" y="1"/>
                  </a:cubicBezTo>
                  <a:lnTo>
                    <a:pt x="8007" y="1"/>
                  </a:lnTo>
                  <a:cubicBezTo>
                    <a:pt x="8088" y="317"/>
                    <a:pt x="8111" y="668"/>
                    <a:pt x="8104" y="1003"/>
                  </a:cubicBezTo>
                  <a:cubicBezTo>
                    <a:pt x="8104" y="1741"/>
                    <a:pt x="7504" y="2344"/>
                    <a:pt x="6764" y="2344"/>
                  </a:cubicBezTo>
                  <a:lnTo>
                    <a:pt x="2613" y="2344"/>
                  </a:lnTo>
                  <a:cubicBezTo>
                    <a:pt x="1875" y="2344"/>
                    <a:pt x="1273" y="1741"/>
                    <a:pt x="1273" y="1003"/>
                  </a:cubicBezTo>
                  <a:cubicBezTo>
                    <a:pt x="1265" y="668"/>
                    <a:pt x="1289" y="317"/>
                    <a:pt x="1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73"/>
            <p:cNvSpPr/>
            <p:nvPr/>
          </p:nvSpPr>
          <p:spPr>
            <a:xfrm>
              <a:off x="7109275" y="2114250"/>
              <a:ext cx="77900" cy="116050"/>
            </a:xfrm>
            <a:custGeom>
              <a:avLst/>
              <a:gdLst/>
              <a:ahLst/>
              <a:cxnLst/>
              <a:rect l="l" t="t" r="r" b="b"/>
              <a:pathLst>
                <a:path w="3116" h="4642" extrusionOk="0">
                  <a:moveTo>
                    <a:pt x="1558" y="0"/>
                  </a:moveTo>
                  <a:cubicBezTo>
                    <a:pt x="1424" y="0"/>
                    <a:pt x="1303" y="69"/>
                    <a:pt x="1236" y="186"/>
                  </a:cubicBezTo>
                  <a:cubicBezTo>
                    <a:pt x="1224" y="207"/>
                    <a:pt x="929" y="717"/>
                    <a:pt x="631" y="1317"/>
                  </a:cubicBezTo>
                  <a:cubicBezTo>
                    <a:pt x="65" y="2455"/>
                    <a:pt x="0" y="2872"/>
                    <a:pt x="0" y="3084"/>
                  </a:cubicBezTo>
                  <a:cubicBezTo>
                    <a:pt x="0" y="3944"/>
                    <a:pt x="698" y="4641"/>
                    <a:pt x="1558" y="4641"/>
                  </a:cubicBezTo>
                  <a:cubicBezTo>
                    <a:pt x="2415" y="4641"/>
                    <a:pt x="3115" y="3944"/>
                    <a:pt x="3115" y="3084"/>
                  </a:cubicBezTo>
                  <a:cubicBezTo>
                    <a:pt x="3115" y="2872"/>
                    <a:pt x="3048" y="2455"/>
                    <a:pt x="2482" y="1317"/>
                  </a:cubicBezTo>
                  <a:cubicBezTo>
                    <a:pt x="2184" y="717"/>
                    <a:pt x="1891" y="207"/>
                    <a:pt x="1879" y="186"/>
                  </a:cubicBezTo>
                  <a:cubicBezTo>
                    <a:pt x="1813" y="69"/>
                    <a:pt x="1691" y="0"/>
                    <a:pt x="1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73"/>
            <p:cNvSpPr/>
            <p:nvPr/>
          </p:nvSpPr>
          <p:spPr>
            <a:xfrm>
              <a:off x="6967950" y="1984350"/>
              <a:ext cx="126175" cy="78950"/>
            </a:xfrm>
            <a:custGeom>
              <a:avLst/>
              <a:gdLst/>
              <a:ahLst/>
              <a:cxnLst/>
              <a:rect l="l" t="t" r="r" b="b"/>
              <a:pathLst>
                <a:path w="5047" h="3158" extrusionOk="0">
                  <a:moveTo>
                    <a:pt x="2525" y="0"/>
                  </a:moveTo>
                  <a:cubicBezTo>
                    <a:pt x="1134" y="0"/>
                    <a:pt x="0" y="1132"/>
                    <a:pt x="0" y="2522"/>
                  </a:cubicBezTo>
                  <a:lnTo>
                    <a:pt x="0" y="2710"/>
                  </a:lnTo>
                  <a:cubicBezTo>
                    <a:pt x="0" y="2958"/>
                    <a:pt x="200" y="3158"/>
                    <a:pt x="448" y="3158"/>
                  </a:cubicBezTo>
                  <a:lnTo>
                    <a:pt x="4599" y="3158"/>
                  </a:lnTo>
                  <a:cubicBezTo>
                    <a:pt x="4846" y="3158"/>
                    <a:pt x="5046" y="2958"/>
                    <a:pt x="5046" y="2710"/>
                  </a:cubicBezTo>
                  <a:lnTo>
                    <a:pt x="5046" y="2522"/>
                  </a:lnTo>
                  <a:cubicBezTo>
                    <a:pt x="5046" y="1132"/>
                    <a:pt x="3915" y="0"/>
                    <a:pt x="2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 name="Google Shape;1177;p73"/>
          <p:cNvGrpSpPr/>
          <p:nvPr/>
        </p:nvGrpSpPr>
        <p:grpSpPr>
          <a:xfrm>
            <a:off x="4765159" y="2029950"/>
            <a:ext cx="336850" cy="381025"/>
            <a:chOff x="4419275" y="1867600"/>
            <a:chExt cx="336850" cy="381025"/>
          </a:xfrm>
        </p:grpSpPr>
        <p:sp>
          <p:nvSpPr>
            <p:cNvPr id="1178" name="Google Shape;1178;p73"/>
            <p:cNvSpPr/>
            <p:nvPr/>
          </p:nvSpPr>
          <p:spPr>
            <a:xfrm>
              <a:off x="4645900" y="2050550"/>
              <a:ext cx="110225" cy="198075"/>
            </a:xfrm>
            <a:custGeom>
              <a:avLst/>
              <a:gdLst/>
              <a:ahLst/>
              <a:cxnLst/>
              <a:rect l="l" t="t" r="r" b="b"/>
              <a:pathLst>
                <a:path w="4409" h="7923" extrusionOk="0">
                  <a:moveTo>
                    <a:pt x="3508" y="2351"/>
                  </a:moveTo>
                  <a:cubicBezTo>
                    <a:pt x="3435" y="3005"/>
                    <a:pt x="2877" y="3515"/>
                    <a:pt x="2206" y="3515"/>
                  </a:cubicBezTo>
                  <a:cubicBezTo>
                    <a:pt x="1532" y="3515"/>
                    <a:pt x="977" y="3005"/>
                    <a:pt x="903" y="2351"/>
                  </a:cubicBezTo>
                  <a:close/>
                  <a:moveTo>
                    <a:pt x="2206" y="4408"/>
                  </a:moveTo>
                  <a:cubicBezTo>
                    <a:pt x="2877" y="4408"/>
                    <a:pt x="3435" y="4918"/>
                    <a:pt x="3508" y="5570"/>
                  </a:cubicBezTo>
                  <a:lnTo>
                    <a:pt x="903" y="5570"/>
                  </a:lnTo>
                  <a:cubicBezTo>
                    <a:pt x="977" y="4918"/>
                    <a:pt x="1532" y="4408"/>
                    <a:pt x="2206" y="4408"/>
                  </a:cubicBezTo>
                  <a:close/>
                  <a:moveTo>
                    <a:pt x="449" y="0"/>
                  </a:moveTo>
                  <a:cubicBezTo>
                    <a:pt x="201" y="0"/>
                    <a:pt x="1" y="200"/>
                    <a:pt x="1" y="446"/>
                  </a:cubicBezTo>
                  <a:lnTo>
                    <a:pt x="1" y="2203"/>
                  </a:lnTo>
                  <a:cubicBezTo>
                    <a:pt x="1" y="2920"/>
                    <a:pt x="346" y="3558"/>
                    <a:pt x="877" y="3960"/>
                  </a:cubicBezTo>
                  <a:cubicBezTo>
                    <a:pt x="346" y="4365"/>
                    <a:pt x="1" y="5001"/>
                    <a:pt x="1" y="5718"/>
                  </a:cubicBezTo>
                  <a:lnTo>
                    <a:pt x="1" y="7475"/>
                  </a:lnTo>
                  <a:cubicBezTo>
                    <a:pt x="1" y="7723"/>
                    <a:pt x="201" y="7923"/>
                    <a:pt x="449" y="7923"/>
                  </a:cubicBezTo>
                  <a:cubicBezTo>
                    <a:pt x="694" y="7923"/>
                    <a:pt x="894" y="7723"/>
                    <a:pt x="894" y="7475"/>
                  </a:cubicBezTo>
                  <a:lnTo>
                    <a:pt x="894" y="6463"/>
                  </a:lnTo>
                  <a:lnTo>
                    <a:pt x="3516" y="6463"/>
                  </a:lnTo>
                  <a:lnTo>
                    <a:pt x="3516" y="7475"/>
                  </a:lnTo>
                  <a:cubicBezTo>
                    <a:pt x="3516" y="7723"/>
                    <a:pt x="3716" y="7923"/>
                    <a:pt x="3963" y="7923"/>
                  </a:cubicBezTo>
                  <a:cubicBezTo>
                    <a:pt x="4209" y="7923"/>
                    <a:pt x="4409" y="7723"/>
                    <a:pt x="4409" y="7475"/>
                  </a:cubicBezTo>
                  <a:lnTo>
                    <a:pt x="4409" y="5718"/>
                  </a:lnTo>
                  <a:cubicBezTo>
                    <a:pt x="4409" y="5001"/>
                    <a:pt x="4066" y="4365"/>
                    <a:pt x="3535" y="3960"/>
                  </a:cubicBezTo>
                  <a:cubicBezTo>
                    <a:pt x="4066" y="3558"/>
                    <a:pt x="4409" y="2920"/>
                    <a:pt x="4409" y="2203"/>
                  </a:cubicBezTo>
                  <a:lnTo>
                    <a:pt x="4409" y="446"/>
                  </a:lnTo>
                  <a:cubicBezTo>
                    <a:pt x="4409" y="200"/>
                    <a:pt x="4209" y="0"/>
                    <a:pt x="3963" y="0"/>
                  </a:cubicBezTo>
                  <a:cubicBezTo>
                    <a:pt x="3716" y="0"/>
                    <a:pt x="3516" y="200"/>
                    <a:pt x="3516" y="446"/>
                  </a:cubicBezTo>
                  <a:lnTo>
                    <a:pt x="3516" y="1458"/>
                  </a:lnTo>
                  <a:lnTo>
                    <a:pt x="894" y="1458"/>
                  </a:lnTo>
                  <a:lnTo>
                    <a:pt x="894" y="446"/>
                  </a:lnTo>
                  <a:cubicBezTo>
                    <a:pt x="894" y="200"/>
                    <a:pt x="694" y="0"/>
                    <a:pt x="4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73"/>
            <p:cNvSpPr/>
            <p:nvPr/>
          </p:nvSpPr>
          <p:spPr>
            <a:xfrm>
              <a:off x="4419275" y="1867600"/>
              <a:ext cx="214400" cy="381025"/>
            </a:xfrm>
            <a:custGeom>
              <a:avLst/>
              <a:gdLst/>
              <a:ahLst/>
              <a:cxnLst/>
              <a:rect l="l" t="t" r="r" b="b"/>
              <a:pathLst>
                <a:path w="8576" h="15241" extrusionOk="0">
                  <a:moveTo>
                    <a:pt x="3701" y="2346"/>
                  </a:moveTo>
                  <a:cubicBezTo>
                    <a:pt x="5249" y="2346"/>
                    <a:pt x="6509" y="3606"/>
                    <a:pt x="6509" y="5154"/>
                  </a:cubicBezTo>
                  <a:cubicBezTo>
                    <a:pt x="6509" y="5397"/>
                    <a:pt x="6478" y="5632"/>
                    <a:pt x="6420" y="5859"/>
                  </a:cubicBezTo>
                  <a:cubicBezTo>
                    <a:pt x="5742" y="5125"/>
                    <a:pt x="4775" y="4666"/>
                    <a:pt x="3701" y="4666"/>
                  </a:cubicBezTo>
                  <a:cubicBezTo>
                    <a:pt x="2627" y="4666"/>
                    <a:pt x="1658" y="5125"/>
                    <a:pt x="982" y="5859"/>
                  </a:cubicBezTo>
                  <a:cubicBezTo>
                    <a:pt x="925" y="5632"/>
                    <a:pt x="894" y="5397"/>
                    <a:pt x="894" y="5154"/>
                  </a:cubicBezTo>
                  <a:cubicBezTo>
                    <a:pt x="894" y="3606"/>
                    <a:pt x="2153" y="2346"/>
                    <a:pt x="3701" y="2346"/>
                  </a:cubicBezTo>
                  <a:close/>
                  <a:moveTo>
                    <a:pt x="3701" y="5559"/>
                  </a:moveTo>
                  <a:cubicBezTo>
                    <a:pt x="4651" y="5559"/>
                    <a:pt x="5494" y="6035"/>
                    <a:pt x="6004" y="6761"/>
                  </a:cubicBezTo>
                  <a:cubicBezTo>
                    <a:pt x="5494" y="7487"/>
                    <a:pt x="4651" y="7964"/>
                    <a:pt x="3701" y="7964"/>
                  </a:cubicBezTo>
                  <a:cubicBezTo>
                    <a:pt x="2749" y="7964"/>
                    <a:pt x="1906" y="7487"/>
                    <a:pt x="1398" y="6761"/>
                  </a:cubicBezTo>
                  <a:cubicBezTo>
                    <a:pt x="1906" y="6035"/>
                    <a:pt x="2749" y="5559"/>
                    <a:pt x="3701" y="5559"/>
                  </a:cubicBezTo>
                  <a:close/>
                  <a:moveTo>
                    <a:pt x="6420" y="7664"/>
                  </a:moveTo>
                  <a:cubicBezTo>
                    <a:pt x="6478" y="7887"/>
                    <a:pt x="6509" y="8123"/>
                    <a:pt x="6509" y="8366"/>
                  </a:cubicBezTo>
                  <a:cubicBezTo>
                    <a:pt x="6509" y="9914"/>
                    <a:pt x="5249" y="11174"/>
                    <a:pt x="3701" y="11174"/>
                  </a:cubicBezTo>
                  <a:cubicBezTo>
                    <a:pt x="2153" y="11174"/>
                    <a:pt x="894" y="9914"/>
                    <a:pt x="894" y="8366"/>
                  </a:cubicBezTo>
                  <a:cubicBezTo>
                    <a:pt x="894" y="8123"/>
                    <a:pt x="925" y="7887"/>
                    <a:pt x="982" y="7664"/>
                  </a:cubicBezTo>
                  <a:cubicBezTo>
                    <a:pt x="1658" y="8395"/>
                    <a:pt x="2627" y="8857"/>
                    <a:pt x="3701" y="8857"/>
                  </a:cubicBezTo>
                  <a:cubicBezTo>
                    <a:pt x="4775" y="8857"/>
                    <a:pt x="5742" y="8395"/>
                    <a:pt x="6420" y="7664"/>
                  </a:cubicBezTo>
                  <a:close/>
                  <a:moveTo>
                    <a:pt x="6699" y="1"/>
                  </a:moveTo>
                  <a:cubicBezTo>
                    <a:pt x="6451" y="1"/>
                    <a:pt x="6251" y="201"/>
                    <a:pt x="6251" y="446"/>
                  </a:cubicBezTo>
                  <a:cubicBezTo>
                    <a:pt x="6251" y="694"/>
                    <a:pt x="6451" y="894"/>
                    <a:pt x="6699" y="894"/>
                  </a:cubicBezTo>
                  <a:lnTo>
                    <a:pt x="7047" y="894"/>
                  </a:lnTo>
                  <a:lnTo>
                    <a:pt x="5818" y="2120"/>
                  </a:lnTo>
                  <a:cubicBezTo>
                    <a:pt x="5218" y="1701"/>
                    <a:pt x="4487" y="1453"/>
                    <a:pt x="3701" y="1453"/>
                  </a:cubicBezTo>
                  <a:cubicBezTo>
                    <a:pt x="1660" y="1453"/>
                    <a:pt x="1" y="3113"/>
                    <a:pt x="1" y="5154"/>
                  </a:cubicBezTo>
                  <a:cubicBezTo>
                    <a:pt x="1" y="5730"/>
                    <a:pt x="132" y="6275"/>
                    <a:pt x="367" y="6761"/>
                  </a:cubicBezTo>
                  <a:cubicBezTo>
                    <a:pt x="132" y="7247"/>
                    <a:pt x="1" y="7790"/>
                    <a:pt x="1" y="8366"/>
                  </a:cubicBezTo>
                  <a:cubicBezTo>
                    <a:pt x="1" y="10262"/>
                    <a:pt x="1434" y="11828"/>
                    <a:pt x="3272" y="12043"/>
                  </a:cubicBezTo>
                  <a:lnTo>
                    <a:pt x="3272" y="13448"/>
                  </a:lnTo>
                  <a:lnTo>
                    <a:pt x="2730" y="13448"/>
                  </a:lnTo>
                  <a:cubicBezTo>
                    <a:pt x="2482" y="13448"/>
                    <a:pt x="2282" y="13648"/>
                    <a:pt x="2282" y="13895"/>
                  </a:cubicBezTo>
                  <a:cubicBezTo>
                    <a:pt x="2282" y="14140"/>
                    <a:pt x="2482" y="14341"/>
                    <a:pt x="2730" y="14341"/>
                  </a:cubicBezTo>
                  <a:lnTo>
                    <a:pt x="3272" y="14341"/>
                  </a:lnTo>
                  <a:lnTo>
                    <a:pt x="3272" y="14793"/>
                  </a:lnTo>
                  <a:cubicBezTo>
                    <a:pt x="3272" y="15041"/>
                    <a:pt x="3473" y="15241"/>
                    <a:pt x="3720" y="15241"/>
                  </a:cubicBezTo>
                  <a:cubicBezTo>
                    <a:pt x="3965" y="15241"/>
                    <a:pt x="4165" y="15041"/>
                    <a:pt x="4165" y="14793"/>
                  </a:cubicBezTo>
                  <a:lnTo>
                    <a:pt x="4165" y="14341"/>
                  </a:lnTo>
                  <a:lnTo>
                    <a:pt x="4711" y="14341"/>
                  </a:lnTo>
                  <a:cubicBezTo>
                    <a:pt x="4958" y="14341"/>
                    <a:pt x="5158" y="14140"/>
                    <a:pt x="5158" y="13895"/>
                  </a:cubicBezTo>
                  <a:cubicBezTo>
                    <a:pt x="5158" y="13648"/>
                    <a:pt x="4958" y="13448"/>
                    <a:pt x="4711" y="13448"/>
                  </a:cubicBezTo>
                  <a:lnTo>
                    <a:pt x="4165" y="13448"/>
                  </a:lnTo>
                  <a:lnTo>
                    <a:pt x="4165" y="12038"/>
                  </a:lnTo>
                  <a:cubicBezTo>
                    <a:pt x="5987" y="11807"/>
                    <a:pt x="7401" y="10250"/>
                    <a:pt x="7401" y="8366"/>
                  </a:cubicBezTo>
                  <a:cubicBezTo>
                    <a:pt x="7401" y="7790"/>
                    <a:pt x="7271" y="7247"/>
                    <a:pt x="7035" y="6761"/>
                  </a:cubicBezTo>
                  <a:cubicBezTo>
                    <a:pt x="7271" y="6275"/>
                    <a:pt x="7401" y="5730"/>
                    <a:pt x="7401" y="5154"/>
                  </a:cubicBezTo>
                  <a:cubicBezTo>
                    <a:pt x="7401" y="4223"/>
                    <a:pt x="7054" y="3370"/>
                    <a:pt x="6485" y="2718"/>
                  </a:cubicBezTo>
                  <a:lnTo>
                    <a:pt x="7682" y="1518"/>
                  </a:lnTo>
                  <a:lnTo>
                    <a:pt x="7682" y="1877"/>
                  </a:lnTo>
                  <a:cubicBezTo>
                    <a:pt x="7682" y="2125"/>
                    <a:pt x="7883" y="2325"/>
                    <a:pt x="8130" y="2325"/>
                  </a:cubicBezTo>
                  <a:cubicBezTo>
                    <a:pt x="8375" y="2325"/>
                    <a:pt x="8575" y="2125"/>
                    <a:pt x="8575" y="1877"/>
                  </a:cubicBezTo>
                  <a:lnTo>
                    <a:pt x="8575" y="446"/>
                  </a:lnTo>
                  <a:cubicBezTo>
                    <a:pt x="8575" y="201"/>
                    <a:pt x="8375" y="1"/>
                    <a:pt x="81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 name="Google Shape;1180;p73"/>
          <p:cNvSpPr/>
          <p:nvPr/>
        </p:nvSpPr>
        <p:spPr>
          <a:xfrm>
            <a:off x="1097648" y="2680625"/>
            <a:ext cx="322700" cy="381000"/>
          </a:xfrm>
          <a:custGeom>
            <a:avLst/>
            <a:gdLst/>
            <a:ahLst/>
            <a:cxnLst/>
            <a:rect l="l" t="t" r="r" b="b"/>
            <a:pathLst>
              <a:path w="12908" h="15240" extrusionOk="0">
                <a:moveTo>
                  <a:pt x="5368" y="0"/>
                </a:moveTo>
                <a:lnTo>
                  <a:pt x="5368" y="5322"/>
                </a:lnTo>
                <a:lnTo>
                  <a:pt x="3539" y="3493"/>
                </a:lnTo>
                <a:cubicBezTo>
                  <a:pt x="3204" y="3158"/>
                  <a:pt x="3018" y="2712"/>
                  <a:pt x="3018" y="2236"/>
                </a:cubicBezTo>
                <a:lnTo>
                  <a:pt x="3018" y="912"/>
                </a:lnTo>
                <a:cubicBezTo>
                  <a:pt x="3018" y="667"/>
                  <a:pt x="2818" y="467"/>
                  <a:pt x="2573" y="467"/>
                </a:cubicBezTo>
                <a:cubicBezTo>
                  <a:pt x="2325" y="467"/>
                  <a:pt x="2125" y="667"/>
                  <a:pt x="2125" y="912"/>
                </a:cubicBezTo>
                <a:lnTo>
                  <a:pt x="2125" y="2236"/>
                </a:lnTo>
                <a:cubicBezTo>
                  <a:pt x="2125" y="2460"/>
                  <a:pt x="2153" y="2679"/>
                  <a:pt x="2206" y="2889"/>
                </a:cubicBezTo>
                <a:cubicBezTo>
                  <a:pt x="2029" y="2938"/>
                  <a:pt x="1849" y="2962"/>
                  <a:pt x="1665" y="2962"/>
                </a:cubicBezTo>
                <a:cubicBezTo>
                  <a:pt x="1349" y="2962"/>
                  <a:pt x="1022" y="2890"/>
                  <a:pt x="680" y="2746"/>
                </a:cubicBezTo>
                <a:cubicBezTo>
                  <a:pt x="624" y="2722"/>
                  <a:pt x="565" y="2711"/>
                  <a:pt x="508" y="2711"/>
                </a:cubicBezTo>
                <a:cubicBezTo>
                  <a:pt x="334" y="2711"/>
                  <a:pt x="168" y="2814"/>
                  <a:pt x="96" y="2986"/>
                </a:cubicBezTo>
                <a:cubicBezTo>
                  <a:pt x="1" y="3212"/>
                  <a:pt x="108" y="3474"/>
                  <a:pt x="334" y="3570"/>
                </a:cubicBezTo>
                <a:cubicBezTo>
                  <a:pt x="789" y="3760"/>
                  <a:pt x="1234" y="3855"/>
                  <a:pt x="1665" y="3855"/>
                </a:cubicBezTo>
                <a:cubicBezTo>
                  <a:pt x="1973" y="3855"/>
                  <a:pt x="2275" y="3808"/>
                  <a:pt x="2568" y="3713"/>
                </a:cubicBezTo>
                <a:cubicBezTo>
                  <a:pt x="2665" y="3860"/>
                  <a:pt x="2780" y="3998"/>
                  <a:pt x="2908" y="4127"/>
                </a:cubicBezTo>
                <a:lnTo>
                  <a:pt x="3318" y="4539"/>
                </a:lnTo>
                <a:cubicBezTo>
                  <a:pt x="2942" y="4803"/>
                  <a:pt x="2665" y="5177"/>
                  <a:pt x="2492" y="5653"/>
                </a:cubicBezTo>
                <a:cubicBezTo>
                  <a:pt x="2408" y="5887"/>
                  <a:pt x="2527" y="6141"/>
                  <a:pt x="2758" y="6227"/>
                </a:cubicBezTo>
                <a:cubicBezTo>
                  <a:pt x="2808" y="6246"/>
                  <a:pt x="2861" y="6253"/>
                  <a:pt x="2911" y="6253"/>
                </a:cubicBezTo>
                <a:cubicBezTo>
                  <a:pt x="3094" y="6253"/>
                  <a:pt x="3266" y="6141"/>
                  <a:pt x="3332" y="5960"/>
                </a:cubicBezTo>
                <a:cubicBezTo>
                  <a:pt x="3458" y="5608"/>
                  <a:pt x="3668" y="5353"/>
                  <a:pt x="3961" y="5186"/>
                </a:cubicBezTo>
                <a:lnTo>
                  <a:pt x="5368" y="6603"/>
                </a:lnTo>
                <a:lnTo>
                  <a:pt x="5368" y="10878"/>
                </a:lnTo>
                <a:cubicBezTo>
                  <a:pt x="4659" y="11006"/>
                  <a:pt x="3901" y="11270"/>
                  <a:pt x="3220" y="11611"/>
                </a:cubicBezTo>
                <a:cubicBezTo>
                  <a:pt x="2823" y="11459"/>
                  <a:pt x="2565" y="11218"/>
                  <a:pt x="2437" y="10875"/>
                </a:cubicBezTo>
                <a:cubicBezTo>
                  <a:pt x="2369" y="10697"/>
                  <a:pt x="2199" y="10586"/>
                  <a:pt x="2019" y="10586"/>
                </a:cubicBezTo>
                <a:cubicBezTo>
                  <a:pt x="1967" y="10586"/>
                  <a:pt x="1913" y="10596"/>
                  <a:pt x="1861" y="10616"/>
                </a:cubicBezTo>
                <a:cubicBezTo>
                  <a:pt x="1632" y="10701"/>
                  <a:pt x="1515" y="10959"/>
                  <a:pt x="1601" y="11190"/>
                </a:cubicBezTo>
                <a:cubicBezTo>
                  <a:pt x="1746" y="11575"/>
                  <a:pt x="1982" y="11887"/>
                  <a:pt x="2306" y="12125"/>
                </a:cubicBezTo>
                <a:cubicBezTo>
                  <a:pt x="1989" y="12325"/>
                  <a:pt x="1675" y="12544"/>
                  <a:pt x="1358" y="12787"/>
                </a:cubicBezTo>
                <a:cubicBezTo>
                  <a:pt x="1163" y="12937"/>
                  <a:pt x="1125" y="13216"/>
                  <a:pt x="1275" y="13411"/>
                </a:cubicBezTo>
                <a:cubicBezTo>
                  <a:pt x="1363" y="13528"/>
                  <a:pt x="1496" y="13587"/>
                  <a:pt x="1630" y="13587"/>
                </a:cubicBezTo>
                <a:cubicBezTo>
                  <a:pt x="1725" y="13587"/>
                  <a:pt x="1820" y="13556"/>
                  <a:pt x="1901" y="13495"/>
                </a:cubicBezTo>
                <a:cubicBezTo>
                  <a:pt x="2365" y="13140"/>
                  <a:pt x="2830" y="12835"/>
                  <a:pt x="3292" y="12580"/>
                </a:cubicBezTo>
                <a:lnTo>
                  <a:pt x="3292" y="12580"/>
                </a:lnTo>
                <a:cubicBezTo>
                  <a:pt x="3237" y="12978"/>
                  <a:pt x="3106" y="13306"/>
                  <a:pt x="2892" y="13599"/>
                </a:cubicBezTo>
                <a:cubicBezTo>
                  <a:pt x="2746" y="13799"/>
                  <a:pt x="2792" y="14078"/>
                  <a:pt x="2989" y="14223"/>
                </a:cubicBezTo>
                <a:cubicBezTo>
                  <a:pt x="3070" y="14280"/>
                  <a:pt x="3161" y="14309"/>
                  <a:pt x="3254" y="14309"/>
                </a:cubicBezTo>
                <a:cubicBezTo>
                  <a:pt x="3392" y="14309"/>
                  <a:pt x="3527" y="14245"/>
                  <a:pt x="3613" y="14126"/>
                </a:cubicBezTo>
                <a:cubicBezTo>
                  <a:pt x="4016" y="13575"/>
                  <a:pt x="4208" y="12940"/>
                  <a:pt x="4216" y="12142"/>
                </a:cubicBezTo>
                <a:cubicBezTo>
                  <a:pt x="4601" y="11987"/>
                  <a:pt x="4987" y="11868"/>
                  <a:pt x="5368" y="11787"/>
                </a:cubicBezTo>
                <a:lnTo>
                  <a:pt x="5368" y="15240"/>
                </a:lnTo>
                <a:lnTo>
                  <a:pt x="7540" y="15240"/>
                </a:lnTo>
                <a:lnTo>
                  <a:pt x="7540" y="12842"/>
                </a:lnTo>
                <a:lnTo>
                  <a:pt x="8942" y="11435"/>
                </a:lnTo>
                <a:cubicBezTo>
                  <a:pt x="9238" y="11601"/>
                  <a:pt x="9447" y="11856"/>
                  <a:pt x="9576" y="12211"/>
                </a:cubicBezTo>
                <a:cubicBezTo>
                  <a:pt x="9642" y="12392"/>
                  <a:pt x="9811" y="12504"/>
                  <a:pt x="9995" y="12504"/>
                </a:cubicBezTo>
                <a:cubicBezTo>
                  <a:pt x="10045" y="12504"/>
                  <a:pt x="10097" y="12494"/>
                  <a:pt x="10147" y="12478"/>
                </a:cubicBezTo>
                <a:cubicBezTo>
                  <a:pt x="10378" y="12392"/>
                  <a:pt x="10500" y="12137"/>
                  <a:pt x="10414" y="11904"/>
                </a:cubicBezTo>
                <a:cubicBezTo>
                  <a:pt x="10240" y="11428"/>
                  <a:pt x="9964" y="11054"/>
                  <a:pt x="9588" y="10787"/>
                </a:cubicBezTo>
                <a:lnTo>
                  <a:pt x="10000" y="10378"/>
                </a:lnTo>
                <a:cubicBezTo>
                  <a:pt x="10126" y="10249"/>
                  <a:pt x="10240" y="10111"/>
                  <a:pt x="10338" y="9963"/>
                </a:cubicBezTo>
                <a:cubicBezTo>
                  <a:pt x="10631" y="10058"/>
                  <a:pt x="10933" y="10106"/>
                  <a:pt x="11240" y="10106"/>
                </a:cubicBezTo>
                <a:cubicBezTo>
                  <a:pt x="11674" y="10106"/>
                  <a:pt x="12119" y="10011"/>
                  <a:pt x="12571" y="9820"/>
                </a:cubicBezTo>
                <a:cubicBezTo>
                  <a:pt x="12800" y="9725"/>
                  <a:pt x="12907" y="9463"/>
                  <a:pt x="12812" y="9237"/>
                </a:cubicBezTo>
                <a:cubicBezTo>
                  <a:pt x="12740" y="9065"/>
                  <a:pt x="12574" y="8962"/>
                  <a:pt x="12399" y="8962"/>
                </a:cubicBezTo>
                <a:cubicBezTo>
                  <a:pt x="12341" y="8962"/>
                  <a:pt x="12283" y="8973"/>
                  <a:pt x="12226" y="8996"/>
                </a:cubicBezTo>
                <a:cubicBezTo>
                  <a:pt x="11883" y="9141"/>
                  <a:pt x="11556" y="9213"/>
                  <a:pt x="11242" y="9213"/>
                </a:cubicBezTo>
                <a:cubicBezTo>
                  <a:pt x="11058" y="9213"/>
                  <a:pt x="10878" y="9188"/>
                  <a:pt x="10702" y="9139"/>
                </a:cubicBezTo>
                <a:cubicBezTo>
                  <a:pt x="10754" y="8930"/>
                  <a:pt x="10781" y="8711"/>
                  <a:pt x="10781" y="8487"/>
                </a:cubicBezTo>
                <a:lnTo>
                  <a:pt x="10781" y="7163"/>
                </a:lnTo>
                <a:cubicBezTo>
                  <a:pt x="10781" y="6918"/>
                  <a:pt x="10581" y="6718"/>
                  <a:pt x="10335" y="6718"/>
                </a:cubicBezTo>
                <a:cubicBezTo>
                  <a:pt x="10088" y="6718"/>
                  <a:pt x="9888" y="6918"/>
                  <a:pt x="9888" y="7163"/>
                </a:cubicBezTo>
                <a:lnTo>
                  <a:pt x="9888" y="8487"/>
                </a:lnTo>
                <a:cubicBezTo>
                  <a:pt x="9888" y="8963"/>
                  <a:pt x="9704" y="9408"/>
                  <a:pt x="9366" y="9744"/>
                </a:cubicBezTo>
                <a:lnTo>
                  <a:pt x="7540" y="11573"/>
                </a:lnTo>
                <a:lnTo>
                  <a:pt x="7540" y="2050"/>
                </a:lnTo>
                <a:cubicBezTo>
                  <a:pt x="7909" y="2131"/>
                  <a:pt x="8283" y="2246"/>
                  <a:pt x="8659" y="2398"/>
                </a:cubicBezTo>
                <a:cubicBezTo>
                  <a:pt x="8666" y="3196"/>
                  <a:pt x="8859" y="3832"/>
                  <a:pt x="9261" y="4382"/>
                </a:cubicBezTo>
                <a:cubicBezTo>
                  <a:pt x="9347" y="4501"/>
                  <a:pt x="9483" y="4565"/>
                  <a:pt x="9621" y="4565"/>
                </a:cubicBezTo>
                <a:cubicBezTo>
                  <a:pt x="9714" y="4565"/>
                  <a:pt x="9804" y="4536"/>
                  <a:pt x="9885" y="4479"/>
                </a:cubicBezTo>
                <a:cubicBezTo>
                  <a:pt x="10083" y="4334"/>
                  <a:pt x="10128" y="4053"/>
                  <a:pt x="9983" y="3855"/>
                </a:cubicBezTo>
                <a:cubicBezTo>
                  <a:pt x="9769" y="3563"/>
                  <a:pt x="9638" y="3234"/>
                  <a:pt x="9583" y="2836"/>
                </a:cubicBezTo>
                <a:lnTo>
                  <a:pt x="9583" y="2836"/>
                </a:lnTo>
                <a:cubicBezTo>
                  <a:pt x="10045" y="3091"/>
                  <a:pt x="10509" y="3396"/>
                  <a:pt x="10973" y="3751"/>
                </a:cubicBezTo>
                <a:cubicBezTo>
                  <a:pt x="11054" y="3813"/>
                  <a:pt x="11150" y="3844"/>
                  <a:pt x="11245" y="3844"/>
                </a:cubicBezTo>
                <a:cubicBezTo>
                  <a:pt x="11378" y="3844"/>
                  <a:pt x="11512" y="3784"/>
                  <a:pt x="11600" y="3667"/>
                </a:cubicBezTo>
                <a:cubicBezTo>
                  <a:pt x="11750" y="3472"/>
                  <a:pt x="11712" y="3191"/>
                  <a:pt x="11516" y="3041"/>
                </a:cubicBezTo>
                <a:cubicBezTo>
                  <a:pt x="11200" y="2801"/>
                  <a:pt x="10885" y="2579"/>
                  <a:pt x="10569" y="2381"/>
                </a:cubicBezTo>
                <a:cubicBezTo>
                  <a:pt x="10893" y="2143"/>
                  <a:pt x="11128" y="1829"/>
                  <a:pt x="11274" y="1446"/>
                </a:cubicBezTo>
                <a:cubicBezTo>
                  <a:pt x="11362" y="1215"/>
                  <a:pt x="11243" y="957"/>
                  <a:pt x="11014" y="872"/>
                </a:cubicBezTo>
                <a:cubicBezTo>
                  <a:pt x="10962" y="852"/>
                  <a:pt x="10908" y="842"/>
                  <a:pt x="10855" y="842"/>
                </a:cubicBezTo>
                <a:cubicBezTo>
                  <a:pt x="10674" y="842"/>
                  <a:pt x="10504" y="953"/>
                  <a:pt x="10438" y="1131"/>
                </a:cubicBezTo>
                <a:cubicBezTo>
                  <a:pt x="10309" y="1474"/>
                  <a:pt x="10052" y="1715"/>
                  <a:pt x="9654" y="1867"/>
                </a:cubicBezTo>
                <a:cubicBezTo>
                  <a:pt x="8983" y="1531"/>
                  <a:pt x="8237" y="1269"/>
                  <a:pt x="7540" y="1138"/>
                </a:cubicBezTo>
                <a:lnTo>
                  <a:pt x="75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 name="Google Shape;1181;p73"/>
          <p:cNvGrpSpPr/>
          <p:nvPr/>
        </p:nvGrpSpPr>
        <p:grpSpPr>
          <a:xfrm>
            <a:off x="1793477" y="2692325"/>
            <a:ext cx="313205" cy="348488"/>
            <a:chOff x="1449350" y="2772175"/>
            <a:chExt cx="313205" cy="348488"/>
          </a:xfrm>
        </p:grpSpPr>
        <p:sp>
          <p:nvSpPr>
            <p:cNvPr id="1182" name="Google Shape;1182;p73"/>
            <p:cNvSpPr/>
            <p:nvPr/>
          </p:nvSpPr>
          <p:spPr>
            <a:xfrm>
              <a:off x="1550866" y="2772175"/>
              <a:ext cx="110150" cy="197900"/>
            </a:xfrm>
            <a:custGeom>
              <a:avLst/>
              <a:gdLst/>
              <a:ahLst/>
              <a:cxnLst/>
              <a:rect l="l" t="t" r="r" b="b"/>
              <a:pathLst>
                <a:path w="4406" h="7916" extrusionOk="0">
                  <a:moveTo>
                    <a:pt x="3503" y="2350"/>
                  </a:moveTo>
                  <a:cubicBezTo>
                    <a:pt x="3429" y="3003"/>
                    <a:pt x="2875" y="3510"/>
                    <a:pt x="2203" y="3510"/>
                  </a:cubicBezTo>
                  <a:cubicBezTo>
                    <a:pt x="1534" y="3510"/>
                    <a:pt x="979" y="3003"/>
                    <a:pt x="905" y="2350"/>
                  </a:cubicBezTo>
                  <a:close/>
                  <a:moveTo>
                    <a:pt x="2203" y="4405"/>
                  </a:moveTo>
                  <a:cubicBezTo>
                    <a:pt x="2875" y="4405"/>
                    <a:pt x="3429" y="4913"/>
                    <a:pt x="3503" y="5563"/>
                  </a:cubicBezTo>
                  <a:lnTo>
                    <a:pt x="905" y="5563"/>
                  </a:lnTo>
                  <a:cubicBezTo>
                    <a:pt x="979" y="4913"/>
                    <a:pt x="1534" y="4405"/>
                    <a:pt x="2203" y="4405"/>
                  </a:cubicBezTo>
                  <a:close/>
                  <a:moveTo>
                    <a:pt x="448" y="0"/>
                  </a:moveTo>
                  <a:cubicBezTo>
                    <a:pt x="203" y="0"/>
                    <a:pt x="0" y="200"/>
                    <a:pt x="0" y="445"/>
                  </a:cubicBezTo>
                  <a:lnTo>
                    <a:pt x="0" y="2203"/>
                  </a:lnTo>
                  <a:cubicBezTo>
                    <a:pt x="0" y="2917"/>
                    <a:pt x="346" y="3555"/>
                    <a:pt x="874" y="3958"/>
                  </a:cubicBezTo>
                  <a:cubicBezTo>
                    <a:pt x="346" y="4360"/>
                    <a:pt x="0" y="4996"/>
                    <a:pt x="0" y="5713"/>
                  </a:cubicBezTo>
                  <a:lnTo>
                    <a:pt x="0" y="7468"/>
                  </a:lnTo>
                  <a:cubicBezTo>
                    <a:pt x="0" y="7715"/>
                    <a:pt x="203" y="7915"/>
                    <a:pt x="448" y="7915"/>
                  </a:cubicBezTo>
                  <a:cubicBezTo>
                    <a:pt x="696" y="7915"/>
                    <a:pt x="896" y="7715"/>
                    <a:pt x="896" y="7468"/>
                  </a:cubicBezTo>
                  <a:lnTo>
                    <a:pt x="896" y="6458"/>
                  </a:lnTo>
                  <a:lnTo>
                    <a:pt x="3513" y="6458"/>
                  </a:lnTo>
                  <a:lnTo>
                    <a:pt x="3513" y="7468"/>
                  </a:lnTo>
                  <a:cubicBezTo>
                    <a:pt x="3513" y="7715"/>
                    <a:pt x="3713" y="7915"/>
                    <a:pt x="3960" y="7915"/>
                  </a:cubicBezTo>
                  <a:cubicBezTo>
                    <a:pt x="4206" y="7915"/>
                    <a:pt x="4406" y="7715"/>
                    <a:pt x="4406" y="7468"/>
                  </a:cubicBezTo>
                  <a:lnTo>
                    <a:pt x="4406" y="5713"/>
                  </a:lnTo>
                  <a:cubicBezTo>
                    <a:pt x="4406" y="4996"/>
                    <a:pt x="4063" y="4360"/>
                    <a:pt x="3532" y="3958"/>
                  </a:cubicBezTo>
                  <a:cubicBezTo>
                    <a:pt x="4063" y="3555"/>
                    <a:pt x="4406" y="2917"/>
                    <a:pt x="4406" y="2203"/>
                  </a:cubicBezTo>
                  <a:lnTo>
                    <a:pt x="4406" y="445"/>
                  </a:lnTo>
                  <a:cubicBezTo>
                    <a:pt x="4406" y="200"/>
                    <a:pt x="4206" y="0"/>
                    <a:pt x="3960" y="0"/>
                  </a:cubicBezTo>
                  <a:cubicBezTo>
                    <a:pt x="3713" y="0"/>
                    <a:pt x="3513" y="200"/>
                    <a:pt x="3513" y="445"/>
                  </a:cubicBezTo>
                  <a:lnTo>
                    <a:pt x="3513" y="1457"/>
                  </a:lnTo>
                  <a:lnTo>
                    <a:pt x="896" y="1457"/>
                  </a:lnTo>
                  <a:lnTo>
                    <a:pt x="896" y="445"/>
                  </a:lnTo>
                  <a:cubicBezTo>
                    <a:pt x="896" y="200"/>
                    <a:pt x="696"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73"/>
            <p:cNvSpPr/>
            <p:nvPr/>
          </p:nvSpPr>
          <p:spPr>
            <a:xfrm>
              <a:off x="1449350" y="2936838"/>
              <a:ext cx="157385" cy="183825"/>
            </a:xfrm>
            <a:custGeom>
              <a:avLst/>
              <a:gdLst/>
              <a:ahLst/>
              <a:cxnLst/>
              <a:rect l="l" t="t" r="r" b="b"/>
              <a:pathLst>
                <a:path w="6359" h="7353" extrusionOk="0">
                  <a:moveTo>
                    <a:pt x="502" y="1"/>
                  </a:moveTo>
                  <a:cubicBezTo>
                    <a:pt x="279" y="1"/>
                    <a:pt x="55" y="128"/>
                    <a:pt x="3" y="405"/>
                  </a:cubicBezTo>
                  <a:lnTo>
                    <a:pt x="1" y="2995"/>
                  </a:lnTo>
                  <a:cubicBezTo>
                    <a:pt x="1" y="3472"/>
                    <a:pt x="213" y="3922"/>
                    <a:pt x="577" y="4229"/>
                  </a:cubicBezTo>
                  <a:lnTo>
                    <a:pt x="3854" y="6972"/>
                  </a:lnTo>
                  <a:cubicBezTo>
                    <a:pt x="3966" y="7065"/>
                    <a:pt x="4023" y="7208"/>
                    <a:pt x="4016" y="7353"/>
                  </a:cubicBezTo>
                  <a:lnTo>
                    <a:pt x="6359" y="7353"/>
                  </a:lnTo>
                  <a:lnTo>
                    <a:pt x="6359" y="5841"/>
                  </a:lnTo>
                  <a:cubicBezTo>
                    <a:pt x="6337" y="4593"/>
                    <a:pt x="6159" y="3519"/>
                    <a:pt x="4175" y="3033"/>
                  </a:cubicBezTo>
                  <a:cubicBezTo>
                    <a:pt x="4108" y="3017"/>
                    <a:pt x="4044" y="2986"/>
                    <a:pt x="3992" y="2940"/>
                  </a:cubicBezTo>
                  <a:lnTo>
                    <a:pt x="2632" y="1790"/>
                  </a:lnTo>
                  <a:cubicBezTo>
                    <a:pt x="2537" y="1707"/>
                    <a:pt x="2435" y="1672"/>
                    <a:pt x="2337" y="1672"/>
                  </a:cubicBezTo>
                  <a:cubicBezTo>
                    <a:pt x="1958" y="1672"/>
                    <a:pt x="1637" y="2198"/>
                    <a:pt x="2018" y="2514"/>
                  </a:cubicBezTo>
                  <a:lnTo>
                    <a:pt x="3561" y="3836"/>
                  </a:lnTo>
                  <a:cubicBezTo>
                    <a:pt x="3744" y="3995"/>
                    <a:pt x="3780" y="4272"/>
                    <a:pt x="3632" y="4462"/>
                  </a:cubicBezTo>
                  <a:cubicBezTo>
                    <a:pt x="3542" y="4576"/>
                    <a:pt x="3410" y="4635"/>
                    <a:pt x="3277" y="4635"/>
                  </a:cubicBezTo>
                  <a:cubicBezTo>
                    <a:pt x="3174" y="4635"/>
                    <a:pt x="3070" y="4599"/>
                    <a:pt x="2984" y="4526"/>
                  </a:cubicBezTo>
                  <a:lnTo>
                    <a:pt x="1432" y="3195"/>
                  </a:lnTo>
                  <a:cubicBezTo>
                    <a:pt x="1070" y="2881"/>
                    <a:pt x="958" y="2510"/>
                    <a:pt x="958" y="1990"/>
                  </a:cubicBezTo>
                  <a:lnTo>
                    <a:pt x="999" y="521"/>
                  </a:lnTo>
                  <a:cubicBezTo>
                    <a:pt x="1039" y="187"/>
                    <a:pt x="772" y="1"/>
                    <a:pt x="5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73"/>
            <p:cNvSpPr/>
            <p:nvPr/>
          </p:nvSpPr>
          <p:spPr>
            <a:xfrm>
              <a:off x="1604353" y="2936838"/>
              <a:ext cx="158202" cy="183825"/>
            </a:xfrm>
            <a:custGeom>
              <a:avLst/>
              <a:gdLst/>
              <a:ahLst/>
              <a:cxnLst/>
              <a:rect l="l" t="t" r="r" b="b"/>
              <a:pathLst>
                <a:path w="6392" h="7353" extrusionOk="0">
                  <a:moveTo>
                    <a:pt x="5890" y="1"/>
                  </a:moveTo>
                  <a:cubicBezTo>
                    <a:pt x="5621" y="1"/>
                    <a:pt x="5353" y="187"/>
                    <a:pt x="5394" y="521"/>
                  </a:cubicBezTo>
                  <a:lnTo>
                    <a:pt x="5432" y="1986"/>
                  </a:lnTo>
                  <a:cubicBezTo>
                    <a:pt x="5432" y="2459"/>
                    <a:pt x="5325" y="2881"/>
                    <a:pt x="4960" y="3193"/>
                  </a:cubicBezTo>
                  <a:lnTo>
                    <a:pt x="3308" y="4614"/>
                  </a:lnTo>
                  <a:cubicBezTo>
                    <a:pt x="3223" y="4687"/>
                    <a:pt x="3119" y="4723"/>
                    <a:pt x="3015" y="4723"/>
                  </a:cubicBezTo>
                  <a:cubicBezTo>
                    <a:pt x="2889" y="4723"/>
                    <a:pt x="2763" y="4670"/>
                    <a:pt x="2674" y="4567"/>
                  </a:cubicBezTo>
                  <a:cubicBezTo>
                    <a:pt x="2513" y="4379"/>
                    <a:pt x="2534" y="4095"/>
                    <a:pt x="2722" y="3933"/>
                  </a:cubicBezTo>
                  <a:lnTo>
                    <a:pt x="4375" y="2514"/>
                  </a:lnTo>
                  <a:cubicBezTo>
                    <a:pt x="4755" y="2197"/>
                    <a:pt x="4435" y="1672"/>
                    <a:pt x="4055" y="1672"/>
                  </a:cubicBezTo>
                  <a:cubicBezTo>
                    <a:pt x="3956" y="1672"/>
                    <a:pt x="3854" y="1707"/>
                    <a:pt x="3758" y="1790"/>
                  </a:cubicBezTo>
                  <a:lnTo>
                    <a:pt x="2401" y="2940"/>
                  </a:lnTo>
                  <a:cubicBezTo>
                    <a:pt x="2348" y="2986"/>
                    <a:pt x="2284" y="3017"/>
                    <a:pt x="2217" y="3033"/>
                  </a:cubicBezTo>
                  <a:cubicBezTo>
                    <a:pt x="393" y="3479"/>
                    <a:pt x="22" y="4400"/>
                    <a:pt x="0" y="5841"/>
                  </a:cubicBezTo>
                  <a:lnTo>
                    <a:pt x="0" y="7353"/>
                  </a:lnTo>
                  <a:lnTo>
                    <a:pt x="2377" y="7353"/>
                  </a:lnTo>
                  <a:cubicBezTo>
                    <a:pt x="2370" y="7208"/>
                    <a:pt x="2424" y="7065"/>
                    <a:pt x="2539" y="6972"/>
                  </a:cubicBezTo>
                  <a:lnTo>
                    <a:pt x="5815" y="4229"/>
                  </a:lnTo>
                  <a:cubicBezTo>
                    <a:pt x="6180" y="3922"/>
                    <a:pt x="6392" y="3472"/>
                    <a:pt x="6392" y="2995"/>
                  </a:cubicBezTo>
                  <a:lnTo>
                    <a:pt x="6389" y="405"/>
                  </a:lnTo>
                  <a:cubicBezTo>
                    <a:pt x="6337" y="128"/>
                    <a:pt x="6113" y="1"/>
                    <a:pt x="58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 name="Google Shape;1185;p73"/>
          <p:cNvGrpSpPr/>
          <p:nvPr/>
        </p:nvGrpSpPr>
        <p:grpSpPr>
          <a:xfrm>
            <a:off x="2479820" y="2680613"/>
            <a:ext cx="370825" cy="381025"/>
            <a:chOff x="1959375" y="2608325"/>
            <a:chExt cx="370825" cy="381025"/>
          </a:xfrm>
        </p:grpSpPr>
        <p:sp>
          <p:nvSpPr>
            <p:cNvPr id="1186" name="Google Shape;1186;p73"/>
            <p:cNvSpPr/>
            <p:nvPr/>
          </p:nvSpPr>
          <p:spPr>
            <a:xfrm>
              <a:off x="1960925" y="2608325"/>
              <a:ext cx="368025" cy="98200"/>
            </a:xfrm>
            <a:custGeom>
              <a:avLst/>
              <a:gdLst/>
              <a:ahLst/>
              <a:cxnLst/>
              <a:rect l="l" t="t" r="r" b="b"/>
              <a:pathLst>
                <a:path w="14721" h="3928" extrusionOk="0">
                  <a:moveTo>
                    <a:pt x="5195" y="1"/>
                  </a:moveTo>
                  <a:cubicBezTo>
                    <a:pt x="4925" y="1"/>
                    <a:pt x="4693" y="45"/>
                    <a:pt x="4496" y="135"/>
                  </a:cubicBezTo>
                  <a:cubicBezTo>
                    <a:pt x="2267" y="1142"/>
                    <a:pt x="0" y="3928"/>
                    <a:pt x="0" y="3928"/>
                  </a:cubicBezTo>
                  <a:cubicBezTo>
                    <a:pt x="1627" y="3009"/>
                    <a:pt x="4336" y="2463"/>
                    <a:pt x="7353" y="2461"/>
                  </a:cubicBezTo>
                  <a:lnTo>
                    <a:pt x="7365" y="2461"/>
                  </a:lnTo>
                  <a:cubicBezTo>
                    <a:pt x="10380" y="2461"/>
                    <a:pt x="13090" y="3006"/>
                    <a:pt x="14721" y="3928"/>
                  </a:cubicBezTo>
                  <a:cubicBezTo>
                    <a:pt x="14721" y="3928"/>
                    <a:pt x="12452" y="1139"/>
                    <a:pt x="10228" y="135"/>
                  </a:cubicBezTo>
                  <a:cubicBezTo>
                    <a:pt x="10031" y="45"/>
                    <a:pt x="9798" y="1"/>
                    <a:pt x="9528" y="1"/>
                  </a:cubicBezTo>
                  <a:cubicBezTo>
                    <a:pt x="9171" y="1"/>
                    <a:pt x="8747" y="79"/>
                    <a:pt x="8251" y="235"/>
                  </a:cubicBezTo>
                  <a:cubicBezTo>
                    <a:pt x="7882" y="349"/>
                    <a:pt x="7558" y="482"/>
                    <a:pt x="7363" y="570"/>
                  </a:cubicBezTo>
                  <a:cubicBezTo>
                    <a:pt x="7165" y="482"/>
                    <a:pt x="6841" y="349"/>
                    <a:pt x="6472" y="235"/>
                  </a:cubicBezTo>
                  <a:cubicBezTo>
                    <a:pt x="5976" y="79"/>
                    <a:pt x="5553" y="1"/>
                    <a:pt x="5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73"/>
            <p:cNvSpPr/>
            <p:nvPr/>
          </p:nvSpPr>
          <p:spPr>
            <a:xfrm>
              <a:off x="1981825" y="2692850"/>
              <a:ext cx="326250" cy="56425"/>
            </a:xfrm>
            <a:custGeom>
              <a:avLst/>
              <a:gdLst/>
              <a:ahLst/>
              <a:cxnLst/>
              <a:rect l="l" t="t" r="r" b="b"/>
              <a:pathLst>
                <a:path w="13050" h="2257" extrusionOk="0">
                  <a:moveTo>
                    <a:pt x="6524" y="1"/>
                  </a:moveTo>
                  <a:cubicBezTo>
                    <a:pt x="4064" y="1"/>
                    <a:pt x="1605" y="384"/>
                    <a:pt x="0" y="1149"/>
                  </a:cubicBezTo>
                  <a:cubicBezTo>
                    <a:pt x="836" y="1635"/>
                    <a:pt x="1943" y="2016"/>
                    <a:pt x="3231" y="2256"/>
                  </a:cubicBezTo>
                  <a:cubicBezTo>
                    <a:pt x="3553" y="1725"/>
                    <a:pt x="4022" y="1283"/>
                    <a:pt x="4603" y="987"/>
                  </a:cubicBezTo>
                  <a:cubicBezTo>
                    <a:pt x="4936" y="818"/>
                    <a:pt x="5308" y="730"/>
                    <a:pt x="5682" y="730"/>
                  </a:cubicBezTo>
                  <a:cubicBezTo>
                    <a:pt x="5972" y="730"/>
                    <a:pt x="6258" y="783"/>
                    <a:pt x="6525" y="883"/>
                  </a:cubicBezTo>
                  <a:cubicBezTo>
                    <a:pt x="6794" y="780"/>
                    <a:pt x="7079" y="728"/>
                    <a:pt x="7372" y="728"/>
                  </a:cubicBezTo>
                  <a:cubicBezTo>
                    <a:pt x="7729" y="728"/>
                    <a:pt x="8087" y="811"/>
                    <a:pt x="8406" y="966"/>
                  </a:cubicBezTo>
                  <a:cubicBezTo>
                    <a:pt x="9008" y="1261"/>
                    <a:pt x="9492" y="1711"/>
                    <a:pt x="9820" y="2256"/>
                  </a:cubicBezTo>
                  <a:cubicBezTo>
                    <a:pt x="11108" y="2016"/>
                    <a:pt x="12216" y="1635"/>
                    <a:pt x="13049" y="1149"/>
                  </a:cubicBezTo>
                  <a:cubicBezTo>
                    <a:pt x="11443" y="384"/>
                    <a:pt x="8983" y="1"/>
                    <a:pt x="6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73"/>
            <p:cNvSpPr/>
            <p:nvPr/>
          </p:nvSpPr>
          <p:spPr>
            <a:xfrm>
              <a:off x="1959375" y="2734550"/>
              <a:ext cx="93950" cy="84200"/>
            </a:xfrm>
            <a:custGeom>
              <a:avLst/>
              <a:gdLst/>
              <a:ahLst/>
              <a:cxnLst/>
              <a:rect l="l" t="t" r="r" b="b"/>
              <a:pathLst>
                <a:path w="3758" h="3368" extrusionOk="0">
                  <a:moveTo>
                    <a:pt x="0" y="0"/>
                  </a:moveTo>
                  <a:cubicBezTo>
                    <a:pt x="0" y="1"/>
                    <a:pt x="1805" y="2286"/>
                    <a:pt x="3641" y="3367"/>
                  </a:cubicBezTo>
                  <a:lnTo>
                    <a:pt x="3641" y="2351"/>
                  </a:lnTo>
                  <a:cubicBezTo>
                    <a:pt x="3641" y="2043"/>
                    <a:pt x="3682" y="1743"/>
                    <a:pt x="3758" y="1455"/>
                  </a:cubicBezTo>
                  <a:cubicBezTo>
                    <a:pt x="2229" y="1148"/>
                    <a:pt x="931" y="64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73"/>
            <p:cNvSpPr/>
            <p:nvPr/>
          </p:nvSpPr>
          <p:spPr>
            <a:xfrm>
              <a:off x="2236600" y="2734775"/>
              <a:ext cx="93600" cy="83975"/>
            </a:xfrm>
            <a:custGeom>
              <a:avLst/>
              <a:gdLst/>
              <a:ahLst/>
              <a:cxnLst/>
              <a:rect l="l" t="t" r="r" b="b"/>
              <a:pathLst>
                <a:path w="3744" h="3359" extrusionOk="0">
                  <a:moveTo>
                    <a:pt x="3744" y="1"/>
                  </a:moveTo>
                  <a:lnTo>
                    <a:pt x="3744" y="1"/>
                  </a:lnTo>
                  <a:cubicBezTo>
                    <a:pt x="2815" y="641"/>
                    <a:pt x="1522" y="1139"/>
                    <a:pt x="1" y="1446"/>
                  </a:cubicBezTo>
                  <a:cubicBezTo>
                    <a:pt x="77" y="1734"/>
                    <a:pt x="117" y="2034"/>
                    <a:pt x="117" y="2342"/>
                  </a:cubicBezTo>
                  <a:lnTo>
                    <a:pt x="117" y="3358"/>
                  </a:lnTo>
                  <a:cubicBezTo>
                    <a:pt x="1939" y="2287"/>
                    <a:pt x="3744" y="1"/>
                    <a:pt x="37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73"/>
            <p:cNvSpPr/>
            <p:nvPr/>
          </p:nvSpPr>
          <p:spPr>
            <a:xfrm>
              <a:off x="2073425" y="2734075"/>
              <a:ext cx="143075" cy="164550"/>
            </a:xfrm>
            <a:custGeom>
              <a:avLst/>
              <a:gdLst/>
              <a:ahLst/>
              <a:cxnLst/>
              <a:rect l="l" t="t" r="r" b="b"/>
              <a:pathLst>
                <a:path w="5723" h="6582" extrusionOk="0">
                  <a:moveTo>
                    <a:pt x="3711" y="0"/>
                  </a:moveTo>
                  <a:cubicBezTo>
                    <a:pt x="3580" y="0"/>
                    <a:pt x="3449" y="18"/>
                    <a:pt x="3323" y="53"/>
                  </a:cubicBezTo>
                  <a:lnTo>
                    <a:pt x="3323" y="2682"/>
                  </a:lnTo>
                  <a:cubicBezTo>
                    <a:pt x="3323" y="2934"/>
                    <a:pt x="3115" y="3141"/>
                    <a:pt x="2863" y="3141"/>
                  </a:cubicBezTo>
                  <a:cubicBezTo>
                    <a:pt x="2608" y="3141"/>
                    <a:pt x="2401" y="2934"/>
                    <a:pt x="2401" y="2682"/>
                  </a:cubicBezTo>
                  <a:lnTo>
                    <a:pt x="2401" y="53"/>
                  </a:lnTo>
                  <a:cubicBezTo>
                    <a:pt x="2276" y="19"/>
                    <a:pt x="2146" y="2"/>
                    <a:pt x="2016" y="2"/>
                  </a:cubicBezTo>
                  <a:cubicBezTo>
                    <a:pt x="1792" y="2"/>
                    <a:pt x="1566" y="53"/>
                    <a:pt x="1356" y="160"/>
                  </a:cubicBezTo>
                  <a:cubicBezTo>
                    <a:pt x="520" y="586"/>
                    <a:pt x="1" y="1431"/>
                    <a:pt x="1" y="2370"/>
                  </a:cubicBezTo>
                  <a:lnTo>
                    <a:pt x="1" y="3277"/>
                  </a:lnTo>
                  <a:cubicBezTo>
                    <a:pt x="179" y="3232"/>
                    <a:pt x="367" y="3208"/>
                    <a:pt x="558" y="3208"/>
                  </a:cubicBezTo>
                  <a:cubicBezTo>
                    <a:pt x="571" y="3207"/>
                    <a:pt x="584" y="3207"/>
                    <a:pt x="598" y="3207"/>
                  </a:cubicBezTo>
                  <a:cubicBezTo>
                    <a:pt x="1791" y="3207"/>
                    <a:pt x="2839" y="4269"/>
                    <a:pt x="2815" y="5465"/>
                  </a:cubicBezTo>
                  <a:cubicBezTo>
                    <a:pt x="2815" y="5858"/>
                    <a:pt x="2715" y="6237"/>
                    <a:pt x="2525" y="6570"/>
                  </a:cubicBezTo>
                  <a:cubicBezTo>
                    <a:pt x="2622" y="6577"/>
                    <a:pt x="2772" y="6582"/>
                    <a:pt x="2861" y="6582"/>
                  </a:cubicBezTo>
                  <a:cubicBezTo>
                    <a:pt x="4439" y="6582"/>
                    <a:pt x="5723" y="5298"/>
                    <a:pt x="5723" y="3720"/>
                  </a:cubicBezTo>
                  <a:lnTo>
                    <a:pt x="5723" y="2370"/>
                  </a:lnTo>
                  <a:cubicBezTo>
                    <a:pt x="5723" y="1417"/>
                    <a:pt x="5192" y="565"/>
                    <a:pt x="4337" y="146"/>
                  </a:cubicBezTo>
                  <a:cubicBezTo>
                    <a:pt x="4137" y="47"/>
                    <a:pt x="3923" y="0"/>
                    <a:pt x="37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73"/>
            <p:cNvSpPr/>
            <p:nvPr/>
          </p:nvSpPr>
          <p:spPr>
            <a:xfrm>
              <a:off x="1967650" y="2913025"/>
              <a:ext cx="77400" cy="76325"/>
            </a:xfrm>
            <a:custGeom>
              <a:avLst/>
              <a:gdLst/>
              <a:ahLst/>
              <a:cxnLst/>
              <a:rect l="l" t="t" r="r" b="b"/>
              <a:pathLst>
                <a:path w="3096" h="3053" extrusionOk="0">
                  <a:moveTo>
                    <a:pt x="2446" y="0"/>
                  </a:moveTo>
                  <a:lnTo>
                    <a:pt x="179" y="2265"/>
                  </a:lnTo>
                  <a:cubicBezTo>
                    <a:pt x="0" y="2446"/>
                    <a:pt x="0" y="2736"/>
                    <a:pt x="179" y="2917"/>
                  </a:cubicBezTo>
                  <a:cubicBezTo>
                    <a:pt x="269" y="3008"/>
                    <a:pt x="386" y="3053"/>
                    <a:pt x="505" y="3053"/>
                  </a:cubicBezTo>
                  <a:cubicBezTo>
                    <a:pt x="624" y="3053"/>
                    <a:pt x="741" y="3008"/>
                    <a:pt x="831" y="2917"/>
                  </a:cubicBezTo>
                  <a:lnTo>
                    <a:pt x="3096" y="653"/>
                  </a:lnTo>
                  <a:cubicBezTo>
                    <a:pt x="2965" y="565"/>
                    <a:pt x="2841" y="462"/>
                    <a:pt x="2729" y="348"/>
                  </a:cubicBezTo>
                  <a:cubicBezTo>
                    <a:pt x="2622" y="241"/>
                    <a:pt x="2527" y="124"/>
                    <a:pt x="2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3"/>
            <p:cNvSpPr/>
            <p:nvPr/>
          </p:nvSpPr>
          <p:spPr>
            <a:xfrm>
              <a:off x="2041300" y="2836575"/>
              <a:ext cx="80200" cy="79700"/>
            </a:xfrm>
            <a:custGeom>
              <a:avLst/>
              <a:gdLst/>
              <a:ahLst/>
              <a:cxnLst/>
              <a:rect l="l" t="t" r="r" b="b"/>
              <a:pathLst>
                <a:path w="3208" h="3188" extrusionOk="0">
                  <a:moveTo>
                    <a:pt x="1843" y="1"/>
                  </a:moveTo>
                  <a:cubicBezTo>
                    <a:pt x="1498" y="1"/>
                    <a:pt x="1154" y="132"/>
                    <a:pt x="890" y="394"/>
                  </a:cubicBezTo>
                  <a:lnTo>
                    <a:pt x="414" y="872"/>
                  </a:lnTo>
                  <a:cubicBezTo>
                    <a:pt x="159" y="1125"/>
                    <a:pt x="21" y="1463"/>
                    <a:pt x="21" y="1822"/>
                  </a:cubicBezTo>
                  <a:cubicBezTo>
                    <a:pt x="0" y="2539"/>
                    <a:pt x="652" y="3187"/>
                    <a:pt x="1352" y="3187"/>
                  </a:cubicBezTo>
                  <a:cubicBezTo>
                    <a:pt x="1363" y="3187"/>
                    <a:pt x="1374" y="3187"/>
                    <a:pt x="1386" y="3187"/>
                  </a:cubicBezTo>
                  <a:cubicBezTo>
                    <a:pt x="1731" y="3187"/>
                    <a:pt x="2074" y="3056"/>
                    <a:pt x="2336" y="2794"/>
                  </a:cubicBezTo>
                  <a:lnTo>
                    <a:pt x="2814" y="2315"/>
                  </a:lnTo>
                  <a:cubicBezTo>
                    <a:pt x="3067" y="2063"/>
                    <a:pt x="3207" y="1725"/>
                    <a:pt x="3207" y="1365"/>
                  </a:cubicBezTo>
                  <a:cubicBezTo>
                    <a:pt x="3207" y="996"/>
                    <a:pt x="3060" y="648"/>
                    <a:pt x="2793" y="394"/>
                  </a:cubicBezTo>
                  <a:cubicBezTo>
                    <a:pt x="2531" y="132"/>
                    <a:pt x="2187" y="1"/>
                    <a:pt x="18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 name="Google Shape;1193;p73"/>
          <p:cNvGrpSpPr/>
          <p:nvPr/>
        </p:nvGrpSpPr>
        <p:grpSpPr>
          <a:xfrm>
            <a:off x="3255720" y="2680613"/>
            <a:ext cx="382500" cy="381025"/>
            <a:chOff x="2681050" y="2584700"/>
            <a:chExt cx="382500" cy="381025"/>
          </a:xfrm>
        </p:grpSpPr>
        <p:sp>
          <p:nvSpPr>
            <p:cNvPr id="1194" name="Google Shape;1194;p73"/>
            <p:cNvSpPr/>
            <p:nvPr/>
          </p:nvSpPr>
          <p:spPr>
            <a:xfrm>
              <a:off x="2768575" y="2584700"/>
              <a:ext cx="209150" cy="202800"/>
            </a:xfrm>
            <a:custGeom>
              <a:avLst/>
              <a:gdLst/>
              <a:ahLst/>
              <a:cxnLst/>
              <a:rect l="l" t="t" r="r" b="b"/>
              <a:pathLst>
                <a:path w="8366" h="8112" extrusionOk="0">
                  <a:moveTo>
                    <a:pt x="4151" y="4254"/>
                  </a:moveTo>
                  <a:cubicBezTo>
                    <a:pt x="4396" y="4254"/>
                    <a:pt x="4596" y="4454"/>
                    <a:pt x="4596" y="4699"/>
                  </a:cubicBezTo>
                  <a:cubicBezTo>
                    <a:pt x="4596" y="4947"/>
                    <a:pt x="4396" y="5147"/>
                    <a:pt x="4151" y="5147"/>
                  </a:cubicBezTo>
                  <a:cubicBezTo>
                    <a:pt x="3903" y="5147"/>
                    <a:pt x="3703" y="4947"/>
                    <a:pt x="3703" y="4699"/>
                  </a:cubicBezTo>
                  <a:cubicBezTo>
                    <a:pt x="3703" y="4454"/>
                    <a:pt x="3903" y="4254"/>
                    <a:pt x="4151" y="4254"/>
                  </a:cubicBezTo>
                  <a:close/>
                  <a:moveTo>
                    <a:pt x="4182" y="1"/>
                  </a:moveTo>
                  <a:cubicBezTo>
                    <a:pt x="3920" y="1"/>
                    <a:pt x="3708" y="213"/>
                    <a:pt x="3708" y="475"/>
                  </a:cubicBezTo>
                  <a:lnTo>
                    <a:pt x="3708" y="1484"/>
                  </a:lnTo>
                  <a:lnTo>
                    <a:pt x="1643" y="2675"/>
                  </a:lnTo>
                  <a:lnTo>
                    <a:pt x="812" y="2089"/>
                  </a:lnTo>
                  <a:cubicBezTo>
                    <a:pt x="729" y="2031"/>
                    <a:pt x="635" y="2004"/>
                    <a:pt x="541" y="2004"/>
                  </a:cubicBezTo>
                  <a:cubicBezTo>
                    <a:pt x="391" y="2004"/>
                    <a:pt x="244" y="2074"/>
                    <a:pt x="150" y="2206"/>
                  </a:cubicBezTo>
                  <a:cubicBezTo>
                    <a:pt x="0" y="2420"/>
                    <a:pt x="50" y="2715"/>
                    <a:pt x="264" y="2868"/>
                  </a:cubicBezTo>
                  <a:lnTo>
                    <a:pt x="1191" y="3518"/>
                  </a:lnTo>
                  <a:lnTo>
                    <a:pt x="1191" y="6154"/>
                  </a:lnTo>
                  <a:cubicBezTo>
                    <a:pt x="1191" y="6299"/>
                    <a:pt x="1269" y="6435"/>
                    <a:pt x="1395" y="6509"/>
                  </a:cubicBezTo>
                  <a:lnTo>
                    <a:pt x="4151" y="8111"/>
                  </a:lnTo>
                  <a:cubicBezTo>
                    <a:pt x="4220" y="8078"/>
                    <a:pt x="6968" y="6509"/>
                    <a:pt x="6968" y="6509"/>
                  </a:cubicBezTo>
                  <a:cubicBezTo>
                    <a:pt x="7096" y="6435"/>
                    <a:pt x="7172" y="6299"/>
                    <a:pt x="7172" y="6154"/>
                  </a:cubicBezTo>
                  <a:lnTo>
                    <a:pt x="7172" y="3518"/>
                  </a:lnTo>
                  <a:lnTo>
                    <a:pt x="8099" y="2868"/>
                  </a:lnTo>
                  <a:cubicBezTo>
                    <a:pt x="8313" y="2715"/>
                    <a:pt x="8365" y="2420"/>
                    <a:pt x="8213" y="2206"/>
                  </a:cubicBezTo>
                  <a:cubicBezTo>
                    <a:pt x="8121" y="2074"/>
                    <a:pt x="7973" y="2004"/>
                    <a:pt x="7823" y="2004"/>
                  </a:cubicBezTo>
                  <a:cubicBezTo>
                    <a:pt x="7729" y="2004"/>
                    <a:pt x="7634" y="2031"/>
                    <a:pt x="7551" y="2089"/>
                  </a:cubicBezTo>
                  <a:lnTo>
                    <a:pt x="6720" y="2675"/>
                  </a:lnTo>
                  <a:lnTo>
                    <a:pt x="4658" y="1484"/>
                  </a:lnTo>
                  <a:lnTo>
                    <a:pt x="4658" y="475"/>
                  </a:lnTo>
                  <a:cubicBezTo>
                    <a:pt x="4658" y="213"/>
                    <a:pt x="4443" y="1"/>
                    <a:pt x="4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3"/>
            <p:cNvSpPr/>
            <p:nvPr/>
          </p:nvSpPr>
          <p:spPr>
            <a:xfrm>
              <a:off x="2681050" y="2766625"/>
              <a:ext cx="179400" cy="199100"/>
            </a:xfrm>
            <a:custGeom>
              <a:avLst/>
              <a:gdLst/>
              <a:ahLst/>
              <a:cxnLst/>
              <a:rect l="l" t="t" r="r" b="b"/>
              <a:pathLst>
                <a:path w="7176" h="7964" extrusionOk="0">
                  <a:moveTo>
                    <a:pt x="4182" y="2844"/>
                  </a:moveTo>
                  <a:cubicBezTo>
                    <a:pt x="4430" y="2844"/>
                    <a:pt x="4630" y="3044"/>
                    <a:pt x="4630" y="3292"/>
                  </a:cubicBezTo>
                  <a:cubicBezTo>
                    <a:pt x="4630" y="3537"/>
                    <a:pt x="4430" y="3737"/>
                    <a:pt x="4182" y="3737"/>
                  </a:cubicBezTo>
                  <a:cubicBezTo>
                    <a:pt x="3937" y="3737"/>
                    <a:pt x="3737" y="3537"/>
                    <a:pt x="3737" y="3292"/>
                  </a:cubicBezTo>
                  <a:cubicBezTo>
                    <a:pt x="3737" y="3044"/>
                    <a:pt x="3937" y="2844"/>
                    <a:pt x="4182" y="2844"/>
                  </a:cubicBezTo>
                  <a:close/>
                  <a:moveTo>
                    <a:pt x="4185" y="0"/>
                  </a:moveTo>
                  <a:cubicBezTo>
                    <a:pt x="4114" y="0"/>
                    <a:pt x="4043" y="19"/>
                    <a:pt x="3980" y="56"/>
                  </a:cubicBezTo>
                  <a:lnTo>
                    <a:pt x="1758" y="1339"/>
                  </a:lnTo>
                  <a:lnTo>
                    <a:pt x="901" y="737"/>
                  </a:lnTo>
                  <a:cubicBezTo>
                    <a:pt x="818" y="678"/>
                    <a:pt x="722" y="650"/>
                    <a:pt x="628" y="650"/>
                  </a:cubicBezTo>
                  <a:cubicBezTo>
                    <a:pt x="479" y="650"/>
                    <a:pt x="332" y="720"/>
                    <a:pt x="239" y="851"/>
                  </a:cubicBezTo>
                  <a:cubicBezTo>
                    <a:pt x="89" y="1065"/>
                    <a:pt x="139" y="1363"/>
                    <a:pt x="356" y="1513"/>
                  </a:cubicBezTo>
                  <a:lnTo>
                    <a:pt x="1194" y="2103"/>
                  </a:lnTo>
                  <a:lnTo>
                    <a:pt x="1194" y="4544"/>
                  </a:lnTo>
                  <a:lnTo>
                    <a:pt x="267" y="5197"/>
                  </a:lnTo>
                  <a:cubicBezTo>
                    <a:pt x="53" y="5347"/>
                    <a:pt x="1" y="5644"/>
                    <a:pt x="153" y="5859"/>
                  </a:cubicBezTo>
                  <a:cubicBezTo>
                    <a:pt x="246" y="5990"/>
                    <a:pt x="394" y="6061"/>
                    <a:pt x="541" y="6061"/>
                  </a:cubicBezTo>
                  <a:cubicBezTo>
                    <a:pt x="637" y="6061"/>
                    <a:pt x="732" y="6032"/>
                    <a:pt x="815" y="5973"/>
                  </a:cubicBezTo>
                  <a:lnTo>
                    <a:pt x="1653" y="5385"/>
                  </a:lnTo>
                  <a:lnTo>
                    <a:pt x="3708" y="6571"/>
                  </a:lnTo>
                  <a:lnTo>
                    <a:pt x="3708" y="7487"/>
                  </a:lnTo>
                  <a:cubicBezTo>
                    <a:pt x="3708" y="7749"/>
                    <a:pt x="3923" y="7964"/>
                    <a:pt x="4185" y="7964"/>
                  </a:cubicBezTo>
                  <a:cubicBezTo>
                    <a:pt x="4446" y="7964"/>
                    <a:pt x="4661" y="7749"/>
                    <a:pt x="4661" y="7487"/>
                  </a:cubicBezTo>
                  <a:lnTo>
                    <a:pt x="4661" y="6571"/>
                  </a:lnTo>
                  <a:lnTo>
                    <a:pt x="6971" y="5237"/>
                  </a:lnTo>
                  <a:cubicBezTo>
                    <a:pt x="7097" y="5163"/>
                    <a:pt x="7175" y="5028"/>
                    <a:pt x="7175" y="4882"/>
                  </a:cubicBezTo>
                  <a:lnTo>
                    <a:pt x="7175" y="1663"/>
                  </a:lnTo>
                  <a:lnTo>
                    <a:pt x="4389" y="56"/>
                  </a:lnTo>
                  <a:cubicBezTo>
                    <a:pt x="4326" y="19"/>
                    <a:pt x="4255" y="0"/>
                    <a:pt x="4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3"/>
            <p:cNvSpPr/>
            <p:nvPr/>
          </p:nvSpPr>
          <p:spPr>
            <a:xfrm>
              <a:off x="2884175" y="2766625"/>
              <a:ext cx="179375" cy="199100"/>
            </a:xfrm>
            <a:custGeom>
              <a:avLst/>
              <a:gdLst/>
              <a:ahLst/>
              <a:cxnLst/>
              <a:rect l="l" t="t" r="r" b="b"/>
              <a:pathLst>
                <a:path w="7175" h="7964" extrusionOk="0">
                  <a:moveTo>
                    <a:pt x="2989" y="2844"/>
                  </a:moveTo>
                  <a:cubicBezTo>
                    <a:pt x="3236" y="2844"/>
                    <a:pt x="3437" y="3044"/>
                    <a:pt x="3437" y="3292"/>
                  </a:cubicBezTo>
                  <a:cubicBezTo>
                    <a:pt x="3437" y="3537"/>
                    <a:pt x="3236" y="3737"/>
                    <a:pt x="2989" y="3737"/>
                  </a:cubicBezTo>
                  <a:cubicBezTo>
                    <a:pt x="2744" y="3737"/>
                    <a:pt x="2544" y="3537"/>
                    <a:pt x="2544" y="3292"/>
                  </a:cubicBezTo>
                  <a:cubicBezTo>
                    <a:pt x="2544" y="3044"/>
                    <a:pt x="2744" y="2844"/>
                    <a:pt x="2989" y="2844"/>
                  </a:cubicBezTo>
                  <a:close/>
                  <a:moveTo>
                    <a:pt x="2994" y="0"/>
                  </a:moveTo>
                  <a:cubicBezTo>
                    <a:pt x="2923" y="0"/>
                    <a:pt x="2852" y="19"/>
                    <a:pt x="2789" y="56"/>
                  </a:cubicBezTo>
                  <a:lnTo>
                    <a:pt x="0" y="1665"/>
                  </a:lnTo>
                  <a:lnTo>
                    <a:pt x="0" y="4882"/>
                  </a:lnTo>
                  <a:cubicBezTo>
                    <a:pt x="0" y="5028"/>
                    <a:pt x="79" y="5163"/>
                    <a:pt x="208" y="5237"/>
                  </a:cubicBezTo>
                  <a:lnTo>
                    <a:pt x="2517" y="6571"/>
                  </a:lnTo>
                  <a:lnTo>
                    <a:pt x="2517" y="7487"/>
                  </a:lnTo>
                  <a:cubicBezTo>
                    <a:pt x="2517" y="7749"/>
                    <a:pt x="2729" y="7964"/>
                    <a:pt x="2994" y="7964"/>
                  </a:cubicBezTo>
                  <a:cubicBezTo>
                    <a:pt x="3256" y="7964"/>
                    <a:pt x="3467" y="7749"/>
                    <a:pt x="3467" y="7487"/>
                  </a:cubicBezTo>
                  <a:lnTo>
                    <a:pt x="3467" y="6571"/>
                  </a:lnTo>
                  <a:lnTo>
                    <a:pt x="5525" y="5385"/>
                  </a:lnTo>
                  <a:lnTo>
                    <a:pt x="6363" y="5973"/>
                  </a:lnTo>
                  <a:cubicBezTo>
                    <a:pt x="6444" y="6032"/>
                    <a:pt x="6542" y="6061"/>
                    <a:pt x="6634" y="6061"/>
                  </a:cubicBezTo>
                  <a:cubicBezTo>
                    <a:pt x="6784" y="6061"/>
                    <a:pt x="6932" y="5990"/>
                    <a:pt x="7025" y="5859"/>
                  </a:cubicBezTo>
                  <a:cubicBezTo>
                    <a:pt x="7175" y="5644"/>
                    <a:pt x="7125" y="5347"/>
                    <a:pt x="6908" y="5197"/>
                  </a:cubicBezTo>
                  <a:lnTo>
                    <a:pt x="5984" y="4544"/>
                  </a:lnTo>
                  <a:lnTo>
                    <a:pt x="5984" y="2289"/>
                  </a:lnTo>
                  <a:lnTo>
                    <a:pt x="6908" y="1639"/>
                  </a:lnTo>
                  <a:cubicBezTo>
                    <a:pt x="7125" y="1487"/>
                    <a:pt x="7175" y="1191"/>
                    <a:pt x="7025" y="977"/>
                  </a:cubicBezTo>
                  <a:cubicBezTo>
                    <a:pt x="6932" y="844"/>
                    <a:pt x="6785" y="774"/>
                    <a:pt x="6636" y="774"/>
                  </a:cubicBezTo>
                  <a:cubicBezTo>
                    <a:pt x="6541" y="774"/>
                    <a:pt x="6446" y="802"/>
                    <a:pt x="6363" y="860"/>
                  </a:cubicBezTo>
                  <a:lnTo>
                    <a:pt x="5565" y="1422"/>
                  </a:lnTo>
                  <a:lnTo>
                    <a:pt x="3198" y="56"/>
                  </a:lnTo>
                  <a:cubicBezTo>
                    <a:pt x="3135" y="19"/>
                    <a:pt x="3064" y="0"/>
                    <a:pt x="29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 name="Google Shape;1197;p73"/>
          <p:cNvGrpSpPr/>
          <p:nvPr/>
        </p:nvGrpSpPr>
        <p:grpSpPr>
          <a:xfrm>
            <a:off x="4064051" y="2680613"/>
            <a:ext cx="302325" cy="381025"/>
            <a:chOff x="3241175" y="2584700"/>
            <a:chExt cx="302325" cy="381025"/>
          </a:xfrm>
        </p:grpSpPr>
        <p:sp>
          <p:nvSpPr>
            <p:cNvPr id="1198" name="Google Shape;1198;p73"/>
            <p:cNvSpPr/>
            <p:nvPr/>
          </p:nvSpPr>
          <p:spPr>
            <a:xfrm>
              <a:off x="3272200" y="2762400"/>
              <a:ext cx="87950" cy="86175"/>
            </a:xfrm>
            <a:custGeom>
              <a:avLst/>
              <a:gdLst/>
              <a:ahLst/>
              <a:cxnLst/>
              <a:rect l="l" t="t" r="r" b="b"/>
              <a:pathLst>
                <a:path w="3518" h="3447" extrusionOk="0">
                  <a:moveTo>
                    <a:pt x="1607" y="1"/>
                  </a:moveTo>
                  <a:lnTo>
                    <a:pt x="372" y="1253"/>
                  </a:lnTo>
                  <a:cubicBezTo>
                    <a:pt x="198" y="1427"/>
                    <a:pt x="200" y="1708"/>
                    <a:pt x="374" y="1882"/>
                  </a:cubicBezTo>
                  <a:lnTo>
                    <a:pt x="674" y="2184"/>
                  </a:lnTo>
                  <a:lnTo>
                    <a:pt x="174" y="2684"/>
                  </a:lnTo>
                  <a:cubicBezTo>
                    <a:pt x="0" y="2858"/>
                    <a:pt x="0" y="3142"/>
                    <a:pt x="174" y="3315"/>
                  </a:cubicBezTo>
                  <a:cubicBezTo>
                    <a:pt x="262" y="3403"/>
                    <a:pt x="376" y="3446"/>
                    <a:pt x="491" y="3446"/>
                  </a:cubicBezTo>
                  <a:cubicBezTo>
                    <a:pt x="605" y="3446"/>
                    <a:pt x="717" y="3403"/>
                    <a:pt x="805" y="3315"/>
                  </a:cubicBezTo>
                  <a:lnTo>
                    <a:pt x="1305" y="2815"/>
                  </a:lnTo>
                  <a:lnTo>
                    <a:pt x="1648" y="3158"/>
                  </a:lnTo>
                  <a:cubicBezTo>
                    <a:pt x="1731" y="3242"/>
                    <a:pt x="1846" y="3287"/>
                    <a:pt x="1962" y="3287"/>
                  </a:cubicBezTo>
                  <a:lnTo>
                    <a:pt x="1965" y="3287"/>
                  </a:lnTo>
                  <a:cubicBezTo>
                    <a:pt x="2084" y="3287"/>
                    <a:pt x="2198" y="3239"/>
                    <a:pt x="2281" y="3156"/>
                  </a:cubicBezTo>
                  <a:lnTo>
                    <a:pt x="3517" y="1906"/>
                  </a:lnTo>
                  <a:cubicBezTo>
                    <a:pt x="3086" y="1744"/>
                    <a:pt x="2691" y="1491"/>
                    <a:pt x="2355" y="1156"/>
                  </a:cubicBezTo>
                  <a:cubicBezTo>
                    <a:pt x="2022" y="822"/>
                    <a:pt x="1769" y="429"/>
                    <a:pt x="16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73"/>
            <p:cNvSpPr/>
            <p:nvPr/>
          </p:nvSpPr>
          <p:spPr>
            <a:xfrm>
              <a:off x="3393750" y="2627875"/>
              <a:ext cx="100750" cy="100750"/>
            </a:xfrm>
            <a:custGeom>
              <a:avLst/>
              <a:gdLst/>
              <a:ahLst/>
              <a:cxnLst/>
              <a:rect l="l" t="t" r="r" b="b"/>
              <a:pathLst>
                <a:path w="4030" h="4030" extrusionOk="0">
                  <a:moveTo>
                    <a:pt x="646" y="0"/>
                  </a:moveTo>
                  <a:lnTo>
                    <a:pt x="1" y="646"/>
                  </a:lnTo>
                  <a:lnTo>
                    <a:pt x="3384" y="4029"/>
                  </a:lnTo>
                  <a:lnTo>
                    <a:pt x="4030" y="3384"/>
                  </a:lnTo>
                  <a:lnTo>
                    <a:pt x="6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3"/>
            <p:cNvSpPr/>
            <p:nvPr/>
          </p:nvSpPr>
          <p:spPr>
            <a:xfrm>
              <a:off x="3425650" y="2584700"/>
              <a:ext cx="117850" cy="112000"/>
            </a:xfrm>
            <a:custGeom>
              <a:avLst/>
              <a:gdLst/>
              <a:ahLst/>
              <a:cxnLst/>
              <a:rect l="l" t="t" r="r" b="b"/>
              <a:pathLst>
                <a:path w="4714" h="4480" extrusionOk="0">
                  <a:moveTo>
                    <a:pt x="2087" y="1"/>
                  </a:moveTo>
                  <a:cubicBezTo>
                    <a:pt x="1449" y="1"/>
                    <a:pt x="846" y="248"/>
                    <a:pt x="396" y="701"/>
                  </a:cubicBezTo>
                  <a:lnTo>
                    <a:pt x="1" y="1094"/>
                  </a:lnTo>
                  <a:lnTo>
                    <a:pt x="3387" y="4480"/>
                  </a:lnTo>
                  <a:lnTo>
                    <a:pt x="3780" y="4087"/>
                  </a:lnTo>
                  <a:cubicBezTo>
                    <a:pt x="4713" y="3154"/>
                    <a:pt x="4713" y="1634"/>
                    <a:pt x="3780" y="701"/>
                  </a:cubicBezTo>
                  <a:cubicBezTo>
                    <a:pt x="3327" y="248"/>
                    <a:pt x="2727" y="1"/>
                    <a:pt x="20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73"/>
            <p:cNvSpPr/>
            <p:nvPr/>
          </p:nvSpPr>
          <p:spPr>
            <a:xfrm>
              <a:off x="3362850" y="2659775"/>
              <a:ext cx="99750" cy="99675"/>
            </a:xfrm>
            <a:custGeom>
              <a:avLst/>
              <a:gdLst/>
              <a:ahLst/>
              <a:cxnLst/>
              <a:rect l="l" t="t" r="r" b="b"/>
              <a:pathLst>
                <a:path w="3990" h="3987" extrusionOk="0">
                  <a:moveTo>
                    <a:pt x="606" y="1"/>
                  </a:moveTo>
                  <a:lnTo>
                    <a:pt x="1" y="603"/>
                  </a:lnTo>
                  <a:lnTo>
                    <a:pt x="3387" y="3987"/>
                  </a:lnTo>
                  <a:lnTo>
                    <a:pt x="3989" y="3384"/>
                  </a:lnTo>
                  <a:lnTo>
                    <a:pt x="6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73"/>
            <p:cNvSpPr/>
            <p:nvPr/>
          </p:nvSpPr>
          <p:spPr>
            <a:xfrm>
              <a:off x="3355525" y="2740800"/>
              <a:ext cx="76225" cy="52225"/>
            </a:xfrm>
            <a:custGeom>
              <a:avLst/>
              <a:gdLst/>
              <a:ahLst/>
              <a:cxnLst/>
              <a:rect l="l" t="t" r="r" b="b"/>
              <a:pathLst>
                <a:path w="3049" h="2089" extrusionOk="0">
                  <a:moveTo>
                    <a:pt x="1672" y="0"/>
                  </a:moveTo>
                  <a:lnTo>
                    <a:pt x="1" y="1674"/>
                  </a:lnTo>
                  <a:cubicBezTo>
                    <a:pt x="394" y="1943"/>
                    <a:pt x="858" y="2089"/>
                    <a:pt x="1346" y="2089"/>
                  </a:cubicBezTo>
                  <a:cubicBezTo>
                    <a:pt x="1987" y="2089"/>
                    <a:pt x="2587" y="1839"/>
                    <a:pt x="3039" y="1389"/>
                  </a:cubicBezTo>
                  <a:lnTo>
                    <a:pt x="3049" y="1377"/>
                  </a:lnTo>
                  <a:lnTo>
                    <a:pt x="16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3"/>
            <p:cNvSpPr/>
            <p:nvPr/>
          </p:nvSpPr>
          <p:spPr>
            <a:xfrm>
              <a:off x="3329350" y="2690625"/>
              <a:ext cx="52225" cy="76275"/>
            </a:xfrm>
            <a:custGeom>
              <a:avLst/>
              <a:gdLst/>
              <a:ahLst/>
              <a:cxnLst/>
              <a:rect l="l" t="t" r="r" b="b"/>
              <a:pathLst>
                <a:path w="2089" h="3051" extrusionOk="0">
                  <a:moveTo>
                    <a:pt x="712" y="0"/>
                  </a:moveTo>
                  <a:lnTo>
                    <a:pt x="703" y="10"/>
                  </a:lnTo>
                  <a:cubicBezTo>
                    <a:pt x="250" y="462"/>
                    <a:pt x="0" y="1062"/>
                    <a:pt x="0" y="1703"/>
                  </a:cubicBezTo>
                  <a:cubicBezTo>
                    <a:pt x="0" y="2191"/>
                    <a:pt x="145" y="2655"/>
                    <a:pt x="414" y="3050"/>
                  </a:cubicBezTo>
                  <a:lnTo>
                    <a:pt x="2088" y="1376"/>
                  </a:lnTo>
                  <a:lnTo>
                    <a:pt x="7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3"/>
            <p:cNvSpPr/>
            <p:nvPr/>
          </p:nvSpPr>
          <p:spPr>
            <a:xfrm>
              <a:off x="3241175" y="2869150"/>
              <a:ext cx="67475" cy="96575"/>
            </a:xfrm>
            <a:custGeom>
              <a:avLst/>
              <a:gdLst/>
              <a:ahLst/>
              <a:cxnLst/>
              <a:rect l="l" t="t" r="r" b="b"/>
              <a:pathLst>
                <a:path w="2699" h="3863" extrusionOk="0">
                  <a:moveTo>
                    <a:pt x="1348" y="0"/>
                  </a:moveTo>
                  <a:cubicBezTo>
                    <a:pt x="1189" y="0"/>
                    <a:pt x="1041" y="86"/>
                    <a:pt x="963" y="224"/>
                  </a:cubicBezTo>
                  <a:cubicBezTo>
                    <a:pt x="953" y="241"/>
                    <a:pt x="727" y="634"/>
                    <a:pt x="498" y="1093"/>
                  </a:cubicBezTo>
                  <a:cubicBezTo>
                    <a:pt x="55" y="1981"/>
                    <a:pt x="1" y="2320"/>
                    <a:pt x="1" y="2512"/>
                  </a:cubicBezTo>
                  <a:cubicBezTo>
                    <a:pt x="1" y="3258"/>
                    <a:pt x="605" y="3863"/>
                    <a:pt x="1348" y="3863"/>
                  </a:cubicBezTo>
                  <a:cubicBezTo>
                    <a:pt x="2094" y="3863"/>
                    <a:pt x="2698" y="3258"/>
                    <a:pt x="2698" y="2512"/>
                  </a:cubicBezTo>
                  <a:cubicBezTo>
                    <a:pt x="2698" y="2320"/>
                    <a:pt x="2641" y="1981"/>
                    <a:pt x="2201" y="1093"/>
                  </a:cubicBezTo>
                  <a:cubicBezTo>
                    <a:pt x="1970" y="634"/>
                    <a:pt x="1746" y="241"/>
                    <a:pt x="1736" y="224"/>
                  </a:cubicBezTo>
                  <a:cubicBezTo>
                    <a:pt x="1655" y="86"/>
                    <a:pt x="1508" y="0"/>
                    <a:pt x="13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 name="Google Shape;1205;p73"/>
          <p:cNvGrpSpPr/>
          <p:nvPr/>
        </p:nvGrpSpPr>
        <p:grpSpPr>
          <a:xfrm>
            <a:off x="4773697" y="2680613"/>
            <a:ext cx="319775" cy="381025"/>
            <a:chOff x="3739800" y="2584700"/>
            <a:chExt cx="319775" cy="381025"/>
          </a:xfrm>
        </p:grpSpPr>
        <p:sp>
          <p:nvSpPr>
            <p:cNvPr id="1206" name="Google Shape;1206;p73"/>
            <p:cNvSpPr/>
            <p:nvPr/>
          </p:nvSpPr>
          <p:spPr>
            <a:xfrm>
              <a:off x="3991900" y="2690075"/>
              <a:ext cx="67300" cy="208375"/>
            </a:xfrm>
            <a:custGeom>
              <a:avLst/>
              <a:gdLst/>
              <a:ahLst/>
              <a:cxnLst/>
              <a:rect l="l" t="t" r="r" b="b"/>
              <a:pathLst>
                <a:path w="2692" h="8335" extrusionOk="0">
                  <a:moveTo>
                    <a:pt x="899" y="1"/>
                  </a:moveTo>
                  <a:lnTo>
                    <a:pt x="899" y="6001"/>
                  </a:lnTo>
                  <a:lnTo>
                    <a:pt x="449" y="6001"/>
                  </a:lnTo>
                  <a:cubicBezTo>
                    <a:pt x="201" y="6001"/>
                    <a:pt x="1" y="6201"/>
                    <a:pt x="1" y="6446"/>
                  </a:cubicBezTo>
                  <a:lnTo>
                    <a:pt x="1" y="8335"/>
                  </a:lnTo>
                  <a:lnTo>
                    <a:pt x="2692" y="8335"/>
                  </a:lnTo>
                  <a:lnTo>
                    <a:pt x="2692" y="6446"/>
                  </a:lnTo>
                  <a:cubicBezTo>
                    <a:pt x="2692" y="6201"/>
                    <a:pt x="2492" y="6001"/>
                    <a:pt x="2244" y="6001"/>
                  </a:cubicBezTo>
                  <a:lnTo>
                    <a:pt x="1792" y="6001"/>
                  </a:lnTo>
                  <a:lnTo>
                    <a:pt x="1792" y="1"/>
                  </a:lnTo>
                  <a:cubicBezTo>
                    <a:pt x="1655" y="29"/>
                    <a:pt x="1511" y="44"/>
                    <a:pt x="1366" y="44"/>
                  </a:cubicBezTo>
                  <a:cubicBezTo>
                    <a:pt x="1355" y="44"/>
                    <a:pt x="1343" y="44"/>
                    <a:pt x="1332" y="43"/>
                  </a:cubicBezTo>
                  <a:cubicBezTo>
                    <a:pt x="1184" y="43"/>
                    <a:pt x="1039" y="29"/>
                    <a:pt x="8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73"/>
            <p:cNvSpPr/>
            <p:nvPr/>
          </p:nvSpPr>
          <p:spPr>
            <a:xfrm>
              <a:off x="3762125" y="2718900"/>
              <a:ext cx="142475" cy="170275"/>
            </a:xfrm>
            <a:custGeom>
              <a:avLst/>
              <a:gdLst/>
              <a:ahLst/>
              <a:cxnLst/>
              <a:rect l="l" t="t" r="r" b="b"/>
              <a:pathLst>
                <a:path w="5699" h="6811" extrusionOk="0">
                  <a:moveTo>
                    <a:pt x="3449" y="1453"/>
                  </a:moveTo>
                  <a:cubicBezTo>
                    <a:pt x="3696" y="1453"/>
                    <a:pt x="3896" y="1650"/>
                    <a:pt x="3896" y="1898"/>
                  </a:cubicBezTo>
                  <a:cubicBezTo>
                    <a:pt x="3896" y="2146"/>
                    <a:pt x="3696" y="2346"/>
                    <a:pt x="3449" y="2346"/>
                  </a:cubicBezTo>
                  <a:lnTo>
                    <a:pt x="2248" y="2346"/>
                  </a:lnTo>
                  <a:cubicBezTo>
                    <a:pt x="2003" y="2346"/>
                    <a:pt x="1803" y="2146"/>
                    <a:pt x="1803" y="1898"/>
                  </a:cubicBezTo>
                  <a:cubicBezTo>
                    <a:pt x="1803" y="1650"/>
                    <a:pt x="2003" y="1453"/>
                    <a:pt x="2248" y="1453"/>
                  </a:cubicBezTo>
                  <a:close/>
                  <a:moveTo>
                    <a:pt x="2556" y="3239"/>
                  </a:moveTo>
                  <a:cubicBezTo>
                    <a:pt x="2803" y="3239"/>
                    <a:pt x="3003" y="3436"/>
                    <a:pt x="3003" y="3684"/>
                  </a:cubicBezTo>
                  <a:cubicBezTo>
                    <a:pt x="3003" y="3931"/>
                    <a:pt x="2803" y="4131"/>
                    <a:pt x="2556" y="4131"/>
                  </a:cubicBezTo>
                  <a:lnTo>
                    <a:pt x="2248" y="4131"/>
                  </a:lnTo>
                  <a:cubicBezTo>
                    <a:pt x="2003" y="4131"/>
                    <a:pt x="1803" y="3931"/>
                    <a:pt x="1803" y="3684"/>
                  </a:cubicBezTo>
                  <a:cubicBezTo>
                    <a:pt x="1803" y="3436"/>
                    <a:pt x="2003" y="3239"/>
                    <a:pt x="2248" y="3239"/>
                  </a:cubicBezTo>
                  <a:close/>
                  <a:moveTo>
                    <a:pt x="3449" y="5024"/>
                  </a:moveTo>
                  <a:cubicBezTo>
                    <a:pt x="3696" y="5024"/>
                    <a:pt x="3896" y="5224"/>
                    <a:pt x="3896" y="5472"/>
                  </a:cubicBezTo>
                  <a:cubicBezTo>
                    <a:pt x="3896" y="5717"/>
                    <a:pt x="3696" y="5917"/>
                    <a:pt x="3449" y="5917"/>
                  </a:cubicBezTo>
                  <a:lnTo>
                    <a:pt x="2248" y="5917"/>
                  </a:lnTo>
                  <a:cubicBezTo>
                    <a:pt x="2003" y="5917"/>
                    <a:pt x="1803" y="5717"/>
                    <a:pt x="1803" y="5472"/>
                  </a:cubicBezTo>
                  <a:cubicBezTo>
                    <a:pt x="1803" y="5224"/>
                    <a:pt x="2003" y="5024"/>
                    <a:pt x="2248" y="5024"/>
                  </a:cubicBezTo>
                  <a:close/>
                  <a:moveTo>
                    <a:pt x="1" y="0"/>
                  </a:moveTo>
                  <a:lnTo>
                    <a:pt x="1" y="6810"/>
                  </a:lnTo>
                  <a:lnTo>
                    <a:pt x="5699" y="6810"/>
                  </a:lnTo>
                  <a:lnTo>
                    <a:pt x="569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3"/>
            <p:cNvSpPr/>
            <p:nvPr/>
          </p:nvSpPr>
          <p:spPr>
            <a:xfrm>
              <a:off x="3762125" y="2911475"/>
              <a:ext cx="142475" cy="54250"/>
            </a:xfrm>
            <a:custGeom>
              <a:avLst/>
              <a:gdLst/>
              <a:ahLst/>
              <a:cxnLst/>
              <a:rect l="l" t="t" r="r" b="b"/>
              <a:pathLst>
                <a:path w="5699" h="2170" extrusionOk="0">
                  <a:moveTo>
                    <a:pt x="1" y="0"/>
                  </a:moveTo>
                  <a:cubicBezTo>
                    <a:pt x="79" y="1208"/>
                    <a:pt x="1093" y="2170"/>
                    <a:pt x="2317" y="2170"/>
                  </a:cubicBezTo>
                  <a:cubicBezTo>
                    <a:pt x="2317" y="2170"/>
                    <a:pt x="3396" y="2170"/>
                    <a:pt x="3406" y="2167"/>
                  </a:cubicBezTo>
                  <a:cubicBezTo>
                    <a:pt x="4713" y="2093"/>
                    <a:pt x="5630" y="1286"/>
                    <a:pt x="56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73"/>
            <p:cNvSpPr/>
            <p:nvPr/>
          </p:nvSpPr>
          <p:spPr>
            <a:xfrm>
              <a:off x="3762125" y="2672875"/>
              <a:ext cx="142425" cy="23725"/>
            </a:xfrm>
            <a:custGeom>
              <a:avLst/>
              <a:gdLst/>
              <a:ahLst/>
              <a:cxnLst/>
              <a:rect l="l" t="t" r="r" b="b"/>
              <a:pathLst>
                <a:path w="5697" h="949" extrusionOk="0">
                  <a:moveTo>
                    <a:pt x="1" y="0"/>
                  </a:moveTo>
                  <a:lnTo>
                    <a:pt x="1" y="948"/>
                  </a:lnTo>
                  <a:lnTo>
                    <a:pt x="5696" y="948"/>
                  </a:lnTo>
                  <a:lnTo>
                    <a:pt x="5696" y="0"/>
                  </a:lnTo>
                  <a:cubicBezTo>
                    <a:pt x="5553" y="29"/>
                    <a:pt x="5403" y="46"/>
                    <a:pt x="5251" y="46"/>
                  </a:cubicBezTo>
                  <a:lnTo>
                    <a:pt x="446" y="46"/>
                  </a:lnTo>
                  <a:cubicBezTo>
                    <a:pt x="293" y="46"/>
                    <a:pt x="146" y="2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73"/>
            <p:cNvSpPr/>
            <p:nvPr/>
          </p:nvSpPr>
          <p:spPr>
            <a:xfrm>
              <a:off x="3739800" y="2584700"/>
              <a:ext cx="187125" cy="67000"/>
            </a:xfrm>
            <a:custGeom>
              <a:avLst/>
              <a:gdLst/>
              <a:ahLst/>
              <a:cxnLst/>
              <a:rect l="l" t="t" r="r" b="b"/>
              <a:pathLst>
                <a:path w="7485" h="2680" extrusionOk="0">
                  <a:moveTo>
                    <a:pt x="1339" y="1"/>
                  </a:moveTo>
                  <a:cubicBezTo>
                    <a:pt x="601" y="1"/>
                    <a:pt x="1" y="601"/>
                    <a:pt x="1" y="1339"/>
                  </a:cubicBezTo>
                  <a:cubicBezTo>
                    <a:pt x="1" y="2077"/>
                    <a:pt x="601" y="2680"/>
                    <a:pt x="1339" y="2680"/>
                  </a:cubicBezTo>
                  <a:lnTo>
                    <a:pt x="6144" y="2680"/>
                  </a:lnTo>
                  <a:cubicBezTo>
                    <a:pt x="6882" y="2680"/>
                    <a:pt x="7485" y="2077"/>
                    <a:pt x="7485" y="1339"/>
                  </a:cubicBezTo>
                  <a:cubicBezTo>
                    <a:pt x="7485" y="601"/>
                    <a:pt x="6882" y="1"/>
                    <a:pt x="6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3"/>
            <p:cNvSpPr/>
            <p:nvPr/>
          </p:nvSpPr>
          <p:spPr>
            <a:xfrm>
              <a:off x="3991900" y="2920750"/>
              <a:ext cx="67300" cy="44975"/>
            </a:xfrm>
            <a:custGeom>
              <a:avLst/>
              <a:gdLst/>
              <a:ahLst/>
              <a:cxnLst/>
              <a:rect l="l" t="t" r="r" b="b"/>
              <a:pathLst>
                <a:path w="2692" h="1799" extrusionOk="0">
                  <a:moveTo>
                    <a:pt x="1" y="1"/>
                  </a:moveTo>
                  <a:lnTo>
                    <a:pt x="1" y="1351"/>
                  </a:lnTo>
                  <a:cubicBezTo>
                    <a:pt x="1" y="1599"/>
                    <a:pt x="201" y="1799"/>
                    <a:pt x="446" y="1799"/>
                  </a:cubicBezTo>
                  <a:lnTo>
                    <a:pt x="2244" y="1799"/>
                  </a:lnTo>
                  <a:cubicBezTo>
                    <a:pt x="2492" y="1799"/>
                    <a:pt x="2692" y="1599"/>
                    <a:pt x="2692" y="1351"/>
                  </a:cubicBezTo>
                  <a:lnTo>
                    <a:pt x="26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3"/>
            <p:cNvSpPr/>
            <p:nvPr/>
          </p:nvSpPr>
          <p:spPr>
            <a:xfrm>
              <a:off x="3991550" y="2584800"/>
              <a:ext cx="68025" cy="84050"/>
            </a:xfrm>
            <a:custGeom>
              <a:avLst/>
              <a:gdLst/>
              <a:ahLst/>
              <a:cxnLst/>
              <a:rect l="l" t="t" r="r" b="b"/>
              <a:pathLst>
                <a:path w="2721" h="3362" extrusionOk="0">
                  <a:moveTo>
                    <a:pt x="1360" y="0"/>
                  </a:moveTo>
                  <a:cubicBezTo>
                    <a:pt x="698" y="0"/>
                    <a:pt x="36" y="447"/>
                    <a:pt x="1" y="1342"/>
                  </a:cubicBezTo>
                  <a:lnTo>
                    <a:pt x="1" y="2016"/>
                  </a:lnTo>
                  <a:cubicBezTo>
                    <a:pt x="1" y="2759"/>
                    <a:pt x="606" y="3362"/>
                    <a:pt x="1345" y="3362"/>
                  </a:cubicBezTo>
                  <a:cubicBezTo>
                    <a:pt x="1355" y="3362"/>
                    <a:pt x="1365" y="3362"/>
                    <a:pt x="1375" y="3361"/>
                  </a:cubicBezTo>
                  <a:cubicBezTo>
                    <a:pt x="2115" y="3361"/>
                    <a:pt x="2720" y="2759"/>
                    <a:pt x="2720" y="2016"/>
                  </a:cubicBezTo>
                  <a:lnTo>
                    <a:pt x="2720" y="1342"/>
                  </a:lnTo>
                  <a:cubicBezTo>
                    <a:pt x="2684" y="448"/>
                    <a:pt x="2022" y="0"/>
                    <a:pt x="13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73"/>
          <p:cNvGrpSpPr/>
          <p:nvPr/>
        </p:nvGrpSpPr>
        <p:grpSpPr>
          <a:xfrm>
            <a:off x="5490312" y="2680950"/>
            <a:ext cx="381025" cy="380350"/>
            <a:chOff x="4343675" y="2561075"/>
            <a:chExt cx="381025" cy="380350"/>
          </a:xfrm>
        </p:grpSpPr>
        <p:sp>
          <p:nvSpPr>
            <p:cNvPr id="1214" name="Google Shape;1214;p73"/>
            <p:cNvSpPr/>
            <p:nvPr/>
          </p:nvSpPr>
          <p:spPr>
            <a:xfrm>
              <a:off x="4359750" y="2621075"/>
              <a:ext cx="348875" cy="33425"/>
            </a:xfrm>
            <a:custGeom>
              <a:avLst/>
              <a:gdLst/>
              <a:ahLst/>
              <a:cxnLst/>
              <a:rect l="l" t="t" r="r" b="b"/>
              <a:pathLst>
                <a:path w="13955" h="1337" extrusionOk="0">
                  <a:moveTo>
                    <a:pt x="1694" y="1"/>
                  </a:moveTo>
                  <a:cubicBezTo>
                    <a:pt x="872" y="1"/>
                    <a:pt x="181" y="572"/>
                    <a:pt x="0" y="1337"/>
                  </a:cubicBezTo>
                  <a:lnTo>
                    <a:pt x="13954" y="1337"/>
                  </a:lnTo>
                  <a:cubicBezTo>
                    <a:pt x="13771" y="572"/>
                    <a:pt x="13083" y="1"/>
                    <a:pt x="12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3"/>
            <p:cNvSpPr/>
            <p:nvPr/>
          </p:nvSpPr>
          <p:spPr>
            <a:xfrm>
              <a:off x="4455825" y="2777300"/>
              <a:ext cx="67175" cy="22325"/>
            </a:xfrm>
            <a:custGeom>
              <a:avLst/>
              <a:gdLst/>
              <a:ahLst/>
              <a:cxnLst/>
              <a:rect l="l" t="t" r="r" b="b"/>
              <a:pathLst>
                <a:path w="2687" h="893" extrusionOk="0">
                  <a:moveTo>
                    <a:pt x="1" y="0"/>
                  </a:moveTo>
                  <a:lnTo>
                    <a:pt x="1" y="893"/>
                  </a:lnTo>
                  <a:lnTo>
                    <a:pt x="2687" y="893"/>
                  </a:lnTo>
                  <a:lnTo>
                    <a:pt x="26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73"/>
            <p:cNvSpPr/>
            <p:nvPr/>
          </p:nvSpPr>
          <p:spPr>
            <a:xfrm>
              <a:off x="4411175" y="2732650"/>
              <a:ext cx="246000" cy="156700"/>
            </a:xfrm>
            <a:custGeom>
              <a:avLst/>
              <a:gdLst/>
              <a:ahLst/>
              <a:cxnLst/>
              <a:rect l="l" t="t" r="r" b="b"/>
              <a:pathLst>
                <a:path w="9840" h="6268" extrusionOk="0">
                  <a:moveTo>
                    <a:pt x="6713" y="893"/>
                  </a:moveTo>
                  <a:cubicBezTo>
                    <a:pt x="6961" y="893"/>
                    <a:pt x="7161" y="1093"/>
                    <a:pt x="7161" y="1338"/>
                  </a:cubicBezTo>
                  <a:cubicBezTo>
                    <a:pt x="7161" y="1586"/>
                    <a:pt x="6961" y="1786"/>
                    <a:pt x="6713" y="1786"/>
                  </a:cubicBezTo>
                  <a:cubicBezTo>
                    <a:pt x="6468" y="1786"/>
                    <a:pt x="6268" y="1586"/>
                    <a:pt x="6268" y="1338"/>
                  </a:cubicBezTo>
                  <a:cubicBezTo>
                    <a:pt x="6268" y="1093"/>
                    <a:pt x="6468" y="893"/>
                    <a:pt x="6713" y="893"/>
                  </a:cubicBezTo>
                  <a:close/>
                  <a:moveTo>
                    <a:pt x="8499" y="893"/>
                  </a:moveTo>
                  <a:cubicBezTo>
                    <a:pt x="8747" y="893"/>
                    <a:pt x="8947" y="1093"/>
                    <a:pt x="8947" y="1338"/>
                  </a:cubicBezTo>
                  <a:cubicBezTo>
                    <a:pt x="8947" y="1586"/>
                    <a:pt x="8747" y="1786"/>
                    <a:pt x="8499" y="1786"/>
                  </a:cubicBezTo>
                  <a:cubicBezTo>
                    <a:pt x="8254" y="1786"/>
                    <a:pt x="8054" y="1586"/>
                    <a:pt x="8054" y="1338"/>
                  </a:cubicBezTo>
                  <a:cubicBezTo>
                    <a:pt x="8054" y="1093"/>
                    <a:pt x="8254" y="893"/>
                    <a:pt x="8499" y="893"/>
                  </a:cubicBezTo>
                  <a:close/>
                  <a:moveTo>
                    <a:pt x="4920" y="893"/>
                  </a:moveTo>
                  <a:cubicBezTo>
                    <a:pt x="5166" y="893"/>
                    <a:pt x="5366" y="1093"/>
                    <a:pt x="5366" y="1338"/>
                  </a:cubicBezTo>
                  <a:lnTo>
                    <a:pt x="5366" y="3124"/>
                  </a:lnTo>
                  <a:cubicBezTo>
                    <a:pt x="5366" y="3372"/>
                    <a:pt x="5166" y="3572"/>
                    <a:pt x="4920" y="3572"/>
                  </a:cubicBezTo>
                  <a:lnTo>
                    <a:pt x="1339" y="3572"/>
                  </a:lnTo>
                  <a:cubicBezTo>
                    <a:pt x="1094" y="3572"/>
                    <a:pt x="894" y="3372"/>
                    <a:pt x="894" y="3124"/>
                  </a:cubicBezTo>
                  <a:lnTo>
                    <a:pt x="894" y="1338"/>
                  </a:lnTo>
                  <a:cubicBezTo>
                    <a:pt x="894" y="1093"/>
                    <a:pt x="1094" y="893"/>
                    <a:pt x="1339" y="893"/>
                  </a:cubicBezTo>
                  <a:close/>
                  <a:moveTo>
                    <a:pt x="6713" y="2679"/>
                  </a:moveTo>
                  <a:cubicBezTo>
                    <a:pt x="6961" y="2679"/>
                    <a:pt x="7161" y="2879"/>
                    <a:pt x="7161" y="3124"/>
                  </a:cubicBezTo>
                  <a:cubicBezTo>
                    <a:pt x="7161" y="3372"/>
                    <a:pt x="6961" y="3572"/>
                    <a:pt x="6713" y="3572"/>
                  </a:cubicBezTo>
                  <a:cubicBezTo>
                    <a:pt x="6468" y="3572"/>
                    <a:pt x="6268" y="3372"/>
                    <a:pt x="6268" y="3124"/>
                  </a:cubicBezTo>
                  <a:cubicBezTo>
                    <a:pt x="6268" y="2879"/>
                    <a:pt x="6468" y="2679"/>
                    <a:pt x="6713" y="2679"/>
                  </a:cubicBezTo>
                  <a:close/>
                  <a:moveTo>
                    <a:pt x="8499" y="2679"/>
                  </a:moveTo>
                  <a:cubicBezTo>
                    <a:pt x="8747" y="2679"/>
                    <a:pt x="8947" y="2879"/>
                    <a:pt x="8947" y="3124"/>
                  </a:cubicBezTo>
                  <a:cubicBezTo>
                    <a:pt x="8947" y="3372"/>
                    <a:pt x="8747" y="3572"/>
                    <a:pt x="8499" y="3572"/>
                  </a:cubicBezTo>
                  <a:cubicBezTo>
                    <a:pt x="8254" y="3572"/>
                    <a:pt x="8054" y="3372"/>
                    <a:pt x="8054" y="3124"/>
                  </a:cubicBezTo>
                  <a:cubicBezTo>
                    <a:pt x="8054" y="2879"/>
                    <a:pt x="8254" y="2679"/>
                    <a:pt x="8499" y="2679"/>
                  </a:cubicBezTo>
                  <a:close/>
                  <a:moveTo>
                    <a:pt x="2013" y="4465"/>
                  </a:moveTo>
                  <a:cubicBezTo>
                    <a:pt x="2261" y="4465"/>
                    <a:pt x="2461" y="4665"/>
                    <a:pt x="2461" y="4910"/>
                  </a:cubicBezTo>
                  <a:cubicBezTo>
                    <a:pt x="2461" y="5158"/>
                    <a:pt x="2261" y="5358"/>
                    <a:pt x="2013" y="5358"/>
                  </a:cubicBezTo>
                  <a:lnTo>
                    <a:pt x="1339" y="5358"/>
                  </a:lnTo>
                  <a:cubicBezTo>
                    <a:pt x="1094" y="5358"/>
                    <a:pt x="894" y="5158"/>
                    <a:pt x="894" y="4910"/>
                  </a:cubicBezTo>
                  <a:cubicBezTo>
                    <a:pt x="894" y="4665"/>
                    <a:pt x="1094" y="4465"/>
                    <a:pt x="1339" y="4465"/>
                  </a:cubicBezTo>
                  <a:close/>
                  <a:moveTo>
                    <a:pt x="4920" y="4465"/>
                  </a:moveTo>
                  <a:cubicBezTo>
                    <a:pt x="5166" y="4465"/>
                    <a:pt x="5366" y="4665"/>
                    <a:pt x="5366" y="4910"/>
                  </a:cubicBezTo>
                  <a:cubicBezTo>
                    <a:pt x="5366" y="5158"/>
                    <a:pt x="5166" y="5358"/>
                    <a:pt x="4920" y="5358"/>
                  </a:cubicBezTo>
                  <a:lnTo>
                    <a:pt x="4247" y="5358"/>
                  </a:lnTo>
                  <a:cubicBezTo>
                    <a:pt x="3999" y="5358"/>
                    <a:pt x="3799" y="5158"/>
                    <a:pt x="3799" y="4910"/>
                  </a:cubicBezTo>
                  <a:cubicBezTo>
                    <a:pt x="3799" y="4665"/>
                    <a:pt x="3999" y="4465"/>
                    <a:pt x="4247" y="4465"/>
                  </a:cubicBezTo>
                  <a:close/>
                  <a:moveTo>
                    <a:pt x="6713" y="4465"/>
                  </a:moveTo>
                  <a:cubicBezTo>
                    <a:pt x="6961" y="4465"/>
                    <a:pt x="7161" y="4665"/>
                    <a:pt x="7161" y="4910"/>
                  </a:cubicBezTo>
                  <a:cubicBezTo>
                    <a:pt x="7161" y="5158"/>
                    <a:pt x="6961" y="5358"/>
                    <a:pt x="6713" y="5358"/>
                  </a:cubicBezTo>
                  <a:cubicBezTo>
                    <a:pt x="6468" y="5358"/>
                    <a:pt x="6268" y="5158"/>
                    <a:pt x="6268" y="4910"/>
                  </a:cubicBezTo>
                  <a:cubicBezTo>
                    <a:pt x="6268" y="4665"/>
                    <a:pt x="6468" y="4465"/>
                    <a:pt x="6713" y="4465"/>
                  </a:cubicBezTo>
                  <a:close/>
                  <a:moveTo>
                    <a:pt x="8499" y="4465"/>
                  </a:moveTo>
                  <a:cubicBezTo>
                    <a:pt x="8747" y="4465"/>
                    <a:pt x="8947" y="4665"/>
                    <a:pt x="8947" y="4910"/>
                  </a:cubicBezTo>
                  <a:cubicBezTo>
                    <a:pt x="8947" y="5158"/>
                    <a:pt x="8747" y="5358"/>
                    <a:pt x="8499" y="5358"/>
                  </a:cubicBezTo>
                  <a:cubicBezTo>
                    <a:pt x="8254" y="5358"/>
                    <a:pt x="8054" y="5158"/>
                    <a:pt x="8054" y="4910"/>
                  </a:cubicBezTo>
                  <a:cubicBezTo>
                    <a:pt x="8054" y="4665"/>
                    <a:pt x="8254" y="4465"/>
                    <a:pt x="8499" y="4465"/>
                  </a:cubicBezTo>
                  <a:close/>
                  <a:moveTo>
                    <a:pt x="1" y="0"/>
                  </a:moveTo>
                  <a:lnTo>
                    <a:pt x="1" y="6267"/>
                  </a:lnTo>
                  <a:lnTo>
                    <a:pt x="9840" y="6267"/>
                  </a:lnTo>
                  <a:lnTo>
                    <a:pt x="98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73"/>
            <p:cNvSpPr/>
            <p:nvPr/>
          </p:nvSpPr>
          <p:spPr>
            <a:xfrm>
              <a:off x="4343675" y="2676800"/>
              <a:ext cx="381025" cy="264625"/>
            </a:xfrm>
            <a:custGeom>
              <a:avLst/>
              <a:gdLst/>
              <a:ahLst/>
              <a:cxnLst/>
              <a:rect l="l" t="t" r="r" b="b"/>
              <a:pathLst>
                <a:path w="15241" h="10585" extrusionOk="0">
                  <a:moveTo>
                    <a:pt x="12985" y="1341"/>
                  </a:moveTo>
                  <a:cubicBezTo>
                    <a:pt x="13233" y="1341"/>
                    <a:pt x="13433" y="1541"/>
                    <a:pt x="13433" y="1786"/>
                  </a:cubicBezTo>
                  <a:lnTo>
                    <a:pt x="13433" y="8947"/>
                  </a:lnTo>
                  <a:cubicBezTo>
                    <a:pt x="13433" y="9194"/>
                    <a:pt x="13233" y="9394"/>
                    <a:pt x="12985" y="9394"/>
                  </a:cubicBezTo>
                  <a:lnTo>
                    <a:pt x="2253" y="9394"/>
                  </a:lnTo>
                  <a:cubicBezTo>
                    <a:pt x="2008" y="9394"/>
                    <a:pt x="1808" y="9194"/>
                    <a:pt x="1808" y="8947"/>
                  </a:cubicBezTo>
                  <a:lnTo>
                    <a:pt x="1808" y="1786"/>
                  </a:lnTo>
                  <a:cubicBezTo>
                    <a:pt x="1808" y="1541"/>
                    <a:pt x="2008" y="1341"/>
                    <a:pt x="2253" y="1341"/>
                  </a:cubicBezTo>
                  <a:close/>
                  <a:moveTo>
                    <a:pt x="446" y="1"/>
                  </a:moveTo>
                  <a:cubicBezTo>
                    <a:pt x="201" y="1"/>
                    <a:pt x="1" y="201"/>
                    <a:pt x="1" y="448"/>
                  </a:cubicBezTo>
                  <a:lnTo>
                    <a:pt x="1" y="10140"/>
                  </a:lnTo>
                  <a:cubicBezTo>
                    <a:pt x="1" y="10387"/>
                    <a:pt x="201" y="10585"/>
                    <a:pt x="446" y="10585"/>
                  </a:cubicBezTo>
                  <a:lnTo>
                    <a:pt x="14793" y="10585"/>
                  </a:lnTo>
                  <a:cubicBezTo>
                    <a:pt x="15040" y="10585"/>
                    <a:pt x="15240" y="10387"/>
                    <a:pt x="15240" y="10140"/>
                  </a:cubicBezTo>
                  <a:lnTo>
                    <a:pt x="15240" y="448"/>
                  </a:lnTo>
                  <a:cubicBezTo>
                    <a:pt x="15240" y="201"/>
                    <a:pt x="15040" y="1"/>
                    <a:pt x="14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3"/>
            <p:cNvSpPr/>
            <p:nvPr/>
          </p:nvSpPr>
          <p:spPr>
            <a:xfrm>
              <a:off x="4369575" y="2561075"/>
              <a:ext cx="93850" cy="37700"/>
            </a:xfrm>
            <a:custGeom>
              <a:avLst/>
              <a:gdLst/>
              <a:ahLst/>
              <a:cxnLst/>
              <a:rect l="l" t="t" r="r" b="b"/>
              <a:pathLst>
                <a:path w="3754" h="1508" extrusionOk="0">
                  <a:moveTo>
                    <a:pt x="448" y="1"/>
                  </a:moveTo>
                  <a:cubicBezTo>
                    <a:pt x="200" y="1"/>
                    <a:pt x="0" y="201"/>
                    <a:pt x="0" y="448"/>
                  </a:cubicBezTo>
                  <a:cubicBezTo>
                    <a:pt x="0" y="693"/>
                    <a:pt x="200" y="893"/>
                    <a:pt x="448" y="893"/>
                  </a:cubicBezTo>
                  <a:lnTo>
                    <a:pt x="519" y="893"/>
                  </a:lnTo>
                  <a:lnTo>
                    <a:pt x="519" y="1508"/>
                  </a:lnTo>
                  <a:lnTo>
                    <a:pt x="3236" y="1508"/>
                  </a:lnTo>
                  <a:lnTo>
                    <a:pt x="3236" y="893"/>
                  </a:lnTo>
                  <a:lnTo>
                    <a:pt x="3308" y="893"/>
                  </a:lnTo>
                  <a:cubicBezTo>
                    <a:pt x="3553" y="893"/>
                    <a:pt x="3753" y="693"/>
                    <a:pt x="3753" y="448"/>
                  </a:cubicBezTo>
                  <a:cubicBezTo>
                    <a:pt x="3753" y="201"/>
                    <a:pt x="3553" y="1"/>
                    <a:pt x="3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3"/>
            <p:cNvSpPr/>
            <p:nvPr/>
          </p:nvSpPr>
          <p:spPr>
            <a:xfrm>
              <a:off x="4487325" y="2561075"/>
              <a:ext cx="93850" cy="37700"/>
            </a:xfrm>
            <a:custGeom>
              <a:avLst/>
              <a:gdLst/>
              <a:ahLst/>
              <a:cxnLst/>
              <a:rect l="l" t="t" r="r" b="b"/>
              <a:pathLst>
                <a:path w="3754" h="1508" extrusionOk="0">
                  <a:moveTo>
                    <a:pt x="446" y="1"/>
                  </a:moveTo>
                  <a:cubicBezTo>
                    <a:pt x="200" y="1"/>
                    <a:pt x="0" y="201"/>
                    <a:pt x="0" y="448"/>
                  </a:cubicBezTo>
                  <a:cubicBezTo>
                    <a:pt x="0" y="693"/>
                    <a:pt x="200" y="893"/>
                    <a:pt x="446" y="893"/>
                  </a:cubicBezTo>
                  <a:lnTo>
                    <a:pt x="517" y="893"/>
                  </a:lnTo>
                  <a:lnTo>
                    <a:pt x="517" y="1508"/>
                  </a:lnTo>
                  <a:lnTo>
                    <a:pt x="3234" y="1508"/>
                  </a:lnTo>
                  <a:lnTo>
                    <a:pt x="3234" y="893"/>
                  </a:lnTo>
                  <a:lnTo>
                    <a:pt x="3306" y="893"/>
                  </a:lnTo>
                  <a:cubicBezTo>
                    <a:pt x="3553" y="893"/>
                    <a:pt x="3753" y="693"/>
                    <a:pt x="3753" y="448"/>
                  </a:cubicBezTo>
                  <a:cubicBezTo>
                    <a:pt x="3753" y="201"/>
                    <a:pt x="3553" y="1"/>
                    <a:pt x="3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3"/>
            <p:cNvSpPr/>
            <p:nvPr/>
          </p:nvSpPr>
          <p:spPr>
            <a:xfrm>
              <a:off x="4604900" y="2561075"/>
              <a:ext cx="93850" cy="37700"/>
            </a:xfrm>
            <a:custGeom>
              <a:avLst/>
              <a:gdLst/>
              <a:ahLst/>
              <a:cxnLst/>
              <a:rect l="l" t="t" r="r" b="b"/>
              <a:pathLst>
                <a:path w="3754" h="1508" extrusionOk="0">
                  <a:moveTo>
                    <a:pt x="448" y="1"/>
                  </a:moveTo>
                  <a:cubicBezTo>
                    <a:pt x="200" y="1"/>
                    <a:pt x="0" y="201"/>
                    <a:pt x="0" y="448"/>
                  </a:cubicBezTo>
                  <a:cubicBezTo>
                    <a:pt x="0" y="693"/>
                    <a:pt x="200" y="893"/>
                    <a:pt x="448" y="893"/>
                  </a:cubicBezTo>
                  <a:lnTo>
                    <a:pt x="519" y="893"/>
                  </a:lnTo>
                  <a:lnTo>
                    <a:pt x="519" y="1508"/>
                  </a:lnTo>
                  <a:lnTo>
                    <a:pt x="3236" y="1508"/>
                  </a:lnTo>
                  <a:lnTo>
                    <a:pt x="3236" y="893"/>
                  </a:lnTo>
                  <a:lnTo>
                    <a:pt x="3308" y="893"/>
                  </a:lnTo>
                  <a:cubicBezTo>
                    <a:pt x="3553" y="893"/>
                    <a:pt x="3753" y="693"/>
                    <a:pt x="3753" y="448"/>
                  </a:cubicBezTo>
                  <a:cubicBezTo>
                    <a:pt x="3753" y="201"/>
                    <a:pt x="3553" y="1"/>
                    <a:pt x="3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73"/>
          <p:cNvGrpSpPr/>
          <p:nvPr/>
        </p:nvGrpSpPr>
        <p:grpSpPr>
          <a:xfrm>
            <a:off x="6266714" y="2684638"/>
            <a:ext cx="381025" cy="372975"/>
            <a:chOff x="4966000" y="2523275"/>
            <a:chExt cx="381025" cy="372975"/>
          </a:xfrm>
        </p:grpSpPr>
        <p:sp>
          <p:nvSpPr>
            <p:cNvPr id="1222" name="Google Shape;1222;p73"/>
            <p:cNvSpPr/>
            <p:nvPr/>
          </p:nvSpPr>
          <p:spPr>
            <a:xfrm>
              <a:off x="5129050" y="2838425"/>
              <a:ext cx="56225" cy="57825"/>
            </a:xfrm>
            <a:custGeom>
              <a:avLst/>
              <a:gdLst/>
              <a:ahLst/>
              <a:cxnLst/>
              <a:rect l="l" t="t" r="r" b="b"/>
              <a:pathLst>
                <a:path w="2249" h="2313" extrusionOk="0">
                  <a:moveTo>
                    <a:pt x="1" y="1"/>
                  </a:moveTo>
                  <a:lnTo>
                    <a:pt x="1" y="2313"/>
                  </a:lnTo>
                  <a:lnTo>
                    <a:pt x="2249" y="2313"/>
                  </a:lnTo>
                  <a:lnTo>
                    <a:pt x="22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3"/>
            <p:cNvSpPr/>
            <p:nvPr/>
          </p:nvSpPr>
          <p:spPr>
            <a:xfrm>
              <a:off x="5200025" y="2596975"/>
              <a:ext cx="67350" cy="48600"/>
            </a:xfrm>
            <a:custGeom>
              <a:avLst/>
              <a:gdLst/>
              <a:ahLst/>
              <a:cxnLst/>
              <a:rect l="l" t="t" r="r" b="b"/>
              <a:pathLst>
                <a:path w="2694" h="1944" extrusionOk="0">
                  <a:moveTo>
                    <a:pt x="0" y="0"/>
                  </a:moveTo>
                  <a:lnTo>
                    <a:pt x="960" y="1943"/>
                  </a:lnTo>
                  <a:lnTo>
                    <a:pt x="2146" y="1943"/>
                  </a:lnTo>
                  <a:cubicBezTo>
                    <a:pt x="2477" y="1943"/>
                    <a:pt x="2693" y="1596"/>
                    <a:pt x="2546" y="1301"/>
                  </a:cubicBezTo>
                  <a:lnTo>
                    <a:pt x="2027" y="248"/>
                  </a:lnTo>
                  <a:cubicBezTo>
                    <a:pt x="1953" y="96"/>
                    <a:pt x="1796" y="0"/>
                    <a:pt x="1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3"/>
            <p:cNvSpPr/>
            <p:nvPr/>
          </p:nvSpPr>
          <p:spPr>
            <a:xfrm>
              <a:off x="5046975" y="2596975"/>
              <a:ext cx="67350" cy="48600"/>
            </a:xfrm>
            <a:custGeom>
              <a:avLst/>
              <a:gdLst/>
              <a:ahLst/>
              <a:cxnLst/>
              <a:rect l="l" t="t" r="r" b="b"/>
              <a:pathLst>
                <a:path w="2694" h="1944" extrusionOk="0">
                  <a:moveTo>
                    <a:pt x="1067" y="0"/>
                  </a:moveTo>
                  <a:cubicBezTo>
                    <a:pt x="898" y="0"/>
                    <a:pt x="741" y="96"/>
                    <a:pt x="667" y="248"/>
                  </a:cubicBezTo>
                  <a:lnTo>
                    <a:pt x="148" y="1301"/>
                  </a:lnTo>
                  <a:cubicBezTo>
                    <a:pt x="0" y="1596"/>
                    <a:pt x="217" y="1943"/>
                    <a:pt x="548" y="1943"/>
                  </a:cubicBezTo>
                  <a:lnTo>
                    <a:pt x="1734" y="1943"/>
                  </a:lnTo>
                  <a:lnTo>
                    <a:pt x="26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3"/>
            <p:cNvSpPr/>
            <p:nvPr/>
          </p:nvSpPr>
          <p:spPr>
            <a:xfrm>
              <a:off x="4966000" y="2782050"/>
              <a:ext cx="68250" cy="114200"/>
            </a:xfrm>
            <a:custGeom>
              <a:avLst/>
              <a:gdLst/>
              <a:ahLst/>
              <a:cxnLst/>
              <a:rect l="l" t="t" r="r" b="b"/>
              <a:pathLst>
                <a:path w="2730" h="4568" extrusionOk="0">
                  <a:moveTo>
                    <a:pt x="1370" y="1015"/>
                  </a:moveTo>
                  <a:cubicBezTo>
                    <a:pt x="1618" y="1015"/>
                    <a:pt x="1818" y="1215"/>
                    <a:pt x="1818" y="1460"/>
                  </a:cubicBezTo>
                  <a:lnTo>
                    <a:pt x="1818" y="2246"/>
                  </a:lnTo>
                  <a:cubicBezTo>
                    <a:pt x="1818" y="2491"/>
                    <a:pt x="1618" y="2691"/>
                    <a:pt x="1370" y="2691"/>
                  </a:cubicBezTo>
                  <a:cubicBezTo>
                    <a:pt x="1125" y="2691"/>
                    <a:pt x="925" y="2491"/>
                    <a:pt x="925" y="2246"/>
                  </a:cubicBezTo>
                  <a:lnTo>
                    <a:pt x="925" y="1460"/>
                  </a:lnTo>
                  <a:cubicBezTo>
                    <a:pt x="925" y="1215"/>
                    <a:pt x="1125" y="1015"/>
                    <a:pt x="1370" y="1015"/>
                  </a:cubicBezTo>
                  <a:close/>
                  <a:moveTo>
                    <a:pt x="1" y="1"/>
                  </a:moveTo>
                  <a:lnTo>
                    <a:pt x="1" y="4122"/>
                  </a:lnTo>
                  <a:cubicBezTo>
                    <a:pt x="1" y="4368"/>
                    <a:pt x="201" y="4568"/>
                    <a:pt x="446" y="4568"/>
                  </a:cubicBezTo>
                  <a:lnTo>
                    <a:pt x="2730" y="4568"/>
                  </a:lnTo>
                  <a:lnTo>
                    <a:pt x="27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73"/>
            <p:cNvSpPr/>
            <p:nvPr/>
          </p:nvSpPr>
          <p:spPr>
            <a:xfrm>
              <a:off x="5280075" y="2782050"/>
              <a:ext cx="66950" cy="114200"/>
            </a:xfrm>
            <a:custGeom>
              <a:avLst/>
              <a:gdLst/>
              <a:ahLst/>
              <a:cxnLst/>
              <a:rect l="l" t="t" r="r" b="b"/>
              <a:pathLst>
                <a:path w="2678" h="4568" extrusionOk="0">
                  <a:moveTo>
                    <a:pt x="1337" y="1015"/>
                  </a:moveTo>
                  <a:cubicBezTo>
                    <a:pt x="1582" y="1015"/>
                    <a:pt x="1782" y="1215"/>
                    <a:pt x="1782" y="1460"/>
                  </a:cubicBezTo>
                  <a:lnTo>
                    <a:pt x="1782" y="2246"/>
                  </a:lnTo>
                  <a:cubicBezTo>
                    <a:pt x="1782" y="2491"/>
                    <a:pt x="1582" y="2691"/>
                    <a:pt x="1337" y="2691"/>
                  </a:cubicBezTo>
                  <a:cubicBezTo>
                    <a:pt x="1089" y="2691"/>
                    <a:pt x="889" y="2491"/>
                    <a:pt x="889" y="2246"/>
                  </a:cubicBezTo>
                  <a:lnTo>
                    <a:pt x="889" y="1460"/>
                  </a:lnTo>
                  <a:cubicBezTo>
                    <a:pt x="889" y="1215"/>
                    <a:pt x="1089" y="1015"/>
                    <a:pt x="1337" y="1015"/>
                  </a:cubicBezTo>
                  <a:close/>
                  <a:moveTo>
                    <a:pt x="1" y="1"/>
                  </a:moveTo>
                  <a:lnTo>
                    <a:pt x="1" y="4568"/>
                  </a:lnTo>
                  <a:lnTo>
                    <a:pt x="2230" y="4568"/>
                  </a:lnTo>
                  <a:cubicBezTo>
                    <a:pt x="2477" y="4568"/>
                    <a:pt x="2677" y="4368"/>
                    <a:pt x="2677" y="4122"/>
                  </a:cubicBezTo>
                  <a:lnTo>
                    <a:pt x="26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73"/>
            <p:cNvSpPr/>
            <p:nvPr/>
          </p:nvSpPr>
          <p:spPr>
            <a:xfrm>
              <a:off x="5056550" y="2667875"/>
              <a:ext cx="201250" cy="228375"/>
            </a:xfrm>
            <a:custGeom>
              <a:avLst/>
              <a:gdLst/>
              <a:ahLst/>
              <a:cxnLst/>
              <a:rect l="l" t="t" r="r" b="b"/>
              <a:pathLst>
                <a:path w="8050" h="9135" extrusionOk="0">
                  <a:moveTo>
                    <a:pt x="2239" y="770"/>
                  </a:moveTo>
                  <a:cubicBezTo>
                    <a:pt x="2484" y="770"/>
                    <a:pt x="2684" y="970"/>
                    <a:pt x="2684" y="1215"/>
                  </a:cubicBezTo>
                  <a:lnTo>
                    <a:pt x="2684" y="1962"/>
                  </a:lnTo>
                  <a:cubicBezTo>
                    <a:pt x="2684" y="2208"/>
                    <a:pt x="2484" y="2408"/>
                    <a:pt x="2239" y="2408"/>
                  </a:cubicBezTo>
                  <a:cubicBezTo>
                    <a:pt x="1991" y="2408"/>
                    <a:pt x="1791" y="2208"/>
                    <a:pt x="1791" y="1962"/>
                  </a:cubicBezTo>
                  <a:lnTo>
                    <a:pt x="1791" y="1215"/>
                  </a:lnTo>
                  <a:cubicBezTo>
                    <a:pt x="1791" y="970"/>
                    <a:pt x="1991" y="770"/>
                    <a:pt x="2239" y="770"/>
                  </a:cubicBezTo>
                  <a:close/>
                  <a:moveTo>
                    <a:pt x="4025" y="770"/>
                  </a:moveTo>
                  <a:cubicBezTo>
                    <a:pt x="4272" y="770"/>
                    <a:pt x="4470" y="970"/>
                    <a:pt x="4470" y="1215"/>
                  </a:cubicBezTo>
                  <a:lnTo>
                    <a:pt x="4470" y="1962"/>
                  </a:lnTo>
                  <a:cubicBezTo>
                    <a:pt x="4470" y="2208"/>
                    <a:pt x="4272" y="2408"/>
                    <a:pt x="4025" y="2408"/>
                  </a:cubicBezTo>
                  <a:cubicBezTo>
                    <a:pt x="3777" y="2408"/>
                    <a:pt x="3577" y="2208"/>
                    <a:pt x="3577" y="1962"/>
                  </a:cubicBezTo>
                  <a:lnTo>
                    <a:pt x="3577" y="1215"/>
                  </a:lnTo>
                  <a:cubicBezTo>
                    <a:pt x="3577" y="970"/>
                    <a:pt x="3777" y="770"/>
                    <a:pt x="4025" y="770"/>
                  </a:cubicBezTo>
                  <a:close/>
                  <a:moveTo>
                    <a:pt x="5811" y="770"/>
                  </a:moveTo>
                  <a:cubicBezTo>
                    <a:pt x="6058" y="770"/>
                    <a:pt x="6258" y="970"/>
                    <a:pt x="6258" y="1215"/>
                  </a:cubicBezTo>
                  <a:lnTo>
                    <a:pt x="6258" y="1962"/>
                  </a:lnTo>
                  <a:cubicBezTo>
                    <a:pt x="6258" y="2208"/>
                    <a:pt x="6058" y="2408"/>
                    <a:pt x="5811" y="2408"/>
                  </a:cubicBezTo>
                  <a:cubicBezTo>
                    <a:pt x="5565" y="2408"/>
                    <a:pt x="5365" y="2208"/>
                    <a:pt x="5365" y="1962"/>
                  </a:cubicBezTo>
                  <a:lnTo>
                    <a:pt x="5365" y="1215"/>
                  </a:lnTo>
                  <a:cubicBezTo>
                    <a:pt x="5365" y="970"/>
                    <a:pt x="5565" y="770"/>
                    <a:pt x="5811" y="770"/>
                  </a:cubicBezTo>
                  <a:close/>
                  <a:moveTo>
                    <a:pt x="2239" y="3320"/>
                  </a:moveTo>
                  <a:cubicBezTo>
                    <a:pt x="2484" y="3320"/>
                    <a:pt x="2684" y="3520"/>
                    <a:pt x="2684" y="3765"/>
                  </a:cubicBezTo>
                  <a:lnTo>
                    <a:pt x="2684" y="4513"/>
                  </a:lnTo>
                  <a:cubicBezTo>
                    <a:pt x="2684" y="4758"/>
                    <a:pt x="2484" y="4958"/>
                    <a:pt x="2239" y="4958"/>
                  </a:cubicBezTo>
                  <a:cubicBezTo>
                    <a:pt x="1991" y="4958"/>
                    <a:pt x="1791" y="4758"/>
                    <a:pt x="1791" y="4513"/>
                  </a:cubicBezTo>
                  <a:lnTo>
                    <a:pt x="1791" y="3765"/>
                  </a:lnTo>
                  <a:cubicBezTo>
                    <a:pt x="1791" y="3520"/>
                    <a:pt x="1991" y="3320"/>
                    <a:pt x="2239" y="3320"/>
                  </a:cubicBezTo>
                  <a:close/>
                  <a:moveTo>
                    <a:pt x="4025" y="3320"/>
                  </a:moveTo>
                  <a:cubicBezTo>
                    <a:pt x="4272" y="3320"/>
                    <a:pt x="4470" y="3520"/>
                    <a:pt x="4470" y="3765"/>
                  </a:cubicBezTo>
                  <a:lnTo>
                    <a:pt x="4470" y="4513"/>
                  </a:lnTo>
                  <a:cubicBezTo>
                    <a:pt x="4470" y="4758"/>
                    <a:pt x="4272" y="4958"/>
                    <a:pt x="4025" y="4958"/>
                  </a:cubicBezTo>
                  <a:cubicBezTo>
                    <a:pt x="3777" y="4958"/>
                    <a:pt x="3577" y="4758"/>
                    <a:pt x="3577" y="4513"/>
                  </a:cubicBezTo>
                  <a:lnTo>
                    <a:pt x="3577" y="3765"/>
                  </a:lnTo>
                  <a:cubicBezTo>
                    <a:pt x="3577" y="3520"/>
                    <a:pt x="3777" y="3320"/>
                    <a:pt x="4025" y="3320"/>
                  </a:cubicBezTo>
                  <a:close/>
                  <a:moveTo>
                    <a:pt x="5811" y="3320"/>
                  </a:moveTo>
                  <a:cubicBezTo>
                    <a:pt x="6058" y="3320"/>
                    <a:pt x="6258" y="3520"/>
                    <a:pt x="6258" y="3765"/>
                  </a:cubicBezTo>
                  <a:lnTo>
                    <a:pt x="6258" y="4513"/>
                  </a:lnTo>
                  <a:cubicBezTo>
                    <a:pt x="6258" y="4758"/>
                    <a:pt x="6058" y="4958"/>
                    <a:pt x="5811" y="4958"/>
                  </a:cubicBezTo>
                  <a:cubicBezTo>
                    <a:pt x="5565" y="4958"/>
                    <a:pt x="5365" y="4758"/>
                    <a:pt x="5365" y="4513"/>
                  </a:cubicBezTo>
                  <a:lnTo>
                    <a:pt x="5365" y="3765"/>
                  </a:lnTo>
                  <a:cubicBezTo>
                    <a:pt x="5365" y="3520"/>
                    <a:pt x="5565" y="3320"/>
                    <a:pt x="5811" y="3320"/>
                  </a:cubicBezTo>
                  <a:close/>
                  <a:moveTo>
                    <a:pt x="1" y="0"/>
                  </a:moveTo>
                  <a:lnTo>
                    <a:pt x="1" y="9135"/>
                  </a:lnTo>
                  <a:lnTo>
                    <a:pt x="2008" y="9135"/>
                  </a:lnTo>
                  <a:lnTo>
                    <a:pt x="2008" y="6375"/>
                  </a:lnTo>
                  <a:cubicBezTo>
                    <a:pt x="2008" y="6130"/>
                    <a:pt x="2208" y="5930"/>
                    <a:pt x="2453" y="5930"/>
                  </a:cubicBezTo>
                  <a:lnTo>
                    <a:pt x="5596" y="5930"/>
                  </a:lnTo>
                  <a:cubicBezTo>
                    <a:pt x="5842" y="5930"/>
                    <a:pt x="6042" y="6130"/>
                    <a:pt x="6042" y="6375"/>
                  </a:cubicBezTo>
                  <a:lnTo>
                    <a:pt x="6042" y="9135"/>
                  </a:lnTo>
                  <a:lnTo>
                    <a:pt x="8049" y="9135"/>
                  </a:lnTo>
                  <a:lnTo>
                    <a:pt x="80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3"/>
            <p:cNvSpPr/>
            <p:nvPr/>
          </p:nvSpPr>
          <p:spPr>
            <a:xfrm>
              <a:off x="4969100" y="2712050"/>
              <a:ext cx="65150" cy="47700"/>
            </a:xfrm>
            <a:custGeom>
              <a:avLst/>
              <a:gdLst/>
              <a:ahLst/>
              <a:cxnLst/>
              <a:rect l="l" t="t" r="r" b="b"/>
              <a:pathLst>
                <a:path w="2606" h="1908" extrusionOk="0">
                  <a:moveTo>
                    <a:pt x="1229" y="0"/>
                  </a:moveTo>
                  <a:cubicBezTo>
                    <a:pt x="1058" y="0"/>
                    <a:pt x="903" y="95"/>
                    <a:pt x="829" y="248"/>
                  </a:cubicBezTo>
                  <a:lnTo>
                    <a:pt x="1" y="1908"/>
                  </a:lnTo>
                  <a:lnTo>
                    <a:pt x="2606" y="1908"/>
                  </a:lnTo>
                  <a:lnTo>
                    <a:pt x="26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3"/>
            <p:cNvSpPr/>
            <p:nvPr/>
          </p:nvSpPr>
          <p:spPr>
            <a:xfrm>
              <a:off x="5280075" y="2712050"/>
              <a:ext cx="64200" cy="47700"/>
            </a:xfrm>
            <a:custGeom>
              <a:avLst/>
              <a:gdLst/>
              <a:ahLst/>
              <a:cxnLst/>
              <a:rect l="l" t="t" r="r" b="b"/>
              <a:pathLst>
                <a:path w="2568" h="1908" extrusionOk="0">
                  <a:moveTo>
                    <a:pt x="1" y="0"/>
                  </a:moveTo>
                  <a:lnTo>
                    <a:pt x="1" y="1908"/>
                  </a:lnTo>
                  <a:lnTo>
                    <a:pt x="2568" y="1908"/>
                  </a:lnTo>
                  <a:lnTo>
                    <a:pt x="1739" y="248"/>
                  </a:lnTo>
                  <a:cubicBezTo>
                    <a:pt x="1663" y="95"/>
                    <a:pt x="1508" y="0"/>
                    <a:pt x="13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3"/>
            <p:cNvSpPr/>
            <p:nvPr/>
          </p:nvSpPr>
          <p:spPr>
            <a:xfrm>
              <a:off x="5113225" y="2523275"/>
              <a:ext cx="87900" cy="122300"/>
            </a:xfrm>
            <a:custGeom>
              <a:avLst/>
              <a:gdLst/>
              <a:ahLst/>
              <a:cxnLst/>
              <a:rect l="l" t="t" r="r" b="b"/>
              <a:pathLst>
                <a:path w="3516" h="4892" extrusionOk="0">
                  <a:moveTo>
                    <a:pt x="1758" y="0"/>
                  </a:moveTo>
                  <a:cubicBezTo>
                    <a:pt x="1510" y="0"/>
                    <a:pt x="1310" y="200"/>
                    <a:pt x="1310" y="448"/>
                  </a:cubicBezTo>
                  <a:lnTo>
                    <a:pt x="1310" y="1146"/>
                  </a:lnTo>
                  <a:lnTo>
                    <a:pt x="589" y="1146"/>
                  </a:lnTo>
                  <a:cubicBezTo>
                    <a:pt x="0" y="1151"/>
                    <a:pt x="8" y="2039"/>
                    <a:pt x="589" y="2039"/>
                  </a:cubicBezTo>
                  <a:lnTo>
                    <a:pt x="1310" y="2039"/>
                  </a:lnTo>
                  <a:lnTo>
                    <a:pt x="1310" y="2948"/>
                  </a:lnTo>
                  <a:lnTo>
                    <a:pt x="1041" y="2948"/>
                  </a:lnTo>
                  <a:lnTo>
                    <a:pt x="81" y="4891"/>
                  </a:lnTo>
                  <a:lnTo>
                    <a:pt x="3437" y="4891"/>
                  </a:lnTo>
                  <a:lnTo>
                    <a:pt x="2477" y="2948"/>
                  </a:lnTo>
                  <a:lnTo>
                    <a:pt x="2203" y="2948"/>
                  </a:lnTo>
                  <a:lnTo>
                    <a:pt x="2203" y="2039"/>
                  </a:lnTo>
                  <a:lnTo>
                    <a:pt x="2927" y="2039"/>
                  </a:lnTo>
                  <a:cubicBezTo>
                    <a:pt x="3508" y="2039"/>
                    <a:pt x="3515" y="1151"/>
                    <a:pt x="2927" y="1146"/>
                  </a:cubicBezTo>
                  <a:lnTo>
                    <a:pt x="2203" y="1146"/>
                  </a:lnTo>
                  <a:lnTo>
                    <a:pt x="2203" y="448"/>
                  </a:lnTo>
                  <a:cubicBezTo>
                    <a:pt x="2203" y="200"/>
                    <a:pt x="2005" y="0"/>
                    <a:pt x="17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 name="Google Shape;1231;p73"/>
          <p:cNvGrpSpPr/>
          <p:nvPr/>
        </p:nvGrpSpPr>
        <p:grpSpPr>
          <a:xfrm>
            <a:off x="7056463" y="2680613"/>
            <a:ext cx="202125" cy="381025"/>
            <a:chOff x="5643825" y="2523275"/>
            <a:chExt cx="202125" cy="381025"/>
          </a:xfrm>
        </p:grpSpPr>
        <p:sp>
          <p:nvSpPr>
            <p:cNvPr id="1232" name="Google Shape;1232;p73"/>
            <p:cNvSpPr/>
            <p:nvPr/>
          </p:nvSpPr>
          <p:spPr>
            <a:xfrm>
              <a:off x="5662400" y="2854800"/>
              <a:ext cx="165700" cy="49500"/>
            </a:xfrm>
            <a:custGeom>
              <a:avLst/>
              <a:gdLst/>
              <a:ahLst/>
              <a:cxnLst/>
              <a:rect l="l" t="t" r="r" b="b"/>
              <a:pathLst>
                <a:path w="6628" h="1980" extrusionOk="0">
                  <a:moveTo>
                    <a:pt x="448" y="0"/>
                  </a:moveTo>
                  <a:cubicBezTo>
                    <a:pt x="200" y="0"/>
                    <a:pt x="0" y="200"/>
                    <a:pt x="0" y="448"/>
                  </a:cubicBezTo>
                  <a:lnTo>
                    <a:pt x="0" y="1534"/>
                  </a:lnTo>
                  <a:cubicBezTo>
                    <a:pt x="0" y="1779"/>
                    <a:pt x="200" y="1979"/>
                    <a:pt x="448" y="1979"/>
                  </a:cubicBezTo>
                  <a:lnTo>
                    <a:pt x="6182" y="1979"/>
                  </a:lnTo>
                  <a:cubicBezTo>
                    <a:pt x="6427" y="1979"/>
                    <a:pt x="6627" y="1779"/>
                    <a:pt x="6627" y="1534"/>
                  </a:cubicBezTo>
                  <a:lnTo>
                    <a:pt x="6627" y="448"/>
                  </a:lnTo>
                  <a:cubicBezTo>
                    <a:pt x="6627" y="200"/>
                    <a:pt x="6427" y="0"/>
                    <a:pt x="61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73"/>
            <p:cNvSpPr/>
            <p:nvPr/>
          </p:nvSpPr>
          <p:spPr>
            <a:xfrm>
              <a:off x="5643825" y="2523275"/>
              <a:ext cx="202125" cy="309275"/>
            </a:xfrm>
            <a:custGeom>
              <a:avLst/>
              <a:gdLst/>
              <a:ahLst/>
              <a:cxnLst/>
              <a:rect l="l" t="t" r="r" b="b"/>
              <a:pathLst>
                <a:path w="8085" h="12371" extrusionOk="0">
                  <a:moveTo>
                    <a:pt x="1779" y="7504"/>
                  </a:moveTo>
                  <a:cubicBezTo>
                    <a:pt x="2027" y="7504"/>
                    <a:pt x="2227" y="7704"/>
                    <a:pt x="2227" y="7951"/>
                  </a:cubicBezTo>
                  <a:lnTo>
                    <a:pt x="2227" y="8361"/>
                  </a:lnTo>
                  <a:cubicBezTo>
                    <a:pt x="2227" y="8606"/>
                    <a:pt x="2027" y="8806"/>
                    <a:pt x="1779" y="8806"/>
                  </a:cubicBezTo>
                  <a:cubicBezTo>
                    <a:pt x="1534" y="8806"/>
                    <a:pt x="1334" y="8606"/>
                    <a:pt x="1334" y="8361"/>
                  </a:cubicBezTo>
                  <a:lnTo>
                    <a:pt x="1334" y="7951"/>
                  </a:lnTo>
                  <a:cubicBezTo>
                    <a:pt x="1334" y="7704"/>
                    <a:pt x="1534" y="7504"/>
                    <a:pt x="1779" y="7504"/>
                  </a:cubicBezTo>
                  <a:close/>
                  <a:moveTo>
                    <a:pt x="4003" y="7504"/>
                  </a:moveTo>
                  <a:cubicBezTo>
                    <a:pt x="4251" y="7504"/>
                    <a:pt x="4451" y="7704"/>
                    <a:pt x="4451" y="7951"/>
                  </a:cubicBezTo>
                  <a:lnTo>
                    <a:pt x="4451" y="8361"/>
                  </a:lnTo>
                  <a:cubicBezTo>
                    <a:pt x="4451" y="8606"/>
                    <a:pt x="4251" y="8806"/>
                    <a:pt x="4003" y="8806"/>
                  </a:cubicBezTo>
                  <a:cubicBezTo>
                    <a:pt x="3758" y="8806"/>
                    <a:pt x="3558" y="8606"/>
                    <a:pt x="3558" y="8361"/>
                  </a:cubicBezTo>
                  <a:lnTo>
                    <a:pt x="3558" y="7951"/>
                  </a:lnTo>
                  <a:cubicBezTo>
                    <a:pt x="3558" y="7704"/>
                    <a:pt x="3758" y="7504"/>
                    <a:pt x="4003" y="7504"/>
                  </a:cubicBezTo>
                  <a:close/>
                  <a:moveTo>
                    <a:pt x="6327" y="8397"/>
                  </a:moveTo>
                  <a:cubicBezTo>
                    <a:pt x="6572" y="8397"/>
                    <a:pt x="6772" y="8597"/>
                    <a:pt x="6772" y="8844"/>
                  </a:cubicBezTo>
                  <a:lnTo>
                    <a:pt x="6772" y="9254"/>
                  </a:lnTo>
                  <a:cubicBezTo>
                    <a:pt x="6772" y="9499"/>
                    <a:pt x="6572" y="9699"/>
                    <a:pt x="6327" y="9699"/>
                  </a:cubicBezTo>
                  <a:cubicBezTo>
                    <a:pt x="6079" y="9699"/>
                    <a:pt x="5879" y="9499"/>
                    <a:pt x="5879" y="9254"/>
                  </a:cubicBezTo>
                  <a:lnTo>
                    <a:pt x="5879" y="8844"/>
                  </a:lnTo>
                  <a:cubicBezTo>
                    <a:pt x="5879" y="8597"/>
                    <a:pt x="6079" y="8397"/>
                    <a:pt x="6327" y="8397"/>
                  </a:cubicBezTo>
                  <a:close/>
                  <a:moveTo>
                    <a:pt x="2901" y="0"/>
                  </a:moveTo>
                  <a:cubicBezTo>
                    <a:pt x="2253" y="0"/>
                    <a:pt x="2210" y="577"/>
                    <a:pt x="2210" y="929"/>
                  </a:cubicBezTo>
                  <a:lnTo>
                    <a:pt x="2219" y="5461"/>
                  </a:lnTo>
                  <a:cubicBezTo>
                    <a:pt x="2219" y="5706"/>
                    <a:pt x="2019" y="5906"/>
                    <a:pt x="1774" y="5906"/>
                  </a:cubicBezTo>
                  <a:cubicBezTo>
                    <a:pt x="1527" y="5906"/>
                    <a:pt x="1327" y="5706"/>
                    <a:pt x="1327" y="5461"/>
                  </a:cubicBezTo>
                  <a:lnTo>
                    <a:pt x="1327" y="2139"/>
                  </a:lnTo>
                  <a:cubicBezTo>
                    <a:pt x="1327" y="1896"/>
                    <a:pt x="1279" y="1267"/>
                    <a:pt x="703" y="1267"/>
                  </a:cubicBezTo>
                  <a:cubicBezTo>
                    <a:pt x="55" y="1267"/>
                    <a:pt x="0" y="1886"/>
                    <a:pt x="0" y="2282"/>
                  </a:cubicBezTo>
                  <a:lnTo>
                    <a:pt x="0" y="10054"/>
                  </a:lnTo>
                  <a:lnTo>
                    <a:pt x="1076" y="11852"/>
                  </a:lnTo>
                  <a:cubicBezTo>
                    <a:pt x="1110" y="11918"/>
                    <a:pt x="1127" y="11990"/>
                    <a:pt x="1127" y="12064"/>
                  </a:cubicBezTo>
                  <a:lnTo>
                    <a:pt x="1127" y="12371"/>
                  </a:lnTo>
                  <a:cubicBezTo>
                    <a:pt x="1137" y="12370"/>
                    <a:pt x="2597" y="12369"/>
                    <a:pt x="4057" y="12369"/>
                  </a:cubicBezTo>
                  <a:cubicBezTo>
                    <a:pt x="5516" y="12369"/>
                    <a:pt x="6976" y="12370"/>
                    <a:pt x="6987" y="12371"/>
                  </a:cubicBezTo>
                  <a:lnTo>
                    <a:pt x="6987" y="12095"/>
                  </a:lnTo>
                  <a:cubicBezTo>
                    <a:pt x="6987" y="12095"/>
                    <a:pt x="7003" y="11918"/>
                    <a:pt x="7037" y="11852"/>
                  </a:cubicBezTo>
                  <a:lnTo>
                    <a:pt x="8084" y="10054"/>
                  </a:lnTo>
                  <a:lnTo>
                    <a:pt x="8084" y="4870"/>
                  </a:lnTo>
                  <a:cubicBezTo>
                    <a:pt x="8084" y="4644"/>
                    <a:pt x="7999" y="4125"/>
                    <a:pt x="7441" y="4125"/>
                  </a:cubicBezTo>
                  <a:cubicBezTo>
                    <a:pt x="6977" y="4125"/>
                    <a:pt x="6777" y="4408"/>
                    <a:pt x="6777" y="4870"/>
                  </a:cubicBezTo>
                  <a:lnTo>
                    <a:pt x="6777" y="6515"/>
                  </a:lnTo>
                  <a:cubicBezTo>
                    <a:pt x="6756" y="6744"/>
                    <a:pt x="6565" y="6923"/>
                    <a:pt x="6332" y="6923"/>
                  </a:cubicBezTo>
                  <a:cubicBezTo>
                    <a:pt x="6084" y="6923"/>
                    <a:pt x="5884" y="6725"/>
                    <a:pt x="5884" y="6477"/>
                  </a:cubicBezTo>
                  <a:lnTo>
                    <a:pt x="5884" y="2044"/>
                  </a:lnTo>
                  <a:cubicBezTo>
                    <a:pt x="5884" y="1620"/>
                    <a:pt x="5620" y="1267"/>
                    <a:pt x="5184" y="1267"/>
                  </a:cubicBezTo>
                  <a:cubicBezTo>
                    <a:pt x="4670" y="1267"/>
                    <a:pt x="4455" y="1643"/>
                    <a:pt x="4455" y="2044"/>
                  </a:cubicBezTo>
                  <a:lnTo>
                    <a:pt x="4455" y="5163"/>
                  </a:lnTo>
                  <a:cubicBezTo>
                    <a:pt x="4455" y="5408"/>
                    <a:pt x="4255" y="5608"/>
                    <a:pt x="4008" y="5608"/>
                  </a:cubicBezTo>
                  <a:cubicBezTo>
                    <a:pt x="3763" y="5608"/>
                    <a:pt x="3562" y="5408"/>
                    <a:pt x="3562" y="5163"/>
                  </a:cubicBezTo>
                  <a:lnTo>
                    <a:pt x="3562" y="929"/>
                  </a:lnTo>
                  <a:cubicBezTo>
                    <a:pt x="3562" y="517"/>
                    <a:pt x="3512" y="0"/>
                    <a:pt x="29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 name="Google Shape;1234;p73"/>
          <p:cNvGrpSpPr/>
          <p:nvPr/>
        </p:nvGrpSpPr>
        <p:grpSpPr>
          <a:xfrm>
            <a:off x="7747764" y="2680613"/>
            <a:ext cx="291600" cy="381025"/>
            <a:chOff x="6194650" y="2523275"/>
            <a:chExt cx="291600" cy="381025"/>
          </a:xfrm>
        </p:grpSpPr>
        <p:sp>
          <p:nvSpPr>
            <p:cNvPr id="1235" name="Google Shape;1235;p73"/>
            <p:cNvSpPr/>
            <p:nvPr/>
          </p:nvSpPr>
          <p:spPr>
            <a:xfrm>
              <a:off x="6194650" y="2683475"/>
              <a:ext cx="222025" cy="220825"/>
            </a:xfrm>
            <a:custGeom>
              <a:avLst/>
              <a:gdLst/>
              <a:ahLst/>
              <a:cxnLst/>
              <a:rect l="l" t="t" r="r" b="b"/>
              <a:pathLst>
                <a:path w="8881" h="8833" extrusionOk="0">
                  <a:moveTo>
                    <a:pt x="5534" y="0"/>
                  </a:moveTo>
                  <a:lnTo>
                    <a:pt x="4670" y="867"/>
                  </a:lnTo>
                  <a:lnTo>
                    <a:pt x="5634" y="1831"/>
                  </a:lnTo>
                  <a:cubicBezTo>
                    <a:pt x="5808" y="2005"/>
                    <a:pt x="5808" y="2289"/>
                    <a:pt x="5634" y="2462"/>
                  </a:cubicBezTo>
                  <a:cubicBezTo>
                    <a:pt x="5549" y="2551"/>
                    <a:pt x="5434" y="2593"/>
                    <a:pt x="5320" y="2593"/>
                  </a:cubicBezTo>
                  <a:cubicBezTo>
                    <a:pt x="5206" y="2593"/>
                    <a:pt x="5092" y="2551"/>
                    <a:pt x="5003" y="2462"/>
                  </a:cubicBezTo>
                  <a:lnTo>
                    <a:pt x="4039" y="1498"/>
                  </a:lnTo>
                  <a:lnTo>
                    <a:pt x="3389" y="2148"/>
                  </a:lnTo>
                  <a:lnTo>
                    <a:pt x="4353" y="3112"/>
                  </a:lnTo>
                  <a:cubicBezTo>
                    <a:pt x="4527" y="3286"/>
                    <a:pt x="4527" y="3570"/>
                    <a:pt x="4353" y="3744"/>
                  </a:cubicBezTo>
                  <a:cubicBezTo>
                    <a:pt x="4265" y="3832"/>
                    <a:pt x="4151" y="3874"/>
                    <a:pt x="4037" y="3874"/>
                  </a:cubicBezTo>
                  <a:cubicBezTo>
                    <a:pt x="3922" y="3874"/>
                    <a:pt x="3808" y="3832"/>
                    <a:pt x="3722" y="3744"/>
                  </a:cubicBezTo>
                  <a:lnTo>
                    <a:pt x="2760" y="2782"/>
                  </a:lnTo>
                  <a:lnTo>
                    <a:pt x="2108" y="3434"/>
                  </a:lnTo>
                  <a:lnTo>
                    <a:pt x="3070" y="4396"/>
                  </a:lnTo>
                  <a:cubicBezTo>
                    <a:pt x="3244" y="4572"/>
                    <a:pt x="3244" y="4853"/>
                    <a:pt x="3070" y="5029"/>
                  </a:cubicBezTo>
                  <a:cubicBezTo>
                    <a:pt x="2982" y="5115"/>
                    <a:pt x="2868" y="5158"/>
                    <a:pt x="2753" y="5158"/>
                  </a:cubicBezTo>
                  <a:cubicBezTo>
                    <a:pt x="2639" y="5158"/>
                    <a:pt x="2525" y="5115"/>
                    <a:pt x="2437" y="5029"/>
                  </a:cubicBezTo>
                  <a:lnTo>
                    <a:pt x="1501" y="4094"/>
                  </a:lnTo>
                  <a:cubicBezTo>
                    <a:pt x="777" y="5032"/>
                    <a:pt x="246" y="6372"/>
                    <a:pt x="74" y="7320"/>
                  </a:cubicBezTo>
                  <a:cubicBezTo>
                    <a:pt x="1" y="7734"/>
                    <a:pt x="134" y="8158"/>
                    <a:pt x="429" y="8456"/>
                  </a:cubicBezTo>
                  <a:cubicBezTo>
                    <a:pt x="672" y="8699"/>
                    <a:pt x="1001" y="8832"/>
                    <a:pt x="1339" y="8832"/>
                  </a:cubicBezTo>
                  <a:cubicBezTo>
                    <a:pt x="1413" y="8832"/>
                    <a:pt x="1489" y="8825"/>
                    <a:pt x="1563" y="8813"/>
                  </a:cubicBezTo>
                  <a:cubicBezTo>
                    <a:pt x="2632" y="8623"/>
                    <a:pt x="4201" y="7975"/>
                    <a:pt x="5130" y="7103"/>
                  </a:cubicBezTo>
                  <a:cubicBezTo>
                    <a:pt x="5134" y="7101"/>
                    <a:pt x="5137" y="7096"/>
                    <a:pt x="5142" y="7094"/>
                  </a:cubicBezTo>
                  <a:lnTo>
                    <a:pt x="8880" y="3346"/>
                  </a:lnTo>
                  <a:lnTo>
                    <a:pt x="553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3"/>
            <p:cNvSpPr/>
            <p:nvPr/>
          </p:nvSpPr>
          <p:spPr>
            <a:xfrm>
              <a:off x="6358000" y="2523275"/>
              <a:ext cx="91175" cy="91175"/>
            </a:xfrm>
            <a:custGeom>
              <a:avLst/>
              <a:gdLst/>
              <a:ahLst/>
              <a:cxnLst/>
              <a:rect l="l" t="t" r="r" b="b"/>
              <a:pathLst>
                <a:path w="3647" h="3647" extrusionOk="0">
                  <a:moveTo>
                    <a:pt x="2960" y="0"/>
                  </a:moveTo>
                  <a:cubicBezTo>
                    <a:pt x="2841" y="0"/>
                    <a:pt x="2727" y="48"/>
                    <a:pt x="2644" y="131"/>
                  </a:cubicBezTo>
                  <a:lnTo>
                    <a:pt x="132" y="2644"/>
                  </a:lnTo>
                  <a:cubicBezTo>
                    <a:pt x="48" y="2727"/>
                    <a:pt x="1" y="2841"/>
                    <a:pt x="1" y="2958"/>
                  </a:cubicBezTo>
                  <a:cubicBezTo>
                    <a:pt x="1" y="3077"/>
                    <a:pt x="48" y="3191"/>
                    <a:pt x="132" y="3275"/>
                  </a:cubicBezTo>
                  <a:lnTo>
                    <a:pt x="503" y="3646"/>
                  </a:lnTo>
                  <a:lnTo>
                    <a:pt x="3646" y="503"/>
                  </a:lnTo>
                  <a:lnTo>
                    <a:pt x="3275" y="131"/>
                  </a:lnTo>
                  <a:cubicBezTo>
                    <a:pt x="3191" y="48"/>
                    <a:pt x="3077" y="0"/>
                    <a:pt x="29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73"/>
            <p:cNvSpPr/>
            <p:nvPr/>
          </p:nvSpPr>
          <p:spPr>
            <a:xfrm>
              <a:off x="6348775" y="2547075"/>
              <a:ext cx="137475" cy="204400"/>
            </a:xfrm>
            <a:custGeom>
              <a:avLst/>
              <a:gdLst/>
              <a:ahLst/>
              <a:cxnLst/>
              <a:rect l="l" t="t" r="r" b="b"/>
              <a:pathLst>
                <a:path w="5499" h="8176" extrusionOk="0">
                  <a:moveTo>
                    <a:pt x="5009" y="1"/>
                  </a:moveTo>
                  <a:cubicBezTo>
                    <a:pt x="4906" y="1"/>
                    <a:pt x="4803" y="37"/>
                    <a:pt x="4720" y="108"/>
                  </a:cubicBezTo>
                  <a:lnTo>
                    <a:pt x="0" y="4825"/>
                  </a:lnTo>
                  <a:lnTo>
                    <a:pt x="3351" y="8176"/>
                  </a:lnTo>
                  <a:lnTo>
                    <a:pt x="4320" y="7204"/>
                  </a:lnTo>
                  <a:cubicBezTo>
                    <a:pt x="4494" y="7030"/>
                    <a:pt x="4494" y="6747"/>
                    <a:pt x="4320" y="6573"/>
                  </a:cubicBezTo>
                  <a:lnTo>
                    <a:pt x="1917" y="4170"/>
                  </a:lnTo>
                  <a:lnTo>
                    <a:pt x="5325" y="763"/>
                  </a:lnTo>
                  <a:cubicBezTo>
                    <a:pt x="5499" y="589"/>
                    <a:pt x="5499" y="306"/>
                    <a:pt x="5325" y="132"/>
                  </a:cubicBezTo>
                  <a:cubicBezTo>
                    <a:pt x="5237" y="44"/>
                    <a:pt x="5123" y="1"/>
                    <a:pt x="5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 name="Google Shape;1238;p73"/>
          <p:cNvGrpSpPr/>
          <p:nvPr/>
        </p:nvGrpSpPr>
        <p:grpSpPr>
          <a:xfrm>
            <a:off x="1068486" y="3527075"/>
            <a:ext cx="381025" cy="286475"/>
            <a:chOff x="710425" y="3520175"/>
            <a:chExt cx="381025" cy="286475"/>
          </a:xfrm>
        </p:grpSpPr>
        <p:sp>
          <p:nvSpPr>
            <p:cNvPr id="1239" name="Google Shape;1239;p73"/>
            <p:cNvSpPr/>
            <p:nvPr/>
          </p:nvSpPr>
          <p:spPr>
            <a:xfrm>
              <a:off x="889800" y="3697075"/>
              <a:ext cx="22350" cy="22350"/>
            </a:xfrm>
            <a:custGeom>
              <a:avLst/>
              <a:gdLst/>
              <a:ahLst/>
              <a:cxnLst/>
              <a:rect l="l" t="t" r="r" b="b"/>
              <a:pathLst>
                <a:path w="894" h="894" extrusionOk="0">
                  <a:moveTo>
                    <a:pt x="445" y="1"/>
                  </a:moveTo>
                  <a:cubicBezTo>
                    <a:pt x="200" y="1"/>
                    <a:pt x="0" y="201"/>
                    <a:pt x="0" y="446"/>
                  </a:cubicBezTo>
                  <a:cubicBezTo>
                    <a:pt x="0" y="694"/>
                    <a:pt x="200" y="894"/>
                    <a:pt x="445" y="894"/>
                  </a:cubicBezTo>
                  <a:cubicBezTo>
                    <a:pt x="693" y="894"/>
                    <a:pt x="893" y="694"/>
                    <a:pt x="893" y="446"/>
                  </a:cubicBezTo>
                  <a:cubicBezTo>
                    <a:pt x="893" y="201"/>
                    <a:pt x="693"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3"/>
            <p:cNvSpPr/>
            <p:nvPr/>
          </p:nvSpPr>
          <p:spPr>
            <a:xfrm>
              <a:off x="800500" y="3607375"/>
              <a:ext cx="22350" cy="22350"/>
            </a:xfrm>
            <a:custGeom>
              <a:avLst/>
              <a:gdLst/>
              <a:ahLst/>
              <a:cxnLst/>
              <a:rect l="l" t="t" r="r" b="b"/>
              <a:pathLst>
                <a:path w="894" h="894" extrusionOk="0">
                  <a:moveTo>
                    <a:pt x="446" y="0"/>
                  </a:moveTo>
                  <a:cubicBezTo>
                    <a:pt x="200" y="0"/>
                    <a:pt x="0" y="200"/>
                    <a:pt x="0" y="448"/>
                  </a:cubicBezTo>
                  <a:cubicBezTo>
                    <a:pt x="0" y="693"/>
                    <a:pt x="200" y="893"/>
                    <a:pt x="446" y="893"/>
                  </a:cubicBezTo>
                  <a:cubicBezTo>
                    <a:pt x="693" y="893"/>
                    <a:pt x="893" y="693"/>
                    <a:pt x="893" y="448"/>
                  </a:cubicBezTo>
                  <a:cubicBezTo>
                    <a:pt x="893" y="200"/>
                    <a:pt x="693" y="0"/>
                    <a:pt x="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73"/>
            <p:cNvSpPr/>
            <p:nvPr/>
          </p:nvSpPr>
          <p:spPr>
            <a:xfrm>
              <a:off x="889800" y="3607375"/>
              <a:ext cx="22350" cy="22350"/>
            </a:xfrm>
            <a:custGeom>
              <a:avLst/>
              <a:gdLst/>
              <a:ahLst/>
              <a:cxnLst/>
              <a:rect l="l" t="t" r="r" b="b"/>
              <a:pathLst>
                <a:path w="894" h="894" extrusionOk="0">
                  <a:moveTo>
                    <a:pt x="445" y="0"/>
                  </a:moveTo>
                  <a:cubicBezTo>
                    <a:pt x="200" y="0"/>
                    <a:pt x="0" y="200"/>
                    <a:pt x="0" y="448"/>
                  </a:cubicBezTo>
                  <a:cubicBezTo>
                    <a:pt x="0" y="693"/>
                    <a:pt x="200" y="893"/>
                    <a:pt x="445" y="893"/>
                  </a:cubicBezTo>
                  <a:cubicBezTo>
                    <a:pt x="693" y="893"/>
                    <a:pt x="893" y="693"/>
                    <a:pt x="893" y="448"/>
                  </a:cubicBezTo>
                  <a:cubicBezTo>
                    <a:pt x="893" y="200"/>
                    <a:pt x="693" y="0"/>
                    <a:pt x="4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73"/>
            <p:cNvSpPr/>
            <p:nvPr/>
          </p:nvSpPr>
          <p:spPr>
            <a:xfrm>
              <a:off x="800500" y="3697075"/>
              <a:ext cx="22350" cy="22350"/>
            </a:xfrm>
            <a:custGeom>
              <a:avLst/>
              <a:gdLst/>
              <a:ahLst/>
              <a:cxnLst/>
              <a:rect l="l" t="t" r="r" b="b"/>
              <a:pathLst>
                <a:path w="894" h="894" extrusionOk="0">
                  <a:moveTo>
                    <a:pt x="446" y="1"/>
                  </a:moveTo>
                  <a:cubicBezTo>
                    <a:pt x="200" y="1"/>
                    <a:pt x="0" y="201"/>
                    <a:pt x="0" y="446"/>
                  </a:cubicBezTo>
                  <a:cubicBezTo>
                    <a:pt x="0" y="694"/>
                    <a:pt x="200" y="894"/>
                    <a:pt x="446" y="894"/>
                  </a:cubicBezTo>
                  <a:cubicBezTo>
                    <a:pt x="693" y="894"/>
                    <a:pt x="893" y="694"/>
                    <a:pt x="893" y="446"/>
                  </a:cubicBezTo>
                  <a:cubicBezTo>
                    <a:pt x="893" y="201"/>
                    <a:pt x="693" y="1"/>
                    <a:pt x="4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3"/>
            <p:cNvSpPr/>
            <p:nvPr/>
          </p:nvSpPr>
          <p:spPr>
            <a:xfrm>
              <a:off x="710425" y="3520175"/>
              <a:ext cx="381025" cy="286475"/>
            </a:xfrm>
            <a:custGeom>
              <a:avLst/>
              <a:gdLst/>
              <a:ahLst/>
              <a:cxnLst/>
              <a:rect l="l" t="t" r="r" b="b"/>
              <a:pathLst>
                <a:path w="15241" h="11459" extrusionOk="0">
                  <a:moveTo>
                    <a:pt x="4049" y="2596"/>
                  </a:moveTo>
                  <a:cubicBezTo>
                    <a:pt x="4787" y="2596"/>
                    <a:pt x="5389" y="3196"/>
                    <a:pt x="5389" y="3936"/>
                  </a:cubicBezTo>
                  <a:cubicBezTo>
                    <a:pt x="5389" y="4674"/>
                    <a:pt x="4787" y="5274"/>
                    <a:pt x="4049" y="5274"/>
                  </a:cubicBezTo>
                  <a:cubicBezTo>
                    <a:pt x="3310" y="5274"/>
                    <a:pt x="2710" y="4674"/>
                    <a:pt x="2710" y="3936"/>
                  </a:cubicBezTo>
                  <a:cubicBezTo>
                    <a:pt x="2710" y="3196"/>
                    <a:pt x="3310" y="2596"/>
                    <a:pt x="4049" y="2596"/>
                  </a:cubicBezTo>
                  <a:close/>
                  <a:moveTo>
                    <a:pt x="7620" y="2596"/>
                  </a:moveTo>
                  <a:cubicBezTo>
                    <a:pt x="8359" y="2596"/>
                    <a:pt x="8961" y="3196"/>
                    <a:pt x="8961" y="3936"/>
                  </a:cubicBezTo>
                  <a:cubicBezTo>
                    <a:pt x="8961" y="4674"/>
                    <a:pt x="8359" y="5274"/>
                    <a:pt x="7620" y="5274"/>
                  </a:cubicBezTo>
                  <a:cubicBezTo>
                    <a:pt x="6882" y="5274"/>
                    <a:pt x="6282" y="4674"/>
                    <a:pt x="6282" y="3936"/>
                  </a:cubicBezTo>
                  <a:cubicBezTo>
                    <a:pt x="6282" y="3196"/>
                    <a:pt x="6882" y="2596"/>
                    <a:pt x="7620" y="2596"/>
                  </a:cubicBezTo>
                  <a:close/>
                  <a:moveTo>
                    <a:pt x="11192" y="2596"/>
                  </a:moveTo>
                  <a:cubicBezTo>
                    <a:pt x="11930" y="2596"/>
                    <a:pt x="12533" y="3196"/>
                    <a:pt x="12533" y="3936"/>
                  </a:cubicBezTo>
                  <a:cubicBezTo>
                    <a:pt x="12533" y="4674"/>
                    <a:pt x="11930" y="5274"/>
                    <a:pt x="11192" y="5274"/>
                  </a:cubicBezTo>
                  <a:cubicBezTo>
                    <a:pt x="10454" y="5274"/>
                    <a:pt x="9854" y="4674"/>
                    <a:pt x="9854" y="3936"/>
                  </a:cubicBezTo>
                  <a:cubicBezTo>
                    <a:pt x="9854" y="3196"/>
                    <a:pt x="10454" y="2596"/>
                    <a:pt x="11192" y="2596"/>
                  </a:cubicBezTo>
                  <a:close/>
                  <a:moveTo>
                    <a:pt x="4049" y="6184"/>
                  </a:moveTo>
                  <a:cubicBezTo>
                    <a:pt x="4787" y="6184"/>
                    <a:pt x="5389" y="6784"/>
                    <a:pt x="5389" y="7522"/>
                  </a:cubicBezTo>
                  <a:cubicBezTo>
                    <a:pt x="5389" y="8260"/>
                    <a:pt x="4787" y="8863"/>
                    <a:pt x="4049" y="8863"/>
                  </a:cubicBezTo>
                  <a:cubicBezTo>
                    <a:pt x="3310" y="8863"/>
                    <a:pt x="2710" y="8260"/>
                    <a:pt x="2710" y="7522"/>
                  </a:cubicBezTo>
                  <a:cubicBezTo>
                    <a:pt x="2710" y="6784"/>
                    <a:pt x="3310" y="6184"/>
                    <a:pt x="4049" y="6184"/>
                  </a:cubicBezTo>
                  <a:close/>
                  <a:moveTo>
                    <a:pt x="7620" y="6184"/>
                  </a:moveTo>
                  <a:cubicBezTo>
                    <a:pt x="8359" y="6184"/>
                    <a:pt x="8961" y="6784"/>
                    <a:pt x="8961" y="7522"/>
                  </a:cubicBezTo>
                  <a:cubicBezTo>
                    <a:pt x="8961" y="8260"/>
                    <a:pt x="8359" y="8863"/>
                    <a:pt x="7620" y="8863"/>
                  </a:cubicBezTo>
                  <a:cubicBezTo>
                    <a:pt x="6882" y="8863"/>
                    <a:pt x="6282" y="8260"/>
                    <a:pt x="6282" y="7522"/>
                  </a:cubicBezTo>
                  <a:cubicBezTo>
                    <a:pt x="6282" y="6784"/>
                    <a:pt x="6882" y="6184"/>
                    <a:pt x="7620" y="6184"/>
                  </a:cubicBezTo>
                  <a:close/>
                  <a:moveTo>
                    <a:pt x="11192" y="6184"/>
                  </a:moveTo>
                  <a:cubicBezTo>
                    <a:pt x="11930" y="6184"/>
                    <a:pt x="12533" y="6784"/>
                    <a:pt x="12533" y="7522"/>
                  </a:cubicBezTo>
                  <a:cubicBezTo>
                    <a:pt x="12533" y="8260"/>
                    <a:pt x="11930" y="8863"/>
                    <a:pt x="11192" y="8863"/>
                  </a:cubicBezTo>
                  <a:cubicBezTo>
                    <a:pt x="10454" y="8863"/>
                    <a:pt x="9854" y="8260"/>
                    <a:pt x="9854" y="7522"/>
                  </a:cubicBezTo>
                  <a:cubicBezTo>
                    <a:pt x="9854" y="6784"/>
                    <a:pt x="10454" y="6184"/>
                    <a:pt x="11192" y="6184"/>
                  </a:cubicBezTo>
                  <a:close/>
                  <a:moveTo>
                    <a:pt x="3156" y="0"/>
                  </a:moveTo>
                  <a:cubicBezTo>
                    <a:pt x="3041" y="0"/>
                    <a:pt x="2929" y="45"/>
                    <a:pt x="2846" y="124"/>
                  </a:cubicBezTo>
                  <a:lnTo>
                    <a:pt x="139" y="2719"/>
                  </a:lnTo>
                  <a:cubicBezTo>
                    <a:pt x="51" y="2805"/>
                    <a:pt x="1" y="2919"/>
                    <a:pt x="1" y="3043"/>
                  </a:cubicBezTo>
                  <a:lnTo>
                    <a:pt x="1" y="8415"/>
                  </a:lnTo>
                  <a:cubicBezTo>
                    <a:pt x="1" y="8537"/>
                    <a:pt x="51" y="8653"/>
                    <a:pt x="139" y="8739"/>
                  </a:cubicBezTo>
                  <a:lnTo>
                    <a:pt x="2846" y="11335"/>
                  </a:lnTo>
                  <a:cubicBezTo>
                    <a:pt x="2929" y="11413"/>
                    <a:pt x="3041" y="11458"/>
                    <a:pt x="3156" y="11458"/>
                  </a:cubicBezTo>
                  <a:lnTo>
                    <a:pt x="12085" y="11458"/>
                  </a:lnTo>
                  <a:cubicBezTo>
                    <a:pt x="12199" y="11458"/>
                    <a:pt x="12311" y="11413"/>
                    <a:pt x="12395" y="11335"/>
                  </a:cubicBezTo>
                  <a:lnTo>
                    <a:pt x="15102" y="8739"/>
                  </a:lnTo>
                  <a:cubicBezTo>
                    <a:pt x="15190" y="8653"/>
                    <a:pt x="15240" y="8537"/>
                    <a:pt x="15240" y="8415"/>
                  </a:cubicBezTo>
                  <a:lnTo>
                    <a:pt x="15240" y="3043"/>
                  </a:lnTo>
                  <a:cubicBezTo>
                    <a:pt x="15240" y="2919"/>
                    <a:pt x="15190" y="2805"/>
                    <a:pt x="15102" y="2719"/>
                  </a:cubicBezTo>
                  <a:lnTo>
                    <a:pt x="12395" y="124"/>
                  </a:lnTo>
                  <a:cubicBezTo>
                    <a:pt x="12311" y="45"/>
                    <a:pt x="12199" y="0"/>
                    <a:pt x="120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3"/>
            <p:cNvSpPr/>
            <p:nvPr/>
          </p:nvSpPr>
          <p:spPr>
            <a:xfrm>
              <a:off x="979075" y="3607375"/>
              <a:ext cx="22350" cy="22350"/>
            </a:xfrm>
            <a:custGeom>
              <a:avLst/>
              <a:gdLst/>
              <a:ahLst/>
              <a:cxnLst/>
              <a:rect l="l" t="t" r="r" b="b"/>
              <a:pathLst>
                <a:path w="894" h="894" extrusionOk="0">
                  <a:moveTo>
                    <a:pt x="446" y="0"/>
                  </a:moveTo>
                  <a:cubicBezTo>
                    <a:pt x="201" y="0"/>
                    <a:pt x="1" y="200"/>
                    <a:pt x="1" y="448"/>
                  </a:cubicBezTo>
                  <a:cubicBezTo>
                    <a:pt x="1" y="693"/>
                    <a:pt x="201" y="893"/>
                    <a:pt x="446" y="893"/>
                  </a:cubicBezTo>
                  <a:cubicBezTo>
                    <a:pt x="694" y="893"/>
                    <a:pt x="894" y="693"/>
                    <a:pt x="894" y="448"/>
                  </a:cubicBezTo>
                  <a:cubicBezTo>
                    <a:pt x="894" y="200"/>
                    <a:pt x="694" y="0"/>
                    <a:pt x="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3"/>
            <p:cNvSpPr/>
            <p:nvPr/>
          </p:nvSpPr>
          <p:spPr>
            <a:xfrm>
              <a:off x="979075" y="3697075"/>
              <a:ext cx="22350" cy="22350"/>
            </a:xfrm>
            <a:custGeom>
              <a:avLst/>
              <a:gdLst/>
              <a:ahLst/>
              <a:cxnLst/>
              <a:rect l="l" t="t" r="r" b="b"/>
              <a:pathLst>
                <a:path w="894" h="894" extrusionOk="0">
                  <a:moveTo>
                    <a:pt x="446" y="1"/>
                  </a:moveTo>
                  <a:cubicBezTo>
                    <a:pt x="201" y="1"/>
                    <a:pt x="1" y="201"/>
                    <a:pt x="1" y="446"/>
                  </a:cubicBezTo>
                  <a:cubicBezTo>
                    <a:pt x="1" y="694"/>
                    <a:pt x="201" y="894"/>
                    <a:pt x="446" y="894"/>
                  </a:cubicBezTo>
                  <a:cubicBezTo>
                    <a:pt x="694" y="894"/>
                    <a:pt x="894" y="694"/>
                    <a:pt x="894" y="446"/>
                  </a:cubicBezTo>
                  <a:cubicBezTo>
                    <a:pt x="894" y="201"/>
                    <a:pt x="694" y="1"/>
                    <a:pt x="4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 name="Google Shape;1246;p73"/>
          <p:cNvGrpSpPr/>
          <p:nvPr/>
        </p:nvGrpSpPr>
        <p:grpSpPr>
          <a:xfrm>
            <a:off x="1788499" y="3521575"/>
            <a:ext cx="384175" cy="297475"/>
            <a:chOff x="1386625" y="3473025"/>
            <a:chExt cx="384175" cy="297475"/>
          </a:xfrm>
        </p:grpSpPr>
        <p:sp>
          <p:nvSpPr>
            <p:cNvPr id="1247" name="Google Shape;1247;p73"/>
            <p:cNvSpPr/>
            <p:nvPr/>
          </p:nvSpPr>
          <p:spPr>
            <a:xfrm>
              <a:off x="1386625" y="3696550"/>
              <a:ext cx="384175" cy="73950"/>
            </a:xfrm>
            <a:custGeom>
              <a:avLst/>
              <a:gdLst/>
              <a:ahLst/>
              <a:cxnLst/>
              <a:rect l="l" t="t" r="r" b="b"/>
              <a:pathLst>
                <a:path w="15367" h="2958" extrusionOk="0">
                  <a:moveTo>
                    <a:pt x="510" y="0"/>
                  </a:moveTo>
                  <a:cubicBezTo>
                    <a:pt x="215" y="0"/>
                    <a:pt x="1" y="284"/>
                    <a:pt x="79" y="567"/>
                  </a:cubicBezTo>
                  <a:cubicBezTo>
                    <a:pt x="82" y="574"/>
                    <a:pt x="84" y="579"/>
                    <a:pt x="84" y="582"/>
                  </a:cubicBezTo>
                  <a:cubicBezTo>
                    <a:pt x="503" y="1872"/>
                    <a:pt x="1718" y="2958"/>
                    <a:pt x="3149" y="2958"/>
                  </a:cubicBezTo>
                  <a:lnTo>
                    <a:pt x="12219" y="2958"/>
                  </a:lnTo>
                  <a:cubicBezTo>
                    <a:pt x="13650" y="2958"/>
                    <a:pt x="14864" y="1872"/>
                    <a:pt x="15283" y="582"/>
                  </a:cubicBezTo>
                  <a:cubicBezTo>
                    <a:pt x="15283" y="579"/>
                    <a:pt x="15283" y="574"/>
                    <a:pt x="15286" y="567"/>
                  </a:cubicBezTo>
                  <a:cubicBezTo>
                    <a:pt x="15367" y="284"/>
                    <a:pt x="15152" y="0"/>
                    <a:pt x="14857" y="0"/>
                  </a:cubicBezTo>
                  <a:lnTo>
                    <a:pt x="12426" y="0"/>
                  </a:lnTo>
                  <a:lnTo>
                    <a:pt x="12278" y="348"/>
                  </a:lnTo>
                  <a:cubicBezTo>
                    <a:pt x="11840" y="1384"/>
                    <a:pt x="10828" y="2051"/>
                    <a:pt x="9699" y="2051"/>
                  </a:cubicBezTo>
                  <a:lnTo>
                    <a:pt x="5668" y="2051"/>
                  </a:lnTo>
                  <a:cubicBezTo>
                    <a:pt x="4539" y="2051"/>
                    <a:pt x="3527" y="1384"/>
                    <a:pt x="3089" y="348"/>
                  </a:cubicBezTo>
                  <a:lnTo>
                    <a:pt x="29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73"/>
            <p:cNvSpPr/>
            <p:nvPr/>
          </p:nvSpPr>
          <p:spPr>
            <a:xfrm>
              <a:off x="1484450" y="3696550"/>
              <a:ext cx="188550" cy="28950"/>
            </a:xfrm>
            <a:custGeom>
              <a:avLst/>
              <a:gdLst/>
              <a:ahLst/>
              <a:cxnLst/>
              <a:rect l="l" t="t" r="r" b="b"/>
              <a:pathLst>
                <a:path w="7542" h="1158" extrusionOk="0">
                  <a:moveTo>
                    <a:pt x="0" y="0"/>
                  </a:moveTo>
                  <a:cubicBezTo>
                    <a:pt x="288" y="684"/>
                    <a:pt x="967" y="1158"/>
                    <a:pt x="1755" y="1158"/>
                  </a:cubicBezTo>
                  <a:lnTo>
                    <a:pt x="5786" y="1158"/>
                  </a:lnTo>
                  <a:cubicBezTo>
                    <a:pt x="6575" y="1158"/>
                    <a:pt x="7253" y="684"/>
                    <a:pt x="7541" y="0"/>
                  </a:cubicBezTo>
                  <a:lnTo>
                    <a:pt x="7541" y="0"/>
                  </a:lnTo>
                  <a:cubicBezTo>
                    <a:pt x="7281" y="3"/>
                    <a:pt x="5526" y="4"/>
                    <a:pt x="3771" y="4"/>
                  </a:cubicBezTo>
                  <a:cubicBezTo>
                    <a:pt x="2016" y="4"/>
                    <a:pt x="261" y="3"/>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73"/>
            <p:cNvSpPr/>
            <p:nvPr/>
          </p:nvSpPr>
          <p:spPr>
            <a:xfrm>
              <a:off x="1405375" y="3473025"/>
              <a:ext cx="346675" cy="201225"/>
            </a:xfrm>
            <a:custGeom>
              <a:avLst/>
              <a:gdLst/>
              <a:ahLst/>
              <a:cxnLst/>
              <a:rect l="l" t="t" r="r" b="b"/>
              <a:pathLst>
                <a:path w="13867" h="8049" extrusionOk="0">
                  <a:moveTo>
                    <a:pt x="3284" y="879"/>
                  </a:moveTo>
                  <a:cubicBezTo>
                    <a:pt x="3530" y="879"/>
                    <a:pt x="3730" y="1079"/>
                    <a:pt x="3730" y="1326"/>
                  </a:cubicBezTo>
                  <a:cubicBezTo>
                    <a:pt x="3730" y="1572"/>
                    <a:pt x="3530" y="1772"/>
                    <a:pt x="3284" y="1772"/>
                  </a:cubicBezTo>
                  <a:lnTo>
                    <a:pt x="1891" y="1772"/>
                  </a:lnTo>
                  <a:cubicBezTo>
                    <a:pt x="1646" y="1772"/>
                    <a:pt x="1446" y="1572"/>
                    <a:pt x="1446" y="1326"/>
                  </a:cubicBezTo>
                  <a:cubicBezTo>
                    <a:pt x="1446" y="1079"/>
                    <a:pt x="1646" y="879"/>
                    <a:pt x="1891" y="879"/>
                  </a:cubicBezTo>
                  <a:close/>
                  <a:moveTo>
                    <a:pt x="11975" y="879"/>
                  </a:moveTo>
                  <a:cubicBezTo>
                    <a:pt x="12089" y="879"/>
                    <a:pt x="12203" y="923"/>
                    <a:pt x="12290" y="1010"/>
                  </a:cubicBezTo>
                  <a:cubicBezTo>
                    <a:pt x="12464" y="1184"/>
                    <a:pt x="12464" y="1467"/>
                    <a:pt x="12290" y="1641"/>
                  </a:cubicBezTo>
                  <a:lnTo>
                    <a:pt x="11002" y="2931"/>
                  </a:lnTo>
                  <a:cubicBezTo>
                    <a:pt x="10914" y="3017"/>
                    <a:pt x="10800" y="3060"/>
                    <a:pt x="10685" y="3060"/>
                  </a:cubicBezTo>
                  <a:cubicBezTo>
                    <a:pt x="10571" y="3060"/>
                    <a:pt x="10457" y="3017"/>
                    <a:pt x="10371" y="2931"/>
                  </a:cubicBezTo>
                  <a:lnTo>
                    <a:pt x="9849" y="2410"/>
                  </a:lnTo>
                  <a:cubicBezTo>
                    <a:pt x="9676" y="2236"/>
                    <a:pt x="9676" y="1953"/>
                    <a:pt x="9849" y="1779"/>
                  </a:cubicBezTo>
                  <a:cubicBezTo>
                    <a:pt x="9938" y="1692"/>
                    <a:pt x="10052" y="1648"/>
                    <a:pt x="10166" y="1648"/>
                  </a:cubicBezTo>
                  <a:cubicBezTo>
                    <a:pt x="10280" y="1648"/>
                    <a:pt x="10395" y="1692"/>
                    <a:pt x="10483" y="1779"/>
                  </a:cubicBezTo>
                  <a:lnTo>
                    <a:pt x="10685" y="1984"/>
                  </a:lnTo>
                  <a:lnTo>
                    <a:pt x="11659" y="1010"/>
                  </a:lnTo>
                  <a:cubicBezTo>
                    <a:pt x="11746" y="923"/>
                    <a:pt x="11860" y="879"/>
                    <a:pt x="11975" y="879"/>
                  </a:cubicBezTo>
                  <a:close/>
                  <a:moveTo>
                    <a:pt x="2987" y="2665"/>
                  </a:moveTo>
                  <a:cubicBezTo>
                    <a:pt x="3232" y="2665"/>
                    <a:pt x="3432" y="2865"/>
                    <a:pt x="3432" y="3112"/>
                  </a:cubicBezTo>
                  <a:cubicBezTo>
                    <a:pt x="3432" y="3358"/>
                    <a:pt x="3232" y="3558"/>
                    <a:pt x="2987" y="3558"/>
                  </a:cubicBezTo>
                  <a:lnTo>
                    <a:pt x="1891" y="3558"/>
                  </a:lnTo>
                  <a:cubicBezTo>
                    <a:pt x="1646" y="3558"/>
                    <a:pt x="1446" y="3358"/>
                    <a:pt x="1446" y="3112"/>
                  </a:cubicBezTo>
                  <a:cubicBezTo>
                    <a:pt x="1446" y="2865"/>
                    <a:pt x="1646" y="2665"/>
                    <a:pt x="1891" y="2665"/>
                  </a:cubicBezTo>
                  <a:close/>
                  <a:moveTo>
                    <a:pt x="2392" y="4451"/>
                  </a:moveTo>
                  <a:cubicBezTo>
                    <a:pt x="2637" y="4451"/>
                    <a:pt x="2837" y="4651"/>
                    <a:pt x="2837" y="4898"/>
                  </a:cubicBezTo>
                  <a:cubicBezTo>
                    <a:pt x="2837" y="5143"/>
                    <a:pt x="2637" y="5344"/>
                    <a:pt x="2392" y="5344"/>
                  </a:cubicBezTo>
                  <a:lnTo>
                    <a:pt x="1891" y="5344"/>
                  </a:lnTo>
                  <a:cubicBezTo>
                    <a:pt x="1646" y="5344"/>
                    <a:pt x="1446" y="5143"/>
                    <a:pt x="1446" y="4898"/>
                  </a:cubicBezTo>
                  <a:cubicBezTo>
                    <a:pt x="1446" y="4651"/>
                    <a:pt x="1646" y="4451"/>
                    <a:pt x="1891" y="4451"/>
                  </a:cubicBezTo>
                  <a:close/>
                  <a:moveTo>
                    <a:pt x="3284" y="6236"/>
                  </a:moveTo>
                  <a:cubicBezTo>
                    <a:pt x="3530" y="6236"/>
                    <a:pt x="3730" y="6436"/>
                    <a:pt x="3730" y="6684"/>
                  </a:cubicBezTo>
                  <a:cubicBezTo>
                    <a:pt x="3730" y="6929"/>
                    <a:pt x="3530" y="7129"/>
                    <a:pt x="3284" y="7129"/>
                  </a:cubicBezTo>
                  <a:lnTo>
                    <a:pt x="1891" y="7129"/>
                  </a:lnTo>
                  <a:cubicBezTo>
                    <a:pt x="1646" y="7129"/>
                    <a:pt x="1446" y="6929"/>
                    <a:pt x="1446" y="6684"/>
                  </a:cubicBezTo>
                  <a:cubicBezTo>
                    <a:pt x="1446" y="6436"/>
                    <a:pt x="1646" y="6236"/>
                    <a:pt x="1891" y="6236"/>
                  </a:cubicBezTo>
                  <a:close/>
                  <a:moveTo>
                    <a:pt x="11868" y="4642"/>
                  </a:moveTo>
                  <a:cubicBezTo>
                    <a:pt x="11982" y="4642"/>
                    <a:pt x="12096" y="4686"/>
                    <a:pt x="12183" y="4774"/>
                  </a:cubicBezTo>
                  <a:cubicBezTo>
                    <a:pt x="12357" y="4948"/>
                    <a:pt x="12357" y="5232"/>
                    <a:pt x="12183" y="5405"/>
                  </a:cubicBezTo>
                  <a:lnTo>
                    <a:pt x="11702" y="5886"/>
                  </a:lnTo>
                  <a:lnTo>
                    <a:pt x="12183" y="6367"/>
                  </a:lnTo>
                  <a:cubicBezTo>
                    <a:pt x="12357" y="6541"/>
                    <a:pt x="12357" y="6825"/>
                    <a:pt x="12183" y="6998"/>
                  </a:cubicBezTo>
                  <a:cubicBezTo>
                    <a:pt x="12097" y="7087"/>
                    <a:pt x="11983" y="7129"/>
                    <a:pt x="11869" y="7129"/>
                  </a:cubicBezTo>
                  <a:cubicBezTo>
                    <a:pt x="11754" y="7129"/>
                    <a:pt x="11640" y="7087"/>
                    <a:pt x="11552" y="6998"/>
                  </a:cubicBezTo>
                  <a:lnTo>
                    <a:pt x="11071" y="6517"/>
                  </a:lnTo>
                  <a:lnTo>
                    <a:pt x="10590" y="6998"/>
                  </a:lnTo>
                  <a:cubicBezTo>
                    <a:pt x="10502" y="7087"/>
                    <a:pt x="10388" y="7129"/>
                    <a:pt x="10273" y="7129"/>
                  </a:cubicBezTo>
                  <a:cubicBezTo>
                    <a:pt x="10159" y="7129"/>
                    <a:pt x="10045" y="7087"/>
                    <a:pt x="9957" y="6998"/>
                  </a:cubicBezTo>
                  <a:cubicBezTo>
                    <a:pt x="9783" y="6825"/>
                    <a:pt x="9783" y="6541"/>
                    <a:pt x="9957" y="6367"/>
                  </a:cubicBezTo>
                  <a:lnTo>
                    <a:pt x="10440" y="5886"/>
                  </a:lnTo>
                  <a:lnTo>
                    <a:pt x="9957" y="5405"/>
                  </a:lnTo>
                  <a:cubicBezTo>
                    <a:pt x="9783" y="5232"/>
                    <a:pt x="9783" y="4948"/>
                    <a:pt x="9957" y="4774"/>
                  </a:cubicBezTo>
                  <a:cubicBezTo>
                    <a:pt x="10045" y="4686"/>
                    <a:pt x="10159" y="4642"/>
                    <a:pt x="10273" y="4642"/>
                  </a:cubicBezTo>
                  <a:cubicBezTo>
                    <a:pt x="10388" y="4642"/>
                    <a:pt x="10502" y="4686"/>
                    <a:pt x="10590" y="4774"/>
                  </a:cubicBezTo>
                  <a:lnTo>
                    <a:pt x="11071" y="5255"/>
                  </a:lnTo>
                  <a:lnTo>
                    <a:pt x="11552" y="4774"/>
                  </a:lnTo>
                  <a:cubicBezTo>
                    <a:pt x="11639" y="4686"/>
                    <a:pt x="11753" y="4642"/>
                    <a:pt x="11868" y="4642"/>
                  </a:cubicBezTo>
                  <a:close/>
                  <a:moveTo>
                    <a:pt x="8071" y="879"/>
                  </a:moveTo>
                  <a:cubicBezTo>
                    <a:pt x="8318" y="879"/>
                    <a:pt x="8518" y="1079"/>
                    <a:pt x="8518" y="1326"/>
                  </a:cubicBezTo>
                  <a:lnTo>
                    <a:pt x="8518" y="2672"/>
                  </a:lnTo>
                  <a:cubicBezTo>
                    <a:pt x="8518" y="3208"/>
                    <a:pt x="8280" y="3689"/>
                    <a:pt x="7906" y="4017"/>
                  </a:cubicBezTo>
                  <a:cubicBezTo>
                    <a:pt x="8280" y="4346"/>
                    <a:pt x="8518" y="4827"/>
                    <a:pt x="8518" y="5363"/>
                  </a:cubicBezTo>
                  <a:lnTo>
                    <a:pt x="8518" y="6710"/>
                  </a:lnTo>
                  <a:cubicBezTo>
                    <a:pt x="8518" y="6956"/>
                    <a:pt x="8318" y="7156"/>
                    <a:pt x="8071" y="7156"/>
                  </a:cubicBezTo>
                  <a:cubicBezTo>
                    <a:pt x="7825" y="7156"/>
                    <a:pt x="7625" y="6956"/>
                    <a:pt x="7625" y="6710"/>
                  </a:cubicBezTo>
                  <a:lnTo>
                    <a:pt x="7625" y="6277"/>
                  </a:lnTo>
                  <a:lnTo>
                    <a:pt x="5825" y="6277"/>
                  </a:lnTo>
                  <a:lnTo>
                    <a:pt x="5825" y="6710"/>
                  </a:lnTo>
                  <a:cubicBezTo>
                    <a:pt x="5825" y="6956"/>
                    <a:pt x="5625" y="7156"/>
                    <a:pt x="5380" y="7156"/>
                  </a:cubicBezTo>
                  <a:cubicBezTo>
                    <a:pt x="5132" y="7156"/>
                    <a:pt x="4932" y="6956"/>
                    <a:pt x="4932" y="6710"/>
                  </a:cubicBezTo>
                  <a:lnTo>
                    <a:pt x="4932" y="5363"/>
                  </a:lnTo>
                  <a:cubicBezTo>
                    <a:pt x="4932" y="4827"/>
                    <a:pt x="5170" y="4346"/>
                    <a:pt x="5544" y="4017"/>
                  </a:cubicBezTo>
                  <a:cubicBezTo>
                    <a:pt x="5170" y="3689"/>
                    <a:pt x="4932" y="3208"/>
                    <a:pt x="4932" y="2672"/>
                  </a:cubicBezTo>
                  <a:lnTo>
                    <a:pt x="4932" y="1326"/>
                  </a:lnTo>
                  <a:cubicBezTo>
                    <a:pt x="4932" y="1079"/>
                    <a:pt x="5132" y="879"/>
                    <a:pt x="5380" y="879"/>
                  </a:cubicBezTo>
                  <a:cubicBezTo>
                    <a:pt x="5625" y="879"/>
                    <a:pt x="5825" y="1079"/>
                    <a:pt x="5825" y="1326"/>
                  </a:cubicBezTo>
                  <a:lnTo>
                    <a:pt x="5825" y="1757"/>
                  </a:lnTo>
                  <a:lnTo>
                    <a:pt x="7625" y="1757"/>
                  </a:lnTo>
                  <a:lnTo>
                    <a:pt x="7625" y="1326"/>
                  </a:lnTo>
                  <a:cubicBezTo>
                    <a:pt x="7625" y="1079"/>
                    <a:pt x="7825" y="879"/>
                    <a:pt x="8071" y="879"/>
                  </a:cubicBezTo>
                  <a:close/>
                  <a:moveTo>
                    <a:pt x="1387" y="0"/>
                  </a:moveTo>
                  <a:cubicBezTo>
                    <a:pt x="622" y="0"/>
                    <a:pt x="1" y="622"/>
                    <a:pt x="1" y="1386"/>
                  </a:cubicBezTo>
                  <a:lnTo>
                    <a:pt x="1" y="8049"/>
                  </a:lnTo>
                  <a:lnTo>
                    <a:pt x="13867" y="8049"/>
                  </a:lnTo>
                  <a:lnTo>
                    <a:pt x="13867" y="1386"/>
                  </a:lnTo>
                  <a:cubicBezTo>
                    <a:pt x="13867" y="622"/>
                    <a:pt x="13245" y="0"/>
                    <a:pt x="124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3"/>
            <p:cNvSpPr/>
            <p:nvPr/>
          </p:nvSpPr>
          <p:spPr>
            <a:xfrm>
              <a:off x="1551000" y="3539275"/>
              <a:ext cx="45025" cy="23050"/>
            </a:xfrm>
            <a:custGeom>
              <a:avLst/>
              <a:gdLst/>
              <a:ahLst/>
              <a:cxnLst/>
              <a:rect l="l" t="t" r="r" b="b"/>
              <a:pathLst>
                <a:path w="1801" h="922" extrusionOk="0">
                  <a:moveTo>
                    <a:pt x="0" y="0"/>
                  </a:moveTo>
                  <a:lnTo>
                    <a:pt x="0" y="22"/>
                  </a:lnTo>
                  <a:cubicBezTo>
                    <a:pt x="0" y="517"/>
                    <a:pt x="405" y="922"/>
                    <a:pt x="900" y="922"/>
                  </a:cubicBezTo>
                  <a:cubicBezTo>
                    <a:pt x="1396" y="922"/>
                    <a:pt x="1800" y="517"/>
                    <a:pt x="1800" y="22"/>
                  </a:cubicBezTo>
                  <a:lnTo>
                    <a:pt x="180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3"/>
            <p:cNvSpPr/>
            <p:nvPr/>
          </p:nvSpPr>
          <p:spPr>
            <a:xfrm>
              <a:off x="1551000" y="3584625"/>
              <a:ext cx="45025" cy="23000"/>
            </a:xfrm>
            <a:custGeom>
              <a:avLst/>
              <a:gdLst/>
              <a:ahLst/>
              <a:cxnLst/>
              <a:rect l="l" t="t" r="r" b="b"/>
              <a:pathLst>
                <a:path w="1801" h="920" extrusionOk="0">
                  <a:moveTo>
                    <a:pt x="900" y="1"/>
                  </a:moveTo>
                  <a:cubicBezTo>
                    <a:pt x="405" y="1"/>
                    <a:pt x="0" y="403"/>
                    <a:pt x="0" y="899"/>
                  </a:cubicBezTo>
                  <a:lnTo>
                    <a:pt x="0" y="920"/>
                  </a:lnTo>
                  <a:lnTo>
                    <a:pt x="1800" y="920"/>
                  </a:lnTo>
                  <a:lnTo>
                    <a:pt x="1800" y="899"/>
                  </a:lnTo>
                  <a:cubicBezTo>
                    <a:pt x="1800" y="403"/>
                    <a:pt x="1396" y="1"/>
                    <a:pt x="9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 name="Google Shape;1252;p73"/>
          <p:cNvGrpSpPr/>
          <p:nvPr/>
        </p:nvGrpSpPr>
        <p:grpSpPr>
          <a:xfrm>
            <a:off x="2474020" y="3479813"/>
            <a:ext cx="382425" cy="381000"/>
            <a:chOff x="2084275" y="3454050"/>
            <a:chExt cx="382425" cy="381000"/>
          </a:xfrm>
        </p:grpSpPr>
        <p:sp>
          <p:nvSpPr>
            <p:cNvPr id="1253" name="Google Shape;1253;p73"/>
            <p:cNvSpPr/>
            <p:nvPr/>
          </p:nvSpPr>
          <p:spPr>
            <a:xfrm>
              <a:off x="2084275" y="3760800"/>
              <a:ext cx="76500" cy="74250"/>
            </a:xfrm>
            <a:custGeom>
              <a:avLst/>
              <a:gdLst/>
              <a:ahLst/>
              <a:cxnLst/>
              <a:rect l="l" t="t" r="r" b="b"/>
              <a:pathLst>
                <a:path w="3060" h="2970" extrusionOk="0">
                  <a:moveTo>
                    <a:pt x="489" y="0"/>
                  </a:moveTo>
                  <a:cubicBezTo>
                    <a:pt x="375" y="0"/>
                    <a:pt x="261" y="44"/>
                    <a:pt x="174" y="131"/>
                  </a:cubicBezTo>
                  <a:cubicBezTo>
                    <a:pt x="0" y="307"/>
                    <a:pt x="0" y="588"/>
                    <a:pt x="174" y="764"/>
                  </a:cubicBezTo>
                  <a:lnTo>
                    <a:pt x="2253" y="2838"/>
                  </a:lnTo>
                  <a:cubicBezTo>
                    <a:pt x="2341" y="2926"/>
                    <a:pt x="2455" y="2969"/>
                    <a:pt x="2569" y="2969"/>
                  </a:cubicBezTo>
                  <a:cubicBezTo>
                    <a:pt x="2684" y="2969"/>
                    <a:pt x="2798" y="2926"/>
                    <a:pt x="2884" y="2838"/>
                  </a:cubicBezTo>
                  <a:cubicBezTo>
                    <a:pt x="3060" y="2664"/>
                    <a:pt x="3058" y="2381"/>
                    <a:pt x="2884" y="2207"/>
                  </a:cubicBezTo>
                  <a:lnTo>
                    <a:pt x="2155" y="1479"/>
                  </a:lnTo>
                  <a:lnTo>
                    <a:pt x="2715" y="917"/>
                  </a:lnTo>
                  <a:lnTo>
                    <a:pt x="2084" y="286"/>
                  </a:lnTo>
                  <a:lnTo>
                    <a:pt x="1524" y="848"/>
                  </a:lnTo>
                  <a:lnTo>
                    <a:pt x="805" y="131"/>
                  </a:lnTo>
                  <a:cubicBezTo>
                    <a:pt x="718" y="44"/>
                    <a:pt x="604"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3"/>
            <p:cNvSpPr/>
            <p:nvPr/>
          </p:nvSpPr>
          <p:spPr>
            <a:xfrm>
              <a:off x="2118425" y="3669750"/>
              <a:ext cx="131900" cy="131825"/>
            </a:xfrm>
            <a:custGeom>
              <a:avLst/>
              <a:gdLst/>
              <a:ahLst/>
              <a:cxnLst/>
              <a:rect l="l" t="t" r="r" b="b"/>
              <a:pathLst>
                <a:path w="5276" h="5273" extrusionOk="0">
                  <a:moveTo>
                    <a:pt x="1765" y="1"/>
                  </a:moveTo>
                  <a:cubicBezTo>
                    <a:pt x="1646" y="1"/>
                    <a:pt x="1532" y="46"/>
                    <a:pt x="1449" y="132"/>
                  </a:cubicBezTo>
                  <a:lnTo>
                    <a:pt x="132" y="1451"/>
                  </a:lnTo>
                  <a:cubicBezTo>
                    <a:pt x="49" y="1534"/>
                    <a:pt x="1" y="1649"/>
                    <a:pt x="1" y="1768"/>
                  </a:cubicBezTo>
                  <a:cubicBezTo>
                    <a:pt x="1" y="1884"/>
                    <a:pt x="49" y="1999"/>
                    <a:pt x="132" y="2082"/>
                  </a:cubicBezTo>
                  <a:lnTo>
                    <a:pt x="3196" y="5142"/>
                  </a:lnTo>
                  <a:cubicBezTo>
                    <a:pt x="3285" y="5228"/>
                    <a:pt x="3399" y="5273"/>
                    <a:pt x="3513" y="5273"/>
                  </a:cubicBezTo>
                  <a:cubicBezTo>
                    <a:pt x="3627" y="5273"/>
                    <a:pt x="3742" y="5228"/>
                    <a:pt x="3828" y="5142"/>
                  </a:cubicBezTo>
                  <a:lnTo>
                    <a:pt x="5147" y="3820"/>
                  </a:lnTo>
                  <a:cubicBezTo>
                    <a:pt x="5230" y="3737"/>
                    <a:pt x="5275" y="3625"/>
                    <a:pt x="5275" y="3506"/>
                  </a:cubicBezTo>
                  <a:cubicBezTo>
                    <a:pt x="5275" y="3387"/>
                    <a:pt x="5228" y="3273"/>
                    <a:pt x="5144" y="3189"/>
                  </a:cubicBezTo>
                  <a:lnTo>
                    <a:pt x="2080" y="130"/>
                  </a:lnTo>
                  <a:cubicBezTo>
                    <a:pt x="1996" y="46"/>
                    <a:pt x="1884" y="1"/>
                    <a:pt x="17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3"/>
            <p:cNvSpPr/>
            <p:nvPr/>
          </p:nvSpPr>
          <p:spPr>
            <a:xfrm>
              <a:off x="2316250" y="3505575"/>
              <a:ext cx="97900" cy="97950"/>
            </a:xfrm>
            <a:custGeom>
              <a:avLst/>
              <a:gdLst/>
              <a:ahLst/>
              <a:cxnLst/>
              <a:rect l="l" t="t" r="r" b="b"/>
              <a:pathLst>
                <a:path w="3916" h="3918" extrusionOk="0">
                  <a:moveTo>
                    <a:pt x="651" y="1"/>
                  </a:moveTo>
                  <a:lnTo>
                    <a:pt x="1" y="653"/>
                  </a:lnTo>
                  <a:lnTo>
                    <a:pt x="3265" y="3918"/>
                  </a:lnTo>
                  <a:lnTo>
                    <a:pt x="3915" y="3268"/>
                  </a:lnTo>
                  <a:lnTo>
                    <a:pt x="6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73"/>
            <p:cNvSpPr/>
            <p:nvPr/>
          </p:nvSpPr>
          <p:spPr>
            <a:xfrm>
              <a:off x="2183750" y="3537675"/>
              <a:ext cx="198375" cy="198425"/>
            </a:xfrm>
            <a:custGeom>
              <a:avLst/>
              <a:gdLst/>
              <a:ahLst/>
              <a:cxnLst/>
              <a:rect l="l" t="t" r="r" b="b"/>
              <a:pathLst>
                <a:path w="7935" h="7937" extrusionOk="0">
                  <a:moveTo>
                    <a:pt x="4670" y="0"/>
                  </a:moveTo>
                  <a:lnTo>
                    <a:pt x="3962" y="710"/>
                  </a:lnTo>
                  <a:lnTo>
                    <a:pt x="4953" y="1703"/>
                  </a:lnTo>
                  <a:cubicBezTo>
                    <a:pt x="5127" y="1876"/>
                    <a:pt x="5127" y="2160"/>
                    <a:pt x="4951" y="2334"/>
                  </a:cubicBezTo>
                  <a:cubicBezTo>
                    <a:pt x="4865" y="2419"/>
                    <a:pt x="4751" y="2465"/>
                    <a:pt x="4636" y="2465"/>
                  </a:cubicBezTo>
                  <a:cubicBezTo>
                    <a:pt x="4522" y="2465"/>
                    <a:pt x="4408" y="2419"/>
                    <a:pt x="4320" y="2334"/>
                  </a:cubicBezTo>
                  <a:lnTo>
                    <a:pt x="3331" y="1341"/>
                  </a:lnTo>
                  <a:lnTo>
                    <a:pt x="2681" y="1993"/>
                  </a:lnTo>
                  <a:lnTo>
                    <a:pt x="3672" y="2986"/>
                  </a:lnTo>
                  <a:cubicBezTo>
                    <a:pt x="3846" y="3160"/>
                    <a:pt x="3846" y="3443"/>
                    <a:pt x="3670" y="3617"/>
                  </a:cubicBezTo>
                  <a:cubicBezTo>
                    <a:pt x="3584" y="3703"/>
                    <a:pt x="3470" y="3746"/>
                    <a:pt x="3355" y="3746"/>
                  </a:cubicBezTo>
                  <a:cubicBezTo>
                    <a:pt x="3241" y="3746"/>
                    <a:pt x="3127" y="3703"/>
                    <a:pt x="3039" y="3615"/>
                  </a:cubicBezTo>
                  <a:lnTo>
                    <a:pt x="2050" y="2624"/>
                  </a:lnTo>
                  <a:lnTo>
                    <a:pt x="1400" y="3274"/>
                  </a:lnTo>
                  <a:lnTo>
                    <a:pt x="2391" y="4267"/>
                  </a:lnTo>
                  <a:cubicBezTo>
                    <a:pt x="2565" y="4443"/>
                    <a:pt x="2565" y="4724"/>
                    <a:pt x="2388" y="4898"/>
                  </a:cubicBezTo>
                  <a:cubicBezTo>
                    <a:pt x="2303" y="4986"/>
                    <a:pt x="2188" y="5029"/>
                    <a:pt x="2074" y="5029"/>
                  </a:cubicBezTo>
                  <a:cubicBezTo>
                    <a:pt x="1960" y="5029"/>
                    <a:pt x="1846" y="4986"/>
                    <a:pt x="1757" y="4898"/>
                  </a:cubicBezTo>
                  <a:lnTo>
                    <a:pt x="769" y="3908"/>
                  </a:lnTo>
                  <a:lnTo>
                    <a:pt x="0" y="4674"/>
                  </a:lnTo>
                  <a:lnTo>
                    <a:pt x="3262" y="7937"/>
                  </a:lnTo>
                  <a:lnTo>
                    <a:pt x="7934" y="3265"/>
                  </a:lnTo>
                  <a:lnTo>
                    <a:pt x="467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73"/>
            <p:cNvSpPr/>
            <p:nvPr/>
          </p:nvSpPr>
          <p:spPr>
            <a:xfrm>
              <a:off x="2351925" y="3454050"/>
              <a:ext cx="114775" cy="113825"/>
            </a:xfrm>
            <a:custGeom>
              <a:avLst/>
              <a:gdLst/>
              <a:ahLst/>
              <a:cxnLst/>
              <a:rect l="l" t="t" r="r" b="b"/>
              <a:pathLst>
                <a:path w="4591" h="4553" extrusionOk="0">
                  <a:moveTo>
                    <a:pt x="4102" y="0"/>
                  </a:moveTo>
                  <a:cubicBezTo>
                    <a:pt x="3987" y="0"/>
                    <a:pt x="3873" y="44"/>
                    <a:pt x="3786" y="130"/>
                  </a:cubicBezTo>
                  <a:lnTo>
                    <a:pt x="2910" y="1007"/>
                  </a:lnTo>
                  <a:lnTo>
                    <a:pt x="0" y="1578"/>
                  </a:lnTo>
                  <a:lnTo>
                    <a:pt x="2974" y="4552"/>
                  </a:lnTo>
                  <a:lnTo>
                    <a:pt x="3541" y="1638"/>
                  </a:lnTo>
                  <a:lnTo>
                    <a:pt x="4417" y="761"/>
                  </a:lnTo>
                  <a:cubicBezTo>
                    <a:pt x="4591" y="588"/>
                    <a:pt x="4591" y="304"/>
                    <a:pt x="4417" y="130"/>
                  </a:cubicBezTo>
                  <a:cubicBezTo>
                    <a:pt x="4330" y="44"/>
                    <a:pt x="4216" y="0"/>
                    <a:pt x="4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 name="Google Shape;1258;p73"/>
          <p:cNvGrpSpPr/>
          <p:nvPr/>
        </p:nvGrpSpPr>
        <p:grpSpPr>
          <a:xfrm>
            <a:off x="3256458" y="3479800"/>
            <a:ext cx="381025" cy="381025"/>
            <a:chOff x="2681825" y="3454025"/>
            <a:chExt cx="381025" cy="381025"/>
          </a:xfrm>
        </p:grpSpPr>
        <p:sp>
          <p:nvSpPr>
            <p:cNvPr id="1259" name="Google Shape;1259;p73"/>
            <p:cNvSpPr/>
            <p:nvPr/>
          </p:nvSpPr>
          <p:spPr>
            <a:xfrm>
              <a:off x="2789575" y="3454025"/>
              <a:ext cx="165475" cy="381025"/>
            </a:xfrm>
            <a:custGeom>
              <a:avLst/>
              <a:gdLst/>
              <a:ahLst/>
              <a:cxnLst/>
              <a:rect l="l" t="t" r="r" b="b"/>
              <a:pathLst>
                <a:path w="6619" h="15241" extrusionOk="0">
                  <a:moveTo>
                    <a:pt x="1415" y="0"/>
                  </a:moveTo>
                  <a:cubicBezTo>
                    <a:pt x="636" y="0"/>
                    <a:pt x="1" y="636"/>
                    <a:pt x="1" y="1415"/>
                  </a:cubicBezTo>
                  <a:lnTo>
                    <a:pt x="1" y="5153"/>
                  </a:lnTo>
                  <a:cubicBezTo>
                    <a:pt x="1" y="6001"/>
                    <a:pt x="189" y="6851"/>
                    <a:pt x="546" y="7620"/>
                  </a:cubicBezTo>
                  <a:cubicBezTo>
                    <a:pt x="189" y="8389"/>
                    <a:pt x="1" y="9240"/>
                    <a:pt x="1" y="10090"/>
                  </a:cubicBezTo>
                  <a:lnTo>
                    <a:pt x="1" y="13826"/>
                  </a:lnTo>
                  <a:cubicBezTo>
                    <a:pt x="1" y="14604"/>
                    <a:pt x="636" y="15240"/>
                    <a:pt x="1415" y="15240"/>
                  </a:cubicBezTo>
                  <a:cubicBezTo>
                    <a:pt x="2196" y="15240"/>
                    <a:pt x="2832" y="14604"/>
                    <a:pt x="2832" y="13826"/>
                  </a:cubicBezTo>
                  <a:lnTo>
                    <a:pt x="2832" y="9716"/>
                  </a:lnTo>
                  <a:cubicBezTo>
                    <a:pt x="2832" y="9451"/>
                    <a:pt x="3046" y="9237"/>
                    <a:pt x="3311" y="9237"/>
                  </a:cubicBezTo>
                  <a:cubicBezTo>
                    <a:pt x="3575" y="9237"/>
                    <a:pt x="3789" y="9451"/>
                    <a:pt x="3789" y="9716"/>
                  </a:cubicBezTo>
                  <a:lnTo>
                    <a:pt x="3789" y="13826"/>
                  </a:lnTo>
                  <a:cubicBezTo>
                    <a:pt x="3789" y="14604"/>
                    <a:pt x="4425" y="15240"/>
                    <a:pt x="5204" y="15240"/>
                  </a:cubicBezTo>
                  <a:cubicBezTo>
                    <a:pt x="5985" y="15240"/>
                    <a:pt x="6618" y="14604"/>
                    <a:pt x="6618" y="13826"/>
                  </a:cubicBezTo>
                  <a:lnTo>
                    <a:pt x="6618" y="10097"/>
                  </a:lnTo>
                  <a:cubicBezTo>
                    <a:pt x="6618" y="9247"/>
                    <a:pt x="6430" y="8399"/>
                    <a:pt x="6073" y="7627"/>
                  </a:cubicBezTo>
                  <a:cubicBezTo>
                    <a:pt x="6430" y="6858"/>
                    <a:pt x="6618" y="6008"/>
                    <a:pt x="6618" y="5161"/>
                  </a:cubicBezTo>
                  <a:lnTo>
                    <a:pt x="6618" y="1415"/>
                  </a:lnTo>
                  <a:cubicBezTo>
                    <a:pt x="6618" y="636"/>
                    <a:pt x="5985" y="0"/>
                    <a:pt x="5204" y="0"/>
                  </a:cubicBezTo>
                  <a:cubicBezTo>
                    <a:pt x="4425" y="0"/>
                    <a:pt x="3789" y="636"/>
                    <a:pt x="3789" y="1415"/>
                  </a:cubicBezTo>
                  <a:lnTo>
                    <a:pt x="3789" y="5525"/>
                  </a:lnTo>
                  <a:cubicBezTo>
                    <a:pt x="3789" y="5789"/>
                    <a:pt x="3575" y="6003"/>
                    <a:pt x="3311" y="6003"/>
                  </a:cubicBezTo>
                  <a:cubicBezTo>
                    <a:pt x="3046" y="6003"/>
                    <a:pt x="2832" y="5789"/>
                    <a:pt x="2832" y="5525"/>
                  </a:cubicBezTo>
                  <a:lnTo>
                    <a:pt x="2832" y="1415"/>
                  </a:lnTo>
                  <a:cubicBezTo>
                    <a:pt x="2832" y="636"/>
                    <a:pt x="2196" y="0"/>
                    <a:pt x="14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3"/>
            <p:cNvSpPr/>
            <p:nvPr/>
          </p:nvSpPr>
          <p:spPr>
            <a:xfrm>
              <a:off x="2977350" y="3476350"/>
              <a:ext cx="85500" cy="67000"/>
            </a:xfrm>
            <a:custGeom>
              <a:avLst/>
              <a:gdLst/>
              <a:ahLst/>
              <a:cxnLst/>
              <a:rect l="l" t="t" r="r" b="b"/>
              <a:pathLst>
                <a:path w="3420" h="2680" extrusionOk="0">
                  <a:moveTo>
                    <a:pt x="2079" y="0"/>
                  </a:moveTo>
                  <a:cubicBezTo>
                    <a:pt x="1498" y="0"/>
                    <a:pt x="1000" y="374"/>
                    <a:pt x="817" y="893"/>
                  </a:cubicBezTo>
                  <a:lnTo>
                    <a:pt x="0" y="893"/>
                  </a:lnTo>
                  <a:lnTo>
                    <a:pt x="0" y="1786"/>
                  </a:lnTo>
                  <a:lnTo>
                    <a:pt x="817" y="1786"/>
                  </a:lnTo>
                  <a:cubicBezTo>
                    <a:pt x="1000" y="2305"/>
                    <a:pt x="1498" y="2679"/>
                    <a:pt x="2079" y="2679"/>
                  </a:cubicBezTo>
                  <a:cubicBezTo>
                    <a:pt x="2817" y="2679"/>
                    <a:pt x="3419" y="2079"/>
                    <a:pt x="3419" y="1341"/>
                  </a:cubicBezTo>
                  <a:cubicBezTo>
                    <a:pt x="3419" y="601"/>
                    <a:pt x="2817" y="0"/>
                    <a:pt x="2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73"/>
            <p:cNvSpPr/>
            <p:nvPr/>
          </p:nvSpPr>
          <p:spPr>
            <a:xfrm>
              <a:off x="2681825" y="3745725"/>
              <a:ext cx="85450" cy="67000"/>
            </a:xfrm>
            <a:custGeom>
              <a:avLst/>
              <a:gdLst/>
              <a:ahLst/>
              <a:cxnLst/>
              <a:rect l="l" t="t" r="r" b="b"/>
              <a:pathLst>
                <a:path w="3418" h="2680" extrusionOk="0">
                  <a:moveTo>
                    <a:pt x="1339" y="0"/>
                  </a:moveTo>
                  <a:cubicBezTo>
                    <a:pt x="601" y="0"/>
                    <a:pt x="1" y="600"/>
                    <a:pt x="1" y="1341"/>
                  </a:cubicBezTo>
                  <a:cubicBezTo>
                    <a:pt x="1" y="2079"/>
                    <a:pt x="601" y="2679"/>
                    <a:pt x="1339" y="2679"/>
                  </a:cubicBezTo>
                  <a:cubicBezTo>
                    <a:pt x="1922" y="2679"/>
                    <a:pt x="2418" y="2305"/>
                    <a:pt x="2603" y="1786"/>
                  </a:cubicBezTo>
                  <a:lnTo>
                    <a:pt x="3418" y="1786"/>
                  </a:lnTo>
                  <a:lnTo>
                    <a:pt x="3418" y="893"/>
                  </a:lnTo>
                  <a:lnTo>
                    <a:pt x="2603" y="893"/>
                  </a:lnTo>
                  <a:cubicBezTo>
                    <a:pt x="2418" y="374"/>
                    <a:pt x="1922" y="0"/>
                    <a:pt x="13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73"/>
            <p:cNvSpPr/>
            <p:nvPr/>
          </p:nvSpPr>
          <p:spPr>
            <a:xfrm>
              <a:off x="2976025" y="3663150"/>
              <a:ext cx="86825" cy="67000"/>
            </a:xfrm>
            <a:custGeom>
              <a:avLst/>
              <a:gdLst/>
              <a:ahLst/>
              <a:cxnLst/>
              <a:rect l="l" t="t" r="r" b="b"/>
              <a:pathLst>
                <a:path w="3473" h="2680" extrusionOk="0">
                  <a:moveTo>
                    <a:pt x="2132" y="1"/>
                  </a:moveTo>
                  <a:cubicBezTo>
                    <a:pt x="1551" y="1"/>
                    <a:pt x="1053" y="372"/>
                    <a:pt x="870" y="894"/>
                  </a:cubicBezTo>
                  <a:lnTo>
                    <a:pt x="1" y="894"/>
                  </a:lnTo>
                  <a:cubicBezTo>
                    <a:pt x="39" y="1189"/>
                    <a:pt x="55" y="1487"/>
                    <a:pt x="53" y="1787"/>
                  </a:cubicBezTo>
                  <a:lnTo>
                    <a:pt x="870" y="1787"/>
                  </a:lnTo>
                  <a:cubicBezTo>
                    <a:pt x="1053" y="2306"/>
                    <a:pt x="1551" y="2679"/>
                    <a:pt x="2132" y="2679"/>
                  </a:cubicBezTo>
                  <a:cubicBezTo>
                    <a:pt x="2870" y="2679"/>
                    <a:pt x="3472" y="2077"/>
                    <a:pt x="3472" y="1339"/>
                  </a:cubicBezTo>
                  <a:cubicBezTo>
                    <a:pt x="3472" y="601"/>
                    <a:pt x="2870" y="1"/>
                    <a:pt x="2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3"/>
            <p:cNvSpPr/>
            <p:nvPr/>
          </p:nvSpPr>
          <p:spPr>
            <a:xfrm>
              <a:off x="2681825" y="3558975"/>
              <a:ext cx="86775" cy="67000"/>
            </a:xfrm>
            <a:custGeom>
              <a:avLst/>
              <a:gdLst/>
              <a:ahLst/>
              <a:cxnLst/>
              <a:rect l="l" t="t" r="r" b="b"/>
              <a:pathLst>
                <a:path w="3471" h="2680" extrusionOk="0">
                  <a:moveTo>
                    <a:pt x="1339" y="1"/>
                  </a:moveTo>
                  <a:cubicBezTo>
                    <a:pt x="601" y="1"/>
                    <a:pt x="1" y="601"/>
                    <a:pt x="1" y="1339"/>
                  </a:cubicBezTo>
                  <a:cubicBezTo>
                    <a:pt x="1" y="2077"/>
                    <a:pt x="601" y="2679"/>
                    <a:pt x="1339" y="2679"/>
                  </a:cubicBezTo>
                  <a:cubicBezTo>
                    <a:pt x="1922" y="2679"/>
                    <a:pt x="2418" y="2306"/>
                    <a:pt x="2603" y="1786"/>
                  </a:cubicBezTo>
                  <a:lnTo>
                    <a:pt x="3470" y="1786"/>
                  </a:lnTo>
                  <a:cubicBezTo>
                    <a:pt x="3434" y="1489"/>
                    <a:pt x="3415" y="1191"/>
                    <a:pt x="3418" y="893"/>
                  </a:cubicBezTo>
                  <a:lnTo>
                    <a:pt x="2603" y="893"/>
                  </a:lnTo>
                  <a:cubicBezTo>
                    <a:pt x="2418" y="372"/>
                    <a:pt x="1922" y="1"/>
                    <a:pt x="1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 name="Google Shape;1264;p73"/>
          <p:cNvGrpSpPr/>
          <p:nvPr/>
        </p:nvGrpSpPr>
        <p:grpSpPr>
          <a:xfrm>
            <a:off x="4024701" y="3479800"/>
            <a:ext cx="381025" cy="381025"/>
            <a:chOff x="3431725" y="3454025"/>
            <a:chExt cx="381025" cy="381025"/>
          </a:xfrm>
        </p:grpSpPr>
        <p:sp>
          <p:nvSpPr>
            <p:cNvPr id="1265" name="Google Shape;1265;p73"/>
            <p:cNvSpPr/>
            <p:nvPr/>
          </p:nvSpPr>
          <p:spPr>
            <a:xfrm>
              <a:off x="3539550" y="3454025"/>
              <a:ext cx="165450" cy="381025"/>
            </a:xfrm>
            <a:custGeom>
              <a:avLst/>
              <a:gdLst/>
              <a:ahLst/>
              <a:cxnLst/>
              <a:rect l="l" t="t" r="r" b="b"/>
              <a:pathLst>
                <a:path w="6618" h="15241" extrusionOk="0">
                  <a:moveTo>
                    <a:pt x="1415" y="0"/>
                  </a:moveTo>
                  <a:cubicBezTo>
                    <a:pt x="634" y="0"/>
                    <a:pt x="0" y="636"/>
                    <a:pt x="0" y="1415"/>
                  </a:cubicBezTo>
                  <a:lnTo>
                    <a:pt x="0" y="5153"/>
                  </a:lnTo>
                  <a:cubicBezTo>
                    <a:pt x="0" y="7032"/>
                    <a:pt x="426" y="7639"/>
                    <a:pt x="1893" y="9290"/>
                  </a:cubicBezTo>
                  <a:lnTo>
                    <a:pt x="1893" y="13826"/>
                  </a:lnTo>
                  <a:cubicBezTo>
                    <a:pt x="1893" y="14604"/>
                    <a:pt x="2529" y="15240"/>
                    <a:pt x="3308" y="15240"/>
                  </a:cubicBezTo>
                  <a:cubicBezTo>
                    <a:pt x="4089" y="15240"/>
                    <a:pt x="4722" y="14604"/>
                    <a:pt x="4722" y="13826"/>
                  </a:cubicBezTo>
                  <a:lnTo>
                    <a:pt x="4722" y="9304"/>
                  </a:lnTo>
                  <a:cubicBezTo>
                    <a:pt x="6313" y="7697"/>
                    <a:pt x="6618" y="7004"/>
                    <a:pt x="6618" y="5161"/>
                  </a:cubicBezTo>
                  <a:lnTo>
                    <a:pt x="6618" y="1415"/>
                  </a:lnTo>
                  <a:cubicBezTo>
                    <a:pt x="6618" y="636"/>
                    <a:pt x="5982" y="0"/>
                    <a:pt x="5203" y="0"/>
                  </a:cubicBezTo>
                  <a:cubicBezTo>
                    <a:pt x="4422" y="0"/>
                    <a:pt x="3786" y="636"/>
                    <a:pt x="3786" y="1415"/>
                  </a:cubicBezTo>
                  <a:lnTo>
                    <a:pt x="3786" y="5525"/>
                  </a:lnTo>
                  <a:cubicBezTo>
                    <a:pt x="3786" y="5789"/>
                    <a:pt x="3572" y="6003"/>
                    <a:pt x="3308" y="6003"/>
                  </a:cubicBezTo>
                  <a:cubicBezTo>
                    <a:pt x="3043" y="6003"/>
                    <a:pt x="2829" y="5789"/>
                    <a:pt x="2829" y="5525"/>
                  </a:cubicBezTo>
                  <a:lnTo>
                    <a:pt x="2829" y="1415"/>
                  </a:lnTo>
                  <a:cubicBezTo>
                    <a:pt x="2829" y="636"/>
                    <a:pt x="2193" y="0"/>
                    <a:pt x="14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73"/>
            <p:cNvSpPr/>
            <p:nvPr/>
          </p:nvSpPr>
          <p:spPr>
            <a:xfrm>
              <a:off x="3727300" y="3476350"/>
              <a:ext cx="85450" cy="67000"/>
            </a:xfrm>
            <a:custGeom>
              <a:avLst/>
              <a:gdLst/>
              <a:ahLst/>
              <a:cxnLst/>
              <a:rect l="l" t="t" r="r" b="b"/>
              <a:pathLst>
                <a:path w="3418" h="2680" extrusionOk="0">
                  <a:moveTo>
                    <a:pt x="2079" y="0"/>
                  </a:moveTo>
                  <a:cubicBezTo>
                    <a:pt x="1496" y="0"/>
                    <a:pt x="1001" y="374"/>
                    <a:pt x="815" y="893"/>
                  </a:cubicBezTo>
                  <a:lnTo>
                    <a:pt x="1" y="893"/>
                  </a:lnTo>
                  <a:lnTo>
                    <a:pt x="1" y="1786"/>
                  </a:lnTo>
                  <a:lnTo>
                    <a:pt x="815" y="1786"/>
                  </a:lnTo>
                  <a:cubicBezTo>
                    <a:pt x="1001" y="2305"/>
                    <a:pt x="1496" y="2679"/>
                    <a:pt x="2079" y="2679"/>
                  </a:cubicBezTo>
                  <a:cubicBezTo>
                    <a:pt x="2817" y="2679"/>
                    <a:pt x="3418" y="2079"/>
                    <a:pt x="3418" y="1341"/>
                  </a:cubicBezTo>
                  <a:cubicBezTo>
                    <a:pt x="3418" y="601"/>
                    <a:pt x="2817" y="0"/>
                    <a:pt x="2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3"/>
            <p:cNvSpPr/>
            <p:nvPr/>
          </p:nvSpPr>
          <p:spPr>
            <a:xfrm>
              <a:off x="3431725" y="3558975"/>
              <a:ext cx="86350" cy="67000"/>
            </a:xfrm>
            <a:custGeom>
              <a:avLst/>
              <a:gdLst/>
              <a:ahLst/>
              <a:cxnLst/>
              <a:rect l="l" t="t" r="r" b="b"/>
              <a:pathLst>
                <a:path w="3454" h="2680" extrusionOk="0">
                  <a:moveTo>
                    <a:pt x="1341" y="1"/>
                  </a:moveTo>
                  <a:cubicBezTo>
                    <a:pt x="603" y="1"/>
                    <a:pt x="1" y="601"/>
                    <a:pt x="1" y="1339"/>
                  </a:cubicBezTo>
                  <a:cubicBezTo>
                    <a:pt x="1" y="2077"/>
                    <a:pt x="603" y="2679"/>
                    <a:pt x="1341" y="2679"/>
                  </a:cubicBezTo>
                  <a:cubicBezTo>
                    <a:pt x="1922" y="2679"/>
                    <a:pt x="2420" y="2306"/>
                    <a:pt x="2603" y="1786"/>
                  </a:cubicBezTo>
                  <a:lnTo>
                    <a:pt x="3454" y="1786"/>
                  </a:lnTo>
                  <a:cubicBezTo>
                    <a:pt x="3427" y="1515"/>
                    <a:pt x="3418" y="1205"/>
                    <a:pt x="3420" y="893"/>
                  </a:cubicBezTo>
                  <a:lnTo>
                    <a:pt x="2603" y="893"/>
                  </a:lnTo>
                  <a:cubicBezTo>
                    <a:pt x="2420" y="372"/>
                    <a:pt x="1922" y="1"/>
                    <a:pt x="1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3"/>
            <p:cNvSpPr/>
            <p:nvPr/>
          </p:nvSpPr>
          <p:spPr>
            <a:xfrm>
              <a:off x="3474350" y="3745725"/>
              <a:ext cx="90225" cy="67000"/>
            </a:xfrm>
            <a:custGeom>
              <a:avLst/>
              <a:gdLst/>
              <a:ahLst/>
              <a:cxnLst/>
              <a:rect l="l" t="t" r="r" b="b"/>
              <a:pathLst>
                <a:path w="3609" h="2680" extrusionOk="0">
                  <a:moveTo>
                    <a:pt x="1339" y="0"/>
                  </a:moveTo>
                  <a:cubicBezTo>
                    <a:pt x="601" y="0"/>
                    <a:pt x="1" y="600"/>
                    <a:pt x="1" y="1341"/>
                  </a:cubicBezTo>
                  <a:cubicBezTo>
                    <a:pt x="1" y="2079"/>
                    <a:pt x="601" y="2679"/>
                    <a:pt x="1339" y="2679"/>
                  </a:cubicBezTo>
                  <a:cubicBezTo>
                    <a:pt x="1922" y="2679"/>
                    <a:pt x="2418" y="2305"/>
                    <a:pt x="2603" y="1786"/>
                  </a:cubicBezTo>
                  <a:lnTo>
                    <a:pt x="3608" y="1786"/>
                  </a:lnTo>
                  <a:lnTo>
                    <a:pt x="3608" y="893"/>
                  </a:lnTo>
                  <a:lnTo>
                    <a:pt x="2603" y="893"/>
                  </a:lnTo>
                  <a:cubicBezTo>
                    <a:pt x="2418" y="374"/>
                    <a:pt x="1922" y="0"/>
                    <a:pt x="13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73"/>
            <p:cNvSpPr/>
            <p:nvPr/>
          </p:nvSpPr>
          <p:spPr>
            <a:xfrm>
              <a:off x="3679925" y="3663150"/>
              <a:ext cx="90200" cy="67000"/>
            </a:xfrm>
            <a:custGeom>
              <a:avLst/>
              <a:gdLst/>
              <a:ahLst/>
              <a:cxnLst/>
              <a:rect l="l" t="t" r="r" b="b"/>
              <a:pathLst>
                <a:path w="3608" h="2680" extrusionOk="0">
                  <a:moveTo>
                    <a:pt x="2269" y="1"/>
                  </a:moveTo>
                  <a:cubicBezTo>
                    <a:pt x="1686" y="1"/>
                    <a:pt x="1191" y="372"/>
                    <a:pt x="1007" y="894"/>
                  </a:cubicBezTo>
                  <a:lnTo>
                    <a:pt x="381" y="894"/>
                  </a:lnTo>
                  <a:cubicBezTo>
                    <a:pt x="262" y="1027"/>
                    <a:pt x="136" y="1163"/>
                    <a:pt x="0" y="1303"/>
                  </a:cubicBezTo>
                  <a:lnTo>
                    <a:pt x="0" y="1787"/>
                  </a:lnTo>
                  <a:lnTo>
                    <a:pt x="1007" y="1787"/>
                  </a:lnTo>
                  <a:cubicBezTo>
                    <a:pt x="1191" y="2306"/>
                    <a:pt x="1686" y="2679"/>
                    <a:pt x="2269" y="2679"/>
                  </a:cubicBezTo>
                  <a:cubicBezTo>
                    <a:pt x="3008" y="2679"/>
                    <a:pt x="3608" y="2077"/>
                    <a:pt x="3608" y="1339"/>
                  </a:cubicBezTo>
                  <a:cubicBezTo>
                    <a:pt x="3608" y="601"/>
                    <a:pt x="3008" y="1"/>
                    <a:pt x="22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 name="Google Shape;1270;p73"/>
          <p:cNvGrpSpPr/>
          <p:nvPr/>
        </p:nvGrpSpPr>
        <p:grpSpPr>
          <a:xfrm>
            <a:off x="4809447" y="3479800"/>
            <a:ext cx="248275" cy="381025"/>
            <a:chOff x="3964225" y="3454025"/>
            <a:chExt cx="248275" cy="381025"/>
          </a:xfrm>
        </p:grpSpPr>
        <p:sp>
          <p:nvSpPr>
            <p:cNvPr id="1271" name="Google Shape;1271;p73"/>
            <p:cNvSpPr/>
            <p:nvPr/>
          </p:nvSpPr>
          <p:spPr>
            <a:xfrm>
              <a:off x="4159675" y="3633400"/>
              <a:ext cx="52825" cy="22325"/>
            </a:xfrm>
            <a:custGeom>
              <a:avLst/>
              <a:gdLst/>
              <a:ahLst/>
              <a:cxnLst/>
              <a:rect l="l" t="t" r="r" b="b"/>
              <a:pathLst>
                <a:path w="2113" h="893" extrusionOk="0">
                  <a:moveTo>
                    <a:pt x="448" y="0"/>
                  </a:moveTo>
                  <a:cubicBezTo>
                    <a:pt x="200" y="0"/>
                    <a:pt x="0" y="198"/>
                    <a:pt x="0" y="445"/>
                  </a:cubicBezTo>
                  <a:cubicBezTo>
                    <a:pt x="0" y="693"/>
                    <a:pt x="200" y="893"/>
                    <a:pt x="448" y="893"/>
                  </a:cubicBezTo>
                  <a:lnTo>
                    <a:pt x="1665" y="893"/>
                  </a:lnTo>
                  <a:cubicBezTo>
                    <a:pt x="1912" y="893"/>
                    <a:pt x="2112" y="693"/>
                    <a:pt x="2112" y="445"/>
                  </a:cubicBezTo>
                  <a:cubicBezTo>
                    <a:pt x="2112" y="198"/>
                    <a:pt x="1912" y="0"/>
                    <a:pt x="16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73"/>
            <p:cNvSpPr/>
            <p:nvPr/>
          </p:nvSpPr>
          <p:spPr>
            <a:xfrm>
              <a:off x="4163050" y="3682125"/>
              <a:ext cx="46050" cy="43850"/>
            </a:xfrm>
            <a:custGeom>
              <a:avLst/>
              <a:gdLst/>
              <a:ahLst/>
              <a:cxnLst/>
              <a:rect l="l" t="t" r="r" b="b"/>
              <a:pathLst>
                <a:path w="1842" h="1754" extrusionOk="0">
                  <a:moveTo>
                    <a:pt x="490" y="0"/>
                  </a:moveTo>
                  <a:cubicBezTo>
                    <a:pt x="376" y="0"/>
                    <a:pt x="262" y="44"/>
                    <a:pt x="175" y="132"/>
                  </a:cubicBezTo>
                  <a:cubicBezTo>
                    <a:pt x="1" y="306"/>
                    <a:pt x="1" y="589"/>
                    <a:pt x="175" y="763"/>
                  </a:cubicBezTo>
                  <a:lnTo>
                    <a:pt x="1037" y="1625"/>
                  </a:lnTo>
                  <a:cubicBezTo>
                    <a:pt x="1123" y="1711"/>
                    <a:pt x="1237" y="1754"/>
                    <a:pt x="1351" y="1754"/>
                  </a:cubicBezTo>
                  <a:cubicBezTo>
                    <a:pt x="1465" y="1754"/>
                    <a:pt x="1580" y="1711"/>
                    <a:pt x="1668" y="1625"/>
                  </a:cubicBezTo>
                  <a:cubicBezTo>
                    <a:pt x="1842" y="1449"/>
                    <a:pt x="1842" y="1168"/>
                    <a:pt x="1668" y="992"/>
                  </a:cubicBezTo>
                  <a:lnTo>
                    <a:pt x="806" y="132"/>
                  </a:lnTo>
                  <a:cubicBezTo>
                    <a:pt x="719" y="44"/>
                    <a:pt x="605" y="0"/>
                    <a:pt x="4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73"/>
            <p:cNvSpPr/>
            <p:nvPr/>
          </p:nvSpPr>
          <p:spPr>
            <a:xfrm>
              <a:off x="4163050" y="3563050"/>
              <a:ext cx="46050" cy="43875"/>
            </a:xfrm>
            <a:custGeom>
              <a:avLst/>
              <a:gdLst/>
              <a:ahLst/>
              <a:cxnLst/>
              <a:rect l="l" t="t" r="r" b="b"/>
              <a:pathLst>
                <a:path w="1842" h="1755" extrusionOk="0">
                  <a:moveTo>
                    <a:pt x="1352" y="1"/>
                  </a:moveTo>
                  <a:cubicBezTo>
                    <a:pt x="1238" y="1"/>
                    <a:pt x="1124" y="45"/>
                    <a:pt x="1037" y="133"/>
                  </a:cubicBezTo>
                  <a:lnTo>
                    <a:pt x="175" y="992"/>
                  </a:lnTo>
                  <a:cubicBezTo>
                    <a:pt x="1" y="1169"/>
                    <a:pt x="1" y="1450"/>
                    <a:pt x="175" y="1623"/>
                  </a:cubicBezTo>
                  <a:cubicBezTo>
                    <a:pt x="263" y="1712"/>
                    <a:pt x="377" y="1754"/>
                    <a:pt x="491" y="1754"/>
                  </a:cubicBezTo>
                  <a:cubicBezTo>
                    <a:pt x="606" y="1754"/>
                    <a:pt x="720" y="1712"/>
                    <a:pt x="806" y="1623"/>
                  </a:cubicBezTo>
                  <a:lnTo>
                    <a:pt x="1668" y="764"/>
                  </a:lnTo>
                  <a:cubicBezTo>
                    <a:pt x="1842" y="590"/>
                    <a:pt x="1842" y="307"/>
                    <a:pt x="1668" y="133"/>
                  </a:cubicBezTo>
                  <a:cubicBezTo>
                    <a:pt x="1581" y="45"/>
                    <a:pt x="1467" y="1"/>
                    <a:pt x="1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73"/>
            <p:cNvSpPr/>
            <p:nvPr/>
          </p:nvSpPr>
          <p:spPr>
            <a:xfrm>
              <a:off x="3964225" y="3454025"/>
              <a:ext cx="192850" cy="381025"/>
            </a:xfrm>
            <a:custGeom>
              <a:avLst/>
              <a:gdLst/>
              <a:ahLst/>
              <a:cxnLst/>
              <a:rect l="l" t="t" r="r" b="b"/>
              <a:pathLst>
                <a:path w="7714" h="15241" extrusionOk="0">
                  <a:moveTo>
                    <a:pt x="5911" y="1786"/>
                  </a:moveTo>
                  <a:cubicBezTo>
                    <a:pt x="5778" y="2801"/>
                    <a:pt x="4908" y="3587"/>
                    <a:pt x="3858" y="3587"/>
                  </a:cubicBezTo>
                  <a:cubicBezTo>
                    <a:pt x="2808" y="3587"/>
                    <a:pt x="1939" y="2801"/>
                    <a:pt x="1806" y="1786"/>
                  </a:cubicBezTo>
                  <a:lnTo>
                    <a:pt x="2596" y="1786"/>
                  </a:lnTo>
                  <a:cubicBezTo>
                    <a:pt x="2780" y="2305"/>
                    <a:pt x="3275" y="2679"/>
                    <a:pt x="3858" y="2679"/>
                  </a:cubicBezTo>
                  <a:cubicBezTo>
                    <a:pt x="4439" y="2679"/>
                    <a:pt x="4937" y="2305"/>
                    <a:pt x="5120" y="1786"/>
                  </a:cubicBezTo>
                  <a:close/>
                  <a:moveTo>
                    <a:pt x="3858" y="4480"/>
                  </a:moveTo>
                  <a:cubicBezTo>
                    <a:pt x="4908" y="4480"/>
                    <a:pt x="5778" y="5265"/>
                    <a:pt x="5911" y="6280"/>
                  </a:cubicBezTo>
                  <a:lnTo>
                    <a:pt x="2603" y="6280"/>
                  </a:lnTo>
                  <a:cubicBezTo>
                    <a:pt x="2499" y="5984"/>
                    <a:pt x="2294" y="5737"/>
                    <a:pt x="2030" y="5580"/>
                  </a:cubicBezTo>
                  <a:cubicBezTo>
                    <a:pt x="2384" y="4911"/>
                    <a:pt x="3084" y="4480"/>
                    <a:pt x="3858" y="4480"/>
                  </a:cubicBezTo>
                  <a:close/>
                  <a:moveTo>
                    <a:pt x="5570" y="9854"/>
                  </a:moveTo>
                  <a:cubicBezTo>
                    <a:pt x="5197" y="10402"/>
                    <a:pt x="4568" y="10761"/>
                    <a:pt x="3858" y="10761"/>
                  </a:cubicBezTo>
                  <a:cubicBezTo>
                    <a:pt x="3146" y="10761"/>
                    <a:pt x="2520" y="10402"/>
                    <a:pt x="2146" y="9854"/>
                  </a:cubicBezTo>
                  <a:close/>
                  <a:moveTo>
                    <a:pt x="3858" y="11654"/>
                  </a:moveTo>
                  <a:cubicBezTo>
                    <a:pt x="4630" y="11654"/>
                    <a:pt x="5332" y="12085"/>
                    <a:pt x="5687" y="12752"/>
                  </a:cubicBezTo>
                  <a:cubicBezTo>
                    <a:pt x="5423" y="12911"/>
                    <a:pt x="5216" y="13159"/>
                    <a:pt x="5113" y="13454"/>
                  </a:cubicBezTo>
                  <a:lnTo>
                    <a:pt x="1806" y="13454"/>
                  </a:lnTo>
                  <a:cubicBezTo>
                    <a:pt x="1937" y="12440"/>
                    <a:pt x="2808" y="11654"/>
                    <a:pt x="3858" y="11654"/>
                  </a:cubicBezTo>
                  <a:close/>
                  <a:moveTo>
                    <a:pt x="894" y="0"/>
                  </a:moveTo>
                  <a:lnTo>
                    <a:pt x="894" y="1517"/>
                  </a:lnTo>
                  <a:cubicBezTo>
                    <a:pt x="894" y="2577"/>
                    <a:pt x="1456" y="3510"/>
                    <a:pt x="2296" y="4034"/>
                  </a:cubicBezTo>
                  <a:cubicBezTo>
                    <a:pt x="1782" y="4353"/>
                    <a:pt x="1368" y="4827"/>
                    <a:pt x="1125" y="5406"/>
                  </a:cubicBezTo>
                  <a:cubicBezTo>
                    <a:pt x="489" y="5508"/>
                    <a:pt x="1" y="6063"/>
                    <a:pt x="1" y="6727"/>
                  </a:cubicBezTo>
                  <a:cubicBezTo>
                    <a:pt x="1" y="7308"/>
                    <a:pt x="375" y="7806"/>
                    <a:pt x="894" y="7989"/>
                  </a:cubicBezTo>
                  <a:lnTo>
                    <a:pt x="894" y="8689"/>
                  </a:lnTo>
                  <a:cubicBezTo>
                    <a:pt x="894" y="9752"/>
                    <a:pt x="1456" y="10683"/>
                    <a:pt x="2296" y="11206"/>
                  </a:cubicBezTo>
                  <a:cubicBezTo>
                    <a:pt x="1456" y="11730"/>
                    <a:pt x="894" y="12664"/>
                    <a:pt x="894" y="13723"/>
                  </a:cubicBezTo>
                  <a:lnTo>
                    <a:pt x="894" y="15240"/>
                  </a:lnTo>
                  <a:lnTo>
                    <a:pt x="1787" y="15240"/>
                  </a:lnTo>
                  <a:lnTo>
                    <a:pt x="1787" y="14347"/>
                  </a:lnTo>
                  <a:lnTo>
                    <a:pt x="5113" y="14347"/>
                  </a:lnTo>
                  <a:cubicBezTo>
                    <a:pt x="5247" y="14728"/>
                    <a:pt x="5549" y="15028"/>
                    <a:pt x="5928" y="15164"/>
                  </a:cubicBezTo>
                  <a:lnTo>
                    <a:pt x="5928" y="15240"/>
                  </a:lnTo>
                  <a:lnTo>
                    <a:pt x="6821" y="15240"/>
                  </a:lnTo>
                  <a:lnTo>
                    <a:pt x="6821" y="15164"/>
                  </a:lnTo>
                  <a:cubicBezTo>
                    <a:pt x="7342" y="14978"/>
                    <a:pt x="7713" y="14483"/>
                    <a:pt x="7713" y="13902"/>
                  </a:cubicBezTo>
                  <a:cubicBezTo>
                    <a:pt x="7713" y="13235"/>
                    <a:pt x="7228" y="12683"/>
                    <a:pt x="6592" y="12578"/>
                  </a:cubicBezTo>
                  <a:cubicBezTo>
                    <a:pt x="6349" y="12002"/>
                    <a:pt x="5935" y="11525"/>
                    <a:pt x="5420" y="11206"/>
                  </a:cubicBezTo>
                  <a:cubicBezTo>
                    <a:pt x="6261" y="10683"/>
                    <a:pt x="6821" y="9752"/>
                    <a:pt x="6821" y="8689"/>
                  </a:cubicBezTo>
                  <a:cubicBezTo>
                    <a:pt x="6821" y="8444"/>
                    <a:pt x="6620" y="8244"/>
                    <a:pt x="6375" y="8244"/>
                  </a:cubicBezTo>
                  <a:cubicBezTo>
                    <a:pt x="6128" y="8244"/>
                    <a:pt x="5928" y="8444"/>
                    <a:pt x="5928" y="8689"/>
                  </a:cubicBezTo>
                  <a:cubicBezTo>
                    <a:pt x="5928" y="8782"/>
                    <a:pt x="5923" y="8873"/>
                    <a:pt x="5911" y="8961"/>
                  </a:cubicBezTo>
                  <a:lnTo>
                    <a:pt x="1806" y="8961"/>
                  </a:lnTo>
                  <a:cubicBezTo>
                    <a:pt x="1775" y="8775"/>
                    <a:pt x="1791" y="8185"/>
                    <a:pt x="1787" y="7989"/>
                  </a:cubicBezTo>
                  <a:cubicBezTo>
                    <a:pt x="2168" y="7856"/>
                    <a:pt x="2468" y="7554"/>
                    <a:pt x="2603" y="7173"/>
                  </a:cubicBezTo>
                  <a:lnTo>
                    <a:pt x="6375" y="7173"/>
                  </a:lnTo>
                  <a:cubicBezTo>
                    <a:pt x="6620" y="7173"/>
                    <a:pt x="6821" y="6973"/>
                    <a:pt x="6821" y="6727"/>
                  </a:cubicBezTo>
                  <a:cubicBezTo>
                    <a:pt x="6878" y="5618"/>
                    <a:pt x="6316" y="4582"/>
                    <a:pt x="5420" y="4034"/>
                  </a:cubicBezTo>
                  <a:cubicBezTo>
                    <a:pt x="6261" y="3510"/>
                    <a:pt x="6821" y="2577"/>
                    <a:pt x="6821" y="1517"/>
                  </a:cubicBezTo>
                  <a:lnTo>
                    <a:pt x="6821" y="0"/>
                  </a:lnTo>
                  <a:lnTo>
                    <a:pt x="5928" y="0"/>
                  </a:lnTo>
                  <a:lnTo>
                    <a:pt x="5928" y="893"/>
                  </a:lnTo>
                  <a:lnTo>
                    <a:pt x="5120" y="893"/>
                  </a:lnTo>
                  <a:cubicBezTo>
                    <a:pt x="4937" y="374"/>
                    <a:pt x="4439" y="0"/>
                    <a:pt x="3858" y="0"/>
                  </a:cubicBezTo>
                  <a:cubicBezTo>
                    <a:pt x="3275" y="0"/>
                    <a:pt x="2780" y="374"/>
                    <a:pt x="2594" y="893"/>
                  </a:cubicBezTo>
                  <a:lnTo>
                    <a:pt x="1787" y="893"/>
                  </a:lnTo>
                  <a:lnTo>
                    <a:pt x="17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 name="Google Shape;1275;p73"/>
          <p:cNvGrpSpPr/>
          <p:nvPr/>
        </p:nvGrpSpPr>
        <p:grpSpPr>
          <a:xfrm>
            <a:off x="5490562" y="3479800"/>
            <a:ext cx="380525" cy="381025"/>
            <a:chOff x="4657175" y="3454025"/>
            <a:chExt cx="380525" cy="381025"/>
          </a:xfrm>
        </p:grpSpPr>
        <p:sp>
          <p:nvSpPr>
            <p:cNvPr id="1276" name="Google Shape;1276;p73"/>
            <p:cNvSpPr/>
            <p:nvPr/>
          </p:nvSpPr>
          <p:spPr>
            <a:xfrm>
              <a:off x="4931250" y="3454025"/>
              <a:ext cx="96100" cy="39375"/>
            </a:xfrm>
            <a:custGeom>
              <a:avLst/>
              <a:gdLst/>
              <a:ahLst/>
              <a:cxnLst/>
              <a:rect l="l" t="t" r="r" b="b"/>
              <a:pathLst>
                <a:path w="3844" h="1575" extrusionOk="0">
                  <a:moveTo>
                    <a:pt x="3396" y="0"/>
                  </a:moveTo>
                  <a:lnTo>
                    <a:pt x="445" y="3"/>
                  </a:lnTo>
                  <a:cubicBezTo>
                    <a:pt x="200" y="3"/>
                    <a:pt x="0" y="203"/>
                    <a:pt x="0" y="451"/>
                  </a:cubicBezTo>
                  <a:cubicBezTo>
                    <a:pt x="0" y="696"/>
                    <a:pt x="200" y="896"/>
                    <a:pt x="445" y="896"/>
                  </a:cubicBezTo>
                  <a:lnTo>
                    <a:pt x="1484" y="896"/>
                  </a:lnTo>
                  <a:lnTo>
                    <a:pt x="1484" y="1574"/>
                  </a:lnTo>
                  <a:lnTo>
                    <a:pt x="2377" y="1574"/>
                  </a:lnTo>
                  <a:lnTo>
                    <a:pt x="2377" y="893"/>
                  </a:lnTo>
                  <a:lnTo>
                    <a:pt x="3396" y="893"/>
                  </a:lnTo>
                  <a:cubicBezTo>
                    <a:pt x="3643" y="893"/>
                    <a:pt x="3843" y="693"/>
                    <a:pt x="3843" y="446"/>
                  </a:cubicBezTo>
                  <a:cubicBezTo>
                    <a:pt x="3843" y="201"/>
                    <a:pt x="3643" y="0"/>
                    <a:pt x="3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3"/>
            <p:cNvSpPr/>
            <p:nvPr/>
          </p:nvSpPr>
          <p:spPr>
            <a:xfrm>
              <a:off x="4921650" y="3575225"/>
              <a:ext cx="116050" cy="259825"/>
            </a:xfrm>
            <a:custGeom>
              <a:avLst/>
              <a:gdLst/>
              <a:ahLst/>
              <a:cxnLst/>
              <a:rect l="l" t="t" r="r" b="b"/>
              <a:pathLst>
                <a:path w="4642" h="10393" extrusionOk="0">
                  <a:moveTo>
                    <a:pt x="1" y="1"/>
                  </a:moveTo>
                  <a:lnTo>
                    <a:pt x="3" y="2398"/>
                  </a:lnTo>
                  <a:lnTo>
                    <a:pt x="446" y="2398"/>
                  </a:lnTo>
                  <a:lnTo>
                    <a:pt x="1313" y="2401"/>
                  </a:lnTo>
                  <a:cubicBezTo>
                    <a:pt x="1560" y="2401"/>
                    <a:pt x="1758" y="2601"/>
                    <a:pt x="1758" y="2849"/>
                  </a:cubicBezTo>
                  <a:cubicBezTo>
                    <a:pt x="1758" y="3094"/>
                    <a:pt x="1558" y="3294"/>
                    <a:pt x="1313" y="3294"/>
                  </a:cubicBezTo>
                  <a:lnTo>
                    <a:pt x="1310" y="3294"/>
                  </a:lnTo>
                  <a:lnTo>
                    <a:pt x="3" y="3291"/>
                  </a:lnTo>
                  <a:lnTo>
                    <a:pt x="5" y="6085"/>
                  </a:lnTo>
                  <a:cubicBezTo>
                    <a:pt x="8" y="6182"/>
                    <a:pt x="39" y="6277"/>
                    <a:pt x="96" y="6354"/>
                  </a:cubicBezTo>
                  <a:lnTo>
                    <a:pt x="1880" y="8713"/>
                  </a:lnTo>
                  <a:lnTo>
                    <a:pt x="1882" y="9947"/>
                  </a:lnTo>
                  <a:cubicBezTo>
                    <a:pt x="1882" y="10192"/>
                    <a:pt x="2082" y="10392"/>
                    <a:pt x="2327" y="10392"/>
                  </a:cubicBezTo>
                  <a:cubicBezTo>
                    <a:pt x="2575" y="10392"/>
                    <a:pt x="2775" y="10192"/>
                    <a:pt x="2775" y="9945"/>
                  </a:cubicBezTo>
                  <a:lnTo>
                    <a:pt x="2772" y="8713"/>
                  </a:lnTo>
                  <a:lnTo>
                    <a:pt x="4554" y="6351"/>
                  </a:lnTo>
                  <a:cubicBezTo>
                    <a:pt x="4611" y="6273"/>
                    <a:pt x="4642" y="6177"/>
                    <a:pt x="4642" y="6082"/>
                  </a:cubicBezTo>
                  <a:lnTo>
                    <a:pt x="4642" y="4794"/>
                  </a:lnTo>
                  <a:lnTo>
                    <a:pt x="3232" y="4792"/>
                  </a:lnTo>
                  <a:cubicBezTo>
                    <a:pt x="2987" y="4792"/>
                    <a:pt x="2787" y="4592"/>
                    <a:pt x="2787" y="4344"/>
                  </a:cubicBezTo>
                  <a:cubicBezTo>
                    <a:pt x="2787" y="4099"/>
                    <a:pt x="2987" y="3899"/>
                    <a:pt x="3234" y="3899"/>
                  </a:cubicBezTo>
                  <a:lnTo>
                    <a:pt x="4642" y="3901"/>
                  </a:lnTo>
                  <a:lnTo>
                    <a:pt x="4642" y="1798"/>
                  </a:lnTo>
                  <a:lnTo>
                    <a:pt x="3230" y="1796"/>
                  </a:lnTo>
                  <a:cubicBezTo>
                    <a:pt x="2982" y="1796"/>
                    <a:pt x="2784" y="1594"/>
                    <a:pt x="2784" y="1348"/>
                  </a:cubicBezTo>
                  <a:cubicBezTo>
                    <a:pt x="2784" y="1103"/>
                    <a:pt x="2984" y="903"/>
                    <a:pt x="3230" y="903"/>
                  </a:cubicBezTo>
                  <a:lnTo>
                    <a:pt x="3232" y="903"/>
                  </a:lnTo>
                  <a:lnTo>
                    <a:pt x="4642" y="905"/>
                  </a:lnTo>
                  <a:lnTo>
                    <a:pt x="4642" y="3"/>
                  </a:lnTo>
                  <a:cubicBezTo>
                    <a:pt x="3939" y="3"/>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73"/>
            <p:cNvSpPr/>
            <p:nvPr/>
          </p:nvSpPr>
          <p:spPr>
            <a:xfrm>
              <a:off x="4921600" y="3515750"/>
              <a:ext cx="116100" cy="37250"/>
            </a:xfrm>
            <a:custGeom>
              <a:avLst/>
              <a:gdLst/>
              <a:ahLst/>
              <a:cxnLst/>
              <a:rect l="l" t="t" r="r" b="b"/>
              <a:pathLst>
                <a:path w="4644" h="1490" extrusionOk="0">
                  <a:moveTo>
                    <a:pt x="4196" y="1"/>
                  </a:moveTo>
                  <a:lnTo>
                    <a:pt x="446" y="3"/>
                  </a:lnTo>
                  <a:cubicBezTo>
                    <a:pt x="327" y="3"/>
                    <a:pt x="215" y="51"/>
                    <a:pt x="129" y="134"/>
                  </a:cubicBezTo>
                  <a:cubicBezTo>
                    <a:pt x="46" y="217"/>
                    <a:pt x="0" y="332"/>
                    <a:pt x="0" y="451"/>
                  </a:cubicBezTo>
                  <a:lnTo>
                    <a:pt x="0" y="1487"/>
                  </a:lnTo>
                  <a:cubicBezTo>
                    <a:pt x="224" y="1487"/>
                    <a:pt x="4644" y="1489"/>
                    <a:pt x="4644" y="1489"/>
                  </a:cubicBezTo>
                  <a:lnTo>
                    <a:pt x="4644" y="446"/>
                  </a:lnTo>
                  <a:cubicBezTo>
                    <a:pt x="4644" y="201"/>
                    <a:pt x="4444" y="1"/>
                    <a:pt x="4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73"/>
            <p:cNvSpPr/>
            <p:nvPr/>
          </p:nvSpPr>
          <p:spPr>
            <a:xfrm>
              <a:off x="4657175" y="3501125"/>
              <a:ext cx="287250" cy="333500"/>
            </a:xfrm>
            <a:custGeom>
              <a:avLst/>
              <a:gdLst/>
              <a:ahLst/>
              <a:cxnLst/>
              <a:rect l="l" t="t" r="r" b="b"/>
              <a:pathLst>
                <a:path w="11490" h="13340" extrusionOk="0">
                  <a:moveTo>
                    <a:pt x="6577" y="1"/>
                  </a:moveTo>
                  <a:cubicBezTo>
                    <a:pt x="6503" y="1"/>
                    <a:pt x="6429" y="19"/>
                    <a:pt x="6360" y="57"/>
                  </a:cubicBezTo>
                  <a:cubicBezTo>
                    <a:pt x="6146" y="179"/>
                    <a:pt x="6070" y="450"/>
                    <a:pt x="6189" y="667"/>
                  </a:cubicBezTo>
                  <a:cubicBezTo>
                    <a:pt x="6594" y="1381"/>
                    <a:pt x="6658" y="2081"/>
                    <a:pt x="6386" y="2793"/>
                  </a:cubicBezTo>
                  <a:cubicBezTo>
                    <a:pt x="6339" y="2760"/>
                    <a:pt x="6286" y="2726"/>
                    <a:pt x="6232" y="2691"/>
                  </a:cubicBezTo>
                  <a:cubicBezTo>
                    <a:pt x="5745" y="2360"/>
                    <a:pt x="5065" y="2177"/>
                    <a:pt x="4367" y="2177"/>
                  </a:cubicBezTo>
                  <a:cubicBezTo>
                    <a:pt x="4255" y="2177"/>
                    <a:pt x="4143" y="2181"/>
                    <a:pt x="4031" y="2191"/>
                  </a:cubicBezTo>
                  <a:cubicBezTo>
                    <a:pt x="3353" y="2250"/>
                    <a:pt x="2362" y="2510"/>
                    <a:pt x="1493" y="3410"/>
                  </a:cubicBezTo>
                  <a:cubicBezTo>
                    <a:pt x="531" y="4412"/>
                    <a:pt x="0" y="5727"/>
                    <a:pt x="0" y="7117"/>
                  </a:cubicBezTo>
                  <a:lnTo>
                    <a:pt x="0" y="7998"/>
                  </a:lnTo>
                  <a:cubicBezTo>
                    <a:pt x="0" y="10942"/>
                    <a:pt x="2393" y="13339"/>
                    <a:pt x="5334" y="13339"/>
                  </a:cubicBezTo>
                  <a:lnTo>
                    <a:pt x="7822" y="13339"/>
                  </a:lnTo>
                  <a:cubicBezTo>
                    <a:pt x="8751" y="13339"/>
                    <a:pt x="9663" y="13097"/>
                    <a:pt x="10463" y="12639"/>
                  </a:cubicBezTo>
                  <a:cubicBezTo>
                    <a:pt x="10835" y="12427"/>
                    <a:pt x="11180" y="12170"/>
                    <a:pt x="11489" y="11875"/>
                  </a:cubicBezTo>
                  <a:lnTo>
                    <a:pt x="9963" y="9856"/>
                  </a:lnTo>
                  <a:cubicBezTo>
                    <a:pt x="9789" y="9625"/>
                    <a:pt x="9694" y="9339"/>
                    <a:pt x="9692" y="9051"/>
                  </a:cubicBezTo>
                  <a:lnTo>
                    <a:pt x="9684" y="2267"/>
                  </a:lnTo>
                  <a:cubicBezTo>
                    <a:pt x="9387" y="2197"/>
                    <a:pt x="9091" y="2165"/>
                    <a:pt x="8802" y="2165"/>
                  </a:cubicBezTo>
                  <a:cubicBezTo>
                    <a:pt x="8298" y="2165"/>
                    <a:pt x="7819" y="2264"/>
                    <a:pt x="7406" y="2436"/>
                  </a:cubicBezTo>
                  <a:cubicBezTo>
                    <a:pt x="7525" y="1698"/>
                    <a:pt x="7379" y="960"/>
                    <a:pt x="6967" y="229"/>
                  </a:cubicBezTo>
                  <a:cubicBezTo>
                    <a:pt x="6885" y="83"/>
                    <a:pt x="6733" y="1"/>
                    <a:pt x="65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 name="Google Shape;1280;p73"/>
          <p:cNvGrpSpPr/>
          <p:nvPr/>
        </p:nvGrpSpPr>
        <p:grpSpPr>
          <a:xfrm>
            <a:off x="6266714" y="3484275"/>
            <a:ext cx="381025" cy="372075"/>
            <a:chOff x="5347000" y="3476350"/>
            <a:chExt cx="381025" cy="372075"/>
          </a:xfrm>
        </p:grpSpPr>
        <p:sp>
          <p:nvSpPr>
            <p:cNvPr id="1281" name="Google Shape;1281;p73"/>
            <p:cNvSpPr/>
            <p:nvPr/>
          </p:nvSpPr>
          <p:spPr>
            <a:xfrm>
              <a:off x="5347000" y="3717925"/>
              <a:ext cx="381025" cy="130500"/>
            </a:xfrm>
            <a:custGeom>
              <a:avLst/>
              <a:gdLst/>
              <a:ahLst/>
              <a:cxnLst/>
              <a:rect l="l" t="t" r="r" b="b"/>
              <a:pathLst>
                <a:path w="15241" h="5220" extrusionOk="0">
                  <a:moveTo>
                    <a:pt x="11923" y="900"/>
                  </a:moveTo>
                  <a:cubicBezTo>
                    <a:pt x="12171" y="900"/>
                    <a:pt x="12371" y="1100"/>
                    <a:pt x="12371" y="1346"/>
                  </a:cubicBezTo>
                  <a:cubicBezTo>
                    <a:pt x="12371" y="1593"/>
                    <a:pt x="12171" y="1793"/>
                    <a:pt x="11923" y="1793"/>
                  </a:cubicBezTo>
                  <a:cubicBezTo>
                    <a:pt x="11678" y="1793"/>
                    <a:pt x="11478" y="1593"/>
                    <a:pt x="11478" y="1346"/>
                  </a:cubicBezTo>
                  <a:cubicBezTo>
                    <a:pt x="11478" y="1100"/>
                    <a:pt x="11678" y="900"/>
                    <a:pt x="11923" y="900"/>
                  </a:cubicBezTo>
                  <a:close/>
                  <a:moveTo>
                    <a:pt x="7963" y="0"/>
                  </a:moveTo>
                  <a:lnTo>
                    <a:pt x="8723" y="2839"/>
                  </a:lnTo>
                  <a:lnTo>
                    <a:pt x="3729" y="2839"/>
                  </a:lnTo>
                  <a:lnTo>
                    <a:pt x="3729" y="1472"/>
                  </a:lnTo>
                  <a:cubicBezTo>
                    <a:pt x="3729" y="1248"/>
                    <a:pt x="3563" y="1031"/>
                    <a:pt x="3353" y="1031"/>
                  </a:cubicBezTo>
                  <a:lnTo>
                    <a:pt x="674" y="1031"/>
                  </a:lnTo>
                  <a:cubicBezTo>
                    <a:pt x="455" y="1031"/>
                    <a:pt x="298" y="1248"/>
                    <a:pt x="298" y="1472"/>
                  </a:cubicBezTo>
                  <a:lnTo>
                    <a:pt x="298" y="2865"/>
                  </a:lnTo>
                  <a:cubicBezTo>
                    <a:pt x="124" y="2927"/>
                    <a:pt x="0" y="3091"/>
                    <a:pt x="0" y="3286"/>
                  </a:cubicBezTo>
                  <a:lnTo>
                    <a:pt x="0" y="4775"/>
                  </a:lnTo>
                  <a:cubicBezTo>
                    <a:pt x="0" y="5020"/>
                    <a:pt x="200" y="5220"/>
                    <a:pt x="446" y="5220"/>
                  </a:cubicBezTo>
                  <a:lnTo>
                    <a:pt x="14793" y="5220"/>
                  </a:lnTo>
                  <a:cubicBezTo>
                    <a:pt x="15040" y="5220"/>
                    <a:pt x="15240" y="5020"/>
                    <a:pt x="15240" y="4775"/>
                  </a:cubicBezTo>
                  <a:lnTo>
                    <a:pt x="15240" y="3286"/>
                  </a:lnTo>
                  <a:cubicBezTo>
                    <a:pt x="15240" y="3039"/>
                    <a:pt x="15040" y="2839"/>
                    <a:pt x="14793" y="2839"/>
                  </a:cubicBezTo>
                  <a:lnTo>
                    <a:pt x="13971" y="2839"/>
                  </a:lnTo>
                  <a:lnTo>
                    <a:pt x="147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73"/>
            <p:cNvSpPr/>
            <p:nvPr/>
          </p:nvSpPr>
          <p:spPr>
            <a:xfrm>
              <a:off x="5551900" y="3567200"/>
              <a:ext cx="157550" cy="128425"/>
            </a:xfrm>
            <a:custGeom>
              <a:avLst/>
              <a:gdLst/>
              <a:ahLst/>
              <a:cxnLst/>
              <a:rect l="l" t="t" r="r" b="b"/>
              <a:pathLst>
                <a:path w="6302" h="5137" extrusionOk="0">
                  <a:moveTo>
                    <a:pt x="3215" y="3343"/>
                  </a:moveTo>
                  <a:cubicBezTo>
                    <a:pt x="3463" y="3343"/>
                    <a:pt x="3663" y="3543"/>
                    <a:pt x="3663" y="3791"/>
                  </a:cubicBezTo>
                  <a:cubicBezTo>
                    <a:pt x="3663" y="4036"/>
                    <a:pt x="3463" y="4236"/>
                    <a:pt x="3215" y="4236"/>
                  </a:cubicBezTo>
                  <a:cubicBezTo>
                    <a:pt x="2970" y="4236"/>
                    <a:pt x="2770" y="4036"/>
                    <a:pt x="2770" y="3791"/>
                  </a:cubicBezTo>
                  <a:cubicBezTo>
                    <a:pt x="2770" y="3543"/>
                    <a:pt x="2970" y="3343"/>
                    <a:pt x="3215" y="3343"/>
                  </a:cubicBezTo>
                  <a:close/>
                  <a:moveTo>
                    <a:pt x="1813" y="0"/>
                  </a:moveTo>
                  <a:lnTo>
                    <a:pt x="1813" y="1229"/>
                  </a:lnTo>
                  <a:lnTo>
                    <a:pt x="1" y="5136"/>
                  </a:lnTo>
                  <a:lnTo>
                    <a:pt x="6301" y="5136"/>
                  </a:lnTo>
                  <a:lnTo>
                    <a:pt x="4492" y="1229"/>
                  </a:lnTo>
                  <a:lnTo>
                    <a:pt x="44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3"/>
            <p:cNvSpPr/>
            <p:nvPr/>
          </p:nvSpPr>
          <p:spPr>
            <a:xfrm>
              <a:off x="5354450" y="3567200"/>
              <a:ext cx="187475" cy="167600"/>
            </a:xfrm>
            <a:custGeom>
              <a:avLst/>
              <a:gdLst/>
              <a:ahLst/>
              <a:cxnLst/>
              <a:rect l="l" t="t" r="r" b="b"/>
              <a:pathLst>
                <a:path w="7499" h="6704" extrusionOk="0">
                  <a:moveTo>
                    <a:pt x="3960" y="0"/>
                  </a:moveTo>
                  <a:lnTo>
                    <a:pt x="3960" y="3553"/>
                  </a:lnTo>
                  <a:lnTo>
                    <a:pt x="3055" y="3553"/>
                  </a:lnTo>
                  <a:lnTo>
                    <a:pt x="3055" y="2512"/>
                  </a:lnTo>
                  <a:cubicBezTo>
                    <a:pt x="3055" y="1774"/>
                    <a:pt x="2455" y="1172"/>
                    <a:pt x="1717" y="1172"/>
                  </a:cubicBezTo>
                  <a:cubicBezTo>
                    <a:pt x="976" y="1172"/>
                    <a:pt x="376" y="1774"/>
                    <a:pt x="376" y="2512"/>
                  </a:cubicBezTo>
                  <a:lnTo>
                    <a:pt x="376" y="3558"/>
                  </a:lnTo>
                  <a:cubicBezTo>
                    <a:pt x="162" y="3591"/>
                    <a:pt x="0" y="3777"/>
                    <a:pt x="0" y="3998"/>
                  </a:cubicBezTo>
                  <a:cubicBezTo>
                    <a:pt x="0" y="4222"/>
                    <a:pt x="162" y="4405"/>
                    <a:pt x="376" y="4439"/>
                  </a:cubicBezTo>
                  <a:lnTo>
                    <a:pt x="376" y="6160"/>
                  </a:lnTo>
                  <a:lnTo>
                    <a:pt x="3055" y="6160"/>
                  </a:lnTo>
                  <a:lnTo>
                    <a:pt x="3055" y="4446"/>
                  </a:lnTo>
                  <a:lnTo>
                    <a:pt x="3960" y="4446"/>
                  </a:lnTo>
                  <a:lnTo>
                    <a:pt x="3960" y="5179"/>
                  </a:lnTo>
                  <a:cubicBezTo>
                    <a:pt x="3960" y="6020"/>
                    <a:pt x="4660" y="6703"/>
                    <a:pt x="5517" y="6703"/>
                  </a:cubicBezTo>
                  <a:cubicBezTo>
                    <a:pt x="6375" y="6703"/>
                    <a:pt x="7075" y="6020"/>
                    <a:pt x="7075" y="5179"/>
                  </a:cubicBezTo>
                  <a:lnTo>
                    <a:pt x="7075" y="4443"/>
                  </a:lnTo>
                  <a:cubicBezTo>
                    <a:pt x="7310" y="4434"/>
                    <a:pt x="7499" y="4239"/>
                    <a:pt x="7499" y="3998"/>
                  </a:cubicBezTo>
                  <a:cubicBezTo>
                    <a:pt x="7499" y="3760"/>
                    <a:pt x="7310" y="3565"/>
                    <a:pt x="7075" y="3553"/>
                  </a:cubicBezTo>
                  <a:lnTo>
                    <a:pt x="70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73"/>
            <p:cNvSpPr/>
            <p:nvPr/>
          </p:nvSpPr>
          <p:spPr>
            <a:xfrm>
              <a:off x="5442775" y="3476350"/>
              <a:ext cx="233325" cy="68550"/>
            </a:xfrm>
            <a:custGeom>
              <a:avLst/>
              <a:gdLst/>
              <a:ahLst/>
              <a:cxnLst/>
              <a:rect l="l" t="t" r="r" b="b"/>
              <a:pathLst>
                <a:path w="9333" h="2742" extrusionOk="0">
                  <a:moveTo>
                    <a:pt x="1984" y="0"/>
                  </a:moveTo>
                  <a:cubicBezTo>
                    <a:pt x="1737" y="0"/>
                    <a:pt x="1537" y="200"/>
                    <a:pt x="1537" y="448"/>
                  </a:cubicBezTo>
                  <a:lnTo>
                    <a:pt x="1537" y="1848"/>
                  </a:lnTo>
                  <a:lnTo>
                    <a:pt x="449" y="1848"/>
                  </a:lnTo>
                  <a:cubicBezTo>
                    <a:pt x="201" y="1848"/>
                    <a:pt x="1" y="2048"/>
                    <a:pt x="1" y="2296"/>
                  </a:cubicBezTo>
                  <a:cubicBezTo>
                    <a:pt x="1" y="2536"/>
                    <a:pt x="191" y="2729"/>
                    <a:pt x="427" y="2741"/>
                  </a:cubicBezTo>
                  <a:lnTo>
                    <a:pt x="3542" y="2741"/>
                  </a:lnTo>
                  <a:cubicBezTo>
                    <a:pt x="3777" y="2729"/>
                    <a:pt x="3966" y="2534"/>
                    <a:pt x="3966" y="2296"/>
                  </a:cubicBezTo>
                  <a:cubicBezTo>
                    <a:pt x="3966" y="2048"/>
                    <a:pt x="3766" y="1848"/>
                    <a:pt x="3520" y="1848"/>
                  </a:cubicBezTo>
                  <a:lnTo>
                    <a:pt x="2430" y="1848"/>
                  </a:lnTo>
                  <a:lnTo>
                    <a:pt x="2430" y="893"/>
                  </a:lnTo>
                  <a:lnTo>
                    <a:pt x="7071" y="893"/>
                  </a:lnTo>
                  <a:lnTo>
                    <a:pt x="7071" y="1848"/>
                  </a:lnTo>
                  <a:lnTo>
                    <a:pt x="6147" y="1848"/>
                  </a:lnTo>
                  <a:cubicBezTo>
                    <a:pt x="5899" y="1848"/>
                    <a:pt x="5701" y="2048"/>
                    <a:pt x="5701" y="2296"/>
                  </a:cubicBezTo>
                  <a:cubicBezTo>
                    <a:pt x="5701" y="2541"/>
                    <a:pt x="5899" y="2741"/>
                    <a:pt x="6147" y="2741"/>
                  </a:cubicBezTo>
                  <a:lnTo>
                    <a:pt x="8885" y="2741"/>
                  </a:lnTo>
                  <a:cubicBezTo>
                    <a:pt x="9133" y="2741"/>
                    <a:pt x="9333" y="2541"/>
                    <a:pt x="9333" y="2296"/>
                  </a:cubicBezTo>
                  <a:cubicBezTo>
                    <a:pt x="9333" y="2048"/>
                    <a:pt x="9133" y="1848"/>
                    <a:pt x="8885" y="1848"/>
                  </a:cubicBezTo>
                  <a:lnTo>
                    <a:pt x="7964" y="1848"/>
                  </a:lnTo>
                  <a:lnTo>
                    <a:pt x="7964" y="448"/>
                  </a:lnTo>
                  <a:cubicBezTo>
                    <a:pt x="7964" y="200"/>
                    <a:pt x="7764" y="0"/>
                    <a:pt x="7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 name="Google Shape;1285;p73"/>
          <p:cNvGrpSpPr/>
          <p:nvPr/>
        </p:nvGrpSpPr>
        <p:grpSpPr>
          <a:xfrm>
            <a:off x="6993776" y="3479800"/>
            <a:ext cx="327500" cy="381025"/>
            <a:chOff x="6053975" y="3505575"/>
            <a:chExt cx="327500" cy="381025"/>
          </a:xfrm>
        </p:grpSpPr>
        <p:sp>
          <p:nvSpPr>
            <p:cNvPr id="1286" name="Google Shape;1286;p73"/>
            <p:cNvSpPr/>
            <p:nvPr/>
          </p:nvSpPr>
          <p:spPr>
            <a:xfrm>
              <a:off x="6079700" y="3805550"/>
              <a:ext cx="277425" cy="36400"/>
            </a:xfrm>
            <a:custGeom>
              <a:avLst/>
              <a:gdLst/>
              <a:ahLst/>
              <a:cxnLst/>
              <a:rect l="l" t="t" r="r" b="b"/>
              <a:pathLst>
                <a:path w="11097" h="1456" extrusionOk="0">
                  <a:moveTo>
                    <a:pt x="2270" y="0"/>
                  </a:moveTo>
                  <a:cubicBezTo>
                    <a:pt x="1265" y="0"/>
                    <a:pt x="396" y="598"/>
                    <a:pt x="0" y="1455"/>
                  </a:cubicBezTo>
                  <a:lnTo>
                    <a:pt x="11097" y="1455"/>
                  </a:lnTo>
                  <a:cubicBezTo>
                    <a:pt x="10702" y="598"/>
                    <a:pt x="9835" y="0"/>
                    <a:pt x="8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3"/>
            <p:cNvSpPr/>
            <p:nvPr/>
          </p:nvSpPr>
          <p:spPr>
            <a:xfrm>
              <a:off x="6053975" y="3864250"/>
              <a:ext cx="327500" cy="22350"/>
            </a:xfrm>
            <a:custGeom>
              <a:avLst/>
              <a:gdLst/>
              <a:ahLst/>
              <a:cxnLst/>
              <a:rect l="l" t="t" r="r" b="b"/>
              <a:pathLst>
                <a:path w="13100" h="894" extrusionOk="0">
                  <a:moveTo>
                    <a:pt x="446" y="0"/>
                  </a:moveTo>
                  <a:cubicBezTo>
                    <a:pt x="201" y="0"/>
                    <a:pt x="1" y="200"/>
                    <a:pt x="1" y="448"/>
                  </a:cubicBezTo>
                  <a:cubicBezTo>
                    <a:pt x="1" y="696"/>
                    <a:pt x="201" y="893"/>
                    <a:pt x="446" y="893"/>
                  </a:cubicBezTo>
                  <a:lnTo>
                    <a:pt x="12652" y="893"/>
                  </a:lnTo>
                  <a:cubicBezTo>
                    <a:pt x="12900" y="893"/>
                    <a:pt x="13100" y="696"/>
                    <a:pt x="13100" y="448"/>
                  </a:cubicBezTo>
                  <a:cubicBezTo>
                    <a:pt x="13100" y="200"/>
                    <a:pt x="12900" y="0"/>
                    <a:pt x="126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73"/>
            <p:cNvSpPr/>
            <p:nvPr/>
          </p:nvSpPr>
          <p:spPr>
            <a:xfrm>
              <a:off x="6130050" y="3592200"/>
              <a:ext cx="66125" cy="69425"/>
            </a:xfrm>
            <a:custGeom>
              <a:avLst/>
              <a:gdLst/>
              <a:ahLst/>
              <a:cxnLst/>
              <a:rect l="l" t="t" r="r" b="b"/>
              <a:pathLst>
                <a:path w="2645" h="2777" extrusionOk="0">
                  <a:moveTo>
                    <a:pt x="1963" y="0"/>
                  </a:moveTo>
                  <a:lnTo>
                    <a:pt x="1" y="1991"/>
                  </a:lnTo>
                  <a:cubicBezTo>
                    <a:pt x="346" y="2162"/>
                    <a:pt x="630" y="2439"/>
                    <a:pt x="811" y="2777"/>
                  </a:cubicBezTo>
                  <a:lnTo>
                    <a:pt x="2644" y="943"/>
                  </a:lnTo>
                  <a:cubicBezTo>
                    <a:pt x="2325" y="712"/>
                    <a:pt x="2084" y="384"/>
                    <a:pt x="19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73"/>
            <p:cNvSpPr/>
            <p:nvPr/>
          </p:nvSpPr>
          <p:spPr>
            <a:xfrm>
              <a:off x="6086250" y="3659525"/>
              <a:ext cx="47050" cy="47100"/>
            </a:xfrm>
            <a:custGeom>
              <a:avLst/>
              <a:gdLst/>
              <a:ahLst/>
              <a:cxnLst/>
              <a:rect l="l" t="t" r="r" b="b"/>
              <a:pathLst>
                <a:path w="1882" h="1884" extrusionOk="0">
                  <a:moveTo>
                    <a:pt x="941" y="0"/>
                  </a:moveTo>
                  <a:cubicBezTo>
                    <a:pt x="422" y="0"/>
                    <a:pt x="0" y="422"/>
                    <a:pt x="0" y="941"/>
                  </a:cubicBezTo>
                  <a:cubicBezTo>
                    <a:pt x="0" y="1460"/>
                    <a:pt x="422" y="1884"/>
                    <a:pt x="941" y="1884"/>
                  </a:cubicBezTo>
                  <a:cubicBezTo>
                    <a:pt x="1460" y="1884"/>
                    <a:pt x="1882" y="1460"/>
                    <a:pt x="1882" y="941"/>
                  </a:cubicBezTo>
                  <a:cubicBezTo>
                    <a:pt x="1882" y="422"/>
                    <a:pt x="1460" y="0"/>
                    <a:pt x="9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3"/>
            <p:cNvSpPr/>
            <p:nvPr/>
          </p:nvSpPr>
          <p:spPr>
            <a:xfrm>
              <a:off x="6130300" y="3703575"/>
              <a:ext cx="141775" cy="79675"/>
            </a:xfrm>
            <a:custGeom>
              <a:avLst/>
              <a:gdLst/>
              <a:ahLst/>
              <a:cxnLst/>
              <a:rect l="l" t="t" r="r" b="b"/>
              <a:pathLst>
                <a:path w="5671" h="3187" extrusionOk="0">
                  <a:moveTo>
                    <a:pt x="817" y="0"/>
                  </a:moveTo>
                  <a:cubicBezTo>
                    <a:pt x="641" y="353"/>
                    <a:pt x="353" y="641"/>
                    <a:pt x="0" y="820"/>
                  </a:cubicBezTo>
                  <a:lnTo>
                    <a:pt x="1665" y="2484"/>
                  </a:lnTo>
                  <a:cubicBezTo>
                    <a:pt x="1463" y="2686"/>
                    <a:pt x="1296" y="2925"/>
                    <a:pt x="1172" y="3187"/>
                  </a:cubicBezTo>
                  <a:lnTo>
                    <a:pt x="5670" y="3187"/>
                  </a:lnTo>
                  <a:cubicBezTo>
                    <a:pt x="5260" y="2309"/>
                    <a:pt x="4342" y="1760"/>
                    <a:pt x="3400" y="1760"/>
                  </a:cubicBezTo>
                  <a:cubicBezTo>
                    <a:pt x="3161" y="1760"/>
                    <a:pt x="2921" y="1796"/>
                    <a:pt x="2686" y="1870"/>
                  </a:cubicBezTo>
                  <a:lnTo>
                    <a:pt x="8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73"/>
            <p:cNvSpPr/>
            <p:nvPr/>
          </p:nvSpPr>
          <p:spPr>
            <a:xfrm>
              <a:off x="6248475" y="3505575"/>
              <a:ext cx="123725" cy="51575"/>
            </a:xfrm>
            <a:custGeom>
              <a:avLst/>
              <a:gdLst/>
              <a:ahLst/>
              <a:cxnLst/>
              <a:rect l="l" t="t" r="r" b="b"/>
              <a:pathLst>
                <a:path w="4949" h="2063" extrusionOk="0">
                  <a:moveTo>
                    <a:pt x="1881" y="1"/>
                  </a:moveTo>
                  <a:cubicBezTo>
                    <a:pt x="1779" y="1"/>
                    <a:pt x="1679" y="36"/>
                    <a:pt x="1598" y="101"/>
                  </a:cubicBezTo>
                  <a:lnTo>
                    <a:pt x="0" y="1398"/>
                  </a:lnTo>
                  <a:cubicBezTo>
                    <a:pt x="250" y="1567"/>
                    <a:pt x="457" y="1796"/>
                    <a:pt x="600" y="2063"/>
                  </a:cubicBezTo>
                  <a:lnTo>
                    <a:pt x="2038" y="894"/>
                  </a:lnTo>
                  <a:lnTo>
                    <a:pt x="4503" y="894"/>
                  </a:lnTo>
                  <a:cubicBezTo>
                    <a:pt x="4748" y="894"/>
                    <a:pt x="4948" y="696"/>
                    <a:pt x="4948" y="448"/>
                  </a:cubicBezTo>
                  <a:cubicBezTo>
                    <a:pt x="4948" y="201"/>
                    <a:pt x="4748" y="1"/>
                    <a:pt x="45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73"/>
            <p:cNvSpPr/>
            <p:nvPr/>
          </p:nvSpPr>
          <p:spPr>
            <a:xfrm>
              <a:off x="6250975" y="3597325"/>
              <a:ext cx="121225" cy="50425"/>
            </a:xfrm>
            <a:custGeom>
              <a:avLst/>
              <a:gdLst/>
              <a:ahLst/>
              <a:cxnLst/>
              <a:rect l="l" t="t" r="r" b="b"/>
              <a:pathLst>
                <a:path w="4849" h="2017" extrusionOk="0">
                  <a:moveTo>
                    <a:pt x="553" y="0"/>
                  </a:moveTo>
                  <a:cubicBezTo>
                    <a:pt x="429" y="276"/>
                    <a:pt x="238" y="517"/>
                    <a:pt x="0" y="702"/>
                  </a:cubicBezTo>
                  <a:lnTo>
                    <a:pt x="1498" y="1917"/>
                  </a:lnTo>
                  <a:cubicBezTo>
                    <a:pt x="1579" y="1981"/>
                    <a:pt x="1679" y="2017"/>
                    <a:pt x="1781" y="2017"/>
                  </a:cubicBezTo>
                  <a:lnTo>
                    <a:pt x="4403" y="2017"/>
                  </a:lnTo>
                  <a:cubicBezTo>
                    <a:pt x="4648" y="2017"/>
                    <a:pt x="4848" y="1817"/>
                    <a:pt x="4848" y="1572"/>
                  </a:cubicBezTo>
                  <a:cubicBezTo>
                    <a:pt x="4848" y="1324"/>
                    <a:pt x="4648" y="1124"/>
                    <a:pt x="4403" y="1124"/>
                  </a:cubicBezTo>
                  <a:lnTo>
                    <a:pt x="1938" y="1124"/>
                  </a:lnTo>
                  <a:lnTo>
                    <a:pt x="5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3"/>
            <p:cNvSpPr/>
            <p:nvPr/>
          </p:nvSpPr>
          <p:spPr>
            <a:xfrm>
              <a:off x="6199425" y="3555050"/>
              <a:ext cx="47050" cy="47100"/>
            </a:xfrm>
            <a:custGeom>
              <a:avLst/>
              <a:gdLst/>
              <a:ahLst/>
              <a:cxnLst/>
              <a:rect l="l" t="t" r="r" b="b"/>
              <a:pathLst>
                <a:path w="1882" h="1884" extrusionOk="0">
                  <a:moveTo>
                    <a:pt x="941" y="0"/>
                  </a:moveTo>
                  <a:cubicBezTo>
                    <a:pt x="422" y="0"/>
                    <a:pt x="0" y="424"/>
                    <a:pt x="0" y="943"/>
                  </a:cubicBezTo>
                  <a:cubicBezTo>
                    <a:pt x="0" y="1462"/>
                    <a:pt x="422" y="1884"/>
                    <a:pt x="941" y="1884"/>
                  </a:cubicBezTo>
                  <a:cubicBezTo>
                    <a:pt x="1460" y="1884"/>
                    <a:pt x="1881" y="1462"/>
                    <a:pt x="1881" y="943"/>
                  </a:cubicBezTo>
                  <a:cubicBezTo>
                    <a:pt x="1881" y="424"/>
                    <a:pt x="1460" y="0"/>
                    <a:pt x="9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73"/>
          <p:cNvGrpSpPr/>
          <p:nvPr/>
        </p:nvGrpSpPr>
        <p:grpSpPr>
          <a:xfrm>
            <a:off x="7703052" y="3498800"/>
            <a:ext cx="381025" cy="343025"/>
            <a:chOff x="6791025" y="3476350"/>
            <a:chExt cx="381025" cy="343025"/>
          </a:xfrm>
        </p:grpSpPr>
        <p:sp>
          <p:nvSpPr>
            <p:cNvPr id="1295" name="Google Shape;1295;p73"/>
            <p:cNvSpPr/>
            <p:nvPr/>
          </p:nvSpPr>
          <p:spPr>
            <a:xfrm>
              <a:off x="6805900" y="3702275"/>
              <a:ext cx="351250" cy="117100"/>
            </a:xfrm>
            <a:custGeom>
              <a:avLst/>
              <a:gdLst/>
              <a:ahLst/>
              <a:cxnLst/>
              <a:rect l="l" t="t" r="r" b="b"/>
              <a:pathLst>
                <a:path w="14050" h="4684" extrusionOk="0">
                  <a:moveTo>
                    <a:pt x="1" y="0"/>
                  </a:moveTo>
                  <a:lnTo>
                    <a:pt x="1" y="2631"/>
                  </a:lnTo>
                  <a:cubicBezTo>
                    <a:pt x="1" y="2746"/>
                    <a:pt x="46" y="2858"/>
                    <a:pt x="127" y="2941"/>
                  </a:cubicBezTo>
                  <a:lnTo>
                    <a:pt x="1680" y="4548"/>
                  </a:lnTo>
                  <a:cubicBezTo>
                    <a:pt x="1765" y="4634"/>
                    <a:pt x="1880" y="4684"/>
                    <a:pt x="2001" y="4684"/>
                  </a:cubicBezTo>
                  <a:lnTo>
                    <a:pt x="4399" y="4684"/>
                  </a:lnTo>
                  <a:cubicBezTo>
                    <a:pt x="4513" y="4684"/>
                    <a:pt x="4623" y="4639"/>
                    <a:pt x="4706" y="4560"/>
                  </a:cubicBezTo>
                  <a:lnTo>
                    <a:pt x="6261" y="3072"/>
                  </a:lnTo>
                  <a:cubicBezTo>
                    <a:pt x="6349" y="2988"/>
                    <a:pt x="6399" y="2872"/>
                    <a:pt x="6399" y="2750"/>
                  </a:cubicBezTo>
                  <a:lnTo>
                    <a:pt x="6399" y="2162"/>
                  </a:lnTo>
                  <a:cubicBezTo>
                    <a:pt x="6399" y="1815"/>
                    <a:pt x="6680" y="1534"/>
                    <a:pt x="7025" y="1534"/>
                  </a:cubicBezTo>
                  <a:cubicBezTo>
                    <a:pt x="7371" y="1534"/>
                    <a:pt x="7652" y="1815"/>
                    <a:pt x="7652" y="2162"/>
                  </a:cubicBezTo>
                  <a:lnTo>
                    <a:pt x="7652" y="2750"/>
                  </a:lnTo>
                  <a:cubicBezTo>
                    <a:pt x="7652" y="2872"/>
                    <a:pt x="7702" y="2988"/>
                    <a:pt x="7790" y="3072"/>
                  </a:cubicBezTo>
                  <a:lnTo>
                    <a:pt x="9345" y="4560"/>
                  </a:lnTo>
                  <a:cubicBezTo>
                    <a:pt x="9428" y="4639"/>
                    <a:pt x="9538" y="4684"/>
                    <a:pt x="9652" y="4684"/>
                  </a:cubicBezTo>
                  <a:lnTo>
                    <a:pt x="12050" y="4684"/>
                  </a:lnTo>
                  <a:cubicBezTo>
                    <a:pt x="12171" y="4684"/>
                    <a:pt x="12285" y="4634"/>
                    <a:pt x="12371" y="4548"/>
                  </a:cubicBezTo>
                  <a:lnTo>
                    <a:pt x="13924" y="2941"/>
                  </a:lnTo>
                  <a:cubicBezTo>
                    <a:pt x="14005" y="2858"/>
                    <a:pt x="14050" y="2746"/>
                    <a:pt x="14050" y="2631"/>
                  </a:cubicBezTo>
                  <a:lnTo>
                    <a:pt x="140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3"/>
            <p:cNvSpPr/>
            <p:nvPr/>
          </p:nvSpPr>
          <p:spPr>
            <a:xfrm>
              <a:off x="6791025" y="3476350"/>
              <a:ext cx="381025" cy="203625"/>
            </a:xfrm>
            <a:custGeom>
              <a:avLst/>
              <a:gdLst/>
              <a:ahLst/>
              <a:cxnLst/>
              <a:rect l="l" t="t" r="r" b="b"/>
              <a:pathLst>
                <a:path w="15241" h="8145" extrusionOk="0">
                  <a:moveTo>
                    <a:pt x="4339" y="0"/>
                  </a:moveTo>
                  <a:cubicBezTo>
                    <a:pt x="3563" y="0"/>
                    <a:pt x="2844" y="453"/>
                    <a:pt x="2508" y="1155"/>
                  </a:cubicBezTo>
                  <a:lnTo>
                    <a:pt x="43" y="6315"/>
                  </a:lnTo>
                  <a:cubicBezTo>
                    <a:pt x="15" y="6375"/>
                    <a:pt x="1" y="6442"/>
                    <a:pt x="1" y="6508"/>
                  </a:cubicBezTo>
                  <a:lnTo>
                    <a:pt x="1" y="7699"/>
                  </a:lnTo>
                  <a:cubicBezTo>
                    <a:pt x="1" y="7944"/>
                    <a:pt x="201" y="8144"/>
                    <a:pt x="446" y="8144"/>
                  </a:cubicBezTo>
                  <a:lnTo>
                    <a:pt x="14793" y="8144"/>
                  </a:lnTo>
                  <a:cubicBezTo>
                    <a:pt x="15040" y="8144"/>
                    <a:pt x="15240" y="7944"/>
                    <a:pt x="15240" y="7699"/>
                  </a:cubicBezTo>
                  <a:cubicBezTo>
                    <a:pt x="15240" y="7699"/>
                    <a:pt x="15240" y="6503"/>
                    <a:pt x="15240" y="6499"/>
                  </a:cubicBezTo>
                  <a:cubicBezTo>
                    <a:pt x="15238" y="6437"/>
                    <a:pt x="15224" y="6373"/>
                    <a:pt x="15197" y="6315"/>
                  </a:cubicBezTo>
                  <a:lnTo>
                    <a:pt x="12733" y="1155"/>
                  </a:lnTo>
                  <a:cubicBezTo>
                    <a:pt x="12397" y="453"/>
                    <a:pt x="11678" y="0"/>
                    <a:pt x="10902" y="0"/>
                  </a:cubicBezTo>
                  <a:cubicBezTo>
                    <a:pt x="10654" y="0"/>
                    <a:pt x="10454" y="200"/>
                    <a:pt x="10454" y="448"/>
                  </a:cubicBezTo>
                  <a:cubicBezTo>
                    <a:pt x="10454" y="693"/>
                    <a:pt x="10654" y="893"/>
                    <a:pt x="10902" y="893"/>
                  </a:cubicBezTo>
                  <a:cubicBezTo>
                    <a:pt x="11335" y="893"/>
                    <a:pt x="11737" y="1148"/>
                    <a:pt x="11926" y="1541"/>
                  </a:cubicBezTo>
                  <a:lnTo>
                    <a:pt x="14085" y="6061"/>
                  </a:lnTo>
                  <a:lnTo>
                    <a:pt x="1155" y="6061"/>
                  </a:lnTo>
                  <a:lnTo>
                    <a:pt x="3315" y="1541"/>
                  </a:lnTo>
                  <a:cubicBezTo>
                    <a:pt x="3503" y="1148"/>
                    <a:pt x="3906" y="893"/>
                    <a:pt x="4339" y="893"/>
                  </a:cubicBezTo>
                  <a:cubicBezTo>
                    <a:pt x="4587" y="893"/>
                    <a:pt x="4787" y="693"/>
                    <a:pt x="4787" y="448"/>
                  </a:cubicBezTo>
                  <a:cubicBezTo>
                    <a:pt x="4787" y="200"/>
                    <a:pt x="4587" y="0"/>
                    <a:pt x="43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 name="Google Shape;1297;p73"/>
          <p:cNvGrpSpPr/>
          <p:nvPr/>
        </p:nvGrpSpPr>
        <p:grpSpPr>
          <a:xfrm>
            <a:off x="1068480" y="4178181"/>
            <a:ext cx="381038" cy="340575"/>
            <a:chOff x="710413" y="4217275"/>
            <a:chExt cx="381038" cy="340575"/>
          </a:xfrm>
        </p:grpSpPr>
        <p:grpSp>
          <p:nvGrpSpPr>
            <p:cNvPr id="1298" name="Google Shape;1298;p73"/>
            <p:cNvGrpSpPr/>
            <p:nvPr/>
          </p:nvGrpSpPr>
          <p:grpSpPr>
            <a:xfrm>
              <a:off x="710425" y="4217275"/>
              <a:ext cx="381025" cy="224650"/>
              <a:chOff x="663150" y="4209925"/>
              <a:chExt cx="381025" cy="224650"/>
            </a:xfrm>
          </p:grpSpPr>
          <p:sp>
            <p:nvSpPr>
              <p:cNvPr id="1299" name="Google Shape;1299;p73"/>
              <p:cNvSpPr/>
              <p:nvPr/>
            </p:nvSpPr>
            <p:spPr>
              <a:xfrm>
                <a:off x="932225" y="4336800"/>
                <a:ext cx="44975" cy="23000"/>
              </a:xfrm>
              <a:custGeom>
                <a:avLst/>
                <a:gdLst/>
                <a:ahLst/>
                <a:cxnLst/>
                <a:rect l="l" t="t" r="r" b="b"/>
                <a:pathLst>
                  <a:path w="1799" h="920" extrusionOk="0">
                    <a:moveTo>
                      <a:pt x="901" y="0"/>
                    </a:moveTo>
                    <a:cubicBezTo>
                      <a:pt x="406" y="0"/>
                      <a:pt x="1" y="403"/>
                      <a:pt x="1" y="900"/>
                    </a:cubicBezTo>
                    <a:lnTo>
                      <a:pt x="1" y="919"/>
                    </a:lnTo>
                    <a:lnTo>
                      <a:pt x="1799" y="919"/>
                    </a:lnTo>
                    <a:lnTo>
                      <a:pt x="1799" y="900"/>
                    </a:lnTo>
                    <a:cubicBezTo>
                      <a:pt x="1799" y="403"/>
                      <a:pt x="1396" y="0"/>
                      <a:pt x="9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3"/>
              <p:cNvSpPr/>
              <p:nvPr/>
            </p:nvSpPr>
            <p:spPr>
              <a:xfrm>
                <a:off x="932225" y="4291500"/>
                <a:ext cx="44975" cy="23000"/>
              </a:xfrm>
              <a:custGeom>
                <a:avLst/>
                <a:gdLst/>
                <a:ahLst/>
                <a:cxnLst/>
                <a:rect l="l" t="t" r="r" b="b"/>
                <a:pathLst>
                  <a:path w="1799" h="920" extrusionOk="0">
                    <a:moveTo>
                      <a:pt x="1" y="0"/>
                    </a:moveTo>
                    <a:lnTo>
                      <a:pt x="1" y="19"/>
                    </a:lnTo>
                    <a:cubicBezTo>
                      <a:pt x="1" y="515"/>
                      <a:pt x="406" y="919"/>
                      <a:pt x="901" y="919"/>
                    </a:cubicBezTo>
                    <a:cubicBezTo>
                      <a:pt x="1396" y="919"/>
                      <a:pt x="1799" y="515"/>
                      <a:pt x="1799" y="19"/>
                    </a:cubicBezTo>
                    <a:lnTo>
                      <a:pt x="179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3"/>
              <p:cNvSpPr/>
              <p:nvPr/>
            </p:nvSpPr>
            <p:spPr>
              <a:xfrm>
                <a:off x="663150" y="4209925"/>
                <a:ext cx="381025" cy="224650"/>
              </a:xfrm>
              <a:custGeom>
                <a:avLst/>
                <a:gdLst/>
                <a:ahLst/>
                <a:cxnLst/>
                <a:rect l="l" t="t" r="r" b="b"/>
                <a:pathLst>
                  <a:path w="15241" h="8986" extrusionOk="0">
                    <a:moveTo>
                      <a:pt x="3242" y="1475"/>
                    </a:moveTo>
                    <a:cubicBezTo>
                      <a:pt x="3487" y="1475"/>
                      <a:pt x="3687" y="1675"/>
                      <a:pt x="3687" y="1923"/>
                    </a:cubicBezTo>
                    <a:cubicBezTo>
                      <a:pt x="3687" y="2168"/>
                      <a:pt x="3487" y="2368"/>
                      <a:pt x="3242" y="2368"/>
                    </a:cubicBezTo>
                    <a:lnTo>
                      <a:pt x="2258" y="2368"/>
                    </a:lnTo>
                    <a:cubicBezTo>
                      <a:pt x="2011" y="2368"/>
                      <a:pt x="1813" y="2168"/>
                      <a:pt x="1813" y="1923"/>
                    </a:cubicBezTo>
                    <a:cubicBezTo>
                      <a:pt x="1813" y="1675"/>
                      <a:pt x="2011" y="1475"/>
                      <a:pt x="2258" y="1475"/>
                    </a:cubicBezTo>
                    <a:close/>
                    <a:moveTo>
                      <a:pt x="6618" y="1475"/>
                    </a:moveTo>
                    <a:cubicBezTo>
                      <a:pt x="6866" y="1475"/>
                      <a:pt x="7064" y="1675"/>
                      <a:pt x="7064" y="1923"/>
                    </a:cubicBezTo>
                    <a:cubicBezTo>
                      <a:pt x="7064" y="2168"/>
                      <a:pt x="6866" y="2368"/>
                      <a:pt x="6618" y="2368"/>
                    </a:cubicBezTo>
                    <a:cubicBezTo>
                      <a:pt x="6371" y="2368"/>
                      <a:pt x="6171" y="2168"/>
                      <a:pt x="6171" y="1923"/>
                    </a:cubicBezTo>
                    <a:cubicBezTo>
                      <a:pt x="6171" y="1675"/>
                      <a:pt x="6371" y="1475"/>
                      <a:pt x="6618" y="1475"/>
                    </a:cubicBezTo>
                    <a:close/>
                    <a:moveTo>
                      <a:pt x="4782" y="3292"/>
                    </a:moveTo>
                    <a:cubicBezTo>
                      <a:pt x="5030" y="3292"/>
                      <a:pt x="5230" y="3492"/>
                      <a:pt x="5230" y="3737"/>
                    </a:cubicBezTo>
                    <a:cubicBezTo>
                      <a:pt x="5230" y="3985"/>
                      <a:pt x="5030" y="4185"/>
                      <a:pt x="4782" y="4185"/>
                    </a:cubicBezTo>
                    <a:lnTo>
                      <a:pt x="2258" y="4185"/>
                    </a:lnTo>
                    <a:cubicBezTo>
                      <a:pt x="2011" y="4185"/>
                      <a:pt x="1813" y="3985"/>
                      <a:pt x="1813" y="3737"/>
                    </a:cubicBezTo>
                    <a:cubicBezTo>
                      <a:pt x="1813" y="3492"/>
                      <a:pt x="2011" y="3292"/>
                      <a:pt x="2258" y="3292"/>
                    </a:cubicBezTo>
                    <a:close/>
                    <a:moveTo>
                      <a:pt x="6618" y="3292"/>
                    </a:moveTo>
                    <a:cubicBezTo>
                      <a:pt x="6866" y="3292"/>
                      <a:pt x="7064" y="3492"/>
                      <a:pt x="7064" y="3737"/>
                    </a:cubicBezTo>
                    <a:cubicBezTo>
                      <a:pt x="7064" y="3985"/>
                      <a:pt x="6866" y="4185"/>
                      <a:pt x="6618" y="4185"/>
                    </a:cubicBezTo>
                    <a:cubicBezTo>
                      <a:pt x="6371" y="4185"/>
                      <a:pt x="6171" y="3985"/>
                      <a:pt x="6171" y="3737"/>
                    </a:cubicBezTo>
                    <a:cubicBezTo>
                      <a:pt x="6171" y="3492"/>
                      <a:pt x="6371" y="3292"/>
                      <a:pt x="6618" y="3292"/>
                    </a:cubicBezTo>
                    <a:close/>
                    <a:moveTo>
                      <a:pt x="3889" y="5078"/>
                    </a:moveTo>
                    <a:cubicBezTo>
                      <a:pt x="4137" y="5078"/>
                      <a:pt x="4337" y="5278"/>
                      <a:pt x="4337" y="5523"/>
                    </a:cubicBezTo>
                    <a:cubicBezTo>
                      <a:pt x="4337" y="5771"/>
                      <a:pt x="4137" y="5971"/>
                      <a:pt x="3889" y="5971"/>
                    </a:cubicBezTo>
                    <a:lnTo>
                      <a:pt x="2258" y="5971"/>
                    </a:lnTo>
                    <a:cubicBezTo>
                      <a:pt x="2011" y="5971"/>
                      <a:pt x="1813" y="5771"/>
                      <a:pt x="1813" y="5523"/>
                    </a:cubicBezTo>
                    <a:cubicBezTo>
                      <a:pt x="1813" y="5278"/>
                      <a:pt x="2011" y="5078"/>
                      <a:pt x="2258" y="5078"/>
                    </a:cubicBezTo>
                    <a:close/>
                    <a:moveTo>
                      <a:pt x="6618" y="5078"/>
                    </a:moveTo>
                    <a:cubicBezTo>
                      <a:pt x="6866" y="5078"/>
                      <a:pt x="7064" y="5278"/>
                      <a:pt x="7064" y="5523"/>
                    </a:cubicBezTo>
                    <a:cubicBezTo>
                      <a:pt x="7064" y="5771"/>
                      <a:pt x="6866" y="5971"/>
                      <a:pt x="6618" y="5971"/>
                    </a:cubicBezTo>
                    <a:cubicBezTo>
                      <a:pt x="6371" y="5971"/>
                      <a:pt x="6171" y="5771"/>
                      <a:pt x="6171" y="5523"/>
                    </a:cubicBezTo>
                    <a:cubicBezTo>
                      <a:pt x="6171" y="5278"/>
                      <a:pt x="6371" y="5078"/>
                      <a:pt x="6618" y="5078"/>
                    </a:cubicBezTo>
                    <a:close/>
                    <a:moveTo>
                      <a:pt x="6618" y="6864"/>
                    </a:moveTo>
                    <a:cubicBezTo>
                      <a:pt x="6866" y="6864"/>
                      <a:pt x="7064" y="7064"/>
                      <a:pt x="7064" y="7309"/>
                    </a:cubicBezTo>
                    <a:cubicBezTo>
                      <a:pt x="7064" y="7556"/>
                      <a:pt x="6866" y="7757"/>
                      <a:pt x="6618" y="7757"/>
                    </a:cubicBezTo>
                    <a:lnTo>
                      <a:pt x="2258" y="7757"/>
                    </a:lnTo>
                    <a:cubicBezTo>
                      <a:pt x="2011" y="7757"/>
                      <a:pt x="1813" y="7556"/>
                      <a:pt x="1813" y="7309"/>
                    </a:cubicBezTo>
                    <a:cubicBezTo>
                      <a:pt x="1813" y="7064"/>
                      <a:pt x="2011" y="6864"/>
                      <a:pt x="2258" y="6864"/>
                    </a:cubicBezTo>
                    <a:close/>
                    <a:moveTo>
                      <a:pt x="13009" y="1489"/>
                    </a:moveTo>
                    <a:cubicBezTo>
                      <a:pt x="13257" y="1489"/>
                      <a:pt x="13455" y="1689"/>
                      <a:pt x="13455" y="1937"/>
                    </a:cubicBezTo>
                    <a:lnTo>
                      <a:pt x="13455" y="3282"/>
                    </a:lnTo>
                    <a:cubicBezTo>
                      <a:pt x="13455" y="3818"/>
                      <a:pt x="13219" y="4299"/>
                      <a:pt x="12845" y="4628"/>
                    </a:cubicBezTo>
                    <a:cubicBezTo>
                      <a:pt x="13219" y="4956"/>
                      <a:pt x="13455" y="5437"/>
                      <a:pt x="13455" y="5975"/>
                    </a:cubicBezTo>
                    <a:lnTo>
                      <a:pt x="13455" y="7321"/>
                    </a:lnTo>
                    <a:cubicBezTo>
                      <a:pt x="13455" y="7566"/>
                      <a:pt x="13257" y="7766"/>
                      <a:pt x="13009" y="7766"/>
                    </a:cubicBezTo>
                    <a:cubicBezTo>
                      <a:pt x="12762" y="7766"/>
                      <a:pt x="12562" y="7566"/>
                      <a:pt x="12562" y="7321"/>
                    </a:cubicBezTo>
                    <a:lnTo>
                      <a:pt x="12562" y="6887"/>
                    </a:lnTo>
                    <a:lnTo>
                      <a:pt x="10764" y="6887"/>
                    </a:lnTo>
                    <a:lnTo>
                      <a:pt x="10764" y="7321"/>
                    </a:lnTo>
                    <a:cubicBezTo>
                      <a:pt x="10764" y="7566"/>
                      <a:pt x="10564" y="7766"/>
                      <a:pt x="10319" y="7766"/>
                    </a:cubicBezTo>
                    <a:cubicBezTo>
                      <a:pt x="10071" y="7766"/>
                      <a:pt x="9871" y="7566"/>
                      <a:pt x="9871" y="7321"/>
                    </a:cubicBezTo>
                    <a:lnTo>
                      <a:pt x="9871" y="5975"/>
                    </a:lnTo>
                    <a:cubicBezTo>
                      <a:pt x="9871" y="5437"/>
                      <a:pt x="10107" y="4956"/>
                      <a:pt x="10483" y="4628"/>
                    </a:cubicBezTo>
                    <a:cubicBezTo>
                      <a:pt x="10107" y="4299"/>
                      <a:pt x="9871" y="3818"/>
                      <a:pt x="9871" y="3282"/>
                    </a:cubicBezTo>
                    <a:lnTo>
                      <a:pt x="9871" y="1937"/>
                    </a:lnTo>
                    <a:cubicBezTo>
                      <a:pt x="9871" y="1689"/>
                      <a:pt x="10071" y="1489"/>
                      <a:pt x="10319" y="1489"/>
                    </a:cubicBezTo>
                    <a:cubicBezTo>
                      <a:pt x="10564" y="1489"/>
                      <a:pt x="10764" y="1689"/>
                      <a:pt x="10764" y="1937"/>
                    </a:cubicBezTo>
                    <a:lnTo>
                      <a:pt x="10764" y="2370"/>
                    </a:lnTo>
                    <a:lnTo>
                      <a:pt x="12562" y="2370"/>
                    </a:lnTo>
                    <a:lnTo>
                      <a:pt x="12562" y="1937"/>
                    </a:lnTo>
                    <a:cubicBezTo>
                      <a:pt x="12562" y="1689"/>
                      <a:pt x="12762" y="1489"/>
                      <a:pt x="13009" y="1489"/>
                    </a:cubicBezTo>
                    <a:close/>
                    <a:moveTo>
                      <a:pt x="449" y="1"/>
                    </a:moveTo>
                    <a:cubicBezTo>
                      <a:pt x="201" y="1"/>
                      <a:pt x="1" y="201"/>
                      <a:pt x="1" y="449"/>
                    </a:cubicBezTo>
                    <a:lnTo>
                      <a:pt x="1" y="8985"/>
                    </a:lnTo>
                    <a:lnTo>
                      <a:pt x="15241" y="8985"/>
                    </a:lnTo>
                    <a:lnTo>
                      <a:pt x="15241" y="449"/>
                    </a:lnTo>
                    <a:cubicBezTo>
                      <a:pt x="15241" y="201"/>
                      <a:pt x="15043" y="1"/>
                      <a:pt x="147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2" name="Google Shape;1302;p73"/>
            <p:cNvSpPr/>
            <p:nvPr/>
          </p:nvSpPr>
          <p:spPr>
            <a:xfrm>
              <a:off x="710413" y="4456875"/>
              <a:ext cx="381025" cy="100975"/>
            </a:xfrm>
            <a:custGeom>
              <a:avLst/>
              <a:gdLst/>
              <a:ahLst/>
              <a:cxnLst/>
              <a:rect l="l" t="t" r="r" b="b"/>
              <a:pathLst>
                <a:path w="15241" h="4039" extrusionOk="0">
                  <a:moveTo>
                    <a:pt x="1" y="0"/>
                  </a:moveTo>
                  <a:lnTo>
                    <a:pt x="1" y="1367"/>
                  </a:lnTo>
                  <a:cubicBezTo>
                    <a:pt x="1" y="1615"/>
                    <a:pt x="201" y="1815"/>
                    <a:pt x="449" y="1815"/>
                  </a:cubicBezTo>
                  <a:lnTo>
                    <a:pt x="6556" y="1815"/>
                  </a:lnTo>
                  <a:lnTo>
                    <a:pt x="6556" y="3146"/>
                  </a:lnTo>
                  <a:lnTo>
                    <a:pt x="5961" y="3146"/>
                  </a:lnTo>
                  <a:cubicBezTo>
                    <a:pt x="5716" y="3146"/>
                    <a:pt x="5516" y="3346"/>
                    <a:pt x="5516" y="3591"/>
                  </a:cubicBezTo>
                  <a:cubicBezTo>
                    <a:pt x="5516" y="3839"/>
                    <a:pt x="5716" y="4039"/>
                    <a:pt x="5961" y="4039"/>
                  </a:cubicBezTo>
                  <a:lnTo>
                    <a:pt x="9299" y="4039"/>
                  </a:lnTo>
                  <a:cubicBezTo>
                    <a:pt x="9547" y="4039"/>
                    <a:pt x="9747" y="3839"/>
                    <a:pt x="9747" y="3591"/>
                  </a:cubicBezTo>
                  <a:cubicBezTo>
                    <a:pt x="9747" y="3346"/>
                    <a:pt x="9547" y="3146"/>
                    <a:pt x="9299" y="3146"/>
                  </a:cubicBezTo>
                  <a:lnTo>
                    <a:pt x="8687" y="3146"/>
                  </a:lnTo>
                  <a:lnTo>
                    <a:pt x="8687" y="1815"/>
                  </a:lnTo>
                  <a:lnTo>
                    <a:pt x="14795" y="1815"/>
                  </a:lnTo>
                  <a:cubicBezTo>
                    <a:pt x="15043" y="1815"/>
                    <a:pt x="15241" y="1615"/>
                    <a:pt x="15241" y="1367"/>
                  </a:cubicBezTo>
                  <a:lnTo>
                    <a:pt x="152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73"/>
          <p:cNvGrpSpPr/>
          <p:nvPr/>
        </p:nvGrpSpPr>
        <p:grpSpPr>
          <a:xfrm>
            <a:off x="1790074" y="4219956"/>
            <a:ext cx="381025" cy="257025"/>
            <a:chOff x="1369300" y="4167425"/>
            <a:chExt cx="381025" cy="257025"/>
          </a:xfrm>
        </p:grpSpPr>
        <p:sp>
          <p:nvSpPr>
            <p:cNvPr id="1304" name="Google Shape;1304;p73"/>
            <p:cNvSpPr/>
            <p:nvPr/>
          </p:nvSpPr>
          <p:spPr>
            <a:xfrm>
              <a:off x="1435850" y="4331550"/>
              <a:ext cx="52850" cy="33375"/>
            </a:xfrm>
            <a:custGeom>
              <a:avLst/>
              <a:gdLst/>
              <a:ahLst/>
              <a:cxnLst/>
              <a:rect l="l" t="t" r="r" b="b"/>
              <a:pathLst>
                <a:path w="2114" h="1335" extrusionOk="0">
                  <a:moveTo>
                    <a:pt x="1056" y="1"/>
                  </a:moveTo>
                  <a:cubicBezTo>
                    <a:pt x="475" y="1"/>
                    <a:pt x="1" y="475"/>
                    <a:pt x="1" y="1056"/>
                  </a:cubicBezTo>
                  <a:lnTo>
                    <a:pt x="1" y="1334"/>
                  </a:lnTo>
                  <a:lnTo>
                    <a:pt x="2113" y="1334"/>
                  </a:lnTo>
                  <a:lnTo>
                    <a:pt x="2113" y="1056"/>
                  </a:lnTo>
                  <a:cubicBezTo>
                    <a:pt x="2113" y="475"/>
                    <a:pt x="1639" y="1"/>
                    <a:pt x="1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3"/>
            <p:cNvSpPr/>
            <p:nvPr/>
          </p:nvSpPr>
          <p:spPr>
            <a:xfrm>
              <a:off x="1552725" y="4312750"/>
              <a:ext cx="22350" cy="38725"/>
            </a:xfrm>
            <a:custGeom>
              <a:avLst/>
              <a:gdLst/>
              <a:ahLst/>
              <a:cxnLst/>
              <a:rect l="l" t="t" r="r" b="b"/>
              <a:pathLst>
                <a:path w="894" h="1549" extrusionOk="0">
                  <a:moveTo>
                    <a:pt x="446" y="0"/>
                  </a:moveTo>
                  <a:cubicBezTo>
                    <a:pt x="188" y="512"/>
                    <a:pt x="3" y="960"/>
                    <a:pt x="0" y="1103"/>
                  </a:cubicBezTo>
                  <a:cubicBezTo>
                    <a:pt x="0" y="1348"/>
                    <a:pt x="200" y="1548"/>
                    <a:pt x="446" y="1548"/>
                  </a:cubicBezTo>
                  <a:cubicBezTo>
                    <a:pt x="693" y="1548"/>
                    <a:pt x="893" y="1348"/>
                    <a:pt x="893" y="1103"/>
                  </a:cubicBezTo>
                  <a:cubicBezTo>
                    <a:pt x="891" y="960"/>
                    <a:pt x="705" y="512"/>
                    <a:pt x="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3"/>
            <p:cNvSpPr/>
            <p:nvPr/>
          </p:nvSpPr>
          <p:spPr>
            <a:xfrm>
              <a:off x="1451100" y="4286900"/>
              <a:ext cx="22350" cy="22350"/>
            </a:xfrm>
            <a:custGeom>
              <a:avLst/>
              <a:gdLst/>
              <a:ahLst/>
              <a:cxnLst/>
              <a:rect l="l" t="t" r="r" b="b"/>
              <a:pathLst>
                <a:path w="894" h="894" extrusionOk="0">
                  <a:moveTo>
                    <a:pt x="446" y="1"/>
                  </a:moveTo>
                  <a:cubicBezTo>
                    <a:pt x="201" y="1"/>
                    <a:pt x="1" y="201"/>
                    <a:pt x="1" y="449"/>
                  </a:cubicBezTo>
                  <a:cubicBezTo>
                    <a:pt x="1" y="694"/>
                    <a:pt x="201" y="894"/>
                    <a:pt x="446" y="894"/>
                  </a:cubicBezTo>
                  <a:cubicBezTo>
                    <a:pt x="693" y="894"/>
                    <a:pt x="893" y="694"/>
                    <a:pt x="893" y="449"/>
                  </a:cubicBezTo>
                  <a:cubicBezTo>
                    <a:pt x="893" y="201"/>
                    <a:pt x="693" y="1"/>
                    <a:pt x="4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3"/>
            <p:cNvSpPr/>
            <p:nvPr/>
          </p:nvSpPr>
          <p:spPr>
            <a:xfrm>
              <a:off x="1369300" y="4234400"/>
              <a:ext cx="381025" cy="190050"/>
            </a:xfrm>
            <a:custGeom>
              <a:avLst/>
              <a:gdLst/>
              <a:ahLst/>
              <a:cxnLst/>
              <a:rect l="l" t="t" r="r" b="b"/>
              <a:pathLst>
                <a:path w="15241" h="7602" extrusionOk="0">
                  <a:moveTo>
                    <a:pt x="13009" y="1208"/>
                  </a:moveTo>
                  <a:cubicBezTo>
                    <a:pt x="13255" y="1208"/>
                    <a:pt x="13455" y="1408"/>
                    <a:pt x="13455" y="1653"/>
                  </a:cubicBezTo>
                  <a:cubicBezTo>
                    <a:pt x="13455" y="1901"/>
                    <a:pt x="13255" y="2101"/>
                    <a:pt x="13009" y="2101"/>
                  </a:cubicBezTo>
                  <a:lnTo>
                    <a:pt x="10402" y="2101"/>
                  </a:lnTo>
                  <a:cubicBezTo>
                    <a:pt x="10154" y="2101"/>
                    <a:pt x="9954" y="1901"/>
                    <a:pt x="9954" y="1653"/>
                  </a:cubicBezTo>
                  <a:cubicBezTo>
                    <a:pt x="9954" y="1408"/>
                    <a:pt x="10154" y="1208"/>
                    <a:pt x="10402" y="1208"/>
                  </a:cubicBezTo>
                  <a:close/>
                  <a:moveTo>
                    <a:pt x="12562" y="3215"/>
                  </a:moveTo>
                  <a:cubicBezTo>
                    <a:pt x="12809" y="3215"/>
                    <a:pt x="13009" y="3413"/>
                    <a:pt x="13009" y="3661"/>
                  </a:cubicBezTo>
                  <a:cubicBezTo>
                    <a:pt x="13009" y="3908"/>
                    <a:pt x="12809" y="4108"/>
                    <a:pt x="12562" y="4108"/>
                  </a:cubicBezTo>
                  <a:lnTo>
                    <a:pt x="10847" y="4108"/>
                  </a:lnTo>
                  <a:cubicBezTo>
                    <a:pt x="10602" y="4108"/>
                    <a:pt x="10402" y="3908"/>
                    <a:pt x="10402" y="3661"/>
                  </a:cubicBezTo>
                  <a:cubicBezTo>
                    <a:pt x="10402" y="3413"/>
                    <a:pt x="10602" y="3215"/>
                    <a:pt x="10847" y="3215"/>
                  </a:cubicBezTo>
                  <a:close/>
                  <a:moveTo>
                    <a:pt x="7783" y="1746"/>
                  </a:moveTo>
                  <a:cubicBezTo>
                    <a:pt x="7942" y="1746"/>
                    <a:pt x="8090" y="1829"/>
                    <a:pt x="8171" y="1970"/>
                  </a:cubicBezTo>
                  <a:cubicBezTo>
                    <a:pt x="8180" y="1984"/>
                    <a:pt x="8402" y="2375"/>
                    <a:pt x="8630" y="2829"/>
                  </a:cubicBezTo>
                  <a:cubicBezTo>
                    <a:pt x="9066" y="3711"/>
                    <a:pt x="9123" y="4044"/>
                    <a:pt x="9123" y="4237"/>
                  </a:cubicBezTo>
                  <a:cubicBezTo>
                    <a:pt x="9123" y="4975"/>
                    <a:pt x="8521" y="5575"/>
                    <a:pt x="7783" y="5575"/>
                  </a:cubicBezTo>
                  <a:cubicBezTo>
                    <a:pt x="7044" y="5575"/>
                    <a:pt x="6444" y="4975"/>
                    <a:pt x="6444" y="4237"/>
                  </a:cubicBezTo>
                  <a:cubicBezTo>
                    <a:pt x="6444" y="4044"/>
                    <a:pt x="6499" y="3711"/>
                    <a:pt x="6937" y="2829"/>
                  </a:cubicBezTo>
                  <a:cubicBezTo>
                    <a:pt x="7163" y="2375"/>
                    <a:pt x="7387" y="1984"/>
                    <a:pt x="7397" y="1970"/>
                  </a:cubicBezTo>
                  <a:cubicBezTo>
                    <a:pt x="7475" y="1829"/>
                    <a:pt x="7623" y="1746"/>
                    <a:pt x="7783" y="1746"/>
                  </a:cubicBezTo>
                  <a:close/>
                  <a:moveTo>
                    <a:pt x="3718" y="1208"/>
                  </a:moveTo>
                  <a:cubicBezTo>
                    <a:pt x="4458" y="1208"/>
                    <a:pt x="5058" y="1808"/>
                    <a:pt x="5058" y="2549"/>
                  </a:cubicBezTo>
                  <a:cubicBezTo>
                    <a:pt x="5058" y="2839"/>
                    <a:pt x="4966" y="3108"/>
                    <a:pt x="4806" y="3327"/>
                  </a:cubicBezTo>
                  <a:cubicBezTo>
                    <a:pt x="5325" y="3677"/>
                    <a:pt x="5668" y="4270"/>
                    <a:pt x="5668" y="4942"/>
                  </a:cubicBezTo>
                  <a:lnTo>
                    <a:pt x="5668" y="5668"/>
                  </a:lnTo>
                  <a:cubicBezTo>
                    <a:pt x="5668" y="5913"/>
                    <a:pt x="5468" y="6113"/>
                    <a:pt x="5220" y="6113"/>
                  </a:cubicBezTo>
                  <a:lnTo>
                    <a:pt x="2218" y="6113"/>
                  </a:lnTo>
                  <a:cubicBezTo>
                    <a:pt x="1970" y="6113"/>
                    <a:pt x="1770" y="5913"/>
                    <a:pt x="1770" y="5668"/>
                  </a:cubicBezTo>
                  <a:lnTo>
                    <a:pt x="1770" y="4942"/>
                  </a:lnTo>
                  <a:cubicBezTo>
                    <a:pt x="1770" y="4270"/>
                    <a:pt x="2113" y="3677"/>
                    <a:pt x="2630" y="3327"/>
                  </a:cubicBezTo>
                  <a:cubicBezTo>
                    <a:pt x="2472" y="3108"/>
                    <a:pt x="2380" y="2839"/>
                    <a:pt x="2380" y="2549"/>
                  </a:cubicBezTo>
                  <a:cubicBezTo>
                    <a:pt x="2380" y="1808"/>
                    <a:pt x="2980" y="1208"/>
                    <a:pt x="3718" y="1208"/>
                  </a:cubicBezTo>
                  <a:close/>
                  <a:moveTo>
                    <a:pt x="13009" y="5220"/>
                  </a:moveTo>
                  <a:cubicBezTo>
                    <a:pt x="13255" y="5220"/>
                    <a:pt x="13455" y="5420"/>
                    <a:pt x="13455" y="5668"/>
                  </a:cubicBezTo>
                  <a:cubicBezTo>
                    <a:pt x="13455" y="5913"/>
                    <a:pt x="13255" y="6113"/>
                    <a:pt x="13009" y="6113"/>
                  </a:cubicBezTo>
                  <a:lnTo>
                    <a:pt x="10402" y="6113"/>
                  </a:lnTo>
                  <a:cubicBezTo>
                    <a:pt x="10154" y="6113"/>
                    <a:pt x="9954" y="5913"/>
                    <a:pt x="9954" y="5668"/>
                  </a:cubicBezTo>
                  <a:cubicBezTo>
                    <a:pt x="9954" y="5420"/>
                    <a:pt x="10154" y="5220"/>
                    <a:pt x="10402" y="5220"/>
                  </a:cubicBezTo>
                  <a:close/>
                  <a:moveTo>
                    <a:pt x="1" y="1"/>
                  </a:moveTo>
                  <a:lnTo>
                    <a:pt x="1" y="7156"/>
                  </a:lnTo>
                  <a:cubicBezTo>
                    <a:pt x="1" y="7401"/>
                    <a:pt x="201" y="7601"/>
                    <a:pt x="448" y="7601"/>
                  </a:cubicBezTo>
                  <a:lnTo>
                    <a:pt x="14795" y="7601"/>
                  </a:lnTo>
                  <a:cubicBezTo>
                    <a:pt x="15040" y="7601"/>
                    <a:pt x="15241" y="7401"/>
                    <a:pt x="15241" y="7156"/>
                  </a:cubicBezTo>
                  <a:lnTo>
                    <a:pt x="1524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3"/>
            <p:cNvSpPr/>
            <p:nvPr/>
          </p:nvSpPr>
          <p:spPr>
            <a:xfrm>
              <a:off x="1369475" y="4167425"/>
              <a:ext cx="380850" cy="44675"/>
            </a:xfrm>
            <a:custGeom>
              <a:avLst/>
              <a:gdLst/>
              <a:ahLst/>
              <a:cxnLst/>
              <a:rect l="l" t="t" r="r" b="b"/>
              <a:pathLst>
                <a:path w="15234" h="1787" extrusionOk="0">
                  <a:moveTo>
                    <a:pt x="449" y="1"/>
                  </a:moveTo>
                  <a:cubicBezTo>
                    <a:pt x="201" y="1"/>
                    <a:pt x="1" y="201"/>
                    <a:pt x="1" y="448"/>
                  </a:cubicBezTo>
                  <a:lnTo>
                    <a:pt x="1" y="1787"/>
                  </a:lnTo>
                  <a:lnTo>
                    <a:pt x="15234" y="1787"/>
                  </a:lnTo>
                  <a:lnTo>
                    <a:pt x="15234" y="448"/>
                  </a:lnTo>
                  <a:cubicBezTo>
                    <a:pt x="15234" y="201"/>
                    <a:pt x="15033" y="1"/>
                    <a:pt x="147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 name="Google Shape;1309;p73"/>
          <p:cNvGrpSpPr/>
          <p:nvPr/>
        </p:nvGrpSpPr>
        <p:grpSpPr>
          <a:xfrm>
            <a:off x="2513895" y="4157956"/>
            <a:ext cx="302675" cy="381025"/>
            <a:chOff x="2184400" y="4167425"/>
            <a:chExt cx="302675" cy="381025"/>
          </a:xfrm>
        </p:grpSpPr>
        <p:sp>
          <p:nvSpPr>
            <p:cNvPr id="1310" name="Google Shape;1310;p73"/>
            <p:cNvSpPr/>
            <p:nvPr/>
          </p:nvSpPr>
          <p:spPr>
            <a:xfrm>
              <a:off x="2251375" y="4414475"/>
              <a:ext cx="168725" cy="67000"/>
            </a:xfrm>
            <a:custGeom>
              <a:avLst/>
              <a:gdLst/>
              <a:ahLst/>
              <a:cxnLst/>
              <a:rect l="l" t="t" r="r" b="b"/>
              <a:pathLst>
                <a:path w="6749" h="2680" extrusionOk="0">
                  <a:moveTo>
                    <a:pt x="3081" y="894"/>
                  </a:moveTo>
                  <a:cubicBezTo>
                    <a:pt x="3329" y="894"/>
                    <a:pt x="3529" y="1094"/>
                    <a:pt x="3529" y="1341"/>
                  </a:cubicBezTo>
                  <a:cubicBezTo>
                    <a:pt x="3529" y="1587"/>
                    <a:pt x="3329" y="1787"/>
                    <a:pt x="3081" y="1787"/>
                  </a:cubicBezTo>
                  <a:lnTo>
                    <a:pt x="1338" y="1787"/>
                  </a:lnTo>
                  <a:cubicBezTo>
                    <a:pt x="1093" y="1787"/>
                    <a:pt x="893" y="1587"/>
                    <a:pt x="893" y="1341"/>
                  </a:cubicBezTo>
                  <a:cubicBezTo>
                    <a:pt x="893" y="1094"/>
                    <a:pt x="1093" y="894"/>
                    <a:pt x="1338" y="894"/>
                  </a:cubicBezTo>
                  <a:close/>
                  <a:moveTo>
                    <a:pt x="5408" y="894"/>
                  </a:moveTo>
                  <a:cubicBezTo>
                    <a:pt x="5656" y="894"/>
                    <a:pt x="5856" y="1094"/>
                    <a:pt x="5856" y="1341"/>
                  </a:cubicBezTo>
                  <a:cubicBezTo>
                    <a:pt x="5856" y="1587"/>
                    <a:pt x="5656" y="1787"/>
                    <a:pt x="5408" y="1787"/>
                  </a:cubicBezTo>
                  <a:lnTo>
                    <a:pt x="4867" y="1787"/>
                  </a:lnTo>
                  <a:cubicBezTo>
                    <a:pt x="4622" y="1787"/>
                    <a:pt x="4422" y="1587"/>
                    <a:pt x="4422" y="1341"/>
                  </a:cubicBezTo>
                  <a:cubicBezTo>
                    <a:pt x="4422" y="1094"/>
                    <a:pt x="4622" y="894"/>
                    <a:pt x="4867" y="894"/>
                  </a:cubicBezTo>
                  <a:close/>
                  <a:moveTo>
                    <a:pt x="0" y="1"/>
                  </a:moveTo>
                  <a:lnTo>
                    <a:pt x="0" y="2680"/>
                  </a:lnTo>
                  <a:lnTo>
                    <a:pt x="6749" y="2680"/>
                  </a:lnTo>
                  <a:lnTo>
                    <a:pt x="67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3"/>
            <p:cNvSpPr/>
            <p:nvPr/>
          </p:nvSpPr>
          <p:spPr>
            <a:xfrm>
              <a:off x="2184400" y="4235475"/>
              <a:ext cx="302675" cy="312975"/>
            </a:xfrm>
            <a:custGeom>
              <a:avLst/>
              <a:gdLst/>
              <a:ahLst/>
              <a:cxnLst/>
              <a:rect l="l" t="t" r="r" b="b"/>
              <a:pathLst>
                <a:path w="12107" h="12519" extrusionOk="0">
                  <a:moveTo>
                    <a:pt x="3708" y="893"/>
                  </a:moveTo>
                  <a:cubicBezTo>
                    <a:pt x="3955" y="893"/>
                    <a:pt x="4156" y="1093"/>
                    <a:pt x="4156" y="1341"/>
                  </a:cubicBezTo>
                  <a:lnTo>
                    <a:pt x="4156" y="1986"/>
                  </a:lnTo>
                  <a:cubicBezTo>
                    <a:pt x="4156" y="2234"/>
                    <a:pt x="4356" y="2434"/>
                    <a:pt x="4603" y="2434"/>
                  </a:cubicBezTo>
                  <a:lnTo>
                    <a:pt x="7013" y="2434"/>
                  </a:lnTo>
                  <a:cubicBezTo>
                    <a:pt x="7246" y="2434"/>
                    <a:pt x="7432" y="2246"/>
                    <a:pt x="7432" y="2015"/>
                  </a:cubicBezTo>
                  <a:lnTo>
                    <a:pt x="7432" y="1741"/>
                  </a:lnTo>
                  <a:cubicBezTo>
                    <a:pt x="7432" y="1496"/>
                    <a:pt x="7632" y="1296"/>
                    <a:pt x="7880" y="1296"/>
                  </a:cubicBezTo>
                  <a:cubicBezTo>
                    <a:pt x="8127" y="1296"/>
                    <a:pt x="8325" y="1496"/>
                    <a:pt x="8325" y="1741"/>
                  </a:cubicBezTo>
                  <a:lnTo>
                    <a:pt x="8325" y="2015"/>
                  </a:lnTo>
                  <a:cubicBezTo>
                    <a:pt x="8325" y="2165"/>
                    <a:pt x="8301" y="2310"/>
                    <a:pt x="8254" y="2446"/>
                  </a:cubicBezTo>
                  <a:cubicBezTo>
                    <a:pt x="8916" y="2527"/>
                    <a:pt x="9430" y="3091"/>
                    <a:pt x="9430" y="3777"/>
                  </a:cubicBezTo>
                  <a:cubicBezTo>
                    <a:pt x="9430" y="4515"/>
                    <a:pt x="8827" y="5118"/>
                    <a:pt x="8089" y="5118"/>
                  </a:cubicBezTo>
                  <a:lnTo>
                    <a:pt x="6594" y="5118"/>
                  </a:lnTo>
                  <a:lnTo>
                    <a:pt x="6594" y="5522"/>
                  </a:lnTo>
                  <a:cubicBezTo>
                    <a:pt x="6594" y="5934"/>
                    <a:pt x="6927" y="6268"/>
                    <a:pt x="7339" y="6268"/>
                  </a:cubicBezTo>
                  <a:lnTo>
                    <a:pt x="9873" y="6268"/>
                  </a:lnTo>
                  <a:cubicBezTo>
                    <a:pt x="10120" y="6268"/>
                    <a:pt x="10320" y="6468"/>
                    <a:pt x="10320" y="6715"/>
                  </a:cubicBezTo>
                  <a:lnTo>
                    <a:pt x="10320" y="10287"/>
                  </a:lnTo>
                  <a:cubicBezTo>
                    <a:pt x="10320" y="10533"/>
                    <a:pt x="10120" y="10733"/>
                    <a:pt x="9873" y="10733"/>
                  </a:cubicBezTo>
                  <a:lnTo>
                    <a:pt x="2231" y="10733"/>
                  </a:lnTo>
                  <a:cubicBezTo>
                    <a:pt x="1986" y="10733"/>
                    <a:pt x="1786" y="10533"/>
                    <a:pt x="1786" y="10287"/>
                  </a:cubicBezTo>
                  <a:lnTo>
                    <a:pt x="1786" y="6715"/>
                  </a:lnTo>
                  <a:cubicBezTo>
                    <a:pt x="1786" y="6468"/>
                    <a:pt x="1986" y="6268"/>
                    <a:pt x="2231" y="6268"/>
                  </a:cubicBezTo>
                  <a:lnTo>
                    <a:pt x="3905" y="6268"/>
                  </a:lnTo>
                  <a:lnTo>
                    <a:pt x="3905" y="5565"/>
                  </a:lnTo>
                  <a:cubicBezTo>
                    <a:pt x="3905" y="4825"/>
                    <a:pt x="4508" y="4225"/>
                    <a:pt x="5246" y="4225"/>
                  </a:cubicBezTo>
                  <a:lnTo>
                    <a:pt x="5701" y="4225"/>
                  </a:lnTo>
                  <a:lnTo>
                    <a:pt x="5701" y="3748"/>
                  </a:lnTo>
                  <a:cubicBezTo>
                    <a:pt x="5701" y="3601"/>
                    <a:pt x="5727" y="3460"/>
                    <a:pt x="5770" y="3327"/>
                  </a:cubicBezTo>
                  <a:lnTo>
                    <a:pt x="4603" y="3327"/>
                  </a:lnTo>
                  <a:cubicBezTo>
                    <a:pt x="3863" y="3327"/>
                    <a:pt x="3263" y="2727"/>
                    <a:pt x="3263" y="1986"/>
                  </a:cubicBezTo>
                  <a:lnTo>
                    <a:pt x="3263" y="1341"/>
                  </a:lnTo>
                  <a:cubicBezTo>
                    <a:pt x="3263" y="1093"/>
                    <a:pt x="3463" y="893"/>
                    <a:pt x="3708" y="893"/>
                  </a:cubicBezTo>
                  <a:close/>
                  <a:moveTo>
                    <a:pt x="0" y="0"/>
                  </a:moveTo>
                  <a:lnTo>
                    <a:pt x="0" y="12073"/>
                  </a:lnTo>
                  <a:cubicBezTo>
                    <a:pt x="0" y="12318"/>
                    <a:pt x="200" y="12518"/>
                    <a:pt x="446" y="12518"/>
                  </a:cubicBezTo>
                  <a:lnTo>
                    <a:pt x="11659" y="12518"/>
                  </a:lnTo>
                  <a:cubicBezTo>
                    <a:pt x="11906" y="12518"/>
                    <a:pt x="12106" y="12318"/>
                    <a:pt x="12106" y="12073"/>
                  </a:cubicBezTo>
                  <a:lnTo>
                    <a:pt x="12106" y="0"/>
                  </a:lnTo>
                  <a:lnTo>
                    <a:pt x="2722" y="0"/>
                  </a:lnTo>
                  <a:lnTo>
                    <a:pt x="2722" y="284"/>
                  </a:lnTo>
                  <a:cubicBezTo>
                    <a:pt x="2722" y="529"/>
                    <a:pt x="2522" y="729"/>
                    <a:pt x="2274" y="729"/>
                  </a:cubicBezTo>
                  <a:cubicBezTo>
                    <a:pt x="2029" y="729"/>
                    <a:pt x="1829" y="529"/>
                    <a:pt x="1829" y="284"/>
                  </a:cubicBezTo>
                  <a:lnTo>
                    <a:pt x="18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3"/>
            <p:cNvSpPr/>
            <p:nvPr/>
          </p:nvSpPr>
          <p:spPr>
            <a:xfrm>
              <a:off x="2184400" y="4167425"/>
              <a:ext cx="302675" cy="45750"/>
            </a:xfrm>
            <a:custGeom>
              <a:avLst/>
              <a:gdLst/>
              <a:ahLst/>
              <a:cxnLst/>
              <a:rect l="l" t="t" r="r" b="b"/>
              <a:pathLst>
                <a:path w="12107" h="1830" extrusionOk="0">
                  <a:moveTo>
                    <a:pt x="446" y="1"/>
                  </a:moveTo>
                  <a:cubicBezTo>
                    <a:pt x="200" y="1"/>
                    <a:pt x="0" y="201"/>
                    <a:pt x="0" y="448"/>
                  </a:cubicBezTo>
                  <a:lnTo>
                    <a:pt x="0" y="1830"/>
                  </a:lnTo>
                  <a:lnTo>
                    <a:pt x="12106" y="1830"/>
                  </a:lnTo>
                  <a:lnTo>
                    <a:pt x="12106" y="448"/>
                  </a:lnTo>
                  <a:cubicBezTo>
                    <a:pt x="12106" y="201"/>
                    <a:pt x="11906" y="1"/>
                    <a:pt x="116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3"/>
            <p:cNvSpPr/>
            <p:nvPr/>
          </p:nvSpPr>
          <p:spPr>
            <a:xfrm>
              <a:off x="2304350" y="4363400"/>
              <a:ext cx="27100" cy="28775"/>
            </a:xfrm>
            <a:custGeom>
              <a:avLst/>
              <a:gdLst/>
              <a:ahLst/>
              <a:cxnLst/>
              <a:rect l="l" t="t" r="r" b="b"/>
              <a:pathLst>
                <a:path w="1084" h="1151" extrusionOk="0">
                  <a:moveTo>
                    <a:pt x="448" y="1"/>
                  </a:moveTo>
                  <a:cubicBezTo>
                    <a:pt x="200" y="1"/>
                    <a:pt x="0" y="201"/>
                    <a:pt x="0" y="448"/>
                  </a:cubicBezTo>
                  <a:lnTo>
                    <a:pt x="0" y="1151"/>
                  </a:lnTo>
                  <a:lnTo>
                    <a:pt x="1084" y="1151"/>
                  </a:lnTo>
                  <a:cubicBezTo>
                    <a:pt x="970" y="927"/>
                    <a:pt x="903" y="675"/>
                    <a:pt x="903" y="405"/>
                  </a:cubicBezTo>
                  <a:lnTo>
                    <a:pt x="9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3"/>
            <p:cNvSpPr/>
            <p:nvPr/>
          </p:nvSpPr>
          <p:spPr>
            <a:xfrm>
              <a:off x="2349225" y="4318650"/>
              <a:ext cx="48600" cy="22450"/>
            </a:xfrm>
            <a:custGeom>
              <a:avLst/>
              <a:gdLst/>
              <a:ahLst/>
              <a:cxnLst/>
              <a:rect l="l" t="t" r="r" b="b"/>
              <a:pathLst>
                <a:path w="1944" h="898" extrusionOk="0">
                  <a:moveTo>
                    <a:pt x="420" y="0"/>
                  </a:moveTo>
                  <a:cubicBezTo>
                    <a:pt x="189" y="0"/>
                    <a:pt x="1" y="188"/>
                    <a:pt x="1" y="421"/>
                  </a:cubicBezTo>
                  <a:lnTo>
                    <a:pt x="1" y="898"/>
                  </a:lnTo>
                  <a:lnTo>
                    <a:pt x="1496" y="898"/>
                  </a:lnTo>
                  <a:cubicBezTo>
                    <a:pt x="1744" y="898"/>
                    <a:pt x="1944" y="695"/>
                    <a:pt x="1944" y="450"/>
                  </a:cubicBezTo>
                  <a:cubicBezTo>
                    <a:pt x="1944" y="202"/>
                    <a:pt x="1744" y="0"/>
                    <a:pt x="14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 name="Google Shape;1315;p73"/>
          <p:cNvGrpSpPr/>
          <p:nvPr/>
        </p:nvGrpSpPr>
        <p:grpSpPr>
          <a:xfrm>
            <a:off x="3347808" y="4157956"/>
            <a:ext cx="198325" cy="381025"/>
            <a:chOff x="2872325" y="4167425"/>
            <a:chExt cx="198325" cy="381025"/>
          </a:xfrm>
        </p:grpSpPr>
        <p:sp>
          <p:nvSpPr>
            <p:cNvPr id="1316" name="Google Shape;1316;p73"/>
            <p:cNvSpPr/>
            <p:nvPr/>
          </p:nvSpPr>
          <p:spPr>
            <a:xfrm>
              <a:off x="2899900" y="4331025"/>
              <a:ext cx="142475" cy="157825"/>
            </a:xfrm>
            <a:custGeom>
              <a:avLst/>
              <a:gdLst/>
              <a:ahLst/>
              <a:cxnLst/>
              <a:rect l="l" t="t" r="r" b="b"/>
              <a:pathLst>
                <a:path w="5699" h="6313" extrusionOk="0">
                  <a:moveTo>
                    <a:pt x="3448" y="1765"/>
                  </a:moveTo>
                  <a:cubicBezTo>
                    <a:pt x="3696" y="1765"/>
                    <a:pt x="3896" y="1965"/>
                    <a:pt x="3896" y="2210"/>
                  </a:cubicBezTo>
                  <a:cubicBezTo>
                    <a:pt x="3896" y="2458"/>
                    <a:pt x="3696" y="2658"/>
                    <a:pt x="3448" y="2658"/>
                  </a:cubicBezTo>
                  <a:lnTo>
                    <a:pt x="2248" y="2658"/>
                  </a:lnTo>
                  <a:cubicBezTo>
                    <a:pt x="2003" y="2658"/>
                    <a:pt x="1803" y="2458"/>
                    <a:pt x="1803" y="2210"/>
                  </a:cubicBezTo>
                  <a:cubicBezTo>
                    <a:pt x="1803" y="1965"/>
                    <a:pt x="2003" y="1765"/>
                    <a:pt x="2248" y="1765"/>
                  </a:cubicBezTo>
                  <a:close/>
                  <a:moveTo>
                    <a:pt x="3150" y="3553"/>
                  </a:moveTo>
                  <a:cubicBezTo>
                    <a:pt x="3398" y="3553"/>
                    <a:pt x="3598" y="3753"/>
                    <a:pt x="3598" y="3998"/>
                  </a:cubicBezTo>
                  <a:cubicBezTo>
                    <a:pt x="3598" y="4246"/>
                    <a:pt x="3398" y="4446"/>
                    <a:pt x="3150" y="4446"/>
                  </a:cubicBezTo>
                  <a:lnTo>
                    <a:pt x="2546" y="4446"/>
                  </a:lnTo>
                  <a:cubicBezTo>
                    <a:pt x="2300" y="4446"/>
                    <a:pt x="2100" y="4246"/>
                    <a:pt x="2100" y="3998"/>
                  </a:cubicBezTo>
                  <a:cubicBezTo>
                    <a:pt x="2100" y="3753"/>
                    <a:pt x="2300" y="3553"/>
                    <a:pt x="2546" y="3553"/>
                  </a:cubicBezTo>
                  <a:close/>
                  <a:moveTo>
                    <a:pt x="1986" y="0"/>
                  </a:moveTo>
                  <a:cubicBezTo>
                    <a:pt x="1753" y="860"/>
                    <a:pt x="961" y="1496"/>
                    <a:pt x="31" y="1496"/>
                  </a:cubicBezTo>
                  <a:cubicBezTo>
                    <a:pt x="21" y="1496"/>
                    <a:pt x="10" y="1496"/>
                    <a:pt x="0" y="1496"/>
                  </a:cubicBezTo>
                  <a:lnTo>
                    <a:pt x="0" y="6313"/>
                  </a:lnTo>
                  <a:lnTo>
                    <a:pt x="3672" y="6313"/>
                  </a:lnTo>
                  <a:cubicBezTo>
                    <a:pt x="3681" y="5925"/>
                    <a:pt x="3831" y="5472"/>
                    <a:pt x="4181" y="4767"/>
                  </a:cubicBezTo>
                  <a:cubicBezTo>
                    <a:pt x="4381" y="4367"/>
                    <a:pt x="4574" y="4027"/>
                    <a:pt x="4596" y="3991"/>
                  </a:cubicBezTo>
                  <a:cubicBezTo>
                    <a:pt x="4822" y="3598"/>
                    <a:pt x="5243" y="3353"/>
                    <a:pt x="5698" y="3353"/>
                  </a:cubicBezTo>
                  <a:lnTo>
                    <a:pt x="56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3"/>
            <p:cNvSpPr/>
            <p:nvPr/>
          </p:nvSpPr>
          <p:spPr>
            <a:xfrm>
              <a:off x="2877575" y="4167425"/>
              <a:ext cx="52100" cy="59625"/>
            </a:xfrm>
            <a:custGeom>
              <a:avLst/>
              <a:gdLst/>
              <a:ahLst/>
              <a:cxnLst/>
              <a:rect l="l" t="t" r="r" b="b"/>
              <a:pathLst>
                <a:path w="2084" h="2385" extrusionOk="0">
                  <a:moveTo>
                    <a:pt x="445" y="1"/>
                  </a:moveTo>
                  <a:cubicBezTo>
                    <a:pt x="200" y="1"/>
                    <a:pt x="0" y="201"/>
                    <a:pt x="0" y="448"/>
                  </a:cubicBezTo>
                  <a:lnTo>
                    <a:pt x="0" y="1937"/>
                  </a:lnTo>
                  <a:cubicBezTo>
                    <a:pt x="0" y="2184"/>
                    <a:pt x="200" y="2384"/>
                    <a:pt x="445" y="2384"/>
                  </a:cubicBezTo>
                  <a:lnTo>
                    <a:pt x="2084" y="2384"/>
                  </a:lnTo>
                  <a:lnTo>
                    <a:pt x="20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3"/>
            <p:cNvSpPr/>
            <p:nvPr/>
          </p:nvSpPr>
          <p:spPr>
            <a:xfrm>
              <a:off x="3012575" y="4167425"/>
              <a:ext cx="52125" cy="59625"/>
            </a:xfrm>
            <a:custGeom>
              <a:avLst/>
              <a:gdLst/>
              <a:ahLst/>
              <a:cxnLst/>
              <a:rect l="l" t="t" r="r" b="b"/>
              <a:pathLst>
                <a:path w="2085" h="2385" extrusionOk="0">
                  <a:moveTo>
                    <a:pt x="1" y="1"/>
                  </a:moveTo>
                  <a:lnTo>
                    <a:pt x="1" y="2384"/>
                  </a:lnTo>
                  <a:lnTo>
                    <a:pt x="1639" y="2384"/>
                  </a:lnTo>
                  <a:cubicBezTo>
                    <a:pt x="1884" y="2384"/>
                    <a:pt x="2084" y="2184"/>
                    <a:pt x="2084" y="1937"/>
                  </a:cubicBezTo>
                  <a:lnTo>
                    <a:pt x="2084" y="448"/>
                  </a:lnTo>
                  <a:cubicBezTo>
                    <a:pt x="2084" y="201"/>
                    <a:pt x="1884" y="1"/>
                    <a:pt x="16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3"/>
            <p:cNvSpPr/>
            <p:nvPr/>
          </p:nvSpPr>
          <p:spPr>
            <a:xfrm>
              <a:off x="2951975" y="4167425"/>
              <a:ext cx="38300" cy="59625"/>
            </a:xfrm>
            <a:custGeom>
              <a:avLst/>
              <a:gdLst/>
              <a:ahLst/>
              <a:cxnLst/>
              <a:rect l="l" t="t" r="r" b="b"/>
              <a:pathLst>
                <a:path w="1532" h="2385" extrusionOk="0">
                  <a:moveTo>
                    <a:pt x="1" y="1"/>
                  </a:moveTo>
                  <a:lnTo>
                    <a:pt x="1" y="2384"/>
                  </a:lnTo>
                  <a:lnTo>
                    <a:pt x="1532" y="2384"/>
                  </a:lnTo>
                  <a:lnTo>
                    <a:pt x="15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3"/>
            <p:cNvSpPr/>
            <p:nvPr/>
          </p:nvSpPr>
          <p:spPr>
            <a:xfrm>
              <a:off x="2872325" y="4265125"/>
              <a:ext cx="56650" cy="80975"/>
            </a:xfrm>
            <a:custGeom>
              <a:avLst/>
              <a:gdLst/>
              <a:ahLst/>
              <a:cxnLst/>
              <a:rect l="l" t="t" r="r" b="b"/>
              <a:pathLst>
                <a:path w="2266" h="3239" extrusionOk="0">
                  <a:moveTo>
                    <a:pt x="1134" y="0"/>
                  </a:moveTo>
                  <a:cubicBezTo>
                    <a:pt x="998" y="0"/>
                    <a:pt x="872" y="72"/>
                    <a:pt x="805" y="188"/>
                  </a:cubicBezTo>
                  <a:cubicBezTo>
                    <a:pt x="798" y="203"/>
                    <a:pt x="610" y="531"/>
                    <a:pt x="417" y="917"/>
                  </a:cubicBezTo>
                  <a:cubicBezTo>
                    <a:pt x="48" y="1660"/>
                    <a:pt x="1" y="1943"/>
                    <a:pt x="1" y="2105"/>
                  </a:cubicBezTo>
                  <a:cubicBezTo>
                    <a:pt x="1" y="2729"/>
                    <a:pt x="508" y="3239"/>
                    <a:pt x="1134" y="3239"/>
                  </a:cubicBezTo>
                  <a:cubicBezTo>
                    <a:pt x="1758" y="3239"/>
                    <a:pt x="2265" y="2729"/>
                    <a:pt x="2265" y="2105"/>
                  </a:cubicBezTo>
                  <a:cubicBezTo>
                    <a:pt x="2265" y="1943"/>
                    <a:pt x="2217" y="1660"/>
                    <a:pt x="1848" y="917"/>
                  </a:cubicBezTo>
                  <a:cubicBezTo>
                    <a:pt x="1658" y="531"/>
                    <a:pt x="1467" y="203"/>
                    <a:pt x="1460" y="188"/>
                  </a:cubicBezTo>
                  <a:cubicBezTo>
                    <a:pt x="1394" y="72"/>
                    <a:pt x="1267" y="0"/>
                    <a:pt x="1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3"/>
            <p:cNvSpPr/>
            <p:nvPr/>
          </p:nvSpPr>
          <p:spPr>
            <a:xfrm>
              <a:off x="2903700" y="4511150"/>
              <a:ext cx="117050" cy="37300"/>
            </a:xfrm>
            <a:custGeom>
              <a:avLst/>
              <a:gdLst/>
              <a:ahLst/>
              <a:cxnLst/>
              <a:rect l="l" t="t" r="r" b="b"/>
              <a:pathLst>
                <a:path w="4682" h="1492" extrusionOk="0">
                  <a:moveTo>
                    <a:pt x="0" y="1"/>
                  </a:moveTo>
                  <a:cubicBezTo>
                    <a:pt x="336" y="872"/>
                    <a:pt x="1179" y="1491"/>
                    <a:pt x="2167" y="1491"/>
                  </a:cubicBezTo>
                  <a:lnTo>
                    <a:pt x="3227" y="1491"/>
                  </a:lnTo>
                  <a:cubicBezTo>
                    <a:pt x="3770" y="1491"/>
                    <a:pt x="4277" y="1303"/>
                    <a:pt x="4682" y="979"/>
                  </a:cubicBezTo>
                  <a:cubicBezTo>
                    <a:pt x="4253" y="777"/>
                    <a:pt x="3908" y="429"/>
                    <a:pt x="3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3"/>
            <p:cNvSpPr/>
            <p:nvPr/>
          </p:nvSpPr>
          <p:spPr>
            <a:xfrm>
              <a:off x="2919950" y="4249350"/>
              <a:ext cx="122425" cy="23350"/>
            </a:xfrm>
            <a:custGeom>
              <a:avLst/>
              <a:gdLst/>
              <a:ahLst/>
              <a:cxnLst/>
              <a:rect l="l" t="t" r="r" b="b"/>
              <a:pathLst>
                <a:path w="4897" h="934" extrusionOk="0">
                  <a:moveTo>
                    <a:pt x="1" y="0"/>
                  </a:moveTo>
                  <a:cubicBezTo>
                    <a:pt x="131" y="100"/>
                    <a:pt x="243" y="227"/>
                    <a:pt x="329" y="374"/>
                  </a:cubicBezTo>
                  <a:cubicBezTo>
                    <a:pt x="339" y="391"/>
                    <a:pt x="389" y="479"/>
                    <a:pt x="460" y="608"/>
                  </a:cubicBezTo>
                  <a:cubicBezTo>
                    <a:pt x="740" y="790"/>
                    <a:pt x="919" y="916"/>
                    <a:pt x="1145" y="916"/>
                  </a:cubicBezTo>
                  <a:cubicBezTo>
                    <a:pt x="1267" y="916"/>
                    <a:pt x="1404" y="880"/>
                    <a:pt x="1577" y="796"/>
                  </a:cubicBezTo>
                  <a:cubicBezTo>
                    <a:pt x="1896" y="681"/>
                    <a:pt x="2291" y="536"/>
                    <a:pt x="2710" y="491"/>
                  </a:cubicBezTo>
                  <a:cubicBezTo>
                    <a:pt x="2773" y="484"/>
                    <a:pt x="2836" y="481"/>
                    <a:pt x="2898" y="481"/>
                  </a:cubicBezTo>
                  <a:cubicBezTo>
                    <a:pt x="3364" y="481"/>
                    <a:pt x="3794" y="664"/>
                    <a:pt x="4118" y="803"/>
                  </a:cubicBezTo>
                  <a:cubicBezTo>
                    <a:pt x="4338" y="918"/>
                    <a:pt x="4494" y="933"/>
                    <a:pt x="4679" y="933"/>
                  </a:cubicBezTo>
                  <a:cubicBezTo>
                    <a:pt x="4746" y="933"/>
                    <a:pt x="4817" y="931"/>
                    <a:pt x="4896" y="931"/>
                  </a:cubicBezTo>
                  <a:lnTo>
                    <a:pt x="48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3"/>
            <p:cNvSpPr/>
            <p:nvPr/>
          </p:nvSpPr>
          <p:spPr>
            <a:xfrm>
              <a:off x="2946025" y="4283650"/>
              <a:ext cx="96350" cy="25075"/>
            </a:xfrm>
            <a:custGeom>
              <a:avLst/>
              <a:gdLst/>
              <a:ahLst/>
              <a:cxnLst/>
              <a:rect l="l" t="t" r="r" b="b"/>
              <a:pathLst>
                <a:path w="3854" h="1003" extrusionOk="0">
                  <a:moveTo>
                    <a:pt x="1852" y="0"/>
                  </a:moveTo>
                  <a:cubicBezTo>
                    <a:pt x="1823" y="0"/>
                    <a:pt x="1794" y="2"/>
                    <a:pt x="1765" y="5"/>
                  </a:cubicBezTo>
                  <a:cubicBezTo>
                    <a:pt x="1453" y="40"/>
                    <a:pt x="1127" y="159"/>
                    <a:pt x="839" y="262"/>
                  </a:cubicBezTo>
                  <a:cubicBezTo>
                    <a:pt x="539" y="371"/>
                    <a:pt x="333" y="452"/>
                    <a:pt x="98" y="452"/>
                  </a:cubicBezTo>
                  <a:cubicBezTo>
                    <a:pt x="66" y="452"/>
                    <a:pt x="34" y="451"/>
                    <a:pt x="0" y="448"/>
                  </a:cubicBezTo>
                  <a:lnTo>
                    <a:pt x="0" y="448"/>
                  </a:lnTo>
                  <a:cubicBezTo>
                    <a:pt x="84" y="655"/>
                    <a:pt x="139" y="836"/>
                    <a:pt x="172" y="1002"/>
                  </a:cubicBezTo>
                  <a:lnTo>
                    <a:pt x="3853" y="1002"/>
                  </a:lnTo>
                  <a:lnTo>
                    <a:pt x="3853" y="452"/>
                  </a:lnTo>
                  <a:cubicBezTo>
                    <a:pt x="3783" y="455"/>
                    <a:pt x="3715" y="457"/>
                    <a:pt x="3647" y="457"/>
                  </a:cubicBezTo>
                  <a:cubicBezTo>
                    <a:pt x="3335" y="457"/>
                    <a:pt x="3043" y="417"/>
                    <a:pt x="2725" y="252"/>
                  </a:cubicBezTo>
                  <a:cubicBezTo>
                    <a:pt x="2459" y="138"/>
                    <a:pt x="2137" y="0"/>
                    <a:pt x="18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3"/>
            <p:cNvSpPr/>
            <p:nvPr/>
          </p:nvSpPr>
          <p:spPr>
            <a:xfrm>
              <a:off x="3014000" y="4437150"/>
              <a:ext cx="56650" cy="81050"/>
            </a:xfrm>
            <a:custGeom>
              <a:avLst/>
              <a:gdLst/>
              <a:ahLst/>
              <a:cxnLst/>
              <a:rect l="l" t="t" r="r" b="b"/>
              <a:pathLst>
                <a:path w="2266" h="3242" extrusionOk="0">
                  <a:moveTo>
                    <a:pt x="1134" y="1"/>
                  </a:moveTo>
                  <a:cubicBezTo>
                    <a:pt x="999" y="1"/>
                    <a:pt x="875" y="75"/>
                    <a:pt x="806" y="191"/>
                  </a:cubicBezTo>
                  <a:cubicBezTo>
                    <a:pt x="799" y="206"/>
                    <a:pt x="610" y="534"/>
                    <a:pt x="418" y="920"/>
                  </a:cubicBezTo>
                  <a:cubicBezTo>
                    <a:pt x="48" y="1663"/>
                    <a:pt x="1" y="1946"/>
                    <a:pt x="1" y="2108"/>
                  </a:cubicBezTo>
                  <a:cubicBezTo>
                    <a:pt x="1" y="2732"/>
                    <a:pt x="508" y="3242"/>
                    <a:pt x="1134" y="3242"/>
                  </a:cubicBezTo>
                  <a:cubicBezTo>
                    <a:pt x="1758" y="3242"/>
                    <a:pt x="2265" y="2732"/>
                    <a:pt x="2265" y="2108"/>
                  </a:cubicBezTo>
                  <a:cubicBezTo>
                    <a:pt x="2265" y="1946"/>
                    <a:pt x="2218" y="1663"/>
                    <a:pt x="1849" y="920"/>
                  </a:cubicBezTo>
                  <a:cubicBezTo>
                    <a:pt x="1658" y="534"/>
                    <a:pt x="1468" y="206"/>
                    <a:pt x="1461" y="191"/>
                  </a:cubicBezTo>
                  <a:cubicBezTo>
                    <a:pt x="1394" y="75"/>
                    <a:pt x="1268" y="1"/>
                    <a:pt x="1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73"/>
          <p:cNvGrpSpPr/>
          <p:nvPr/>
        </p:nvGrpSpPr>
        <p:grpSpPr>
          <a:xfrm>
            <a:off x="4048876" y="4157956"/>
            <a:ext cx="332675" cy="381025"/>
            <a:chOff x="3423050" y="4167425"/>
            <a:chExt cx="332675" cy="381025"/>
          </a:xfrm>
        </p:grpSpPr>
        <p:sp>
          <p:nvSpPr>
            <p:cNvPr id="1326" name="Google Shape;1326;p73"/>
            <p:cNvSpPr/>
            <p:nvPr/>
          </p:nvSpPr>
          <p:spPr>
            <a:xfrm>
              <a:off x="3498000" y="4404300"/>
              <a:ext cx="32625" cy="52350"/>
            </a:xfrm>
            <a:custGeom>
              <a:avLst/>
              <a:gdLst/>
              <a:ahLst/>
              <a:cxnLst/>
              <a:rect l="l" t="t" r="r" b="b"/>
              <a:pathLst>
                <a:path w="1305" h="2094" extrusionOk="0">
                  <a:moveTo>
                    <a:pt x="0" y="1"/>
                  </a:moveTo>
                  <a:lnTo>
                    <a:pt x="0" y="2094"/>
                  </a:lnTo>
                  <a:lnTo>
                    <a:pt x="588" y="2094"/>
                  </a:lnTo>
                  <a:cubicBezTo>
                    <a:pt x="984" y="2094"/>
                    <a:pt x="1305" y="1772"/>
                    <a:pt x="1305" y="1379"/>
                  </a:cubicBezTo>
                  <a:lnTo>
                    <a:pt x="13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3"/>
            <p:cNvSpPr/>
            <p:nvPr/>
          </p:nvSpPr>
          <p:spPr>
            <a:xfrm>
              <a:off x="3600550" y="4167500"/>
              <a:ext cx="155175" cy="380950"/>
            </a:xfrm>
            <a:custGeom>
              <a:avLst/>
              <a:gdLst/>
              <a:ahLst/>
              <a:cxnLst/>
              <a:rect l="l" t="t" r="r" b="b"/>
              <a:pathLst>
                <a:path w="6207" h="15238" extrusionOk="0">
                  <a:moveTo>
                    <a:pt x="2096" y="0"/>
                  </a:moveTo>
                  <a:lnTo>
                    <a:pt x="2094" y="5"/>
                  </a:lnTo>
                  <a:lnTo>
                    <a:pt x="3375" y="3451"/>
                  </a:lnTo>
                  <a:cubicBezTo>
                    <a:pt x="3444" y="3639"/>
                    <a:pt x="3380" y="3851"/>
                    <a:pt x="3218" y="3970"/>
                  </a:cubicBezTo>
                  <a:lnTo>
                    <a:pt x="2358" y="4589"/>
                  </a:lnTo>
                  <a:lnTo>
                    <a:pt x="2780" y="5375"/>
                  </a:lnTo>
                  <a:cubicBezTo>
                    <a:pt x="2885" y="5572"/>
                    <a:pt x="2827" y="5817"/>
                    <a:pt x="2646" y="5948"/>
                  </a:cubicBezTo>
                  <a:lnTo>
                    <a:pt x="1" y="7846"/>
                  </a:lnTo>
                  <a:lnTo>
                    <a:pt x="1" y="15237"/>
                  </a:lnTo>
                  <a:lnTo>
                    <a:pt x="2763" y="15237"/>
                  </a:lnTo>
                  <a:cubicBezTo>
                    <a:pt x="3008" y="15237"/>
                    <a:pt x="3208" y="15037"/>
                    <a:pt x="3208" y="14792"/>
                  </a:cubicBezTo>
                  <a:lnTo>
                    <a:pt x="3208" y="12459"/>
                  </a:lnTo>
                  <a:lnTo>
                    <a:pt x="2620" y="12459"/>
                  </a:lnTo>
                  <a:cubicBezTo>
                    <a:pt x="1732" y="12459"/>
                    <a:pt x="1013" y="11739"/>
                    <a:pt x="1013" y="10851"/>
                  </a:cubicBezTo>
                  <a:lnTo>
                    <a:pt x="1013" y="9027"/>
                  </a:lnTo>
                  <a:cubicBezTo>
                    <a:pt x="1013" y="8780"/>
                    <a:pt x="1213" y="8580"/>
                    <a:pt x="1458" y="8580"/>
                  </a:cubicBezTo>
                  <a:lnTo>
                    <a:pt x="3208" y="8580"/>
                  </a:lnTo>
                  <a:lnTo>
                    <a:pt x="3208" y="7520"/>
                  </a:lnTo>
                  <a:cubicBezTo>
                    <a:pt x="3208" y="7279"/>
                    <a:pt x="3394" y="7072"/>
                    <a:pt x="3635" y="7060"/>
                  </a:cubicBezTo>
                  <a:cubicBezTo>
                    <a:pt x="3642" y="7060"/>
                    <a:pt x="3649" y="7060"/>
                    <a:pt x="3656" y="7060"/>
                  </a:cubicBezTo>
                  <a:cubicBezTo>
                    <a:pt x="3901" y="7060"/>
                    <a:pt x="4101" y="7260"/>
                    <a:pt x="4101" y="7506"/>
                  </a:cubicBezTo>
                  <a:lnTo>
                    <a:pt x="4101" y="7961"/>
                  </a:lnTo>
                  <a:lnTo>
                    <a:pt x="6187" y="7961"/>
                  </a:lnTo>
                  <a:lnTo>
                    <a:pt x="6187" y="4255"/>
                  </a:lnTo>
                  <a:cubicBezTo>
                    <a:pt x="6206" y="3160"/>
                    <a:pt x="5749" y="2065"/>
                    <a:pt x="4935" y="1250"/>
                  </a:cubicBezTo>
                  <a:cubicBezTo>
                    <a:pt x="4159" y="474"/>
                    <a:pt x="3135" y="26"/>
                    <a:pt x="2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3"/>
            <p:cNvSpPr/>
            <p:nvPr/>
          </p:nvSpPr>
          <p:spPr>
            <a:xfrm>
              <a:off x="3548950" y="4167425"/>
              <a:ext cx="80875" cy="148150"/>
            </a:xfrm>
            <a:custGeom>
              <a:avLst/>
              <a:gdLst/>
              <a:ahLst/>
              <a:cxnLst/>
              <a:rect l="l" t="t" r="r" b="b"/>
              <a:pathLst>
                <a:path w="3235" h="5926" extrusionOk="0">
                  <a:moveTo>
                    <a:pt x="0" y="1"/>
                  </a:moveTo>
                  <a:lnTo>
                    <a:pt x="1617" y="5925"/>
                  </a:lnTo>
                  <a:lnTo>
                    <a:pt x="323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3"/>
            <p:cNvSpPr/>
            <p:nvPr/>
          </p:nvSpPr>
          <p:spPr>
            <a:xfrm>
              <a:off x="3423575" y="4388825"/>
              <a:ext cx="52125" cy="44675"/>
            </a:xfrm>
            <a:custGeom>
              <a:avLst/>
              <a:gdLst/>
              <a:ahLst/>
              <a:cxnLst/>
              <a:rect l="l" t="t" r="r" b="b"/>
              <a:pathLst>
                <a:path w="2085" h="1787" extrusionOk="0">
                  <a:moveTo>
                    <a:pt x="1" y="0"/>
                  </a:moveTo>
                  <a:lnTo>
                    <a:pt x="1" y="1339"/>
                  </a:lnTo>
                  <a:cubicBezTo>
                    <a:pt x="1" y="1586"/>
                    <a:pt x="201" y="1786"/>
                    <a:pt x="446" y="1786"/>
                  </a:cubicBezTo>
                  <a:lnTo>
                    <a:pt x="2084" y="1786"/>
                  </a:lnTo>
                  <a:lnTo>
                    <a:pt x="20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73"/>
            <p:cNvSpPr/>
            <p:nvPr/>
          </p:nvSpPr>
          <p:spPr>
            <a:xfrm>
              <a:off x="3517750" y="4204575"/>
              <a:ext cx="52600" cy="126000"/>
            </a:xfrm>
            <a:custGeom>
              <a:avLst/>
              <a:gdLst/>
              <a:ahLst/>
              <a:cxnLst/>
              <a:rect l="l" t="t" r="r" b="b"/>
              <a:pathLst>
                <a:path w="2104" h="5040" extrusionOk="0">
                  <a:moveTo>
                    <a:pt x="727" y="1"/>
                  </a:moveTo>
                  <a:lnTo>
                    <a:pt x="1" y="1960"/>
                  </a:lnTo>
                  <a:lnTo>
                    <a:pt x="898" y="2610"/>
                  </a:lnTo>
                  <a:cubicBezTo>
                    <a:pt x="1079" y="2741"/>
                    <a:pt x="1136" y="2984"/>
                    <a:pt x="1032" y="3182"/>
                  </a:cubicBezTo>
                  <a:lnTo>
                    <a:pt x="613" y="3968"/>
                  </a:lnTo>
                  <a:lnTo>
                    <a:pt x="2103" y="5039"/>
                  </a:lnTo>
                  <a:lnTo>
                    <a:pt x="7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73"/>
            <p:cNvSpPr/>
            <p:nvPr/>
          </p:nvSpPr>
          <p:spPr>
            <a:xfrm>
              <a:off x="3703075" y="4388825"/>
              <a:ext cx="52175" cy="44675"/>
            </a:xfrm>
            <a:custGeom>
              <a:avLst/>
              <a:gdLst/>
              <a:ahLst/>
              <a:cxnLst/>
              <a:rect l="l" t="t" r="r" b="b"/>
              <a:pathLst>
                <a:path w="2087" h="1787" extrusionOk="0">
                  <a:moveTo>
                    <a:pt x="0" y="0"/>
                  </a:moveTo>
                  <a:lnTo>
                    <a:pt x="0" y="1786"/>
                  </a:lnTo>
                  <a:lnTo>
                    <a:pt x="1639" y="1786"/>
                  </a:lnTo>
                  <a:cubicBezTo>
                    <a:pt x="1886" y="1786"/>
                    <a:pt x="2086" y="1586"/>
                    <a:pt x="2086" y="1339"/>
                  </a:cubicBezTo>
                  <a:lnTo>
                    <a:pt x="20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3"/>
            <p:cNvSpPr/>
            <p:nvPr/>
          </p:nvSpPr>
          <p:spPr>
            <a:xfrm>
              <a:off x="3608425" y="4204575"/>
              <a:ext cx="52575" cy="126000"/>
            </a:xfrm>
            <a:custGeom>
              <a:avLst/>
              <a:gdLst/>
              <a:ahLst/>
              <a:cxnLst/>
              <a:rect l="l" t="t" r="r" b="b"/>
              <a:pathLst>
                <a:path w="2103" h="5040" extrusionOk="0">
                  <a:moveTo>
                    <a:pt x="1377" y="1"/>
                  </a:moveTo>
                  <a:lnTo>
                    <a:pt x="0" y="5039"/>
                  </a:lnTo>
                  <a:lnTo>
                    <a:pt x="1493" y="3968"/>
                  </a:lnTo>
                  <a:lnTo>
                    <a:pt x="1072" y="3182"/>
                  </a:lnTo>
                  <a:cubicBezTo>
                    <a:pt x="967" y="2984"/>
                    <a:pt x="1024" y="2741"/>
                    <a:pt x="1205" y="2610"/>
                  </a:cubicBezTo>
                  <a:lnTo>
                    <a:pt x="2103" y="1960"/>
                  </a:lnTo>
                  <a:lnTo>
                    <a:pt x="13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3"/>
            <p:cNvSpPr/>
            <p:nvPr/>
          </p:nvSpPr>
          <p:spPr>
            <a:xfrm>
              <a:off x="3648175" y="4404300"/>
              <a:ext cx="32600" cy="52350"/>
            </a:xfrm>
            <a:custGeom>
              <a:avLst/>
              <a:gdLst/>
              <a:ahLst/>
              <a:cxnLst/>
              <a:rect l="l" t="t" r="r" b="b"/>
              <a:pathLst>
                <a:path w="1304" h="2094" extrusionOk="0">
                  <a:moveTo>
                    <a:pt x="1" y="1"/>
                  </a:moveTo>
                  <a:lnTo>
                    <a:pt x="1" y="1379"/>
                  </a:lnTo>
                  <a:cubicBezTo>
                    <a:pt x="1" y="1772"/>
                    <a:pt x="320" y="2094"/>
                    <a:pt x="715" y="2094"/>
                  </a:cubicBezTo>
                  <a:lnTo>
                    <a:pt x="1303" y="2094"/>
                  </a:lnTo>
                  <a:lnTo>
                    <a:pt x="13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3"/>
            <p:cNvSpPr/>
            <p:nvPr/>
          </p:nvSpPr>
          <p:spPr>
            <a:xfrm>
              <a:off x="3423050" y="4167500"/>
              <a:ext cx="155200" cy="380950"/>
            </a:xfrm>
            <a:custGeom>
              <a:avLst/>
              <a:gdLst/>
              <a:ahLst/>
              <a:cxnLst/>
              <a:rect l="l" t="t" r="r" b="b"/>
              <a:pathLst>
                <a:path w="6208" h="15238" extrusionOk="0">
                  <a:moveTo>
                    <a:pt x="4110" y="0"/>
                  </a:moveTo>
                  <a:cubicBezTo>
                    <a:pt x="3072" y="26"/>
                    <a:pt x="2048" y="476"/>
                    <a:pt x="1272" y="1250"/>
                  </a:cubicBezTo>
                  <a:cubicBezTo>
                    <a:pt x="457" y="2065"/>
                    <a:pt x="0" y="3160"/>
                    <a:pt x="22" y="4255"/>
                  </a:cubicBezTo>
                  <a:lnTo>
                    <a:pt x="22" y="7961"/>
                  </a:lnTo>
                  <a:lnTo>
                    <a:pt x="2105" y="7961"/>
                  </a:lnTo>
                  <a:lnTo>
                    <a:pt x="2105" y="7520"/>
                  </a:lnTo>
                  <a:cubicBezTo>
                    <a:pt x="2105" y="7279"/>
                    <a:pt x="2291" y="7072"/>
                    <a:pt x="2531" y="7060"/>
                  </a:cubicBezTo>
                  <a:cubicBezTo>
                    <a:pt x="2538" y="7060"/>
                    <a:pt x="2545" y="7060"/>
                    <a:pt x="2552" y="7060"/>
                  </a:cubicBezTo>
                  <a:cubicBezTo>
                    <a:pt x="2798" y="7060"/>
                    <a:pt x="2998" y="7260"/>
                    <a:pt x="2998" y="7506"/>
                  </a:cubicBezTo>
                  <a:lnTo>
                    <a:pt x="2998" y="8580"/>
                  </a:lnTo>
                  <a:lnTo>
                    <a:pt x="4748" y="8580"/>
                  </a:lnTo>
                  <a:cubicBezTo>
                    <a:pt x="4996" y="8580"/>
                    <a:pt x="5196" y="8780"/>
                    <a:pt x="5196" y="9027"/>
                  </a:cubicBezTo>
                  <a:lnTo>
                    <a:pt x="5196" y="10851"/>
                  </a:lnTo>
                  <a:cubicBezTo>
                    <a:pt x="5196" y="11739"/>
                    <a:pt x="4474" y="12459"/>
                    <a:pt x="3586" y="12459"/>
                  </a:cubicBezTo>
                  <a:lnTo>
                    <a:pt x="2998" y="12459"/>
                  </a:lnTo>
                  <a:lnTo>
                    <a:pt x="2998" y="14792"/>
                  </a:lnTo>
                  <a:cubicBezTo>
                    <a:pt x="2998" y="15037"/>
                    <a:pt x="3198" y="15237"/>
                    <a:pt x="3446" y="15237"/>
                  </a:cubicBezTo>
                  <a:lnTo>
                    <a:pt x="6208" y="15237"/>
                  </a:lnTo>
                  <a:lnTo>
                    <a:pt x="6208" y="7846"/>
                  </a:lnTo>
                  <a:lnTo>
                    <a:pt x="3562" y="5948"/>
                  </a:lnTo>
                  <a:cubicBezTo>
                    <a:pt x="3379" y="5817"/>
                    <a:pt x="3322" y="5572"/>
                    <a:pt x="3429" y="5375"/>
                  </a:cubicBezTo>
                  <a:lnTo>
                    <a:pt x="3848" y="4589"/>
                  </a:lnTo>
                  <a:lnTo>
                    <a:pt x="2991" y="3970"/>
                  </a:lnTo>
                  <a:cubicBezTo>
                    <a:pt x="2827" y="3851"/>
                    <a:pt x="2762" y="3639"/>
                    <a:pt x="2834" y="3451"/>
                  </a:cubicBezTo>
                  <a:lnTo>
                    <a:pt x="4112" y="5"/>
                  </a:lnTo>
                  <a:lnTo>
                    <a:pt x="41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 name="Google Shape;1335;p73"/>
          <p:cNvGrpSpPr/>
          <p:nvPr/>
        </p:nvGrpSpPr>
        <p:grpSpPr>
          <a:xfrm>
            <a:off x="4738172" y="4158019"/>
            <a:ext cx="390825" cy="380900"/>
            <a:chOff x="4179800" y="4139150"/>
            <a:chExt cx="390825" cy="380900"/>
          </a:xfrm>
        </p:grpSpPr>
        <p:sp>
          <p:nvSpPr>
            <p:cNvPr id="1336" name="Google Shape;1336;p73"/>
            <p:cNvSpPr/>
            <p:nvPr/>
          </p:nvSpPr>
          <p:spPr>
            <a:xfrm>
              <a:off x="4295400" y="4265250"/>
              <a:ext cx="152000" cy="130625"/>
            </a:xfrm>
            <a:custGeom>
              <a:avLst/>
              <a:gdLst/>
              <a:ahLst/>
              <a:cxnLst/>
              <a:rect l="l" t="t" r="r" b="b"/>
              <a:pathLst>
                <a:path w="6080" h="5225" extrusionOk="0">
                  <a:moveTo>
                    <a:pt x="2268" y="2234"/>
                  </a:moveTo>
                  <a:cubicBezTo>
                    <a:pt x="2415" y="2234"/>
                    <a:pt x="2558" y="2306"/>
                    <a:pt x="2644" y="2438"/>
                  </a:cubicBezTo>
                  <a:cubicBezTo>
                    <a:pt x="2713" y="2549"/>
                    <a:pt x="2871" y="2620"/>
                    <a:pt x="3048" y="2620"/>
                  </a:cubicBezTo>
                  <a:cubicBezTo>
                    <a:pt x="3053" y="2620"/>
                    <a:pt x="3059" y="2620"/>
                    <a:pt x="3065" y="2619"/>
                  </a:cubicBezTo>
                  <a:cubicBezTo>
                    <a:pt x="3194" y="2617"/>
                    <a:pt x="3356" y="2574"/>
                    <a:pt x="3425" y="2455"/>
                  </a:cubicBezTo>
                  <a:cubicBezTo>
                    <a:pt x="3507" y="2314"/>
                    <a:pt x="3657" y="2235"/>
                    <a:pt x="3810" y="2235"/>
                  </a:cubicBezTo>
                  <a:cubicBezTo>
                    <a:pt x="3886" y="2235"/>
                    <a:pt x="3964" y="2254"/>
                    <a:pt x="4034" y="2296"/>
                  </a:cubicBezTo>
                  <a:cubicBezTo>
                    <a:pt x="4248" y="2419"/>
                    <a:pt x="4320" y="2693"/>
                    <a:pt x="4196" y="2905"/>
                  </a:cubicBezTo>
                  <a:cubicBezTo>
                    <a:pt x="3979" y="3277"/>
                    <a:pt x="3565" y="3503"/>
                    <a:pt x="3084" y="3512"/>
                  </a:cubicBezTo>
                  <a:cubicBezTo>
                    <a:pt x="3072" y="3515"/>
                    <a:pt x="3063" y="3515"/>
                    <a:pt x="3051" y="3515"/>
                  </a:cubicBezTo>
                  <a:cubicBezTo>
                    <a:pt x="2570" y="3515"/>
                    <a:pt x="2127" y="3289"/>
                    <a:pt x="1891" y="2922"/>
                  </a:cubicBezTo>
                  <a:cubicBezTo>
                    <a:pt x="1758" y="2715"/>
                    <a:pt x="1820" y="2438"/>
                    <a:pt x="2027" y="2305"/>
                  </a:cubicBezTo>
                  <a:cubicBezTo>
                    <a:pt x="2102" y="2257"/>
                    <a:pt x="2185" y="2234"/>
                    <a:pt x="2268" y="2234"/>
                  </a:cubicBezTo>
                  <a:close/>
                  <a:moveTo>
                    <a:pt x="3039" y="0"/>
                  </a:moveTo>
                  <a:cubicBezTo>
                    <a:pt x="1362" y="0"/>
                    <a:pt x="0" y="1172"/>
                    <a:pt x="0" y="2612"/>
                  </a:cubicBezTo>
                  <a:cubicBezTo>
                    <a:pt x="0" y="4053"/>
                    <a:pt x="1362" y="5224"/>
                    <a:pt x="3039" y="5224"/>
                  </a:cubicBezTo>
                  <a:cubicBezTo>
                    <a:pt x="4715" y="5224"/>
                    <a:pt x="6080" y="4053"/>
                    <a:pt x="6080" y="2612"/>
                  </a:cubicBezTo>
                  <a:cubicBezTo>
                    <a:pt x="6080" y="1172"/>
                    <a:pt x="4715" y="0"/>
                    <a:pt x="30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3"/>
            <p:cNvSpPr/>
            <p:nvPr/>
          </p:nvSpPr>
          <p:spPr>
            <a:xfrm>
              <a:off x="4412250" y="4378275"/>
              <a:ext cx="158375" cy="141650"/>
            </a:xfrm>
            <a:custGeom>
              <a:avLst/>
              <a:gdLst/>
              <a:ahLst/>
              <a:cxnLst/>
              <a:rect l="l" t="t" r="r" b="b"/>
              <a:pathLst>
                <a:path w="6335" h="5666" extrusionOk="0">
                  <a:moveTo>
                    <a:pt x="3763" y="1891"/>
                  </a:moveTo>
                  <a:cubicBezTo>
                    <a:pt x="3961" y="1891"/>
                    <a:pt x="4140" y="2023"/>
                    <a:pt x="4194" y="2223"/>
                  </a:cubicBezTo>
                  <a:cubicBezTo>
                    <a:pt x="4301" y="2637"/>
                    <a:pt x="4168" y="3092"/>
                    <a:pt x="3837" y="3439"/>
                  </a:cubicBezTo>
                  <a:cubicBezTo>
                    <a:pt x="3558" y="3730"/>
                    <a:pt x="3189" y="3892"/>
                    <a:pt x="2825" y="3892"/>
                  </a:cubicBezTo>
                  <a:cubicBezTo>
                    <a:pt x="2741" y="3892"/>
                    <a:pt x="2656" y="3882"/>
                    <a:pt x="2575" y="3863"/>
                  </a:cubicBezTo>
                  <a:cubicBezTo>
                    <a:pt x="2334" y="3811"/>
                    <a:pt x="2182" y="3573"/>
                    <a:pt x="2234" y="3332"/>
                  </a:cubicBezTo>
                  <a:cubicBezTo>
                    <a:pt x="2280" y="3124"/>
                    <a:pt x="2465" y="2981"/>
                    <a:pt x="2670" y="2981"/>
                  </a:cubicBezTo>
                  <a:cubicBezTo>
                    <a:pt x="2701" y="2981"/>
                    <a:pt x="2733" y="2985"/>
                    <a:pt x="2765" y="2992"/>
                  </a:cubicBezTo>
                  <a:cubicBezTo>
                    <a:pt x="2785" y="2996"/>
                    <a:pt x="2806" y="2998"/>
                    <a:pt x="2828" y="2998"/>
                  </a:cubicBezTo>
                  <a:cubicBezTo>
                    <a:pt x="2947" y="2998"/>
                    <a:pt x="3085" y="2934"/>
                    <a:pt x="3192" y="2823"/>
                  </a:cubicBezTo>
                  <a:cubicBezTo>
                    <a:pt x="3280" y="2727"/>
                    <a:pt x="3363" y="2582"/>
                    <a:pt x="3330" y="2451"/>
                  </a:cubicBezTo>
                  <a:cubicBezTo>
                    <a:pt x="3265" y="2213"/>
                    <a:pt x="3408" y="1968"/>
                    <a:pt x="3646" y="1906"/>
                  </a:cubicBezTo>
                  <a:cubicBezTo>
                    <a:pt x="3685" y="1896"/>
                    <a:pt x="3724" y="1891"/>
                    <a:pt x="3763" y="1891"/>
                  </a:cubicBezTo>
                  <a:close/>
                  <a:moveTo>
                    <a:pt x="3596" y="1"/>
                  </a:moveTo>
                  <a:cubicBezTo>
                    <a:pt x="2807" y="1"/>
                    <a:pt x="1973" y="335"/>
                    <a:pt x="1322" y="987"/>
                  </a:cubicBezTo>
                  <a:cubicBezTo>
                    <a:pt x="136" y="2173"/>
                    <a:pt x="1" y="3966"/>
                    <a:pt x="1017" y="4982"/>
                  </a:cubicBezTo>
                  <a:cubicBezTo>
                    <a:pt x="1477" y="5442"/>
                    <a:pt x="2091" y="5666"/>
                    <a:pt x="2739" y="5666"/>
                  </a:cubicBezTo>
                  <a:cubicBezTo>
                    <a:pt x="3527" y="5666"/>
                    <a:pt x="4363" y="5332"/>
                    <a:pt x="5013" y="4680"/>
                  </a:cubicBezTo>
                  <a:cubicBezTo>
                    <a:pt x="6199" y="3494"/>
                    <a:pt x="6335" y="1701"/>
                    <a:pt x="5318" y="684"/>
                  </a:cubicBezTo>
                  <a:cubicBezTo>
                    <a:pt x="4859" y="225"/>
                    <a:pt x="4243" y="1"/>
                    <a:pt x="3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3"/>
            <p:cNvSpPr/>
            <p:nvPr/>
          </p:nvSpPr>
          <p:spPr>
            <a:xfrm>
              <a:off x="4179975" y="4139150"/>
              <a:ext cx="151575" cy="141650"/>
            </a:xfrm>
            <a:custGeom>
              <a:avLst/>
              <a:gdLst/>
              <a:ahLst/>
              <a:cxnLst/>
              <a:rect l="l" t="t" r="r" b="b"/>
              <a:pathLst>
                <a:path w="6063" h="5666" extrusionOk="0">
                  <a:moveTo>
                    <a:pt x="3235" y="1776"/>
                  </a:moveTo>
                  <a:cubicBezTo>
                    <a:pt x="3319" y="1776"/>
                    <a:pt x="3404" y="1785"/>
                    <a:pt x="3486" y="1803"/>
                  </a:cubicBezTo>
                  <a:cubicBezTo>
                    <a:pt x="3727" y="1856"/>
                    <a:pt x="3882" y="2094"/>
                    <a:pt x="3827" y="2334"/>
                  </a:cubicBezTo>
                  <a:cubicBezTo>
                    <a:pt x="3781" y="2543"/>
                    <a:pt x="3596" y="2685"/>
                    <a:pt x="3391" y="2685"/>
                  </a:cubicBezTo>
                  <a:cubicBezTo>
                    <a:pt x="3360" y="2685"/>
                    <a:pt x="3328" y="2682"/>
                    <a:pt x="3296" y="2675"/>
                  </a:cubicBezTo>
                  <a:cubicBezTo>
                    <a:pt x="3276" y="2670"/>
                    <a:pt x="3255" y="2668"/>
                    <a:pt x="3233" y="2668"/>
                  </a:cubicBezTo>
                  <a:cubicBezTo>
                    <a:pt x="3114" y="2668"/>
                    <a:pt x="2976" y="2733"/>
                    <a:pt x="2870" y="2846"/>
                  </a:cubicBezTo>
                  <a:cubicBezTo>
                    <a:pt x="2781" y="2939"/>
                    <a:pt x="2698" y="3084"/>
                    <a:pt x="2731" y="3215"/>
                  </a:cubicBezTo>
                  <a:cubicBezTo>
                    <a:pt x="2796" y="3453"/>
                    <a:pt x="2653" y="3699"/>
                    <a:pt x="2415" y="3761"/>
                  </a:cubicBezTo>
                  <a:cubicBezTo>
                    <a:pt x="2377" y="3773"/>
                    <a:pt x="2339" y="3777"/>
                    <a:pt x="2300" y="3777"/>
                  </a:cubicBezTo>
                  <a:cubicBezTo>
                    <a:pt x="2103" y="3777"/>
                    <a:pt x="1922" y="3644"/>
                    <a:pt x="1869" y="3444"/>
                  </a:cubicBezTo>
                  <a:cubicBezTo>
                    <a:pt x="1760" y="3030"/>
                    <a:pt x="1893" y="2575"/>
                    <a:pt x="2224" y="2227"/>
                  </a:cubicBezTo>
                  <a:cubicBezTo>
                    <a:pt x="2502" y="1938"/>
                    <a:pt x="2872" y="1776"/>
                    <a:pt x="3235" y="1776"/>
                  </a:cubicBezTo>
                  <a:close/>
                  <a:moveTo>
                    <a:pt x="3322" y="0"/>
                  </a:moveTo>
                  <a:cubicBezTo>
                    <a:pt x="2533" y="0"/>
                    <a:pt x="1698" y="335"/>
                    <a:pt x="1048" y="987"/>
                  </a:cubicBezTo>
                  <a:cubicBezTo>
                    <a:pt x="484" y="1551"/>
                    <a:pt x="136" y="2268"/>
                    <a:pt x="69" y="3008"/>
                  </a:cubicBezTo>
                  <a:cubicBezTo>
                    <a:pt x="0" y="3777"/>
                    <a:pt x="241" y="4480"/>
                    <a:pt x="743" y="4982"/>
                  </a:cubicBezTo>
                  <a:cubicBezTo>
                    <a:pt x="1203" y="5442"/>
                    <a:pt x="1817" y="5666"/>
                    <a:pt x="2465" y="5666"/>
                  </a:cubicBezTo>
                  <a:cubicBezTo>
                    <a:pt x="3253" y="5666"/>
                    <a:pt x="4089" y="5332"/>
                    <a:pt x="4741" y="4680"/>
                  </a:cubicBezTo>
                  <a:cubicBezTo>
                    <a:pt x="5925" y="3494"/>
                    <a:pt x="6063" y="1701"/>
                    <a:pt x="5044" y="684"/>
                  </a:cubicBezTo>
                  <a:cubicBezTo>
                    <a:pt x="4585" y="225"/>
                    <a:pt x="3968" y="0"/>
                    <a:pt x="3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3"/>
            <p:cNvSpPr/>
            <p:nvPr/>
          </p:nvSpPr>
          <p:spPr>
            <a:xfrm>
              <a:off x="4412200" y="4139150"/>
              <a:ext cx="158425" cy="141650"/>
            </a:xfrm>
            <a:custGeom>
              <a:avLst/>
              <a:gdLst/>
              <a:ahLst/>
              <a:cxnLst/>
              <a:rect l="l" t="t" r="r" b="b"/>
              <a:pathLst>
                <a:path w="6337" h="5666" extrusionOk="0">
                  <a:moveTo>
                    <a:pt x="2848" y="1770"/>
                  </a:moveTo>
                  <a:cubicBezTo>
                    <a:pt x="3176" y="1770"/>
                    <a:pt x="3507" y="1909"/>
                    <a:pt x="3775" y="2165"/>
                  </a:cubicBezTo>
                  <a:cubicBezTo>
                    <a:pt x="4132" y="2508"/>
                    <a:pt x="4294" y="2991"/>
                    <a:pt x="4198" y="3427"/>
                  </a:cubicBezTo>
                  <a:cubicBezTo>
                    <a:pt x="4153" y="3634"/>
                    <a:pt x="3967" y="3777"/>
                    <a:pt x="3763" y="3777"/>
                  </a:cubicBezTo>
                  <a:cubicBezTo>
                    <a:pt x="3732" y="3777"/>
                    <a:pt x="3698" y="3775"/>
                    <a:pt x="3667" y="3768"/>
                  </a:cubicBezTo>
                  <a:cubicBezTo>
                    <a:pt x="3427" y="3715"/>
                    <a:pt x="3274" y="3477"/>
                    <a:pt x="3327" y="3237"/>
                  </a:cubicBezTo>
                  <a:cubicBezTo>
                    <a:pt x="3355" y="3103"/>
                    <a:pt x="3289" y="2937"/>
                    <a:pt x="3155" y="2811"/>
                  </a:cubicBezTo>
                  <a:cubicBezTo>
                    <a:pt x="3078" y="2735"/>
                    <a:pt x="2963" y="2664"/>
                    <a:pt x="2851" y="2664"/>
                  </a:cubicBezTo>
                  <a:cubicBezTo>
                    <a:pt x="2829" y="2664"/>
                    <a:pt x="2808" y="2667"/>
                    <a:pt x="2786" y="2672"/>
                  </a:cubicBezTo>
                  <a:cubicBezTo>
                    <a:pt x="2748" y="2682"/>
                    <a:pt x="2710" y="2687"/>
                    <a:pt x="2673" y="2687"/>
                  </a:cubicBezTo>
                  <a:cubicBezTo>
                    <a:pt x="2474" y="2687"/>
                    <a:pt x="2293" y="2554"/>
                    <a:pt x="2239" y="2353"/>
                  </a:cubicBezTo>
                  <a:cubicBezTo>
                    <a:pt x="2177" y="2115"/>
                    <a:pt x="2320" y="1870"/>
                    <a:pt x="2558" y="1808"/>
                  </a:cubicBezTo>
                  <a:cubicBezTo>
                    <a:pt x="2653" y="1783"/>
                    <a:pt x="2751" y="1770"/>
                    <a:pt x="2848" y="1770"/>
                  </a:cubicBezTo>
                  <a:close/>
                  <a:moveTo>
                    <a:pt x="2739" y="0"/>
                  </a:moveTo>
                  <a:cubicBezTo>
                    <a:pt x="2092" y="0"/>
                    <a:pt x="1476" y="225"/>
                    <a:pt x="1017" y="684"/>
                  </a:cubicBezTo>
                  <a:cubicBezTo>
                    <a:pt x="0" y="1701"/>
                    <a:pt x="136" y="3494"/>
                    <a:pt x="1322" y="4680"/>
                  </a:cubicBezTo>
                  <a:cubicBezTo>
                    <a:pt x="1972" y="5332"/>
                    <a:pt x="2808" y="5666"/>
                    <a:pt x="3596" y="5666"/>
                  </a:cubicBezTo>
                  <a:cubicBezTo>
                    <a:pt x="4244" y="5666"/>
                    <a:pt x="4858" y="5442"/>
                    <a:pt x="5318" y="4982"/>
                  </a:cubicBezTo>
                  <a:cubicBezTo>
                    <a:pt x="6337" y="3965"/>
                    <a:pt x="6199" y="2172"/>
                    <a:pt x="5015" y="987"/>
                  </a:cubicBezTo>
                  <a:cubicBezTo>
                    <a:pt x="4363" y="335"/>
                    <a:pt x="3528" y="0"/>
                    <a:pt x="2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3"/>
            <p:cNvSpPr/>
            <p:nvPr/>
          </p:nvSpPr>
          <p:spPr>
            <a:xfrm>
              <a:off x="4179800" y="4378375"/>
              <a:ext cx="151575" cy="141675"/>
            </a:xfrm>
            <a:custGeom>
              <a:avLst/>
              <a:gdLst/>
              <a:ahLst/>
              <a:cxnLst/>
              <a:rect l="l" t="t" r="r" b="b"/>
              <a:pathLst>
                <a:path w="6063" h="5667" extrusionOk="0">
                  <a:moveTo>
                    <a:pt x="2300" y="1889"/>
                  </a:moveTo>
                  <a:cubicBezTo>
                    <a:pt x="2332" y="1889"/>
                    <a:pt x="2364" y="1893"/>
                    <a:pt x="2396" y="1900"/>
                  </a:cubicBezTo>
                  <a:cubicBezTo>
                    <a:pt x="2636" y="1952"/>
                    <a:pt x="2788" y="2190"/>
                    <a:pt x="2736" y="2431"/>
                  </a:cubicBezTo>
                  <a:cubicBezTo>
                    <a:pt x="2708" y="2564"/>
                    <a:pt x="2774" y="2731"/>
                    <a:pt x="2905" y="2857"/>
                  </a:cubicBezTo>
                  <a:cubicBezTo>
                    <a:pt x="2983" y="2933"/>
                    <a:pt x="3099" y="3003"/>
                    <a:pt x="3212" y="3003"/>
                  </a:cubicBezTo>
                  <a:cubicBezTo>
                    <a:pt x="3234" y="3003"/>
                    <a:pt x="3255" y="3001"/>
                    <a:pt x="3277" y="2995"/>
                  </a:cubicBezTo>
                  <a:cubicBezTo>
                    <a:pt x="3314" y="2985"/>
                    <a:pt x="3352" y="2980"/>
                    <a:pt x="3389" y="2980"/>
                  </a:cubicBezTo>
                  <a:cubicBezTo>
                    <a:pt x="3588" y="2980"/>
                    <a:pt x="3770" y="3113"/>
                    <a:pt x="3822" y="3314"/>
                  </a:cubicBezTo>
                  <a:cubicBezTo>
                    <a:pt x="3886" y="3552"/>
                    <a:pt x="3743" y="3795"/>
                    <a:pt x="3505" y="3859"/>
                  </a:cubicBezTo>
                  <a:cubicBezTo>
                    <a:pt x="3410" y="3883"/>
                    <a:pt x="3312" y="3897"/>
                    <a:pt x="3215" y="3897"/>
                  </a:cubicBezTo>
                  <a:cubicBezTo>
                    <a:pt x="2886" y="3897"/>
                    <a:pt x="2555" y="3759"/>
                    <a:pt x="2288" y="3502"/>
                  </a:cubicBezTo>
                  <a:cubicBezTo>
                    <a:pt x="1931" y="3159"/>
                    <a:pt x="1767" y="2676"/>
                    <a:pt x="1862" y="2240"/>
                  </a:cubicBezTo>
                  <a:cubicBezTo>
                    <a:pt x="1910" y="2032"/>
                    <a:pt x="2095" y="1889"/>
                    <a:pt x="2300" y="1889"/>
                  </a:cubicBezTo>
                  <a:close/>
                  <a:moveTo>
                    <a:pt x="2464" y="1"/>
                  </a:moveTo>
                  <a:cubicBezTo>
                    <a:pt x="1818" y="1"/>
                    <a:pt x="1203" y="225"/>
                    <a:pt x="745" y="683"/>
                  </a:cubicBezTo>
                  <a:cubicBezTo>
                    <a:pt x="241" y="1188"/>
                    <a:pt x="0" y="1890"/>
                    <a:pt x="69" y="2659"/>
                  </a:cubicBezTo>
                  <a:cubicBezTo>
                    <a:pt x="136" y="3400"/>
                    <a:pt x="483" y="4116"/>
                    <a:pt x="1048" y="4681"/>
                  </a:cubicBezTo>
                  <a:cubicBezTo>
                    <a:pt x="1700" y="5331"/>
                    <a:pt x="2534" y="5667"/>
                    <a:pt x="3324" y="5667"/>
                  </a:cubicBezTo>
                  <a:cubicBezTo>
                    <a:pt x="3970" y="5667"/>
                    <a:pt x="4586" y="5443"/>
                    <a:pt x="5043" y="4983"/>
                  </a:cubicBezTo>
                  <a:cubicBezTo>
                    <a:pt x="6063" y="3964"/>
                    <a:pt x="5927" y="2173"/>
                    <a:pt x="4741" y="988"/>
                  </a:cubicBezTo>
                  <a:cubicBezTo>
                    <a:pt x="4089" y="335"/>
                    <a:pt x="3253" y="1"/>
                    <a:pt x="2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 name="Google Shape;1341;p73"/>
          <p:cNvGrpSpPr/>
          <p:nvPr/>
        </p:nvGrpSpPr>
        <p:grpSpPr>
          <a:xfrm>
            <a:off x="5509512" y="4157969"/>
            <a:ext cx="342625" cy="381000"/>
            <a:chOff x="4708600" y="4139100"/>
            <a:chExt cx="342625" cy="381000"/>
          </a:xfrm>
        </p:grpSpPr>
        <p:sp>
          <p:nvSpPr>
            <p:cNvPr id="1342" name="Google Shape;1342;p73"/>
            <p:cNvSpPr/>
            <p:nvPr/>
          </p:nvSpPr>
          <p:spPr>
            <a:xfrm>
              <a:off x="4823900" y="4139100"/>
              <a:ext cx="112000" cy="381000"/>
            </a:xfrm>
            <a:custGeom>
              <a:avLst/>
              <a:gdLst/>
              <a:ahLst/>
              <a:cxnLst/>
              <a:rect l="l" t="t" r="r" b="b"/>
              <a:pathLst>
                <a:path w="4480" h="15240" extrusionOk="0">
                  <a:moveTo>
                    <a:pt x="3580" y="2382"/>
                  </a:moveTo>
                  <a:cubicBezTo>
                    <a:pt x="3508" y="3058"/>
                    <a:pt x="2934" y="3586"/>
                    <a:pt x="2242" y="3586"/>
                  </a:cubicBezTo>
                  <a:cubicBezTo>
                    <a:pt x="1546" y="3586"/>
                    <a:pt x="972" y="3058"/>
                    <a:pt x="901" y="2382"/>
                  </a:cubicBezTo>
                  <a:close/>
                  <a:moveTo>
                    <a:pt x="2242" y="4479"/>
                  </a:moveTo>
                  <a:cubicBezTo>
                    <a:pt x="2934" y="4479"/>
                    <a:pt x="3508" y="5008"/>
                    <a:pt x="3580" y="5684"/>
                  </a:cubicBezTo>
                  <a:lnTo>
                    <a:pt x="901" y="5684"/>
                  </a:lnTo>
                  <a:cubicBezTo>
                    <a:pt x="972" y="5008"/>
                    <a:pt x="1546" y="4479"/>
                    <a:pt x="2242" y="4479"/>
                  </a:cubicBezTo>
                  <a:close/>
                  <a:moveTo>
                    <a:pt x="3587" y="6577"/>
                  </a:moveTo>
                  <a:lnTo>
                    <a:pt x="3587" y="8663"/>
                  </a:lnTo>
                  <a:lnTo>
                    <a:pt x="894" y="8663"/>
                  </a:lnTo>
                  <a:lnTo>
                    <a:pt x="894" y="6577"/>
                  </a:lnTo>
                  <a:close/>
                  <a:moveTo>
                    <a:pt x="3580" y="9556"/>
                  </a:moveTo>
                  <a:cubicBezTo>
                    <a:pt x="3508" y="10232"/>
                    <a:pt x="2934" y="10761"/>
                    <a:pt x="2242" y="10761"/>
                  </a:cubicBezTo>
                  <a:cubicBezTo>
                    <a:pt x="1546" y="10761"/>
                    <a:pt x="972" y="10232"/>
                    <a:pt x="901" y="9556"/>
                  </a:cubicBezTo>
                  <a:close/>
                  <a:moveTo>
                    <a:pt x="2242" y="11654"/>
                  </a:moveTo>
                  <a:cubicBezTo>
                    <a:pt x="2934" y="11654"/>
                    <a:pt x="3508" y="12183"/>
                    <a:pt x="3580" y="12859"/>
                  </a:cubicBezTo>
                  <a:lnTo>
                    <a:pt x="901" y="12859"/>
                  </a:lnTo>
                  <a:cubicBezTo>
                    <a:pt x="972" y="12183"/>
                    <a:pt x="1546" y="11654"/>
                    <a:pt x="2242" y="11654"/>
                  </a:cubicBezTo>
                  <a:close/>
                  <a:moveTo>
                    <a:pt x="1" y="0"/>
                  </a:moveTo>
                  <a:lnTo>
                    <a:pt x="1" y="2241"/>
                  </a:lnTo>
                  <a:cubicBezTo>
                    <a:pt x="1" y="2972"/>
                    <a:pt x="356" y="3625"/>
                    <a:pt x="901" y="4034"/>
                  </a:cubicBezTo>
                  <a:cubicBezTo>
                    <a:pt x="356" y="4441"/>
                    <a:pt x="1" y="5094"/>
                    <a:pt x="1" y="5827"/>
                  </a:cubicBezTo>
                  <a:lnTo>
                    <a:pt x="1" y="9413"/>
                  </a:lnTo>
                  <a:cubicBezTo>
                    <a:pt x="1" y="10147"/>
                    <a:pt x="356" y="10797"/>
                    <a:pt x="901" y="11206"/>
                  </a:cubicBezTo>
                  <a:cubicBezTo>
                    <a:pt x="356" y="11616"/>
                    <a:pt x="1" y="12268"/>
                    <a:pt x="1" y="12999"/>
                  </a:cubicBezTo>
                  <a:lnTo>
                    <a:pt x="1" y="15240"/>
                  </a:lnTo>
                  <a:lnTo>
                    <a:pt x="894" y="15240"/>
                  </a:lnTo>
                  <a:lnTo>
                    <a:pt x="894" y="13752"/>
                  </a:lnTo>
                  <a:lnTo>
                    <a:pt x="3587" y="13752"/>
                  </a:lnTo>
                  <a:lnTo>
                    <a:pt x="3587" y="15240"/>
                  </a:lnTo>
                  <a:lnTo>
                    <a:pt x="4480" y="15240"/>
                  </a:lnTo>
                  <a:lnTo>
                    <a:pt x="4480" y="12999"/>
                  </a:lnTo>
                  <a:cubicBezTo>
                    <a:pt x="4480" y="12268"/>
                    <a:pt x="4127" y="11616"/>
                    <a:pt x="3582" y="11206"/>
                  </a:cubicBezTo>
                  <a:cubicBezTo>
                    <a:pt x="4127" y="10797"/>
                    <a:pt x="4480" y="10147"/>
                    <a:pt x="4480" y="9413"/>
                  </a:cubicBezTo>
                  <a:lnTo>
                    <a:pt x="4480" y="5827"/>
                  </a:lnTo>
                  <a:cubicBezTo>
                    <a:pt x="4480" y="5094"/>
                    <a:pt x="4127" y="4441"/>
                    <a:pt x="3582" y="4034"/>
                  </a:cubicBezTo>
                  <a:cubicBezTo>
                    <a:pt x="4127" y="3625"/>
                    <a:pt x="4480" y="2972"/>
                    <a:pt x="4480" y="2241"/>
                  </a:cubicBezTo>
                  <a:lnTo>
                    <a:pt x="4480" y="0"/>
                  </a:lnTo>
                  <a:lnTo>
                    <a:pt x="3587" y="0"/>
                  </a:lnTo>
                  <a:lnTo>
                    <a:pt x="3587" y="1489"/>
                  </a:lnTo>
                  <a:lnTo>
                    <a:pt x="894" y="1489"/>
                  </a:lnTo>
                  <a:lnTo>
                    <a:pt x="89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3"/>
            <p:cNvSpPr/>
            <p:nvPr/>
          </p:nvSpPr>
          <p:spPr>
            <a:xfrm>
              <a:off x="4983875" y="4222375"/>
              <a:ext cx="67350" cy="67350"/>
            </a:xfrm>
            <a:custGeom>
              <a:avLst/>
              <a:gdLst/>
              <a:ahLst/>
              <a:cxnLst/>
              <a:rect l="l" t="t" r="r" b="b"/>
              <a:pathLst>
                <a:path w="2694" h="2694" extrusionOk="0">
                  <a:moveTo>
                    <a:pt x="1348" y="1"/>
                  </a:moveTo>
                  <a:cubicBezTo>
                    <a:pt x="1100" y="1"/>
                    <a:pt x="900" y="201"/>
                    <a:pt x="900" y="446"/>
                  </a:cubicBezTo>
                  <a:lnTo>
                    <a:pt x="900" y="901"/>
                  </a:lnTo>
                  <a:lnTo>
                    <a:pt x="445" y="901"/>
                  </a:lnTo>
                  <a:cubicBezTo>
                    <a:pt x="200" y="901"/>
                    <a:pt x="0" y="1101"/>
                    <a:pt x="0" y="1348"/>
                  </a:cubicBezTo>
                  <a:cubicBezTo>
                    <a:pt x="0" y="1594"/>
                    <a:pt x="200" y="1794"/>
                    <a:pt x="445" y="1794"/>
                  </a:cubicBezTo>
                  <a:lnTo>
                    <a:pt x="900" y="1794"/>
                  </a:lnTo>
                  <a:lnTo>
                    <a:pt x="900" y="2248"/>
                  </a:lnTo>
                  <a:cubicBezTo>
                    <a:pt x="900" y="2494"/>
                    <a:pt x="1100" y="2694"/>
                    <a:pt x="1348" y="2694"/>
                  </a:cubicBezTo>
                  <a:cubicBezTo>
                    <a:pt x="1593" y="2694"/>
                    <a:pt x="1793" y="2494"/>
                    <a:pt x="1793" y="2248"/>
                  </a:cubicBezTo>
                  <a:lnTo>
                    <a:pt x="1793" y="1794"/>
                  </a:lnTo>
                  <a:lnTo>
                    <a:pt x="2248" y="1794"/>
                  </a:lnTo>
                  <a:cubicBezTo>
                    <a:pt x="2496" y="1794"/>
                    <a:pt x="2693" y="1594"/>
                    <a:pt x="2693" y="1348"/>
                  </a:cubicBezTo>
                  <a:cubicBezTo>
                    <a:pt x="2693" y="1101"/>
                    <a:pt x="2496" y="901"/>
                    <a:pt x="2248" y="901"/>
                  </a:cubicBezTo>
                  <a:lnTo>
                    <a:pt x="1793" y="901"/>
                  </a:lnTo>
                  <a:lnTo>
                    <a:pt x="1793" y="446"/>
                  </a:lnTo>
                  <a:cubicBezTo>
                    <a:pt x="1793" y="201"/>
                    <a:pt x="1593" y="1"/>
                    <a:pt x="1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73"/>
            <p:cNvSpPr/>
            <p:nvPr/>
          </p:nvSpPr>
          <p:spPr>
            <a:xfrm>
              <a:off x="4708600" y="4340550"/>
              <a:ext cx="67400" cy="67400"/>
            </a:xfrm>
            <a:custGeom>
              <a:avLst/>
              <a:gdLst/>
              <a:ahLst/>
              <a:cxnLst/>
              <a:rect l="l" t="t" r="r" b="b"/>
              <a:pathLst>
                <a:path w="2696" h="2696" extrusionOk="0">
                  <a:moveTo>
                    <a:pt x="1348" y="0"/>
                  </a:moveTo>
                  <a:cubicBezTo>
                    <a:pt x="1100" y="0"/>
                    <a:pt x="900" y="200"/>
                    <a:pt x="900" y="448"/>
                  </a:cubicBezTo>
                  <a:lnTo>
                    <a:pt x="900" y="900"/>
                  </a:lnTo>
                  <a:lnTo>
                    <a:pt x="446" y="900"/>
                  </a:lnTo>
                  <a:cubicBezTo>
                    <a:pt x="200" y="900"/>
                    <a:pt x="0" y="1100"/>
                    <a:pt x="0" y="1348"/>
                  </a:cubicBezTo>
                  <a:cubicBezTo>
                    <a:pt x="0" y="1596"/>
                    <a:pt x="200" y="1793"/>
                    <a:pt x="446" y="1793"/>
                  </a:cubicBezTo>
                  <a:lnTo>
                    <a:pt x="900" y="1793"/>
                  </a:lnTo>
                  <a:lnTo>
                    <a:pt x="900" y="2248"/>
                  </a:lnTo>
                  <a:cubicBezTo>
                    <a:pt x="900" y="2496"/>
                    <a:pt x="1100" y="2696"/>
                    <a:pt x="1348" y="2696"/>
                  </a:cubicBezTo>
                  <a:cubicBezTo>
                    <a:pt x="1593" y="2696"/>
                    <a:pt x="1793" y="2496"/>
                    <a:pt x="1793" y="2248"/>
                  </a:cubicBezTo>
                  <a:lnTo>
                    <a:pt x="1793" y="1793"/>
                  </a:lnTo>
                  <a:lnTo>
                    <a:pt x="2248" y="1793"/>
                  </a:lnTo>
                  <a:cubicBezTo>
                    <a:pt x="2496" y="1793"/>
                    <a:pt x="2696" y="1596"/>
                    <a:pt x="2696" y="1348"/>
                  </a:cubicBezTo>
                  <a:cubicBezTo>
                    <a:pt x="2696" y="1100"/>
                    <a:pt x="2496" y="900"/>
                    <a:pt x="2248" y="900"/>
                  </a:cubicBezTo>
                  <a:lnTo>
                    <a:pt x="1793" y="900"/>
                  </a:lnTo>
                  <a:lnTo>
                    <a:pt x="1793" y="448"/>
                  </a:lnTo>
                  <a:cubicBezTo>
                    <a:pt x="1793" y="200"/>
                    <a:pt x="1593" y="0"/>
                    <a:pt x="13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5" name="Google Shape;1345;p73"/>
          <p:cNvSpPr/>
          <p:nvPr/>
        </p:nvSpPr>
        <p:spPr>
          <a:xfrm>
            <a:off x="6266264" y="4157969"/>
            <a:ext cx="381925" cy="381000"/>
          </a:xfrm>
          <a:custGeom>
            <a:avLst/>
            <a:gdLst/>
            <a:ahLst/>
            <a:cxnLst/>
            <a:rect l="l" t="t" r="r" b="b"/>
            <a:pathLst>
              <a:path w="15277" h="15240" extrusionOk="0">
                <a:moveTo>
                  <a:pt x="6150" y="3135"/>
                </a:moveTo>
                <a:cubicBezTo>
                  <a:pt x="6265" y="3135"/>
                  <a:pt x="6380" y="3179"/>
                  <a:pt x="6468" y="3267"/>
                </a:cubicBezTo>
                <a:cubicBezTo>
                  <a:pt x="6642" y="3441"/>
                  <a:pt x="6640" y="3725"/>
                  <a:pt x="6466" y="3898"/>
                </a:cubicBezTo>
                <a:lnTo>
                  <a:pt x="5906" y="4453"/>
                </a:lnTo>
                <a:cubicBezTo>
                  <a:pt x="5821" y="4541"/>
                  <a:pt x="5706" y="4584"/>
                  <a:pt x="5592" y="4584"/>
                </a:cubicBezTo>
                <a:cubicBezTo>
                  <a:pt x="5478" y="4584"/>
                  <a:pt x="5363" y="4539"/>
                  <a:pt x="5275" y="4453"/>
                </a:cubicBezTo>
                <a:cubicBezTo>
                  <a:pt x="5101" y="4277"/>
                  <a:pt x="5101" y="3994"/>
                  <a:pt x="5278" y="3820"/>
                </a:cubicBezTo>
                <a:lnTo>
                  <a:pt x="5835" y="3265"/>
                </a:lnTo>
                <a:cubicBezTo>
                  <a:pt x="5923" y="3178"/>
                  <a:pt x="6036" y="3135"/>
                  <a:pt x="6150" y="3135"/>
                </a:cubicBezTo>
                <a:close/>
                <a:moveTo>
                  <a:pt x="3837" y="892"/>
                </a:moveTo>
                <a:cubicBezTo>
                  <a:pt x="4325" y="892"/>
                  <a:pt x="4800" y="1026"/>
                  <a:pt x="5204" y="1298"/>
                </a:cubicBezTo>
                <a:lnTo>
                  <a:pt x="1327" y="5160"/>
                </a:lnTo>
                <a:cubicBezTo>
                  <a:pt x="1044" y="4737"/>
                  <a:pt x="903" y="4227"/>
                  <a:pt x="927" y="3686"/>
                </a:cubicBezTo>
                <a:cubicBezTo>
                  <a:pt x="958" y="2970"/>
                  <a:pt x="1268" y="2286"/>
                  <a:pt x="1799" y="1758"/>
                </a:cubicBezTo>
                <a:cubicBezTo>
                  <a:pt x="2376" y="1183"/>
                  <a:pt x="3119" y="892"/>
                  <a:pt x="3837" y="892"/>
                </a:cubicBezTo>
                <a:close/>
                <a:moveTo>
                  <a:pt x="4283" y="4994"/>
                </a:moveTo>
                <a:cubicBezTo>
                  <a:pt x="4398" y="4994"/>
                  <a:pt x="4512" y="5038"/>
                  <a:pt x="4599" y="5125"/>
                </a:cubicBezTo>
                <a:cubicBezTo>
                  <a:pt x="4773" y="5301"/>
                  <a:pt x="4773" y="5582"/>
                  <a:pt x="4599" y="5756"/>
                </a:cubicBezTo>
                <a:lnTo>
                  <a:pt x="4039" y="6313"/>
                </a:lnTo>
                <a:cubicBezTo>
                  <a:pt x="3954" y="6399"/>
                  <a:pt x="3839" y="6444"/>
                  <a:pt x="3725" y="6444"/>
                </a:cubicBezTo>
                <a:cubicBezTo>
                  <a:pt x="3611" y="6444"/>
                  <a:pt x="3497" y="6399"/>
                  <a:pt x="3408" y="6311"/>
                </a:cubicBezTo>
                <a:cubicBezTo>
                  <a:pt x="3235" y="6137"/>
                  <a:pt x="3235" y="5853"/>
                  <a:pt x="3411" y="5679"/>
                </a:cubicBezTo>
                <a:lnTo>
                  <a:pt x="3968" y="5125"/>
                </a:lnTo>
                <a:cubicBezTo>
                  <a:pt x="4055" y="5038"/>
                  <a:pt x="4169" y="4994"/>
                  <a:pt x="4283" y="4994"/>
                </a:cubicBezTo>
                <a:close/>
                <a:moveTo>
                  <a:pt x="8578" y="4794"/>
                </a:moveTo>
                <a:cubicBezTo>
                  <a:pt x="8692" y="4794"/>
                  <a:pt x="8807" y="4838"/>
                  <a:pt x="8895" y="4925"/>
                </a:cubicBezTo>
                <a:lnTo>
                  <a:pt x="10340" y="6377"/>
                </a:lnTo>
                <a:cubicBezTo>
                  <a:pt x="10514" y="6553"/>
                  <a:pt x="10512" y="6834"/>
                  <a:pt x="10338" y="7008"/>
                </a:cubicBezTo>
                <a:cubicBezTo>
                  <a:pt x="10250" y="7096"/>
                  <a:pt x="10138" y="7139"/>
                  <a:pt x="10023" y="7139"/>
                </a:cubicBezTo>
                <a:cubicBezTo>
                  <a:pt x="9909" y="7139"/>
                  <a:pt x="9792" y="7096"/>
                  <a:pt x="9707" y="7008"/>
                </a:cubicBezTo>
                <a:lnTo>
                  <a:pt x="8261" y="5556"/>
                </a:lnTo>
                <a:cubicBezTo>
                  <a:pt x="8087" y="5382"/>
                  <a:pt x="8087" y="5098"/>
                  <a:pt x="8261" y="4925"/>
                </a:cubicBezTo>
                <a:cubicBezTo>
                  <a:pt x="8349" y="4838"/>
                  <a:pt x="8464" y="4794"/>
                  <a:pt x="8578" y="4794"/>
                </a:cubicBezTo>
                <a:close/>
                <a:moveTo>
                  <a:pt x="6573" y="5668"/>
                </a:moveTo>
                <a:cubicBezTo>
                  <a:pt x="6688" y="5668"/>
                  <a:pt x="6803" y="5713"/>
                  <a:pt x="6890" y="5801"/>
                </a:cubicBezTo>
                <a:lnTo>
                  <a:pt x="9454" y="8377"/>
                </a:lnTo>
                <a:cubicBezTo>
                  <a:pt x="9628" y="8551"/>
                  <a:pt x="9628" y="8835"/>
                  <a:pt x="9454" y="9008"/>
                </a:cubicBezTo>
                <a:cubicBezTo>
                  <a:pt x="9366" y="9097"/>
                  <a:pt x="9252" y="9139"/>
                  <a:pt x="9138" y="9139"/>
                </a:cubicBezTo>
                <a:cubicBezTo>
                  <a:pt x="9023" y="9139"/>
                  <a:pt x="8909" y="9094"/>
                  <a:pt x="8821" y="9008"/>
                </a:cubicBezTo>
                <a:lnTo>
                  <a:pt x="6256" y="6430"/>
                </a:lnTo>
                <a:cubicBezTo>
                  <a:pt x="6083" y="6256"/>
                  <a:pt x="6083" y="5972"/>
                  <a:pt x="6259" y="5799"/>
                </a:cubicBezTo>
                <a:cubicBezTo>
                  <a:pt x="6345" y="5712"/>
                  <a:pt x="6459" y="5668"/>
                  <a:pt x="6573" y="5668"/>
                </a:cubicBezTo>
                <a:close/>
                <a:moveTo>
                  <a:pt x="11670" y="8681"/>
                </a:moveTo>
                <a:cubicBezTo>
                  <a:pt x="11784" y="8681"/>
                  <a:pt x="11898" y="8725"/>
                  <a:pt x="11986" y="8813"/>
                </a:cubicBezTo>
                <a:cubicBezTo>
                  <a:pt x="12162" y="8987"/>
                  <a:pt x="12159" y="9270"/>
                  <a:pt x="11986" y="9444"/>
                </a:cubicBezTo>
                <a:lnTo>
                  <a:pt x="11426" y="9999"/>
                </a:lnTo>
                <a:cubicBezTo>
                  <a:pt x="11340" y="10087"/>
                  <a:pt x="11226" y="10130"/>
                  <a:pt x="11112" y="10130"/>
                </a:cubicBezTo>
                <a:cubicBezTo>
                  <a:pt x="10997" y="10130"/>
                  <a:pt x="10883" y="10085"/>
                  <a:pt x="10795" y="9999"/>
                </a:cubicBezTo>
                <a:cubicBezTo>
                  <a:pt x="10621" y="9823"/>
                  <a:pt x="10621" y="9539"/>
                  <a:pt x="10797" y="9366"/>
                </a:cubicBezTo>
                <a:lnTo>
                  <a:pt x="11355" y="8811"/>
                </a:lnTo>
                <a:cubicBezTo>
                  <a:pt x="11442" y="8724"/>
                  <a:pt x="11556" y="8681"/>
                  <a:pt x="11670" y="8681"/>
                </a:cubicBezTo>
                <a:close/>
                <a:moveTo>
                  <a:pt x="5495" y="7864"/>
                </a:moveTo>
                <a:cubicBezTo>
                  <a:pt x="5610" y="7864"/>
                  <a:pt x="5724" y="7907"/>
                  <a:pt x="5811" y="7994"/>
                </a:cubicBezTo>
                <a:lnTo>
                  <a:pt x="7256" y="9447"/>
                </a:lnTo>
                <a:cubicBezTo>
                  <a:pt x="7430" y="9623"/>
                  <a:pt x="7430" y="9904"/>
                  <a:pt x="7254" y="10078"/>
                </a:cubicBezTo>
                <a:cubicBezTo>
                  <a:pt x="7168" y="10166"/>
                  <a:pt x="7054" y="10209"/>
                  <a:pt x="6940" y="10209"/>
                </a:cubicBezTo>
                <a:cubicBezTo>
                  <a:pt x="6825" y="10209"/>
                  <a:pt x="6711" y="10166"/>
                  <a:pt x="6623" y="10078"/>
                </a:cubicBezTo>
                <a:lnTo>
                  <a:pt x="5178" y="8625"/>
                </a:lnTo>
                <a:cubicBezTo>
                  <a:pt x="5004" y="8451"/>
                  <a:pt x="5004" y="8168"/>
                  <a:pt x="5178" y="7994"/>
                </a:cubicBezTo>
                <a:cubicBezTo>
                  <a:pt x="5266" y="7907"/>
                  <a:pt x="5381" y="7864"/>
                  <a:pt x="5495" y="7864"/>
                </a:cubicBezTo>
                <a:close/>
                <a:moveTo>
                  <a:pt x="9802" y="10539"/>
                </a:moveTo>
                <a:cubicBezTo>
                  <a:pt x="9917" y="10539"/>
                  <a:pt x="10031" y="10583"/>
                  <a:pt x="10119" y="10670"/>
                </a:cubicBezTo>
                <a:cubicBezTo>
                  <a:pt x="10292" y="10847"/>
                  <a:pt x="10292" y="11128"/>
                  <a:pt x="10119" y="11301"/>
                </a:cubicBezTo>
                <a:lnTo>
                  <a:pt x="9559" y="11859"/>
                </a:lnTo>
                <a:cubicBezTo>
                  <a:pt x="9473" y="11944"/>
                  <a:pt x="9359" y="11990"/>
                  <a:pt x="9245" y="11990"/>
                </a:cubicBezTo>
                <a:cubicBezTo>
                  <a:pt x="9130" y="11990"/>
                  <a:pt x="9016" y="11944"/>
                  <a:pt x="8928" y="11856"/>
                </a:cubicBezTo>
                <a:cubicBezTo>
                  <a:pt x="8754" y="11682"/>
                  <a:pt x="8754" y="11399"/>
                  <a:pt x="8928" y="11225"/>
                </a:cubicBezTo>
                <a:lnTo>
                  <a:pt x="9488" y="10670"/>
                </a:lnTo>
                <a:cubicBezTo>
                  <a:pt x="9574" y="10583"/>
                  <a:pt x="9688" y="10539"/>
                  <a:pt x="9802" y="10539"/>
                </a:cubicBezTo>
                <a:close/>
                <a:moveTo>
                  <a:pt x="13950" y="10080"/>
                </a:moveTo>
                <a:cubicBezTo>
                  <a:pt x="14233" y="10501"/>
                  <a:pt x="14374" y="11011"/>
                  <a:pt x="14350" y="11554"/>
                </a:cubicBezTo>
                <a:cubicBezTo>
                  <a:pt x="14319" y="12271"/>
                  <a:pt x="14010" y="12954"/>
                  <a:pt x="13479" y="13483"/>
                </a:cubicBezTo>
                <a:cubicBezTo>
                  <a:pt x="12902" y="14057"/>
                  <a:pt x="12158" y="14347"/>
                  <a:pt x="11441" y="14347"/>
                </a:cubicBezTo>
                <a:cubicBezTo>
                  <a:pt x="10953" y="14347"/>
                  <a:pt x="10477" y="14213"/>
                  <a:pt x="10073" y="13942"/>
                </a:cubicBezTo>
                <a:lnTo>
                  <a:pt x="13950" y="10080"/>
                </a:lnTo>
                <a:close/>
                <a:moveTo>
                  <a:pt x="3837" y="1"/>
                </a:moveTo>
                <a:cubicBezTo>
                  <a:pt x="2891" y="1"/>
                  <a:pt x="1919" y="378"/>
                  <a:pt x="1170" y="1124"/>
                </a:cubicBezTo>
                <a:cubicBezTo>
                  <a:pt x="480" y="1810"/>
                  <a:pt x="77" y="2708"/>
                  <a:pt x="34" y="3646"/>
                </a:cubicBezTo>
                <a:cubicBezTo>
                  <a:pt x="1" y="4444"/>
                  <a:pt x="229" y="5194"/>
                  <a:pt x="684" y="5799"/>
                </a:cubicBezTo>
                <a:lnTo>
                  <a:pt x="651" y="5832"/>
                </a:lnTo>
                <a:cubicBezTo>
                  <a:pt x="494" y="5989"/>
                  <a:pt x="475" y="6237"/>
                  <a:pt x="606" y="6415"/>
                </a:cubicBezTo>
                <a:cubicBezTo>
                  <a:pt x="644" y="6465"/>
                  <a:pt x="1001" y="6946"/>
                  <a:pt x="1492" y="7592"/>
                </a:cubicBezTo>
                <a:lnTo>
                  <a:pt x="2099" y="6984"/>
                </a:lnTo>
                <a:cubicBezTo>
                  <a:pt x="2185" y="6898"/>
                  <a:pt x="2299" y="6854"/>
                  <a:pt x="2413" y="6854"/>
                </a:cubicBezTo>
                <a:cubicBezTo>
                  <a:pt x="2528" y="6854"/>
                  <a:pt x="2643" y="6898"/>
                  <a:pt x="2730" y="6987"/>
                </a:cubicBezTo>
                <a:cubicBezTo>
                  <a:pt x="2904" y="7161"/>
                  <a:pt x="2904" y="7444"/>
                  <a:pt x="2730" y="7618"/>
                </a:cubicBezTo>
                <a:lnTo>
                  <a:pt x="2042" y="8304"/>
                </a:lnTo>
                <a:cubicBezTo>
                  <a:pt x="2806" y="9287"/>
                  <a:pt x="3701" y="10401"/>
                  <a:pt x="4270" y="10973"/>
                </a:cubicBezTo>
                <a:cubicBezTo>
                  <a:pt x="4842" y="11544"/>
                  <a:pt x="5952" y="12447"/>
                  <a:pt x="6933" y="13216"/>
                </a:cubicBezTo>
                <a:lnTo>
                  <a:pt x="7618" y="12530"/>
                </a:lnTo>
                <a:cubicBezTo>
                  <a:pt x="7705" y="12444"/>
                  <a:pt x="7819" y="12400"/>
                  <a:pt x="7933" y="12400"/>
                </a:cubicBezTo>
                <a:cubicBezTo>
                  <a:pt x="8047" y="12400"/>
                  <a:pt x="8162" y="12444"/>
                  <a:pt x="8249" y="12533"/>
                </a:cubicBezTo>
                <a:cubicBezTo>
                  <a:pt x="8423" y="12706"/>
                  <a:pt x="8423" y="12990"/>
                  <a:pt x="8249" y="13164"/>
                </a:cubicBezTo>
                <a:lnTo>
                  <a:pt x="7642" y="13768"/>
                </a:lnTo>
                <a:cubicBezTo>
                  <a:pt x="8283" y="14261"/>
                  <a:pt x="8761" y="14621"/>
                  <a:pt x="8811" y="14659"/>
                </a:cubicBezTo>
                <a:cubicBezTo>
                  <a:pt x="8892" y="14719"/>
                  <a:pt x="8985" y="14747"/>
                  <a:pt x="9078" y="14747"/>
                </a:cubicBezTo>
                <a:cubicBezTo>
                  <a:pt x="9192" y="14747"/>
                  <a:pt x="9307" y="14702"/>
                  <a:pt x="9395" y="14616"/>
                </a:cubicBezTo>
                <a:lnTo>
                  <a:pt x="9430" y="14580"/>
                </a:lnTo>
                <a:cubicBezTo>
                  <a:pt x="10014" y="15021"/>
                  <a:pt x="10719" y="15240"/>
                  <a:pt x="11440" y="15240"/>
                </a:cubicBezTo>
                <a:cubicBezTo>
                  <a:pt x="12386" y="15240"/>
                  <a:pt x="13357" y="14861"/>
                  <a:pt x="14107" y="14116"/>
                </a:cubicBezTo>
                <a:cubicBezTo>
                  <a:pt x="14798" y="13430"/>
                  <a:pt x="15203" y="12533"/>
                  <a:pt x="15243" y="11594"/>
                </a:cubicBezTo>
                <a:cubicBezTo>
                  <a:pt x="15276" y="10797"/>
                  <a:pt x="15048" y="10047"/>
                  <a:pt x="14593" y="9442"/>
                </a:cubicBezTo>
                <a:lnTo>
                  <a:pt x="14626" y="9408"/>
                </a:lnTo>
                <a:cubicBezTo>
                  <a:pt x="14760" y="9275"/>
                  <a:pt x="14795" y="9075"/>
                  <a:pt x="14717" y="8904"/>
                </a:cubicBezTo>
                <a:cubicBezTo>
                  <a:pt x="14688" y="8842"/>
                  <a:pt x="14407" y="8230"/>
                  <a:pt x="14005" y="7432"/>
                </a:cubicBezTo>
                <a:lnTo>
                  <a:pt x="13336" y="8099"/>
                </a:lnTo>
                <a:cubicBezTo>
                  <a:pt x="13250" y="8185"/>
                  <a:pt x="13136" y="8230"/>
                  <a:pt x="13021" y="8230"/>
                </a:cubicBezTo>
                <a:cubicBezTo>
                  <a:pt x="12907" y="8230"/>
                  <a:pt x="12793" y="8185"/>
                  <a:pt x="12705" y="8099"/>
                </a:cubicBezTo>
                <a:cubicBezTo>
                  <a:pt x="12531" y="7923"/>
                  <a:pt x="12531" y="7642"/>
                  <a:pt x="12705" y="7465"/>
                </a:cubicBezTo>
                <a:lnTo>
                  <a:pt x="13574" y="6599"/>
                </a:lnTo>
                <a:cubicBezTo>
                  <a:pt x="12969" y="5456"/>
                  <a:pt x="12233" y="4198"/>
                  <a:pt x="11657" y="3620"/>
                </a:cubicBezTo>
                <a:cubicBezTo>
                  <a:pt x="11081" y="3041"/>
                  <a:pt x="9826" y="2298"/>
                  <a:pt x="8683" y="1686"/>
                </a:cubicBezTo>
                <a:lnTo>
                  <a:pt x="7816" y="2553"/>
                </a:lnTo>
                <a:cubicBezTo>
                  <a:pt x="7730" y="2639"/>
                  <a:pt x="7616" y="2684"/>
                  <a:pt x="7502" y="2684"/>
                </a:cubicBezTo>
                <a:cubicBezTo>
                  <a:pt x="7387" y="2684"/>
                  <a:pt x="7273" y="2639"/>
                  <a:pt x="7185" y="2553"/>
                </a:cubicBezTo>
                <a:cubicBezTo>
                  <a:pt x="7011" y="2377"/>
                  <a:pt x="7011" y="2096"/>
                  <a:pt x="7185" y="1920"/>
                </a:cubicBezTo>
                <a:lnTo>
                  <a:pt x="7854" y="1253"/>
                </a:lnTo>
                <a:cubicBezTo>
                  <a:pt x="7059" y="848"/>
                  <a:pt x="6449" y="565"/>
                  <a:pt x="6387" y="534"/>
                </a:cubicBezTo>
                <a:cubicBezTo>
                  <a:pt x="6327" y="506"/>
                  <a:pt x="6263" y="492"/>
                  <a:pt x="6199" y="492"/>
                </a:cubicBezTo>
                <a:cubicBezTo>
                  <a:pt x="6083" y="492"/>
                  <a:pt x="5969" y="538"/>
                  <a:pt x="5882" y="624"/>
                </a:cubicBezTo>
                <a:lnTo>
                  <a:pt x="5847" y="660"/>
                </a:lnTo>
                <a:cubicBezTo>
                  <a:pt x="5264" y="219"/>
                  <a:pt x="4558" y="1"/>
                  <a:pt x="38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6" name="Google Shape;1346;p73"/>
          <p:cNvGrpSpPr/>
          <p:nvPr/>
        </p:nvGrpSpPr>
        <p:grpSpPr>
          <a:xfrm>
            <a:off x="6988388" y="4157969"/>
            <a:ext cx="338275" cy="381000"/>
            <a:chOff x="5926525" y="4139100"/>
            <a:chExt cx="338275" cy="381000"/>
          </a:xfrm>
        </p:grpSpPr>
        <p:sp>
          <p:nvSpPr>
            <p:cNvPr id="1347" name="Google Shape;1347;p73"/>
            <p:cNvSpPr/>
            <p:nvPr/>
          </p:nvSpPr>
          <p:spPr>
            <a:xfrm>
              <a:off x="6100825" y="4265650"/>
              <a:ext cx="125825" cy="174150"/>
            </a:xfrm>
            <a:custGeom>
              <a:avLst/>
              <a:gdLst/>
              <a:ahLst/>
              <a:cxnLst/>
              <a:rect l="l" t="t" r="r" b="b"/>
              <a:pathLst>
                <a:path w="5033" h="6966" extrusionOk="0">
                  <a:moveTo>
                    <a:pt x="4618" y="1"/>
                  </a:moveTo>
                  <a:lnTo>
                    <a:pt x="3932" y="687"/>
                  </a:lnTo>
                  <a:cubicBezTo>
                    <a:pt x="4068" y="1077"/>
                    <a:pt x="4139" y="1489"/>
                    <a:pt x="4139" y="1908"/>
                  </a:cubicBezTo>
                  <a:cubicBezTo>
                    <a:pt x="4139" y="3944"/>
                    <a:pt x="2484" y="5599"/>
                    <a:pt x="448" y="5599"/>
                  </a:cubicBezTo>
                  <a:cubicBezTo>
                    <a:pt x="201" y="5599"/>
                    <a:pt x="1" y="5799"/>
                    <a:pt x="1" y="6047"/>
                  </a:cubicBezTo>
                  <a:lnTo>
                    <a:pt x="1" y="6966"/>
                  </a:lnTo>
                  <a:lnTo>
                    <a:pt x="3896" y="6966"/>
                  </a:lnTo>
                  <a:lnTo>
                    <a:pt x="3896" y="6047"/>
                  </a:lnTo>
                  <a:cubicBezTo>
                    <a:pt x="3896" y="5799"/>
                    <a:pt x="3696" y="5599"/>
                    <a:pt x="3449" y="5599"/>
                  </a:cubicBezTo>
                  <a:lnTo>
                    <a:pt x="3163" y="5599"/>
                  </a:lnTo>
                  <a:cubicBezTo>
                    <a:pt x="4296" y="4766"/>
                    <a:pt x="5032" y="3420"/>
                    <a:pt x="5032" y="1908"/>
                  </a:cubicBezTo>
                  <a:cubicBezTo>
                    <a:pt x="5032" y="1246"/>
                    <a:pt x="4889" y="596"/>
                    <a:pt x="46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3"/>
            <p:cNvSpPr/>
            <p:nvPr/>
          </p:nvSpPr>
          <p:spPr>
            <a:xfrm>
              <a:off x="6160125" y="4139100"/>
              <a:ext cx="104675" cy="102475"/>
            </a:xfrm>
            <a:custGeom>
              <a:avLst/>
              <a:gdLst/>
              <a:ahLst/>
              <a:cxnLst/>
              <a:rect l="l" t="t" r="r" b="b"/>
              <a:pathLst>
                <a:path w="4187" h="4099" extrusionOk="0">
                  <a:moveTo>
                    <a:pt x="1784" y="0"/>
                  </a:moveTo>
                  <a:cubicBezTo>
                    <a:pt x="1665" y="0"/>
                    <a:pt x="1553" y="48"/>
                    <a:pt x="1467" y="131"/>
                  </a:cubicBezTo>
                  <a:lnTo>
                    <a:pt x="177" y="1422"/>
                  </a:lnTo>
                  <a:cubicBezTo>
                    <a:pt x="0" y="1596"/>
                    <a:pt x="0" y="1879"/>
                    <a:pt x="177" y="2053"/>
                  </a:cubicBezTo>
                  <a:lnTo>
                    <a:pt x="2089" y="3967"/>
                  </a:lnTo>
                  <a:cubicBezTo>
                    <a:pt x="2172" y="4051"/>
                    <a:pt x="2284" y="4098"/>
                    <a:pt x="2403" y="4098"/>
                  </a:cubicBezTo>
                  <a:cubicBezTo>
                    <a:pt x="2522" y="4098"/>
                    <a:pt x="2636" y="4051"/>
                    <a:pt x="2720" y="3967"/>
                  </a:cubicBezTo>
                  <a:lnTo>
                    <a:pt x="4013" y="2677"/>
                  </a:lnTo>
                  <a:cubicBezTo>
                    <a:pt x="4187" y="2501"/>
                    <a:pt x="4187" y="2220"/>
                    <a:pt x="4013" y="2046"/>
                  </a:cubicBezTo>
                  <a:lnTo>
                    <a:pt x="2101" y="131"/>
                  </a:lnTo>
                  <a:cubicBezTo>
                    <a:pt x="2017" y="48"/>
                    <a:pt x="1903" y="0"/>
                    <a:pt x="17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3"/>
            <p:cNvSpPr/>
            <p:nvPr/>
          </p:nvSpPr>
          <p:spPr>
            <a:xfrm>
              <a:off x="5999325" y="4334050"/>
              <a:ext cx="70150" cy="69150"/>
            </a:xfrm>
            <a:custGeom>
              <a:avLst/>
              <a:gdLst/>
              <a:ahLst/>
              <a:cxnLst/>
              <a:rect l="l" t="t" r="r" b="b"/>
              <a:pathLst>
                <a:path w="2806" h="2766" extrusionOk="0">
                  <a:moveTo>
                    <a:pt x="868" y="1"/>
                  </a:moveTo>
                  <a:lnTo>
                    <a:pt x="132" y="734"/>
                  </a:lnTo>
                  <a:cubicBezTo>
                    <a:pt x="48" y="820"/>
                    <a:pt x="1" y="934"/>
                    <a:pt x="1" y="1051"/>
                  </a:cubicBezTo>
                  <a:cubicBezTo>
                    <a:pt x="1" y="1170"/>
                    <a:pt x="48" y="1284"/>
                    <a:pt x="134" y="1368"/>
                  </a:cubicBezTo>
                  <a:lnTo>
                    <a:pt x="1410" y="2634"/>
                  </a:lnTo>
                  <a:cubicBezTo>
                    <a:pt x="1496" y="2722"/>
                    <a:pt x="1610" y="2765"/>
                    <a:pt x="1725" y="2765"/>
                  </a:cubicBezTo>
                  <a:cubicBezTo>
                    <a:pt x="1839" y="2765"/>
                    <a:pt x="1953" y="2722"/>
                    <a:pt x="2039" y="2634"/>
                  </a:cubicBezTo>
                  <a:lnTo>
                    <a:pt x="2806" y="1868"/>
                  </a:lnTo>
                  <a:cubicBezTo>
                    <a:pt x="1913" y="1570"/>
                    <a:pt x="1199" y="884"/>
                    <a:pt x="8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73"/>
            <p:cNvSpPr/>
            <p:nvPr/>
          </p:nvSpPr>
          <p:spPr>
            <a:xfrm>
              <a:off x="6122375" y="4206300"/>
              <a:ext cx="74025" cy="75025"/>
            </a:xfrm>
            <a:custGeom>
              <a:avLst/>
              <a:gdLst/>
              <a:ahLst/>
              <a:cxnLst/>
              <a:rect l="l" t="t" r="r" b="b"/>
              <a:pathLst>
                <a:path w="2961" h="3001" extrusionOk="0">
                  <a:moveTo>
                    <a:pt x="1058" y="1"/>
                  </a:moveTo>
                  <a:lnTo>
                    <a:pt x="1" y="1058"/>
                  </a:lnTo>
                  <a:cubicBezTo>
                    <a:pt x="801" y="1360"/>
                    <a:pt x="1456" y="1979"/>
                    <a:pt x="1794" y="2801"/>
                  </a:cubicBezTo>
                  <a:cubicBezTo>
                    <a:pt x="1820" y="2868"/>
                    <a:pt x="1844" y="2934"/>
                    <a:pt x="1868" y="3001"/>
                  </a:cubicBezTo>
                  <a:lnTo>
                    <a:pt x="2961" y="1906"/>
                  </a:lnTo>
                  <a:lnTo>
                    <a:pt x="10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3"/>
            <p:cNvSpPr/>
            <p:nvPr/>
          </p:nvSpPr>
          <p:spPr>
            <a:xfrm>
              <a:off x="6036725" y="4249950"/>
              <a:ext cx="121625" cy="112575"/>
            </a:xfrm>
            <a:custGeom>
              <a:avLst/>
              <a:gdLst/>
              <a:ahLst/>
              <a:cxnLst/>
              <a:rect l="l" t="t" r="r" b="b"/>
              <a:pathLst>
                <a:path w="4865" h="4503" extrusionOk="0">
                  <a:moveTo>
                    <a:pt x="2308" y="0"/>
                  </a:moveTo>
                  <a:cubicBezTo>
                    <a:pt x="2023" y="0"/>
                    <a:pt x="1734" y="55"/>
                    <a:pt x="1455" y="169"/>
                  </a:cubicBezTo>
                  <a:cubicBezTo>
                    <a:pt x="900" y="398"/>
                    <a:pt x="465" y="829"/>
                    <a:pt x="234" y="1384"/>
                  </a:cubicBezTo>
                  <a:cubicBezTo>
                    <a:pt x="3" y="1941"/>
                    <a:pt x="0" y="2553"/>
                    <a:pt x="229" y="3108"/>
                  </a:cubicBezTo>
                  <a:cubicBezTo>
                    <a:pt x="457" y="3665"/>
                    <a:pt x="888" y="4098"/>
                    <a:pt x="1443" y="4329"/>
                  </a:cubicBezTo>
                  <a:cubicBezTo>
                    <a:pt x="1724" y="4446"/>
                    <a:pt x="2017" y="4503"/>
                    <a:pt x="2312" y="4503"/>
                  </a:cubicBezTo>
                  <a:cubicBezTo>
                    <a:pt x="2600" y="4503"/>
                    <a:pt x="2891" y="4448"/>
                    <a:pt x="3167" y="4334"/>
                  </a:cubicBezTo>
                  <a:cubicBezTo>
                    <a:pt x="4315" y="3862"/>
                    <a:pt x="4865" y="2543"/>
                    <a:pt x="4394" y="1396"/>
                  </a:cubicBezTo>
                  <a:cubicBezTo>
                    <a:pt x="4037" y="527"/>
                    <a:pt x="3194" y="0"/>
                    <a:pt x="2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3"/>
            <p:cNvSpPr/>
            <p:nvPr/>
          </p:nvSpPr>
          <p:spPr>
            <a:xfrm>
              <a:off x="5926525" y="4387050"/>
              <a:ext cx="298275" cy="133050"/>
            </a:xfrm>
            <a:custGeom>
              <a:avLst/>
              <a:gdLst/>
              <a:ahLst/>
              <a:cxnLst/>
              <a:rect l="l" t="t" r="r" b="b"/>
              <a:pathLst>
                <a:path w="11931" h="5322" extrusionOk="0">
                  <a:moveTo>
                    <a:pt x="954" y="1"/>
                  </a:moveTo>
                  <a:cubicBezTo>
                    <a:pt x="840" y="1"/>
                    <a:pt x="726" y="44"/>
                    <a:pt x="639" y="131"/>
                  </a:cubicBezTo>
                  <a:cubicBezTo>
                    <a:pt x="465" y="305"/>
                    <a:pt x="465" y="588"/>
                    <a:pt x="639" y="762"/>
                  </a:cubicBezTo>
                  <a:lnTo>
                    <a:pt x="1736" y="1860"/>
                  </a:lnTo>
                  <a:lnTo>
                    <a:pt x="1736" y="4429"/>
                  </a:lnTo>
                  <a:lnTo>
                    <a:pt x="446" y="4429"/>
                  </a:lnTo>
                  <a:cubicBezTo>
                    <a:pt x="198" y="4429"/>
                    <a:pt x="1" y="4629"/>
                    <a:pt x="1" y="4874"/>
                  </a:cubicBezTo>
                  <a:cubicBezTo>
                    <a:pt x="1" y="5122"/>
                    <a:pt x="198" y="5322"/>
                    <a:pt x="446" y="5322"/>
                  </a:cubicBezTo>
                  <a:lnTo>
                    <a:pt x="11449" y="5322"/>
                  </a:lnTo>
                  <a:cubicBezTo>
                    <a:pt x="11549" y="5322"/>
                    <a:pt x="11649" y="5293"/>
                    <a:pt x="11730" y="5232"/>
                  </a:cubicBezTo>
                  <a:cubicBezTo>
                    <a:pt x="11869" y="5124"/>
                    <a:pt x="11930" y="4953"/>
                    <a:pt x="11897" y="4786"/>
                  </a:cubicBezTo>
                  <a:lnTo>
                    <a:pt x="11609" y="3362"/>
                  </a:lnTo>
                  <a:cubicBezTo>
                    <a:pt x="11566" y="3153"/>
                    <a:pt x="11383" y="3003"/>
                    <a:pt x="11171" y="3003"/>
                  </a:cubicBezTo>
                  <a:lnTo>
                    <a:pt x="6670" y="3003"/>
                  </a:lnTo>
                  <a:cubicBezTo>
                    <a:pt x="6458" y="3003"/>
                    <a:pt x="6275" y="3153"/>
                    <a:pt x="6235" y="3362"/>
                  </a:cubicBezTo>
                  <a:lnTo>
                    <a:pt x="6018" y="4429"/>
                  </a:lnTo>
                  <a:lnTo>
                    <a:pt x="2629" y="4429"/>
                  </a:lnTo>
                  <a:lnTo>
                    <a:pt x="2629" y="2753"/>
                  </a:lnTo>
                  <a:lnTo>
                    <a:pt x="3096" y="3219"/>
                  </a:lnTo>
                  <a:cubicBezTo>
                    <a:pt x="3182" y="3305"/>
                    <a:pt x="3296" y="3350"/>
                    <a:pt x="3410" y="3350"/>
                  </a:cubicBezTo>
                  <a:cubicBezTo>
                    <a:pt x="3525" y="3350"/>
                    <a:pt x="3639" y="3305"/>
                    <a:pt x="3727" y="3219"/>
                  </a:cubicBezTo>
                  <a:cubicBezTo>
                    <a:pt x="3901" y="3046"/>
                    <a:pt x="3901" y="2762"/>
                    <a:pt x="3727" y="2588"/>
                  </a:cubicBezTo>
                  <a:lnTo>
                    <a:pt x="2498" y="1360"/>
                  </a:lnTo>
                  <a:lnTo>
                    <a:pt x="1270" y="131"/>
                  </a:lnTo>
                  <a:cubicBezTo>
                    <a:pt x="1183" y="44"/>
                    <a:pt x="1069" y="1"/>
                    <a:pt x="9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 name="Google Shape;1353;p73"/>
          <p:cNvGrpSpPr/>
          <p:nvPr/>
        </p:nvGrpSpPr>
        <p:grpSpPr>
          <a:xfrm>
            <a:off x="7773327" y="4157956"/>
            <a:ext cx="240475" cy="381025"/>
            <a:chOff x="6913825" y="4189750"/>
            <a:chExt cx="240475" cy="381025"/>
          </a:xfrm>
        </p:grpSpPr>
        <p:sp>
          <p:nvSpPr>
            <p:cNvPr id="1354" name="Google Shape;1354;p73"/>
            <p:cNvSpPr/>
            <p:nvPr/>
          </p:nvSpPr>
          <p:spPr>
            <a:xfrm>
              <a:off x="6913825" y="4189750"/>
              <a:ext cx="240475" cy="381025"/>
            </a:xfrm>
            <a:custGeom>
              <a:avLst/>
              <a:gdLst/>
              <a:ahLst/>
              <a:cxnLst/>
              <a:rect l="l" t="t" r="r" b="b"/>
              <a:pathLst>
                <a:path w="9619" h="15241" extrusionOk="0">
                  <a:moveTo>
                    <a:pt x="6156" y="6794"/>
                  </a:moveTo>
                  <a:cubicBezTo>
                    <a:pt x="6404" y="6794"/>
                    <a:pt x="6604" y="6994"/>
                    <a:pt x="6604" y="7240"/>
                  </a:cubicBezTo>
                  <a:lnTo>
                    <a:pt x="6604" y="8587"/>
                  </a:lnTo>
                  <a:cubicBezTo>
                    <a:pt x="6604" y="9123"/>
                    <a:pt x="6366" y="9604"/>
                    <a:pt x="5992" y="9933"/>
                  </a:cubicBezTo>
                  <a:cubicBezTo>
                    <a:pt x="6366" y="10261"/>
                    <a:pt x="6604" y="10742"/>
                    <a:pt x="6604" y="11278"/>
                  </a:cubicBezTo>
                  <a:lnTo>
                    <a:pt x="6604" y="12623"/>
                  </a:lnTo>
                  <a:cubicBezTo>
                    <a:pt x="6604" y="12871"/>
                    <a:pt x="6404" y="13071"/>
                    <a:pt x="6156" y="13071"/>
                  </a:cubicBezTo>
                  <a:cubicBezTo>
                    <a:pt x="5911" y="13071"/>
                    <a:pt x="5711" y="12871"/>
                    <a:pt x="5711" y="12623"/>
                  </a:cubicBezTo>
                  <a:lnTo>
                    <a:pt x="5711" y="12192"/>
                  </a:lnTo>
                  <a:lnTo>
                    <a:pt x="3911" y="12192"/>
                  </a:lnTo>
                  <a:lnTo>
                    <a:pt x="3911" y="12623"/>
                  </a:lnTo>
                  <a:cubicBezTo>
                    <a:pt x="3911" y="12871"/>
                    <a:pt x="3711" y="13071"/>
                    <a:pt x="3466" y="13071"/>
                  </a:cubicBezTo>
                  <a:cubicBezTo>
                    <a:pt x="3218" y="13071"/>
                    <a:pt x="3018" y="12871"/>
                    <a:pt x="3018" y="12623"/>
                  </a:cubicBezTo>
                  <a:lnTo>
                    <a:pt x="3018" y="11278"/>
                  </a:lnTo>
                  <a:cubicBezTo>
                    <a:pt x="3018" y="10742"/>
                    <a:pt x="3256" y="10261"/>
                    <a:pt x="3630" y="9933"/>
                  </a:cubicBezTo>
                  <a:cubicBezTo>
                    <a:pt x="3256" y="9604"/>
                    <a:pt x="3018" y="9123"/>
                    <a:pt x="3018" y="8587"/>
                  </a:cubicBezTo>
                  <a:lnTo>
                    <a:pt x="3018" y="7240"/>
                  </a:lnTo>
                  <a:cubicBezTo>
                    <a:pt x="3018" y="6994"/>
                    <a:pt x="3218" y="6794"/>
                    <a:pt x="3466" y="6794"/>
                  </a:cubicBezTo>
                  <a:cubicBezTo>
                    <a:pt x="3711" y="6794"/>
                    <a:pt x="3911" y="6994"/>
                    <a:pt x="3911" y="7240"/>
                  </a:cubicBezTo>
                  <a:lnTo>
                    <a:pt x="3911" y="7673"/>
                  </a:lnTo>
                  <a:lnTo>
                    <a:pt x="5711" y="7673"/>
                  </a:lnTo>
                  <a:lnTo>
                    <a:pt x="5711" y="7240"/>
                  </a:lnTo>
                  <a:cubicBezTo>
                    <a:pt x="5711" y="6994"/>
                    <a:pt x="5911" y="6794"/>
                    <a:pt x="6156" y="6794"/>
                  </a:cubicBezTo>
                  <a:close/>
                  <a:moveTo>
                    <a:pt x="4811" y="1"/>
                  </a:moveTo>
                  <a:cubicBezTo>
                    <a:pt x="4651" y="1"/>
                    <a:pt x="4504" y="86"/>
                    <a:pt x="4423" y="225"/>
                  </a:cubicBezTo>
                  <a:cubicBezTo>
                    <a:pt x="4413" y="244"/>
                    <a:pt x="3313" y="2156"/>
                    <a:pt x="2230" y="4337"/>
                  </a:cubicBezTo>
                  <a:cubicBezTo>
                    <a:pt x="751" y="7313"/>
                    <a:pt x="1" y="9364"/>
                    <a:pt x="1" y="10433"/>
                  </a:cubicBezTo>
                  <a:cubicBezTo>
                    <a:pt x="1" y="13083"/>
                    <a:pt x="2158" y="15240"/>
                    <a:pt x="4811" y="15240"/>
                  </a:cubicBezTo>
                  <a:cubicBezTo>
                    <a:pt x="7461" y="15240"/>
                    <a:pt x="9619" y="13083"/>
                    <a:pt x="9619" y="10433"/>
                  </a:cubicBezTo>
                  <a:cubicBezTo>
                    <a:pt x="9619" y="9364"/>
                    <a:pt x="8871" y="7313"/>
                    <a:pt x="7392" y="4337"/>
                  </a:cubicBezTo>
                  <a:cubicBezTo>
                    <a:pt x="6309" y="2156"/>
                    <a:pt x="5209" y="244"/>
                    <a:pt x="5197" y="225"/>
                  </a:cubicBezTo>
                  <a:cubicBezTo>
                    <a:pt x="5118" y="86"/>
                    <a:pt x="4971" y="1"/>
                    <a:pt x="48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73"/>
            <p:cNvSpPr/>
            <p:nvPr/>
          </p:nvSpPr>
          <p:spPr>
            <a:xfrm>
              <a:off x="7011575" y="4403875"/>
              <a:ext cx="45050" cy="23025"/>
            </a:xfrm>
            <a:custGeom>
              <a:avLst/>
              <a:gdLst/>
              <a:ahLst/>
              <a:cxnLst/>
              <a:rect l="l" t="t" r="r" b="b"/>
              <a:pathLst>
                <a:path w="1802" h="921" extrusionOk="0">
                  <a:moveTo>
                    <a:pt x="1" y="1"/>
                  </a:moveTo>
                  <a:lnTo>
                    <a:pt x="1" y="22"/>
                  </a:lnTo>
                  <a:cubicBezTo>
                    <a:pt x="1" y="518"/>
                    <a:pt x="406" y="920"/>
                    <a:pt x="901" y="920"/>
                  </a:cubicBezTo>
                  <a:cubicBezTo>
                    <a:pt x="1396" y="920"/>
                    <a:pt x="1801" y="518"/>
                    <a:pt x="1801" y="22"/>
                  </a:cubicBezTo>
                  <a:lnTo>
                    <a:pt x="180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3"/>
            <p:cNvSpPr/>
            <p:nvPr/>
          </p:nvSpPr>
          <p:spPr>
            <a:xfrm>
              <a:off x="7011575" y="4449175"/>
              <a:ext cx="45050" cy="23075"/>
            </a:xfrm>
            <a:custGeom>
              <a:avLst/>
              <a:gdLst/>
              <a:ahLst/>
              <a:cxnLst/>
              <a:rect l="l" t="t" r="r" b="b"/>
              <a:pathLst>
                <a:path w="1802" h="923" extrusionOk="0">
                  <a:moveTo>
                    <a:pt x="901" y="1"/>
                  </a:moveTo>
                  <a:cubicBezTo>
                    <a:pt x="406" y="1"/>
                    <a:pt x="1" y="406"/>
                    <a:pt x="1" y="901"/>
                  </a:cubicBezTo>
                  <a:lnTo>
                    <a:pt x="1" y="923"/>
                  </a:lnTo>
                  <a:lnTo>
                    <a:pt x="1801" y="923"/>
                  </a:lnTo>
                  <a:lnTo>
                    <a:pt x="1801" y="901"/>
                  </a:lnTo>
                  <a:cubicBezTo>
                    <a:pt x="1801" y="406"/>
                    <a:pt x="1396" y="1"/>
                    <a:pt x="9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360"/>
        <p:cNvGrpSpPr/>
        <p:nvPr/>
      </p:nvGrpSpPr>
      <p:grpSpPr>
        <a:xfrm>
          <a:off x="0" y="0"/>
          <a:ext cx="0" cy="0"/>
          <a:chOff x="0" y="0"/>
          <a:chExt cx="0" cy="0"/>
        </a:xfrm>
      </p:grpSpPr>
      <p:sp>
        <p:nvSpPr>
          <p:cNvPr id="1361" name="Google Shape;1361;p7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0">
                <a:latin typeface="Lato Light"/>
                <a:ea typeface="Lato Light"/>
                <a:cs typeface="Lato Light"/>
                <a:sym typeface="Lato Light"/>
              </a:rPr>
              <a:t>ALTERNATIVE</a:t>
            </a:r>
            <a:r>
              <a:rPr lang="en"/>
              <a:t> RESOURCES</a:t>
            </a:r>
            <a:endParaRPr/>
          </a:p>
        </p:txBody>
      </p:sp>
      <p:sp>
        <p:nvSpPr>
          <p:cNvPr id="1362" name="Google Shape;1362;p74"/>
          <p:cNvSpPr txBox="1">
            <a:spLocks noGrp="1"/>
          </p:cNvSpPr>
          <p:nvPr>
            <p:ph type="subTitle" idx="1"/>
          </p:nvPr>
        </p:nvSpPr>
        <p:spPr>
          <a:xfrm>
            <a:off x="720000" y="1926850"/>
            <a:ext cx="4158000" cy="267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100" b="1">
                <a:latin typeface="Lato"/>
                <a:ea typeface="Lato"/>
                <a:cs typeface="Lato"/>
                <a:sym typeface="Lato"/>
              </a:rPr>
              <a:t>VECTORS</a:t>
            </a:r>
            <a:endParaRPr sz="2100" b="1">
              <a:latin typeface="Lato"/>
              <a:ea typeface="Lato"/>
              <a:cs typeface="Lato"/>
              <a:sym typeface="Lato"/>
            </a:endParaRPr>
          </a:p>
          <a:p>
            <a:pPr marL="457200" lvl="0" indent="0" algn="l" rtl="0">
              <a:lnSpc>
                <a:spcPct val="100000"/>
              </a:lnSpc>
              <a:spcBef>
                <a:spcPts val="0"/>
              </a:spcBef>
              <a:spcAft>
                <a:spcPts val="0"/>
              </a:spcAft>
              <a:buNone/>
            </a:pPr>
            <a:endParaRPr/>
          </a:p>
          <a:p>
            <a:pPr marL="457200" lvl="0" indent="-317500" algn="l" rtl="0">
              <a:lnSpc>
                <a:spcPct val="100000"/>
              </a:lnSpc>
              <a:spcBef>
                <a:spcPts val="0"/>
              </a:spcBef>
              <a:spcAft>
                <a:spcPts val="0"/>
              </a:spcAft>
              <a:buSzPts val="1400"/>
              <a:buChar char="●"/>
            </a:pPr>
            <a:r>
              <a:rPr lang="en">
                <a:uFill>
                  <a:noFill/>
                </a:uFill>
                <a:hlinkClick r:id="rId3"/>
              </a:rPr>
              <a:t>Gradient national science day instagram stories collection</a:t>
            </a:r>
            <a:endParaRPr/>
          </a:p>
          <a:p>
            <a:pPr marL="457200" lvl="0" indent="-317500" algn="l" rtl="0">
              <a:lnSpc>
                <a:spcPct val="100000"/>
              </a:lnSpc>
              <a:spcBef>
                <a:spcPts val="0"/>
              </a:spcBef>
              <a:spcAft>
                <a:spcPts val="0"/>
              </a:spcAft>
              <a:buSzPts val="1400"/>
              <a:buChar char="●"/>
            </a:pPr>
            <a:r>
              <a:rPr lang="en">
                <a:uFill>
                  <a:noFill/>
                </a:uFill>
                <a:hlinkClick r:id="rId4"/>
              </a:rPr>
              <a:t>Gradient national science day vertical poster template</a:t>
            </a:r>
            <a:endParaRPr/>
          </a:p>
          <a:p>
            <a:pPr marL="457200" lvl="0" indent="-317500" algn="l" rtl="0">
              <a:lnSpc>
                <a:spcPct val="100000"/>
              </a:lnSpc>
              <a:spcBef>
                <a:spcPts val="0"/>
              </a:spcBef>
              <a:spcAft>
                <a:spcPts val="0"/>
              </a:spcAft>
              <a:buSzPts val="1400"/>
              <a:buChar char="●"/>
            </a:pPr>
            <a:r>
              <a:rPr lang="en">
                <a:uFill>
                  <a:noFill/>
                </a:uFill>
                <a:hlinkClick r:id="rId5"/>
              </a:rPr>
              <a:t>Gradient national science day instagram posts collection</a:t>
            </a:r>
            <a:endParaRPr/>
          </a:p>
          <a:p>
            <a:pPr marL="457200" lvl="0" indent="-317500" algn="l" rtl="0">
              <a:lnSpc>
                <a:spcPct val="100000"/>
              </a:lnSpc>
              <a:spcBef>
                <a:spcPts val="0"/>
              </a:spcBef>
              <a:spcAft>
                <a:spcPts val="0"/>
              </a:spcAft>
              <a:buSzPts val="1400"/>
              <a:buChar char="●"/>
            </a:pPr>
            <a:r>
              <a:rPr lang="en">
                <a:uFill>
                  <a:noFill/>
                </a:uFill>
                <a:hlinkClick r:id="rId6"/>
              </a:rPr>
              <a:t>Gradient national science day background</a:t>
            </a:r>
            <a:endParaRPr/>
          </a:p>
        </p:txBody>
      </p:sp>
      <p:sp>
        <p:nvSpPr>
          <p:cNvPr id="1363" name="Google Shape;1363;p74"/>
          <p:cNvSpPr txBox="1">
            <a:spLocks noGrp="1"/>
          </p:cNvSpPr>
          <p:nvPr>
            <p:ph type="subTitle" idx="2"/>
          </p:nvPr>
        </p:nvSpPr>
        <p:spPr>
          <a:xfrm>
            <a:off x="2348925" y="1155425"/>
            <a:ext cx="4446000" cy="72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Here’s an assortment of alternative resources whose style fits the one of this template</a:t>
            </a:r>
            <a:endParaRPr/>
          </a:p>
        </p:txBody>
      </p:sp>
      <p:pic>
        <p:nvPicPr>
          <p:cNvPr id="1364" name="Google Shape;1364;p74"/>
          <p:cNvPicPr preferRelativeResize="0"/>
          <p:nvPr/>
        </p:nvPicPr>
        <p:blipFill>
          <a:blip r:embed="rId7">
            <a:alphaModFix/>
          </a:blip>
          <a:stretch>
            <a:fillRect/>
          </a:stretch>
        </p:blipFill>
        <p:spPr>
          <a:xfrm flipH="1">
            <a:off x="5957865" y="2390188"/>
            <a:ext cx="1529126" cy="2011100"/>
          </a:xfrm>
          <a:prstGeom prst="rect">
            <a:avLst/>
          </a:prstGeom>
          <a:noFill/>
          <a:ln>
            <a:noFill/>
          </a:ln>
        </p:spPr>
      </p:pic>
      <p:pic>
        <p:nvPicPr>
          <p:cNvPr id="1365" name="Google Shape;1365;p74"/>
          <p:cNvPicPr preferRelativeResize="0"/>
          <p:nvPr/>
        </p:nvPicPr>
        <p:blipFill>
          <a:blip r:embed="rId8">
            <a:alphaModFix/>
          </a:blip>
          <a:stretch>
            <a:fillRect/>
          </a:stretch>
        </p:blipFill>
        <p:spPr>
          <a:xfrm flipH="1">
            <a:off x="5367849" y="3887688"/>
            <a:ext cx="465000" cy="513600"/>
          </a:xfrm>
          <a:prstGeom prst="rect">
            <a:avLst/>
          </a:prstGeom>
          <a:noFill/>
          <a:ln>
            <a:noFill/>
          </a:ln>
        </p:spPr>
      </p:pic>
      <p:pic>
        <p:nvPicPr>
          <p:cNvPr id="1366" name="Google Shape;1366;p74"/>
          <p:cNvPicPr preferRelativeResize="0"/>
          <p:nvPr/>
        </p:nvPicPr>
        <p:blipFill>
          <a:blip r:embed="rId9">
            <a:alphaModFix/>
          </a:blip>
          <a:stretch>
            <a:fillRect/>
          </a:stretch>
        </p:blipFill>
        <p:spPr>
          <a:xfrm flipH="1">
            <a:off x="7612033" y="3768112"/>
            <a:ext cx="635875" cy="633175"/>
          </a:xfrm>
          <a:prstGeom prst="rect">
            <a:avLst/>
          </a:prstGeom>
          <a:noFill/>
          <a:ln>
            <a:noFill/>
          </a:ln>
        </p:spPr>
      </p:pic>
      <p:pic>
        <p:nvPicPr>
          <p:cNvPr id="1367" name="Google Shape;1367;p74"/>
          <p:cNvPicPr preferRelativeResize="0"/>
          <p:nvPr/>
        </p:nvPicPr>
        <p:blipFill>
          <a:blip r:embed="rId10">
            <a:alphaModFix/>
          </a:blip>
          <a:stretch>
            <a:fillRect/>
          </a:stretch>
        </p:blipFill>
        <p:spPr>
          <a:xfrm>
            <a:off x="7512688" y="2035475"/>
            <a:ext cx="379100" cy="397900"/>
          </a:xfrm>
          <a:prstGeom prst="rect">
            <a:avLst/>
          </a:prstGeom>
          <a:noFill/>
          <a:ln>
            <a:noFill/>
          </a:ln>
        </p:spPr>
      </p:pic>
      <p:pic>
        <p:nvPicPr>
          <p:cNvPr id="1368" name="Google Shape;1368;p74"/>
          <p:cNvPicPr preferRelativeResize="0"/>
          <p:nvPr/>
        </p:nvPicPr>
        <p:blipFill>
          <a:blip r:embed="rId10">
            <a:alphaModFix/>
          </a:blip>
          <a:stretch>
            <a:fillRect/>
          </a:stretch>
        </p:blipFill>
        <p:spPr>
          <a:xfrm>
            <a:off x="5149100" y="2977750"/>
            <a:ext cx="537686" cy="564300"/>
          </a:xfrm>
          <a:prstGeom prst="rect">
            <a:avLst/>
          </a:prstGeom>
          <a:noFill/>
          <a:ln>
            <a:noFill/>
          </a:ln>
        </p:spPr>
      </p:pic>
      <p:pic>
        <p:nvPicPr>
          <p:cNvPr id="1369" name="Google Shape;1369;p74"/>
          <p:cNvPicPr preferRelativeResize="0"/>
          <p:nvPr/>
        </p:nvPicPr>
        <p:blipFill>
          <a:blip r:embed="rId10">
            <a:alphaModFix/>
          </a:blip>
          <a:stretch>
            <a:fillRect/>
          </a:stretch>
        </p:blipFill>
        <p:spPr>
          <a:xfrm>
            <a:off x="7824388" y="3118412"/>
            <a:ext cx="211125" cy="221575"/>
          </a:xfrm>
          <a:prstGeom prst="rect">
            <a:avLst/>
          </a:prstGeom>
          <a:noFill/>
          <a:ln>
            <a:noFill/>
          </a:ln>
        </p:spPr>
      </p:pic>
      <p:pic>
        <p:nvPicPr>
          <p:cNvPr id="1370" name="Google Shape;1370;p74"/>
          <p:cNvPicPr preferRelativeResize="0"/>
          <p:nvPr/>
        </p:nvPicPr>
        <p:blipFill>
          <a:blip r:embed="rId11">
            <a:alphaModFix/>
          </a:blip>
          <a:stretch>
            <a:fillRect/>
          </a:stretch>
        </p:blipFill>
        <p:spPr>
          <a:xfrm>
            <a:off x="6201025" y="2433363"/>
            <a:ext cx="54300" cy="54300"/>
          </a:xfrm>
          <a:prstGeom prst="rect">
            <a:avLst/>
          </a:prstGeom>
          <a:noFill/>
          <a:ln>
            <a:noFill/>
          </a:ln>
        </p:spPr>
      </p:pic>
      <p:pic>
        <p:nvPicPr>
          <p:cNvPr id="1371" name="Google Shape;1371;p74"/>
          <p:cNvPicPr preferRelativeResize="0"/>
          <p:nvPr/>
        </p:nvPicPr>
        <p:blipFill>
          <a:blip r:embed="rId11">
            <a:alphaModFix/>
          </a:blip>
          <a:stretch>
            <a:fillRect/>
          </a:stretch>
        </p:blipFill>
        <p:spPr>
          <a:xfrm>
            <a:off x="8247900" y="2622163"/>
            <a:ext cx="54300" cy="54300"/>
          </a:xfrm>
          <a:prstGeom prst="rect">
            <a:avLst/>
          </a:prstGeom>
          <a:noFill/>
          <a:ln>
            <a:noFill/>
          </a:ln>
        </p:spPr>
      </p:pic>
      <p:pic>
        <p:nvPicPr>
          <p:cNvPr id="1372" name="Google Shape;1372;p74"/>
          <p:cNvPicPr preferRelativeResize="0"/>
          <p:nvPr/>
        </p:nvPicPr>
        <p:blipFill>
          <a:blip r:embed="rId11">
            <a:alphaModFix/>
          </a:blip>
          <a:stretch>
            <a:fillRect/>
          </a:stretch>
        </p:blipFill>
        <p:spPr>
          <a:xfrm>
            <a:off x="6006150" y="3368575"/>
            <a:ext cx="54300" cy="54300"/>
          </a:xfrm>
          <a:prstGeom prst="rect">
            <a:avLst/>
          </a:prstGeom>
          <a:noFill/>
          <a:ln>
            <a:noFill/>
          </a:ln>
        </p:spPr>
      </p:pic>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376"/>
        <p:cNvGrpSpPr/>
        <p:nvPr/>
      </p:nvGrpSpPr>
      <p:grpSpPr>
        <a:xfrm>
          <a:off x="0" y="0"/>
          <a:ext cx="0" cy="0"/>
          <a:chOff x="0" y="0"/>
          <a:chExt cx="0" cy="0"/>
        </a:xfrm>
      </p:grpSpPr>
      <p:sp>
        <p:nvSpPr>
          <p:cNvPr id="1377" name="Google Shape;1377;p7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RESOURCES</a:t>
            </a:r>
            <a:endParaRPr/>
          </a:p>
        </p:txBody>
      </p:sp>
      <p:sp>
        <p:nvSpPr>
          <p:cNvPr id="1378" name="Google Shape;1378;p75"/>
          <p:cNvSpPr txBox="1">
            <a:spLocks noGrp="1"/>
          </p:cNvSpPr>
          <p:nvPr>
            <p:ph type="subTitle" idx="1"/>
          </p:nvPr>
        </p:nvSpPr>
        <p:spPr>
          <a:xfrm>
            <a:off x="720000" y="1926850"/>
            <a:ext cx="6358200" cy="267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100" b="1">
                <a:latin typeface="Lato"/>
                <a:ea typeface="Lato"/>
                <a:cs typeface="Lato"/>
                <a:sym typeface="Lato"/>
              </a:rPr>
              <a:t>VECTORS</a:t>
            </a:r>
            <a:endParaRPr sz="2100" b="1">
              <a:latin typeface="Lato"/>
              <a:ea typeface="Lato"/>
              <a:cs typeface="Lato"/>
              <a:sym typeface="Lato"/>
            </a:endParaRPr>
          </a:p>
          <a:p>
            <a:pPr marL="457200" lvl="0" indent="0" algn="l" rtl="0">
              <a:spcBef>
                <a:spcPts val="0"/>
              </a:spcBef>
              <a:spcAft>
                <a:spcPts val="0"/>
              </a:spcAft>
              <a:buNone/>
            </a:pPr>
            <a:endParaRPr/>
          </a:p>
          <a:p>
            <a:pPr marL="457200" lvl="0" indent="-317500" algn="l" rtl="0">
              <a:spcBef>
                <a:spcPts val="0"/>
              </a:spcBef>
              <a:spcAft>
                <a:spcPts val="0"/>
              </a:spcAft>
              <a:buClr>
                <a:schemeClr val="lt2"/>
              </a:buClr>
              <a:buSzPts val="1400"/>
              <a:buChar char="●"/>
            </a:pPr>
            <a:r>
              <a:rPr lang="en">
                <a:uFill>
                  <a:noFill/>
                </a:uFill>
                <a:hlinkClick r:id="rId3"/>
              </a:rPr>
              <a:t>Gradient national science day instagram posts collection</a:t>
            </a:r>
            <a:endParaRPr/>
          </a:p>
          <a:p>
            <a:pPr marL="457200" lvl="0" indent="-317500" algn="l" rtl="0">
              <a:spcBef>
                <a:spcPts val="0"/>
              </a:spcBef>
              <a:spcAft>
                <a:spcPts val="0"/>
              </a:spcAft>
              <a:buClr>
                <a:schemeClr val="lt2"/>
              </a:buClr>
              <a:buSzPts val="1400"/>
              <a:buChar char="●"/>
            </a:pPr>
            <a:r>
              <a:rPr lang="en">
                <a:uFill>
                  <a:noFill/>
                </a:uFill>
                <a:hlinkClick r:id="rId4"/>
              </a:rPr>
              <a:t>Gradient national science day instagram posts collection</a:t>
            </a:r>
            <a:endParaRPr/>
          </a:p>
          <a:p>
            <a:pPr marL="457200" lvl="0" indent="-317500" algn="l" rtl="0">
              <a:spcBef>
                <a:spcPts val="0"/>
              </a:spcBef>
              <a:spcAft>
                <a:spcPts val="0"/>
              </a:spcAft>
              <a:buClr>
                <a:schemeClr val="lt2"/>
              </a:buClr>
              <a:buSzPts val="1400"/>
              <a:buChar char="●"/>
            </a:pPr>
            <a:r>
              <a:rPr lang="en">
                <a:uFill>
                  <a:noFill/>
                </a:uFill>
                <a:hlinkClick r:id="rId5"/>
              </a:rPr>
              <a:t>Gradient national science day background</a:t>
            </a:r>
            <a:endParaRPr/>
          </a:p>
          <a:p>
            <a:pPr marL="457200" lvl="0" indent="-317500" algn="l" rtl="0">
              <a:spcBef>
                <a:spcPts val="0"/>
              </a:spcBef>
              <a:spcAft>
                <a:spcPts val="0"/>
              </a:spcAft>
              <a:buClr>
                <a:schemeClr val="lt2"/>
              </a:buClr>
              <a:buSzPts val="1400"/>
              <a:buChar char="●"/>
            </a:pPr>
            <a:r>
              <a:rPr lang="en">
                <a:uFill>
                  <a:noFill/>
                </a:uFill>
                <a:hlinkClick r:id="rId6"/>
              </a:rPr>
              <a:t>Gradient national science day background</a:t>
            </a:r>
            <a:endParaRPr sz="1600"/>
          </a:p>
        </p:txBody>
      </p:sp>
      <p:sp>
        <p:nvSpPr>
          <p:cNvPr id="1379" name="Google Shape;1379;p75"/>
          <p:cNvSpPr txBox="1">
            <a:spLocks noGrp="1"/>
          </p:cNvSpPr>
          <p:nvPr>
            <p:ph type="subTitle" idx="2"/>
          </p:nvPr>
        </p:nvSpPr>
        <p:spPr>
          <a:xfrm>
            <a:off x="2474750" y="1155425"/>
            <a:ext cx="4194600" cy="72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Did you like the resources on this template? Get them for free at our other websites:</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83"/>
        <p:cNvGrpSpPr/>
        <p:nvPr/>
      </p:nvGrpSpPr>
      <p:grpSpPr>
        <a:xfrm>
          <a:off x="0" y="0"/>
          <a:ext cx="0" cy="0"/>
          <a:chOff x="0" y="0"/>
          <a:chExt cx="0" cy="0"/>
        </a:xfrm>
      </p:grpSpPr>
      <p:sp>
        <p:nvSpPr>
          <p:cNvPr id="1384" name="Google Shape;1384;p76"/>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https://slidesgo.com/slidesgo-school</a:t>
            </a:r>
            <a:endParaRPr sz="1000" u="sng">
              <a:solidFill>
                <a:srgbClr val="869FB2"/>
              </a:solidFill>
            </a:endParaRPr>
          </a:p>
        </p:txBody>
      </p:sp>
      <p:sp>
        <p:nvSpPr>
          <p:cNvPr id="1385" name="Google Shape;1385;p7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1386" name="Google Shape;1386;p76"/>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lang="en" sz="1000" b="1" u="sng">
                <a:solidFill>
                  <a:srgbClr val="869FB2"/>
                </a:solid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lang="en" sz="1000">
                <a:solidFill>
                  <a:srgbClr val="435D74"/>
                </a:solidFill>
              </a:rPr>
              <a:t> </a:t>
            </a:r>
            <a:r>
              <a:rPr lang="en" sz="1000">
                <a:solidFill>
                  <a:srgbClr val="FFFFFF"/>
                </a:solidFill>
              </a:rPr>
              <a:t>by keeping the </a:t>
            </a:r>
            <a:r>
              <a:rPr lang="en" sz="1000" b="1" u="sng">
                <a:solidFill>
                  <a:schemeClr val="hlink"/>
                </a:solidFill>
                <a:hlinkClick r:id="rId6" action="ppaction://hlinksldjump"/>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As a Free user, you are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90"/>
        <p:cNvGrpSpPr/>
        <p:nvPr/>
      </p:nvGrpSpPr>
      <p:grpSpPr>
        <a:xfrm>
          <a:off x="0" y="0"/>
          <a:ext cx="0" cy="0"/>
          <a:chOff x="0" y="0"/>
          <a:chExt cx="0" cy="0"/>
        </a:xfrm>
      </p:grpSpPr>
      <p:sp>
        <p:nvSpPr>
          <p:cNvPr id="1391" name="Google Shape;1391;p77"/>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lang="en" sz="1000" b="1" u="sng">
                <a:solidFill>
                  <a:schemeClr val="hlink"/>
                </a:solidFill>
                <a:hlinkClick r:id="rId3"/>
              </a:rPr>
              <a:t>Slidesgo</a:t>
            </a:r>
            <a:r>
              <a:rPr lang="en" sz="1000">
                <a:solidFill>
                  <a:schemeClr val="lt1"/>
                </a:solidFill>
              </a:rPr>
              <a:t> or keeping the "</a:t>
            </a:r>
            <a:r>
              <a:rPr lang="en" sz="1000" b="1" u="sng">
                <a:solidFill>
                  <a:schemeClr val="hlink"/>
                </a:solidFill>
                <a:hlinkClick r:id="rId4" action="ppaction://hlinksldjump"/>
              </a:rPr>
              <a:t>Thanks</a:t>
            </a:r>
            <a:r>
              <a:rPr lang="en" sz="1000">
                <a:solidFill>
                  <a:schemeClr val="lt1"/>
                </a:solidFill>
              </a:rPr>
              <a:t>" slide.</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1392" name="Google Shape;1392;p77"/>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https://slidesgo.com/slidesgo-school</a:t>
            </a:r>
            <a:endParaRPr sz="1000" u="sng">
              <a:solidFill>
                <a:srgbClr val="869FB2"/>
              </a:solidFill>
            </a:endParaRPr>
          </a:p>
        </p:txBody>
      </p:sp>
      <p:sp>
        <p:nvSpPr>
          <p:cNvPr id="1393" name="Google Shape;1393;p7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97"/>
        <p:cNvGrpSpPr/>
        <p:nvPr/>
      </p:nvGrpSpPr>
      <p:grpSpPr>
        <a:xfrm>
          <a:off x="0" y="0"/>
          <a:ext cx="0" cy="0"/>
          <a:chOff x="0" y="0"/>
          <a:chExt cx="0" cy="0"/>
        </a:xfrm>
      </p:grpSpPr>
      <p:sp>
        <p:nvSpPr>
          <p:cNvPr id="1398" name="Google Shape;1398;p78"/>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1399" name="Google Shape;1399;p78"/>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Lato</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https://fonts.google.com/specimen/Lato</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Montserrat</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https://fonts.google.com/specimen/Montserrat</a:t>
            </a:r>
            <a:r>
              <a:rPr lang="en" sz="1100">
                <a:solidFill>
                  <a:schemeClr val="lt1"/>
                </a:solidFill>
              </a:rPr>
              <a:t>)</a:t>
            </a:r>
            <a:endParaRPr sz="1100">
              <a:solidFill>
                <a:schemeClr val="lt1"/>
              </a:solidFill>
            </a:endParaRPr>
          </a:p>
        </p:txBody>
      </p:sp>
      <p:sp>
        <p:nvSpPr>
          <p:cNvPr id="1400" name="Google Shape;1400;p78"/>
          <p:cNvSpPr/>
          <p:nvPr/>
        </p:nvSpPr>
        <p:spPr>
          <a:xfrm>
            <a:off x="2603313" y="2988225"/>
            <a:ext cx="791400" cy="754200"/>
          </a:xfrm>
          <a:prstGeom prst="roundRect">
            <a:avLst>
              <a:gd name="adj" fmla="val 16667"/>
            </a:avLst>
          </a:prstGeom>
          <a:solidFill>
            <a:schemeClr val="dk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78"/>
          <p:cNvSpPr/>
          <p:nvPr/>
        </p:nvSpPr>
        <p:spPr>
          <a:xfrm>
            <a:off x="3665132" y="2988225"/>
            <a:ext cx="791400" cy="754200"/>
          </a:xfrm>
          <a:prstGeom prst="roundRect">
            <a:avLst>
              <a:gd name="adj" fmla="val 16667"/>
            </a:avLst>
          </a:prstGeom>
          <a:solidFill>
            <a:schemeClr val="l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8"/>
          <p:cNvSpPr/>
          <p:nvPr/>
        </p:nvSpPr>
        <p:spPr>
          <a:xfrm>
            <a:off x="4726952" y="2988225"/>
            <a:ext cx="791400" cy="754200"/>
          </a:xfrm>
          <a:prstGeom prst="roundRect">
            <a:avLst>
              <a:gd name="adj" fmla="val 16667"/>
            </a:avLst>
          </a:prstGeom>
          <a:solidFill>
            <a:schemeClr val="dk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8"/>
          <p:cNvSpPr txBox="1"/>
          <p:nvPr/>
        </p:nvSpPr>
        <p:spPr>
          <a:xfrm>
            <a:off x="2603313"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#240916</a:t>
            </a:r>
            <a:endParaRPr sz="1000">
              <a:solidFill>
                <a:srgbClr val="FFFFFF"/>
              </a:solidFill>
            </a:endParaRPr>
          </a:p>
        </p:txBody>
      </p:sp>
      <p:sp>
        <p:nvSpPr>
          <p:cNvPr id="1404" name="Google Shape;1404;p78"/>
          <p:cNvSpPr txBox="1"/>
          <p:nvPr/>
        </p:nvSpPr>
        <p:spPr>
          <a:xfrm>
            <a:off x="3665138"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1405" name="Google Shape;1405;p78"/>
          <p:cNvSpPr txBox="1"/>
          <p:nvPr/>
        </p:nvSpPr>
        <p:spPr>
          <a:xfrm>
            <a:off x="4726963"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#2a165d</a:t>
            </a:r>
            <a:endParaRPr sz="1000">
              <a:solidFill>
                <a:srgbClr val="FFFFFF"/>
              </a:solidFill>
            </a:endParaRPr>
          </a:p>
        </p:txBody>
      </p:sp>
      <p:sp>
        <p:nvSpPr>
          <p:cNvPr id="1406" name="Google Shape;1406;p78"/>
          <p:cNvSpPr/>
          <p:nvPr/>
        </p:nvSpPr>
        <p:spPr>
          <a:xfrm>
            <a:off x="5788788" y="2988225"/>
            <a:ext cx="791400" cy="754200"/>
          </a:xfrm>
          <a:prstGeom prst="roundRect">
            <a:avLst>
              <a:gd name="adj" fmla="val 16667"/>
            </a:avLst>
          </a:prstGeom>
          <a:solidFill>
            <a:schemeClr val="lt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78"/>
          <p:cNvSpPr txBox="1"/>
          <p:nvPr/>
        </p:nvSpPr>
        <p:spPr>
          <a:xfrm>
            <a:off x="5788788"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#95ffff</a:t>
            </a:r>
            <a:endParaRPr sz="1000">
              <a:solidFill>
                <a:schemeClr val="dk1"/>
              </a:solidFill>
            </a:endParaRPr>
          </a:p>
        </p:txBody>
      </p:sp>
      <p:sp>
        <p:nvSpPr>
          <p:cNvPr id="1408" name="Google Shape;1408;p7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12"/>
        <p:cNvGrpSpPr/>
        <p:nvPr/>
      </p:nvGrpSpPr>
      <p:grpSpPr>
        <a:xfrm>
          <a:off x="0" y="0"/>
          <a:ext cx="0" cy="0"/>
          <a:chOff x="0" y="0"/>
          <a:chExt cx="0" cy="0"/>
        </a:xfrm>
      </p:grpSpPr>
      <p:sp>
        <p:nvSpPr>
          <p:cNvPr id="1413" name="Google Shape;1413;p79"/>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ow it works.</a:t>
            </a:r>
            <a:endParaRPr sz="1100">
              <a:solidFill>
                <a:srgbClr val="869FB2"/>
              </a:solidFill>
            </a:endParaRPr>
          </a:p>
        </p:txBody>
      </p:sp>
      <p:pic>
        <p:nvPicPr>
          <p:cNvPr id="1414" name="Google Shape;1414;p79"/>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1415" name="Google Shape;1415;p79">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Pana</a:t>
            </a:r>
            <a:endParaRPr>
              <a:solidFill>
                <a:srgbClr val="869FB2"/>
              </a:solidFill>
            </a:endParaRPr>
          </a:p>
        </p:txBody>
      </p:sp>
      <p:sp>
        <p:nvSpPr>
          <p:cNvPr id="1416" name="Google Shape;1416;p79">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Amico</a:t>
            </a:r>
            <a:endParaRPr>
              <a:solidFill>
                <a:srgbClr val="869FB2"/>
              </a:solidFill>
            </a:endParaRPr>
          </a:p>
        </p:txBody>
      </p:sp>
      <p:sp>
        <p:nvSpPr>
          <p:cNvPr id="1417" name="Google Shape;1417;p79">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Bro</a:t>
            </a:r>
            <a:endParaRPr>
              <a:solidFill>
                <a:srgbClr val="869FB2"/>
              </a:solidFill>
            </a:endParaRPr>
          </a:p>
        </p:txBody>
      </p:sp>
      <p:sp>
        <p:nvSpPr>
          <p:cNvPr id="1418" name="Google Shape;1418;p79">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Rafiki</a:t>
            </a:r>
            <a:endParaRPr>
              <a:solidFill>
                <a:srgbClr val="869FB2"/>
              </a:solidFill>
            </a:endParaRPr>
          </a:p>
        </p:txBody>
      </p:sp>
      <p:pic>
        <p:nvPicPr>
          <p:cNvPr id="1419" name="Google Shape;1419;p79"/>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1420" name="Google Shape;1420;p79"/>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1421" name="Google Shape;1421;p79"/>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1422" name="Google Shape;1422;p79"/>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1423" name="Google Shape;1423;p79">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Cuate</a:t>
            </a:r>
            <a:endParaRPr>
              <a:solidFill>
                <a:srgbClr val="869FB2"/>
              </a:solidFill>
            </a:endParaRPr>
          </a:p>
        </p:txBody>
      </p:sp>
      <p:sp>
        <p:nvSpPr>
          <p:cNvPr id="1424" name="Google Shape;1424;p7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Storyset</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11"/>
        <p:cNvGrpSpPr/>
        <p:nvPr/>
      </p:nvGrpSpPr>
      <p:grpSpPr>
        <a:xfrm>
          <a:off x="0" y="0"/>
          <a:ext cx="0" cy="0"/>
          <a:chOff x="0" y="0"/>
          <a:chExt cx="0" cy="0"/>
        </a:xfrm>
      </p:grpSpPr>
      <p:sp>
        <p:nvSpPr>
          <p:cNvPr id="312" name="Google Shape;312;p42"/>
          <p:cNvSpPr txBox="1">
            <a:spLocks noGrp="1"/>
          </p:cNvSpPr>
          <p:nvPr>
            <p:ph type="title"/>
          </p:nvPr>
        </p:nvSpPr>
        <p:spPr>
          <a:xfrm>
            <a:off x="1504120" y="622182"/>
            <a:ext cx="2667607" cy="1022100"/>
          </a:xfrm>
          <a:prstGeom prst="rect">
            <a:avLst/>
          </a:prstGeom>
          <a:ln>
            <a:solidFill>
              <a:schemeClr val="accent1"/>
            </a:solidFill>
          </a:ln>
        </p:spPr>
        <p:txBody>
          <a:bodyPr spcFirstLastPara="1" wrap="square" lIns="91425" tIns="91425" rIns="91425" bIns="91425" anchor="ctr" anchorCtr="0">
            <a:noAutofit/>
          </a:bodyPr>
          <a:lstStyle/>
          <a:p>
            <a:pPr marL="0" lvl="0" indent="0" algn="ctr" rtl="0">
              <a:spcBef>
                <a:spcPts val="0"/>
              </a:spcBef>
              <a:spcAft>
                <a:spcPts val="0"/>
              </a:spcAft>
              <a:buNone/>
            </a:pPr>
            <a:r>
              <a:rPr lang="he-IL" dirty="0" smtClean="0"/>
              <a:t>חשיבות הוראת אבולוציה</a:t>
            </a:r>
            <a:endParaRPr dirty="0"/>
          </a:p>
        </p:txBody>
      </p:sp>
      <p:sp>
        <p:nvSpPr>
          <p:cNvPr id="313" name="Google Shape;313;p42"/>
          <p:cNvSpPr txBox="1">
            <a:spLocks noGrp="1"/>
          </p:cNvSpPr>
          <p:nvPr>
            <p:ph type="body" idx="1"/>
          </p:nvPr>
        </p:nvSpPr>
        <p:spPr>
          <a:xfrm>
            <a:off x="371061" y="1660402"/>
            <a:ext cx="4677839" cy="2573667"/>
          </a:xfrm>
          <a:prstGeom prst="rect">
            <a:avLst/>
          </a:prstGeom>
        </p:spPr>
        <p:txBody>
          <a:bodyPr spcFirstLastPara="1" wrap="square" lIns="91425" tIns="91425" rIns="91425" bIns="91425" anchor="ctr" anchorCtr="0">
            <a:noAutofit/>
          </a:bodyPr>
          <a:lstStyle/>
          <a:p>
            <a:pPr algn="r" rtl="1"/>
            <a:r>
              <a:rPr lang="he-IL" sz="1600" dirty="0" smtClean="0">
                <a:latin typeface="Lato" panose="020B0604020202020204" charset="0"/>
                <a:cs typeface="Assistant" pitchFamily="2" charset="-79"/>
              </a:rPr>
              <a:t>בשנת </a:t>
            </a:r>
            <a:r>
              <a:rPr lang="he-IL" sz="1600" dirty="0">
                <a:latin typeface="Lato" panose="020B0604020202020204" charset="0"/>
                <a:cs typeface="Assistant" pitchFamily="2" charset="-79"/>
              </a:rPr>
              <a:t>1973 אמר </a:t>
            </a:r>
            <a:r>
              <a:rPr lang="he-IL" sz="1600" dirty="0" err="1" smtClean="0">
                <a:latin typeface="Lato" panose="020B0604020202020204" charset="0"/>
                <a:cs typeface="Assistant" pitchFamily="2" charset="-79"/>
              </a:rPr>
              <a:t>דובז'נסקי</a:t>
            </a:r>
            <a:r>
              <a:rPr lang="en-US" sz="1600" dirty="0" smtClean="0">
                <a:latin typeface="Lato" panose="020B0604020202020204" charset="0"/>
                <a:cs typeface="Assistant" pitchFamily="2" charset="-79"/>
              </a:rPr>
              <a:t>:</a:t>
            </a:r>
            <a:endParaRPr lang="he-IL" sz="1600" dirty="0" smtClean="0">
              <a:latin typeface="Lato" panose="020B0604020202020204" charset="0"/>
              <a:cs typeface="Assistant" pitchFamily="2" charset="-79"/>
            </a:endParaRPr>
          </a:p>
          <a:p>
            <a:pPr marL="152400" indent="0" algn="r" rtl="1">
              <a:buNone/>
            </a:pPr>
            <a:r>
              <a:rPr lang="en-US" sz="1600" dirty="0" smtClean="0">
                <a:latin typeface="Lato" panose="020B0604020202020204" charset="0"/>
                <a:cs typeface="Assistant" pitchFamily="2" charset="-79"/>
              </a:rPr>
              <a:t>    </a:t>
            </a:r>
            <a:r>
              <a:rPr lang="he-IL" sz="1600" dirty="0" smtClean="0">
                <a:latin typeface="Lato" panose="020B0604020202020204" charset="0"/>
                <a:cs typeface="Assistant" pitchFamily="2" charset="-79"/>
              </a:rPr>
              <a:t>"</a:t>
            </a:r>
            <a:r>
              <a:rPr lang="he-IL" sz="1600" b="1" dirty="0">
                <a:latin typeface="Lato" panose="020B0604020202020204" charset="0"/>
                <a:cs typeface="Assistant" pitchFamily="2" charset="-79"/>
              </a:rPr>
              <a:t>דבר אינו הגיוני בביולוגיה אלא לאורה </a:t>
            </a:r>
            <a:r>
              <a:rPr lang="he-IL" sz="1600" b="1" dirty="0" smtClean="0">
                <a:latin typeface="Lato" panose="020B0604020202020204" charset="0"/>
                <a:cs typeface="Assistant" pitchFamily="2" charset="-79"/>
              </a:rPr>
              <a:t>של</a:t>
            </a:r>
            <a:r>
              <a:rPr lang="en-US" sz="1600" b="1" dirty="0" smtClean="0">
                <a:latin typeface="Lato" panose="020B0604020202020204" charset="0"/>
                <a:cs typeface="Assistant" pitchFamily="2" charset="-79"/>
              </a:rPr>
              <a:t> </a:t>
            </a:r>
            <a:r>
              <a:rPr lang="he-IL" sz="1600" b="1" dirty="0" smtClean="0">
                <a:latin typeface="Lato" panose="020B0604020202020204" charset="0"/>
                <a:cs typeface="Assistant" pitchFamily="2" charset="-79"/>
              </a:rPr>
              <a:t>האבולוציה.</a:t>
            </a:r>
            <a:r>
              <a:rPr lang="he-IL" sz="1600" dirty="0" smtClean="0">
                <a:latin typeface="Lato" panose="020B0604020202020204" charset="0"/>
                <a:cs typeface="Assistant" pitchFamily="2" charset="-79"/>
              </a:rPr>
              <a:t>"</a:t>
            </a:r>
          </a:p>
          <a:p>
            <a:pPr marL="152400" indent="0" algn="r" rtl="1">
              <a:buNone/>
            </a:pPr>
            <a:endParaRPr lang="he-IL" sz="1600" dirty="0">
              <a:latin typeface="Lato" panose="020B0604020202020204" charset="0"/>
              <a:cs typeface="Assistant" pitchFamily="2" charset="-79"/>
            </a:endParaRPr>
          </a:p>
          <a:p>
            <a:pPr algn="r" rtl="1"/>
            <a:r>
              <a:rPr lang="he-IL" sz="1600" dirty="0" smtClean="0">
                <a:latin typeface="Lato" panose="020B0604020202020204" charset="0"/>
                <a:cs typeface="Assistant" pitchFamily="2" charset="-79"/>
              </a:rPr>
              <a:t>תאוריית האבולוציה </a:t>
            </a:r>
            <a:r>
              <a:rPr lang="he-IL" sz="1600" dirty="0">
                <a:latin typeface="Lato" panose="020B0604020202020204" charset="0"/>
                <a:cs typeface="Assistant" pitchFamily="2" charset="-79"/>
              </a:rPr>
              <a:t>מספקת </a:t>
            </a:r>
            <a:r>
              <a:rPr lang="he-IL" sz="1600" b="1" dirty="0">
                <a:latin typeface="Lato" panose="020B0604020202020204" charset="0"/>
                <a:cs typeface="Assistant" pitchFamily="2" charset="-79"/>
              </a:rPr>
              <a:t>הבנה בסיסית </a:t>
            </a:r>
            <a:r>
              <a:rPr lang="he-IL" sz="1600" dirty="0">
                <a:latin typeface="Lato" panose="020B0604020202020204" charset="0"/>
                <a:cs typeface="Assistant" pitchFamily="2" charset="-79"/>
              </a:rPr>
              <a:t>של עולם הטבע, מסייעת </a:t>
            </a:r>
            <a:r>
              <a:rPr lang="he-IL" sz="1600" b="1" dirty="0">
                <a:latin typeface="Lato" panose="020B0604020202020204" charset="0"/>
                <a:cs typeface="Assistant" pitchFamily="2" charset="-79"/>
              </a:rPr>
              <a:t>למחקר מדעי </a:t>
            </a:r>
            <a:r>
              <a:rPr lang="he-IL" sz="1600" dirty="0">
                <a:latin typeface="Lato" panose="020B0604020202020204" charset="0"/>
                <a:cs typeface="Assistant" pitchFamily="2" charset="-79"/>
              </a:rPr>
              <a:t>וליישומים מדעיים, </a:t>
            </a:r>
            <a:r>
              <a:rPr lang="he-IL" sz="1600" dirty="0" smtClean="0">
                <a:latin typeface="Lato" panose="020B0604020202020204" charset="0"/>
                <a:cs typeface="Assistant" pitchFamily="2" charset="-79"/>
              </a:rPr>
              <a:t>ומסייעת לקבל </a:t>
            </a:r>
            <a:r>
              <a:rPr lang="he-IL" sz="1600" b="1" dirty="0">
                <a:latin typeface="Lato" panose="020B0604020202020204" charset="0"/>
                <a:cs typeface="Assistant" pitchFamily="2" charset="-79"/>
              </a:rPr>
              <a:t>החלטות מושכלות </a:t>
            </a:r>
            <a:r>
              <a:rPr lang="he-IL" sz="1600" dirty="0">
                <a:latin typeface="Lato" panose="020B0604020202020204" charset="0"/>
                <a:cs typeface="Assistant" pitchFamily="2" charset="-79"/>
              </a:rPr>
              <a:t>לגבי בריאות, שימור מינים והתקדמות </a:t>
            </a:r>
            <a:r>
              <a:rPr lang="he-IL" sz="1600" dirty="0" smtClean="0">
                <a:latin typeface="Lato" panose="020B0604020202020204" charset="0"/>
                <a:cs typeface="Assistant" pitchFamily="2" charset="-79"/>
              </a:rPr>
              <a:t>טכנולוגית.</a:t>
            </a:r>
            <a:endParaRPr sz="1600" dirty="0">
              <a:latin typeface="Lato" panose="020B0604020202020204" charset="0"/>
              <a:cs typeface="Assistant" pitchFamily="2" charset="-79"/>
            </a:endParaRPr>
          </a:p>
        </p:txBody>
      </p:sp>
      <p:sp>
        <p:nvSpPr>
          <p:cNvPr id="315" name="Google Shape;315;p42"/>
          <p:cNvSpPr/>
          <p:nvPr/>
        </p:nvSpPr>
        <p:spPr>
          <a:xfrm>
            <a:off x="7394775" y="4559475"/>
            <a:ext cx="1117800" cy="85500"/>
          </a:xfrm>
          <a:prstGeom prst="ellipse">
            <a:avLst/>
          </a:prstGeom>
          <a:solidFill>
            <a:srgbClr val="000000">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 name="Picture 3"/>
          <p:cNvPicPr>
            <a:picLocks noChangeAspect="1"/>
          </p:cNvPicPr>
          <p:nvPr/>
        </p:nvPicPr>
        <p:blipFill>
          <a:blip r:embed="rId3"/>
          <a:stretch>
            <a:fillRect/>
          </a:stretch>
        </p:blipFill>
        <p:spPr>
          <a:xfrm>
            <a:off x="5670365" y="997011"/>
            <a:ext cx="2481287" cy="2645893"/>
          </a:xfrm>
          <a:prstGeom prst="rect">
            <a:avLst/>
          </a:prstGeom>
        </p:spPr>
      </p:pic>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28"/>
        <p:cNvGrpSpPr/>
        <p:nvPr/>
      </p:nvGrpSpPr>
      <p:grpSpPr>
        <a:xfrm>
          <a:off x="0" y="0"/>
          <a:ext cx="0" cy="0"/>
          <a:chOff x="0" y="0"/>
          <a:chExt cx="0" cy="0"/>
        </a:xfrm>
      </p:grpSpPr>
      <p:grpSp>
        <p:nvGrpSpPr>
          <p:cNvPr id="1429" name="Google Shape;1429;p80"/>
          <p:cNvGrpSpPr/>
          <p:nvPr/>
        </p:nvGrpSpPr>
        <p:grpSpPr>
          <a:xfrm>
            <a:off x="5082708" y="3095784"/>
            <a:ext cx="442841" cy="514271"/>
            <a:chOff x="4727025" y="1332775"/>
            <a:chExt cx="59900" cy="69625"/>
          </a:xfrm>
        </p:grpSpPr>
        <p:sp>
          <p:nvSpPr>
            <p:cNvPr id="1430" name="Google Shape;1430;p8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8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 name="Google Shape;1432;p80"/>
          <p:cNvGrpSpPr/>
          <p:nvPr/>
        </p:nvGrpSpPr>
        <p:grpSpPr>
          <a:xfrm>
            <a:off x="5758025" y="2343272"/>
            <a:ext cx="500909" cy="500899"/>
            <a:chOff x="4820425" y="1329900"/>
            <a:chExt cx="70175" cy="70350"/>
          </a:xfrm>
        </p:grpSpPr>
        <p:sp>
          <p:nvSpPr>
            <p:cNvPr id="1433" name="Google Shape;1433;p8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8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8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8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 name="Google Shape;1437;p80"/>
          <p:cNvGrpSpPr/>
          <p:nvPr/>
        </p:nvGrpSpPr>
        <p:grpSpPr>
          <a:xfrm>
            <a:off x="6410648" y="2355062"/>
            <a:ext cx="538135" cy="493119"/>
            <a:chOff x="4903200" y="1331525"/>
            <a:chExt cx="73575" cy="67425"/>
          </a:xfrm>
        </p:grpSpPr>
        <p:sp>
          <p:nvSpPr>
            <p:cNvPr id="1438" name="Google Shape;1438;p8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439" name="Google Shape;1439;p8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 name="Google Shape;1440;p80"/>
          <p:cNvGrpSpPr/>
          <p:nvPr/>
        </p:nvGrpSpPr>
        <p:grpSpPr>
          <a:xfrm>
            <a:off x="5670599" y="3097040"/>
            <a:ext cx="544563" cy="511895"/>
            <a:chOff x="4815575" y="1416800"/>
            <a:chExt cx="73750" cy="71400"/>
          </a:xfrm>
        </p:grpSpPr>
        <p:sp>
          <p:nvSpPr>
            <p:cNvPr id="1441" name="Google Shape;1441;p8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8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8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 name="Google Shape;1444;p80"/>
          <p:cNvGrpSpPr/>
          <p:nvPr/>
        </p:nvGrpSpPr>
        <p:grpSpPr>
          <a:xfrm>
            <a:off x="6367224" y="3096746"/>
            <a:ext cx="602914" cy="512477"/>
            <a:chOff x="4902475" y="1418875"/>
            <a:chExt cx="74500" cy="63775"/>
          </a:xfrm>
        </p:grpSpPr>
        <p:sp>
          <p:nvSpPr>
            <p:cNvPr id="1445" name="Google Shape;1445;p8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80"/>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 name="Google Shape;1447;p80"/>
          <p:cNvGrpSpPr/>
          <p:nvPr/>
        </p:nvGrpSpPr>
        <p:grpSpPr>
          <a:xfrm>
            <a:off x="5783096" y="3835985"/>
            <a:ext cx="515391" cy="525699"/>
            <a:chOff x="4818100" y="1507675"/>
            <a:chExt cx="71225" cy="71625"/>
          </a:xfrm>
        </p:grpSpPr>
        <p:sp>
          <p:nvSpPr>
            <p:cNvPr id="1448" name="Google Shape;1448;p8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8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8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8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 name="Google Shape;1452;p80"/>
          <p:cNvGrpSpPr/>
          <p:nvPr/>
        </p:nvGrpSpPr>
        <p:grpSpPr>
          <a:xfrm>
            <a:off x="5121199" y="3857517"/>
            <a:ext cx="522956" cy="489869"/>
            <a:chOff x="4721450" y="1509475"/>
            <a:chExt cx="79350" cy="74325"/>
          </a:xfrm>
        </p:grpSpPr>
        <p:sp>
          <p:nvSpPr>
            <p:cNvPr id="1453" name="Google Shape;1453;p8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8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8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8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 name="Google Shape;1457;p80"/>
          <p:cNvGrpSpPr/>
          <p:nvPr/>
        </p:nvGrpSpPr>
        <p:grpSpPr>
          <a:xfrm>
            <a:off x="6444441" y="3837269"/>
            <a:ext cx="525704" cy="535436"/>
            <a:chOff x="4906800" y="1507500"/>
            <a:chExt cx="70350" cy="71075"/>
          </a:xfrm>
        </p:grpSpPr>
        <p:sp>
          <p:nvSpPr>
            <p:cNvPr id="1458" name="Google Shape;1458;p8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8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8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8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8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 name="Google Shape;1463;p80"/>
          <p:cNvGrpSpPr/>
          <p:nvPr/>
        </p:nvGrpSpPr>
        <p:grpSpPr>
          <a:xfrm>
            <a:off x="4477263" y="2343250"/>
            <a:ext cx="508054" cy="508095"/>
            <a:chOff x="3736598" y="2170606"/>
            <a:chExt cx="404889" cy="404889"/>
          </a:xfrm>
        </p:grpSpPr>
        <p:sp>
          <p:nvSpPr>
            <p:cNvPr id="1464" name="Google Shape;1464;p8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8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8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8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 name="Google Shape;1468;p80"/>
          <p:cNvGrpSpPr/>
          <p:nvPr/>
        </p:nvGrpSpPr>
        <p:grpSpPr>
          <a:xfrm>
            <a:off x="3765303" y="2343345"/>
            <a:ext cx="575790" cy="507904"/>
            <a:chOff x="3161917" y="2170682"/>
            <a:chExt cx="458870" cy="404737"/>
          </a:xfrm>
        </p:grpSpPr>
        <p:sp>
          <p:nvSpPr>
            <p:cNvPr id="1469" name="Google Shape;1469;p8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470" name="Google Shape;1470;p8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8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 name="Google Shape;1472;p80"/>
          <p:cNvGrpSpPr/>
          <p:nvPr/>
        </p:nvGrpSpPr>
        <p:grpSpPr>
          <a:xfrm>
            <a:off x="3792833" y="3103717"/>
            <a:ext cx="520730" cy="498567"/>
            <a:chOff x="3179914" y="2889488"/>
            <a:chExt cx="422876" cy="404911"/>
          </a:xfrm>
        </p:grpSpPr>
        <p:sp>
          <p:nvSpPr>
            <p:cNvPr id="1473" name="Google Shape;1473;p8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8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8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8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8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8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 name="Google Shape;1479;p80"/>
          <p:cNvGrpSpPr/>
          <p:nvPr/>
        </p:nvGrpSpPr>
        <p:grpSpPr>
          <a:xfrm>
            <a:off x="4421513" y="3103677"/>
            <a:ext cx="516145" cy="498648"/>
            <a:chOff x="3729467" y="2889422"/>
            <a:chExt cx="419153" cy="404977"/>
          </a:xfrm>
        </p:grpSpPr>
        <p:sp>
          <p:nvSpPr>
            <p:cNvPr id="1480" name="Google Shape;1480;p8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8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8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8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8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8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8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7" name="Google Shape;1487;p80"/>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80"/>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80"/>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80"/>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1" name="Google Shape;1491;p80"/>
          <p:cNvGrpSpPr/>
          <p:nvPr/>
        </p:nvGrpSpPr>
        <p:grpSpPr>
          <a:xfrm>
            <a:off x="7141841" y="2550562"/>
            <a:ext cx="166473" cy="141497"/>
            <a:chOff x="4660325" y="1866850"/>
            <a:chExt cx="68350" cy="58100"/>
          </a:xfrm>
        </p:grpSpPr>
        <p:sp>
          <p:nvSpPr>
            <p:cNvPr id="1492" name="Google Shape;1492;p8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8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 name="Google Shape;1494;p80"/>
          <p:cNvGrpSpPr/>
          <p:nvPr/>
        </p:nvGrpSpPr>
        <p:grpSpPr>
          <a:xfrm>
            <a:off x="7451186" y="2576286"/>
            <a:ext cx="162515" cy="90049"/>
            <a:chOff x="4791775" y="1877500"/>
            <a:chExt cx="66725" cy="36975"/>
          </a:xfrm>
        </p:grpSpPr>
        <p:sp>
          <p:nvSpPr>
            <p:cNvPr id="1495" name="Google Shape;1495;p8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8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 name="Google Shape;1497;p80"/>
          <p:cNvGrpSpPr/>
          <p:nvPr/>
        </p:nvGrpSpPr>
        <p:grpSpPr>
          <a:xfrm>
            <a:off x="7772899" y="2576286"/>
            <a:ext cx="144979" cy="90049"/>
            <a:chOff x="4923925" y="1877500"/>
            <a:chExt cx="59525" cy="36975"/>
          </a:xfrm>
        </p:grpSpPr>
        <p:sp>
          <p:nvSpPr>
            <p:cNvPr id="1498" name="Google Shape;1498;p8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8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 name="Google Shape;1500;p80"/>
          <p:cNvGrpSpPr/>
          <p:nvPr/>
        </p:nvGrpSpPr>
        <p:grpSpPr>
          <a:xfrm>
            <a:off x="8067390" y="2558477"/>
            <a:ext cx="141447" cy="125667"/>
            <a:chOff x="5058450" y="1870100"/>
            <a:chExt cx="58075" cy="51600"/>
          </a:xfrm>
        </p:grpSpPr>
        <p:sp>
          <p:nvSpPr>
            <p:cNvPr id="1501" name="Google Shape;1501;p8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8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 name="Google Shape;1503;p80"/>
          <p:cNvGrpSpPr/>
          <p:nvPr/>
        </p:nvGrpSpPr>
        <p:grpSpPr>
          <a:xfrm>
            <a:off x="7481905" y="2980885"/>
            <a:ext cx="101077" cy="107645"/>
            <a:chOff x="4811425" y="2065025"/>
            <a:chExt cx="41500" cy="44200"/>
          </a:xfrm>
        </p:grpSpPr>
        <p:sp>
          <p:nvSpPr>
            <p:cNvPr id="1504" name="Google Shape;1504;p8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8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 name="Google Shape;1506;p80"/>
          <p:cNvGrpSpPr/>
          <p:nvPr/>
        </p:nvGrpSpPr>
        <p:grpSpPr>
          <a:xfrm>
            <a:off x="7774342" y="2981098"/>
            <a:ext cx="120867" cy="107218"/>
            <a:chOff x="4929875" y="2065025"/>
            <a:chExt cx="49625" cy="44025"/>
          </a:xfrm>
        </p:grpSpPr>
        <p:sp>
          <p:nvSpPr>
            <p:cNvPr id="1507" name="Google Shape;1507;p8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8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 name="Google Shape;1509;p80"/>
          <p:cNvGrpSpPr/>
          <p:nvPr/>
        </p:nvGrpSpPr>
        <p:grpSpPr>
          <a:xfrm>
            <a:off x="8103011" y="2984112"/>
            <a:ext cx="70206" cy="101191"/>
            <a:chOff x="5083925" y="2066350"/>
            <a:chExt cx="28825" cy="41550"/>
          </a:xfrm>
        </p:grpSpPr>
        <p:sp>
          <p:nvSpPr>
            <p:cNvPr id="1510" name="Google Shape;1510;p8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8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 name="Google Shape;1512;p80"/>
          <p:cNvGrpSpPr/>
          <p:nvPr/>
        </p:nvGrpSpPr>
        <p:grpSpPr>
          <a:xfrm>
            <a:off x="7134565" y="2999759"/>
            <a:ext cx="181026" cy="69896"/>
            <a:chOff x="4659775" y="2072775"/>
            <a:chExt cx="74325" cy="28700"/>
          </a:xfrm>
        </p:grpSpPr>
        <p:sp>
          <p:nvSpPr>
            <p:cNvPr id="1513" name="Google Shape;1513;p8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8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8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 name="Google Shape;1516;p80"/>
          <p:cNvGrpSpPr/>
          <p:nvPr/>
        </p:nvGrpSpPr>
        <p:grpSpPr>
          <a:xfrm>
            <a:off x="8054421" y="2790324"/>
            <a:ext cx="167387" cy="89197"/>
            <a:chOff x="4662475" y="1976500"/>
            <a:chExt cx="68725" cy="36625"/>
          </a:xfrm>
        </p:grpSpPr>
        <p:sp>
          <p:nvSpPr>
            <p:cNvPr id="1517" name="Google Shape;1517;p8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8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8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 name="Google Shape;1520;p80"/>
          <p:cNvGrpSpPr/>
          <p:nvPr/>
        </p:nvGrpSpPr>
        <p:grpSpPr>
          <a:xfrm>
            <a:off x="7751326" y="2793764"/>
            <a:ext cx="166899" cy="82317"/>
            <a:chOff x="4920150" y="1977875"/>
            <a:chExt cx="68525" cy="33800"/>
          </a:xfrm>
        </p:grpSpPr>
        <p:sp>
          <p:nvSpPr>
            <p:cNvPr id="1521" name="Google Shape;1521;p8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8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8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 name="Google Shape;1524;p80"/>
          <p:cNvGrpSpPr/>
          <p:nvPr/>
        </p:nvGrpSpPr>
        <p:grpSpPr>
          <a:xfrm>
            <a:off x="7162483" y="3197682"/>
            <a:ext cx="125190" cy="127859"/>
            <a:chOff x="4676550" y="2160575"/>
            <a:chExt cx="51400" cy="52500"/>
          </a:xfrm>
        </p:grpSpPr>
        <p:sp>
          <p:nvSpPr>
            <p:cNvPr id="1525" name="Google Shape;1525;p8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8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8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 name="Google Shape;1528;p80"/>
          <p:cNvGrpSpPr/>
          <p:nvPr/>
        </p:nvGrpSpPr>
        <p:grpSpPr>
          <a:xfrm>
            <a:off x="7459741" y="3204714"/>
            <a:ext cx="145405" cy="113794"/>
            <a:chOff x="4768325" y="2163475"/>
            <a:chExt cx="59700" cy="46725"/>
          </a:xfrm>
        </p:grpSpPr>
        <p:sp>
          <p:nvSpPr>
            <p:cNvPr id="1529" name="Google Shape;1529;p8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8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1" name="Google Shape;1531;p80"/>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80"/>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80"/>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80"/>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80"/>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80"/>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7" name="Google Shape;1537;p80"/>
          <p:cNvGrpSpPr/>
          <p:nvPr/>
        </p:nvGrpSpPr>
        <p:grpSpPr>
          <a:xfrm>
            <a:off x="7476059" y="3459808"/>
            <a:ext cx="112768" cy="106853"/>
            <a:chOff x="4768575" y="2253950"/>
            <a:chExt cx="46300" cy="43875"/>
          </a:xfrm>
        </p:grpSpPr>
        <p:sp>
          <p:nvSpPr>
            <p:cNvPr id="1538" name="Google Shape;1538;p8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8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 name="Google Shape;1540;p80"/>
          <p:cNvGrpSpPr/>
          <p:nvPr/>
        </p:nvGrpSpPr>
        <p:grpSpPr>
          <a:xfrm>
            <a:off x="7775682" y="3948834"/>
            <a:ext cx="118187" cy="146246"/>
            <a:chOff x="4960900" y="2433225"/>
            <a:chExt cx="48525" cy="60050"/>
          </a:xfrm>
        </p:grpSpPr>
        <p:sp>
          <p:nvSpPr>
            <p:cNvPr id="1541" name="Google Shape;1541;p8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8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 name="Google Shape;1543;p80"/>
          <p:cNvGrpSpPr/>
          <p:nvPr/>
        </p:nvGrpSpPr>
        <p:grpSpPr>
          <a:xfrm>
            <a:off x="7464247" y="4212895"/>
            <a:ext cx="136394" cy="143810"/>
            <a:chOff x="4854075" y="2527625"/>
            <a:chExt cx="56000" cy="59050"/>
          </a:xfrm>
        </p:grpSpPr>
        <p:sp>
          <p:nvSpPr>
            <p:cNvPr id="1544" name="Google Shape;1544;p8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8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80"/>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80"/>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80"/>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9" name="Google Shape;1549;p80"/>
          <p:cNvGrpSpPr/>
          <p:nvPr/>
        </p:nvGrpSpPr>
        <p:grpSpPr>
          <a:xfrm>
            <a:off x="8088458" y="3676639"/>
            <a:ext cx="99312" cy="160797"/>
            <a:chOff x="5059700" y="2334775"/>
            <a:chExt cx="40775" cy="66025"/>
          </a:xfrm>
        </p:grpSpPr>
        <p:sp>
          <p:nvSpPr>
            <p:cNvPr id="1550" name="Google Shape;1550;p8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8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8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8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8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8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8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8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8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 name="Google Shape;1559;p80"/>
          <p:cNvGrpSpPr/>
          <p:nvPr/>
        </p:nvGrpSpPr>
        <p:grpSpPr>
          <a:xfrm>
            <a:off x="8045622" y="3941771"/>
            <a:ext cx="184984" cy="160371"/>
            <a:chOff x="5037700" y="2430325"/>
            <a:chExt cx="75950" cy="65850"/>
          </a:xfrm>
        </p:grpSpPr>
        <p:sp>
          <p:nvSpPr>
            <p:cNvPr id="1560" name="Google Shape;1560;p8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8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 name="Google Shape;1562;p80"/>
          <p:cNvGrpSpPr/>
          <p:nvPr/>
        </p:nvGrpSpPr>
        <p:grpSpPr>
          <a:xfrm>
            <a:off x="7465128" y="3708223"/>
            <a:ext cx="173014" cy="97629"/>
            <a:chOff x="4756975" y="2341800"/>
            <a:chExt cx="91975" cy="51925"/>
          </a:xfrm>
        </p:grpSpPr>
        <p:sp>
          <p:nvSpPr>
            <p:cNvPr id="1563" name="Google Shape;1563;p8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8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8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8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8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8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8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8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8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8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8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8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8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8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8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8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8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8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8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8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 name="Google Shape;1583;p80"/>
          <p:cNvGrpSpPr/>
          <p:nvPr/>
        </p:nvGrpSpPr>
        <p:grpSpPr>
          <a:xfrm>
            <a:off x="7732065" y="4196920"/>
            <a:ext cx="212497" cy="175761"/>
            <a:chOff x="4943575" y="2516350"/>
            <a:chExt cx="98675" cy="81700"/>
          </a:xfrm>
        </p:grpSpPr>
        <p:sp>
          <p:nvSpPr>
            <p:cNvPr id="1584" name="Google Shape;1584;p8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8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8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8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8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8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8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8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8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8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8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8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8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8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8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8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8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8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8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8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8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8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8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8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8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8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8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8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8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8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8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8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8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8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8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8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8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8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8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8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8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8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8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8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8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8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8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8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8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8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8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8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8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8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8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8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8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8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8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8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8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8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8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8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8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8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8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8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8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8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8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8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8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8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8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8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8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8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 name="Google Shape;1662;p80"/>
          <p:cNvGrpSpPr/>
          <p:nvPr/>
        </p:nvGrpSpPr>
        <p:grpSpPr>
          <a:xfrm>
            <a:off x="1990126" y="3423163"/>
            <a:ext cx="965351" cy="134611"/>
            <a:chOff x="4411970" y="2962952"/>
            <a:chExt cx="706544" cy="104212"/>
          </a:xfrm>
        </p:grpSpPr>
        <p:sp>
          <p:nvSpPr>
            <p:cNvPr id="1663" name="Google Shape;1663;p8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8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8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8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 name="Google Shape;1667;p80"/>
          <p:cNvGrpSpPr/>
          <p:nvPr/>
        </p:nvGrpSpPr>
        <p:grpSpPr>
          <a:xfrm>
            <a:off x="1990126" y="3012077"/>
            <a:ext cx="960158" cy="289172"/>
            <a:chOff x="4411970" y="2726085"/>
            <a:chExt cx="643107" cy="193659"/>
          </a:xfrm>
        </p:grpSpPr>
        <p:sp>
          <p:nvSpPr>
            <p:cNvPr id="1668" name="Google Shape;1668;p8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8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8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 name="Google Shape;1671;p80"/>
          <p:cNvGrpSpPr/>
          <p:nvPr/>
        </p:nvGrpSpPr>
        <p:grpSpPr>
          <a:xfrm>
            <a:off x="993018" y="3278187"/>
            <a:ext cx="833173" cy="259209"/>
            <a:chOff x="4411970" y="4340222"/>
            <a:chExt cx="779467" cy="242683"/>
          </a:xfrm>
        </p:grpSpPr>
        <p:sp>
          <p:nvSpPr>
            <p:cNvPr id="1672" name="Google Shape;1672;p8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8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8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 name="Google Shape;1675;p80"/>
          <p:cNvGrpSpPr/>
          <p:nvPr/>
        </p:nvGrpSpPr>
        <p:grpSpPr>
          <a:xfrm>
            <a:off x="1990126" y="2673933"/>
            <a:ext cx="965160" cy="216230"/>
            <a:chOff x="4411970" y="2468674"/>
            <a:chExt cx="747317" cy="167425"/>
          </a:xfrm>
        </p:grpSpPr>
        <p:sp>
          <p:nvSpPr>
            <p:cNvPr id="1676" name="Google Shape;1676;p8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8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 name="Google Shape;1678;p80"/>
          <p:cNvGrpSpPr/>
          <p:nvPr/>
        </p:nvGrpSpPr>
        <p:grpSpPr>
          <a:xfrm>
            <a:off x="988873" y="2578650"/>
            <a:ext cx="810451" cy="319148"/>
            <a:chOff x="4411970" y="3686602"/>
            <a:chExt cx="797845" cy="314215"/>
          </a:xfrm>
        </p:grpSpPr>
        <p:sp>
          <p:nvSpPr>
            <p:cNvPr id="1679" name="Google Shape;1679;p80"/>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80"/>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80"/>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80"/>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80"/>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4" name="Google Shape;1684;p80"/>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5" name="Google Shape;1685;p80"/>
          <p:cNvGrpSpPr/>
          <p:nvPr/>
        </p:nvGrpSpPr>
        <p:grpSpPr>
          <a:xfrm>
            <a:off x="988970" y="2333174"/>
            <a:ext cx="1970333" cy="208784"/>
            <a:chOff x="6336019" y="3733725"/>
            <a:chExt cx="2566206" cy="351310"/>
          </a:xfrm>
        </p:grpSpPr>
        <p:sp>
          <p:nvSpPr>
            <p:cNvPr id="1686" name="Google Shape;1686;p80"/>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80"/>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80"/>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80"/>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 name="Google Shape;1690;p80"/>
          <p:cNvGrpSpPr/>
          <p:nvPr/>
        </p:nvGrpSpPr>
        <p:grpSpPr>
          <a:xfrm>
            <a:off x="1990126" y="3940729"/>
            <a:ext cx="946551" cy="153200"/>
            <a:chOff x="4404545" y="3301592"/>
            <a:chExt cx="782403" cy="129272"/>
          </a:xfrm>
        </p:grpSpPr>
        <p:sp>
          <p:nvSpPr>
            <p:cNvPr id="1691" name="Google Shape;1691;p8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80"/>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 name="Google Shape;1693;p80"/>
          <p:cNvGrpSpPr/>
          <p:nvPr/>
        </p:nvGrpSpPr>
        <p:grpSpPr>
          <a:xfrm>
            <a:off x="1990126" y="3679688"/>
            <a:ext cx="962257" cy="139127"/>
            <a:chOff x="4411970" y="3131459"/>
            <a:chExt cx="710520" cy="117397"/>
          </a:xfrm>
        </p:grpSpPr>
        <p:sp>
          <p:nvSpPr>
            <p:cNvPr id="1694" name="Google Shape;1694;p8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8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6" name="Google Shape;1696;p80"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7" name="Google Shape;1697;p80"/>
          <p:cNvGrpSpPr/>
          <p:nvPr/>
        </p:nvGrpSpPr>
        <p:grpSpPr>
          <a:xfrm>
            <a:off x="990271" y="3614482"/>
            <a:ext cx="823838" cy="458988"/>
            <a:chOff x="4411970" y="1801825"/>
            <a:chExt cx="734586" cy="409262"/>
          </a:xfrm>
        </p:grpSpPr>
        <p:sp>
          <p:nvSpPr>
            <p:cNvPr id="1698" name="Google Shape;1698;p8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8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 name="Google Shape;1700;p80"/>
          <p:cNvGrpSpPr/>
          <p:nvPr/>
        </p:nvGrpSpPr>
        <p:grpSpPr>
          <a:xfrm>
            <a:off x="990271" y="4162908"/>
            <a:ext cx="856348" cy="212039"/>
            <a:chOff x="4411970" y="2233974"/>
            <a:chExt cx="763574" cy="189068"/>
          </a:xfrm>
        </p:grpSpPr>
        <p:sp>
          <p:nvSpPr>
            <p:cNvPr id="1701" name="Google Shape;1701;p80"/>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80"/>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 name="Google Shape;1703;p80"/>
          <p:cNvGrpSpPr/>
          <p:nvPr/>
        </p:nvGrpSpPr>
        <p:grpSpPr>
          <a:xfrm>
            <a:off x="3100467" y="2338244"/>
            <a:ext cx="511602" cy="511602"/>
            <a:chOff x="5681300" y="2527788"/>
            <a:chExt cx="805800" cy="805800"/>
          </a:xfrm>
        </p:grpSpPr>
        <p:sp>
          <p:nvSpPr>
            <p:cNvPr id="1704" name="Google Shape;1704;p80"/>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8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 name="Google Shape;1706;p80"/>
          <p:cNvGrpSpPr/>
          <p:nvPr/>
        </p:nvGrpSpPr>
        <p:grpSpPr>
          <a:xfrm>
            <a:off x="3097662" y="3104827"/>
            <a:ext cx="513021" cy="512935"/>
            <a:chOff x="4049800" y="640400"/>
            <a:chExt cx="858900" cy="858900"/>
          </a:xfrm>
        </p:grpSpPr>
        <p:sp>
          <p:nvSpPr>
            <p:cNvPr id="1707" name="Google Shape;1707;p80"/>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80"/>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 name="Google Shape;1709;p80"/>
          <p:cNvGrpSpPr/>
          <p:nvPr/>
        </p:nvGrpSpPr>
        <p:grpSpPr>
          <a:xfrm>
            <a:off x="3014861" y="3756719"/>
            <a:ext cx="686489" cy="686585"/>
            <a:chOff x="5080188" y="927900"/>
            <a:chExt cx="961200" cy="961200"/>
          </a:xfrm>
        </p:grpSpPr>
        <p:sp>
          <p:nvSpPr>
            <p:cNvPr id="1710" name="Google Shape;1710;p80"/>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80"/>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80"/>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80"/>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8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8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8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8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 name="Google Shape;1718;p80"/>
          <p:cNvGrpSpPr/>
          <p:nvPr/>
        </p:nvGrpSpPr>
        <p:grpSpPr>
          <a:xfrm>
            <a:off x="3798012" y="3849448"/>
            <a:ext cx="510373" cy="510937"/>
            <a:chOff x="7508249" y="1522825"/>
            <a:chExt cx="1326332" cy="1322987"/>
          </a:xfrm>
        </p:grpSpPr>
        <p:sp>
          <p:nvSpPr>
            <p:cNvPr id="1719" name="Google Shape;1719;p80"/>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80"/>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80"/>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80"/>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80"/>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80"/>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80"/>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80"/>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80"/>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80"/>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 name="Google Shape;1729;p80"/>
          <p:cNvGrpSpPr/>
          <p:nvPr/>
        </p:nvGrpSpPr>
        <p:grpSpPr>
          <a:xfrm>
            <a:off x="4489605" y="3850853"/>
            <a:ext cx="492652" cy="503348"/>
            <a:chOff x="6039282" y="1042577"/>
            <a:chExt cx="734315" cy="731929"/>
          </a:xfrm>
        </p:grpSpPr>
        <p:sp>
          <p:nvSpPr>
            <p:cNvPr id="1730" name="Google Shape;1730;p8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8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8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8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8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8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8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8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8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8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8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8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8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8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8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8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8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8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8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8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8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 name="Google Shape;1751;p80"/>
          <p:cNvGrpSpPr/>
          <p:nvPr/>
        </p:nvGrpSpPr>
        <p:grpSpPr>
          <a:xfrm>
            <a:off x="5130019" y="2346894"/>
            <a:ext cx="483304" cy="504902"/>
            <a:chOff x="1825800" y="1651625"/>
            <a:chExt cx="568125" cy="591775"/>
          </a:xfrm>
        </p:grpSpPr>
        <p:sp>
          <p:nvSpPr>
            <p:cNvPr id="1752" name="Google Shape;1752;p80"/>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80"/>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80"/>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80"/>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8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80"/>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8" name="Google Shape;1758;p80"/>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80"/>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80"/>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80"/>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80"/>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sp>
        <p:nvSpPr>
          <p:cNvPr id="1763" name="Google Shape;1763;p8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767"/>
        <p:cNvGrpSpPr/>
        <p:nvPr/>
      </p:nvGrpSpPr>
      <p:grpSpPr>
        <a:xfrm>
          <a:off x="0" y="0"/>
          <a:ext cx="0" cy="0"/>
          <a:chOff x="0" y="0"/>
          <a:chExt cx="0" cy="0"/>
        </a:xfrm>
      </p:grpSpPr>
      <p:grpSp>
        <p:nvGrpSpPr>
          <p:cNvPr id="1768" name="Google Shape;1768;p81"/>
          <p:cNvGrpSpPr/>
          <p:nvPr/>
        </p:nvGrpSpPr>
        <p:grpSpPr>
          <a:xfrm>
            <a:off x="722058" y="957091"/>
            <a:ext cx="2492868" cy="1379876"/>
            <a:chOff x="2654821" y="2311071"/>
            <a:chExt cx="2279715" cy="1262120"/>
          </a:xfrm>
        </p:grpSpPr>
        <p:grpSp>
          <p:nvGrpSpPr>
            <p:cNvPr id="1769" name="Google Shape;1769;p81"/>
            <p:cNvGrpSpPr/>
            <p:nvPr/>
          </p:nvGrpSpPr>
          <p:grpSpPr>
            <a:xfrm>
              <a:off x="4034269" y="2840745"/>
              <a:ext cx="40212" cy="36437"/>
              <a:chOff x="4293400" y="2574725"/>
              <a:chExt cx="84425" cy="80100"/>
            </a:xfrm>
          </p:grpSpPr>
          <p:sp>
            <p:nvSpPr>
              <p:cNvPr id="1770" name="Google Shape;1770;p81"/>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771" name="Google Shape;1771;p81"/>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 name="Google Shape;1772;p81"/>
            <p:cNvGrpSpPr/>
            <p:nvPr/>
          </p:nvGrpSpPr>
          <p:grpSpPr>
            <a:xfrm>
              <a:off x="3894606" y="2334874"/>
              <a:ext cx="913198" cy="518984"/>
              <a:chOff x="4000175" y="1462675"/>
              <a:chExt cx="1917275" cy="1140875"/>
            </a:xfrm>
          </p:grpSpPr>
          <p:sp>
            <p:nvSpPr>
              <p:cNvPr id="1773" name="Google Shape;1773;p81"/>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774" name="Google Shape;1774;p81"/>
              <p:cNvGrpSpPr/>
              <p:nvPr/>
            </p:nvGrpSpPr>
            <p:grpSpPr>
              <a:xfrm>
                <a:off x="4000175" y="1462675"/>
                <a:ext cx="1917275" cy="1140875"/>
                <a:chOff x="4000175" y="1462675"/>
                <a:chExt cx="1917275" cy="1140875"/>
              </a:xfrm>
            </p:grpSpPr>
            <p:sp>
              <p:nvSpPr>
                <p:cNvPr id="1775" name="Google Shape;1775;p81"/>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776" name="Google Shape;1776;p81"/>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81"/>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81"/>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81"/>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780" name="Google Shape;1780;p81"/>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1" name="Google Shape;1781;p81"/>
            <p:cNvGrpSpPr/>
            <p:nvPr/>
          </p:nvGrpSpPr>
          <p:grpSpPr>
            <a:xfrm>
              <a:off x="3875768" y="2846704"/>
              <a:ext cx="44796" cy="47366"/>
              <a:chOff x="3960625" y="2587825"/>
              <a:chExt cx="94050" cy="104125"/>
            </a:xfrm>
          </p:grpSpPr>
          <p:sp>
            <p:nvSpPr>
              <p:cNvPr id="1782" name="Google Shape;1782;p81"/>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783" name="Google Shape;1783;p81"/>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 name="Google Shape;1784;p81"/>
            <p:cNvGrpSpPr/>
            <p:nvPr/>
          </p:nvGrpSpPr>
          <p:grpSpPr>
            <a:xfrm>
              <a:off x="3782759" y="2807162"/>
              <a:ext cx="82686" cy="85487"/>
              <a:chOff x="3765350" y="2500900"/>
              <a:chExt cx="173600" cy="187925"/>
            </a:xfrm>
          </p:grpSpPr>
          <p:sp>
            <p:nvSpPr>
              <p:cNvPr id="1785" name="Google Shape;1785;p81"/>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786" name="Google Shape;1786;p81"/>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81"/>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81"/>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81"/>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81"/>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 name="Google Shape;1791;p81"/>
            <p:cNvGrpSpPr/>
            <p:nvPr/>
          </p:nvGrpSpPr>
          <p:grpSpPr>
            <a:xfrm>
              <a:off x="3775674" y="2798496"/>
              <a:ext cx="40545" cy="23564"/>
              <a:chOff x="3750475" y="2481850"/>
              <a:chExt cx="85125" cy="51800"/>
            </a:xfrm>
          </p:grpSpPr>
          <p:sp>
            <p:nvSpPr>
              <p:cNvPr id="1792" name="Google Shape;1792;p81"/>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81"/>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794" name="Google Shape;1794;p81"/>
            <p:cNvGrpSpPr/>
            <p:nvPr/>
          </p:nvGrpSpPr>
          <p:grpSpPr>
            <a:xfrm>
              <a:off x="3716946" y="2776024"/>
              <a:ext cx="81971" cy="76912"/>
              <a:chOff x="3627175" y="2432450"/>
              <a:chExt cx="172100" cy="169075"/>
            </a:xfrm>
          </p:grpSpPr>
          <p:sp>
            <p:nvSpPr>
              <p:cNvPr id="1795" name="Google Shape;1795;p81"/>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81"/>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797" name="Google Shape;1797;p81"/>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798" name="Google Shape;1798;p81"/>
            <p:cNvGrpSpPr/>
            <p:nvPr/>
          </p:nvGrpSpPr>
          <p:grpSpPr>
            <a:xfrm>
              <a:off x="3685682" y="2845624"/>
              <a:ext cx="29311" cy="45055"/>
              <a:chOff x="3561536" y="2585450"/>
              <a:chExt cx="61539" cy="99045"/>
            </a:xfrm>
          </p:grpSpPr>
          <p:sp>
            <p:nvSpPr>
              <p:cNvPr id="1799" name="Google Shape;1799;p81"/>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81"/>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801" name="Google Shape;1801;p81"/>
            <p:cNvGrpSpPr/>
            <p:nvPr/>
          </p:nvGrpSpPr>
          <p:grpSpPr>
            <a:xfrm>
              <a:off x="3849905" y="2572252"/>
              <a:ext cx="74339" cy="119559"/>
              <a:chOff x="3906325" y="1984500"/>
              <a:chExt cx="156075" cy="262825"/>
            </a:xfrm>
          </p:grpSpPr>
          <p:sp>
            <p:nvSpPr>
              <p:cNvPr id="1802" name="Google Shape;1802;p81"/>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803" name="Google Shape;1803;p81"/>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 name="Google Shape;1804;p81"/>
            <p:cNvGrpSpPr/>
            <p:nvPr/>
          </p:nvGrpSpPr>
          <p:grpSpPr>
            <a:xfrm>
              <a:off x="2654821" y="2414345"/>
              <a:ext cx="667570" cy="558731"/>
              <a:chOff x="1397225" y="1637375"/>
              <a:chExt cx="1401575" cy="1228250"/>
            </a:xfrm>
          </p:grpSpPr>
          <p:sp>
            <p:nvSpPr>
              <p:cNvPr id="1805" name="Google Shape;1805;p81"/>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806" name="Google Shape;1806;p81"/>
              <p:cNvGrpSpPr/>
              <p:nvPr/>
            </p:nvGrpSpPr>
            <p:grpSpPr>
              <a:xfrm>
                <a:off x="1397225" y="1637375"/>
                <a:ext cx="1398775" cy="1228250"/>
                <a:chOff x="1397225" y="1637375"/>
                <a:chExt cx="1398775" cy="1228250"/>
              </a:xfrm>
            </p:grpSpPr>
            <p:sp>
              <p:nvSpPr>
                <p:cNvPr id="1807" name="Google Shape;1807;p81"/>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81"/>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09" name="Google Shape;1809;p81"/>
            <p:cNvGrpSpPr/>
            <p:nvPr/>
          </p:nvGrpSpPr>
          <p:grpSpPr>
            <a:xfrm>
              <a:off x="3230417" y="3103734"/>
              <a:ext cx="282982" cy="280332"/>
              <a:chOff x="2605700" y="3152850"/>
              <a:chExt cx="594125" cy="616250"/>
            </a:xfrm>
          </p:grpSpPr>
          <p:sp>
            <p:nvSpPr>
              <p:cNvPr id="1810" name="Google Shape;1810;p81"/>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811" name="Google Shape;1811;p81"/>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812" name="Google Shape;1812;p81"/>
            <p:cNvGrpSpPr/>
            <p:nvPr/>
          </p:nvGrpSpPr>
          <p:grpSpPr>
            <a:xfrm>
              <a:off x="3265985" y="3226989"/>
              <a:ext cx="87151" cy="346202"/>
              <a:chOff x="2680375" y="3423800"/>
              <a:chExt cx="182975" cy="761050"/>
            </a:xfrm>
          </p:grpSpPr>
          <p:sp>
            <p:nvSpPr>
              <p:cNvPr id="1813" name="Google Shape;1813;p81"/>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814" name="Google Shape;1814;p81"/>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 name="Google Shape;1815;p81"/>
            <p:cNvGrpSpPr/>
            <p:nvPr/>
          </p:nvGrpSpPr>
          <p:grpSpPr>
            <a:xfrm>
              <a:off x="3855466" y="3289811"/>
              <a:ext cx="112514" cy="94210"/>
              <a:chOff x="3918000" y="3561900"/>
              <a:chExt cx="236225" cy="207100"/>
            </a:xfrm>
          </p:grpSpPr>
          <p:sp>
            <p:nvSpPr>
              <p:cNvPr id="1816" name="Google Shape;1816;p81"/>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817" name="Google Shape;1817;p81"/>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8" name="Google Shape;1818;p81"/>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81"/>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81"/>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821" name="Google Shape;1821;p81"/>
            <p:cNvGrpSpPr/>
            <p:nvPr/>
          </p:nvGrpSpPr>
          <p:grpSpPr>
            <a:xfrm>
              <a:off x="2905224" y="2311071"/>
              <a:ext cx="596721" cy="528992"/>
              <a:chOff x="1922950" y="1410350"/>
              <a:chExt cx="1252825" cy="1162875"/>
            </a:xfrm>
          </p:grpSpPr>
          <p:sp>
            <p:nvSpPr>
              <p:cNvPr id="1822" name="Google Shape;1822;p81"/>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81"/>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81"/>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81"/>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81"/>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81"/>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81"/>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81"/>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81"/>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81"/>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81"/>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81"/>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81"/>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81"/>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81"/>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81"/>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838" name="Google Shape;1838;p81"/>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81"/>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81"/>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81"/>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81"/>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81"/>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81"/>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81"/>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81"/>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81"/>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81"/>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81"/>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81"/>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81"/>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81"/>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81"/>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81"/>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81"/>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81"/>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81"/>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858" name="Google Shape;1858;p81"/>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859" name="Google Shape;1859;p81"/>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0" name="Google Shape;1860;p81"/>
            <p:cNvGrpSpPr/>
            <p:nvPr/>
          </p:nvGrpSpPr>
          <p:grpSpPr>
            <a:xfrm>
              <a:off x="3280929" y="3294542"/>
              <a:ext cx="109894" cy="272224"/>
              <a:chOff x="2711750" y="3572300"/>
              <a:chExt cx="230725" cy="598425"/>
            </a:xfrm>
          </p:grpSpPr>
          <p:sp>
            <p:nvSpPr>
              <p:cNvPr id="1861" name="Google Shape;1861;p81"/>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81"/>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3" name="Google Shape;1863;p81"/>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4" name="Google Shape;1864;p81"/>
            <p:cNvGrpSpPr/>
            <p:nvPr/>
          </p:nvGrpSpPr>
          <p:grpSpPr>
            <a:xfrm>
              <a:off x="3790439" y="2408636"/>
              <a:ext cx="73017" cy="75684"/>
              <a:chOff x="3781475" y="1624825"/>
              <a:chExt cx="153300" cy="166375"/>
            </a:xfrm>
          </p:grpSpPr>
          <p:sp>
            <p:nvSpPr>
              <p:cNvPr id="1865" name="Google Shape;1865;p81"/>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81"/>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81"/>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81"/>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9" name="Google Shape;1869;p81"/>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81"/>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81"/>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81"/>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81"/>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81"/>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81"/>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6" name="Google Shape;1876;p81"/>
            <p:cNvGrpSpPr/>
            <p:nvPr/>
          </p:nvGrpSpPr>
          <p:grpSpPr>
            <a:xfrm>
              <a:off x="4403342" y="3107749"/>
              <a:ext cx="316680" cy="101374"/>
              <a:chOff x="5068275" y="3161675"/>
              <a:chExt cx="664875" cy="222850"/>
            </a:xfrm>
          </p:grpSpPr>
          <p:sp>
            <p:nvSpPr>
              <p:cNvPr id="1877" name="Google Shape;1877;p81"/>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81"/>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81"/>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81"/>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1" name="Google Shape;1881;p81"/>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81"/>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81"/>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81"/>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81"/>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81"/>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81"/>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81"/>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81"/>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81"/>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81"/>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81"/>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81"/>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81"/>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81"/>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81"/>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81"/>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81"/>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81"/>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81"/>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81"/>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81"/>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81"/>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81"/>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81"/>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81"/>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81"/>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81"/>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81"/>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0" name="Google Shape;1910;p81"/>
            <p:cNvGrpSpPr/>
            <p:nvPr/>
          </p:nvGrpSpPr>
          <p:grpSpPr>
            <a:xfrm>
              <a:off x="3697513" y="2707266"/>
              <a:ext cx="59549" cy="79733"/>
              <a:chOff x="3586375" y="2281300"/>
              <a:chExt cx="125025" cy="175275"/>
            </a:xfrm>
          </p:grpSpPr>
          <p:sp>
            <p:nvSpPr>
              <p:cNvPr id="1911" name="Google Shape;1911;p81"/>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81"/>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3" name="Google Shape;1913;p81"/>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4" name="Google Shape;1914;p81"/>
            <p:cNvGrpSpPr/>
            <p:nvPr/>
          </p:nvGrpSpPr>
          <p:grpSpPr>
            <a:xfrm>
              <a:off x="4513224" y="3221724"/>
              <a:ext cx="274563" cy="280321"/>
              <a:chOff x="5298975" y="3412225"/>
              <a:chExt cx="576450" cy="616225"/>
            </a:xfrm>
          </p:grpSpPr>
          <p:sp>
            <p:nvSpPr>
              <p:cNvPr id="1915" name="Google Shape;1915;p81"/>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916" name="Google Shape;1916;p81"/>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 name="Google Shape;1917;p81"/>
            <p:cNvGrpSpPr/>
            <p:nvPr/>
          </p:nvGrpSpPr>
          <p:grpSpPr>
            <a:xfrm>
              <a:off x="4824403" y="3421846"/>
              <a:ext cx="110132" cy="130647"/>
              <a:chOff x="5952300" y="3852150"/>
              <a:chExt cx="231225" cy="287200"/>
            </a:xfrm>
          </p:grpSpPr>
          <p:sp>
            <p:nvSpPr>
              <p:cNvPr id="1918" name="Google Shape;1918;p81"/>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81"/>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0" name="Google Shape;1920;p81"/>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81"/>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81"/>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81"/>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81"/>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81"/>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81"/>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81"/>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8" name="Google Shape;1928;p81"/>
            <p:cNvGrpSpPr/>
            <p:nvPr/>
          </p:nvGrpSpPr>
          <p:grpSpPr>
            <a:xfrm>
              <a:off x="4295710" y="3079670"/>
              <a:ext cx="14968" cy="27135"/>
              <a:chOff x="4842300" y="3099950"/>
              <a:chExt cx="31425" cy="59650"/>
            </a:xfrm>
          </p:grpSpPr>
          <p:sp>
            <p:nvSpPr>
              <p:cNvPr id="1929" name="Google Shape;1929;p81"/>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81"/>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81"/>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81"/>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3" name="Google Shape;1933;p81"/>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81"/>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81"/>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1"/>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81"/>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1"/>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81"/>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81"/>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1" name="Google Shape;1941;p81"/>
            <p:cNvGrpSpPr/>
            <p:nvPr/>
          </p:nvGrpSpPr>
          <p:grpSpPr>
            <a:xfrm>
              <a:off x="3831056" y="2816010"/>
              <a:ext cx="37378" cy="27612"/>
              <a:chOff x="3866750" y="2520350"/>
              <a:chExt cx="78475" cy="60700"/>
            </a:xfrm>
          </p:grpSpPr>
          <p:sp>
            <p:nvSpPr>
              <p:cNvPr id="1942" name="Google Shape;1942;p81"/>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81"/>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81"/>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81"/>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6" name="Google Shape;1946;p81"/>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81"/>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81"/>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81"/>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81"/>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81"/>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81"/>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81"/>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81"/>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81"/>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81"/>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81"/>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81"/>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81"/>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81"/>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81"/>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81"/>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963" name="Google Shape;1963;p81"/>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81"/>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81"/>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81"/>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81"/>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81"/>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81"/>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81"/>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81"/>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81"/>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81"/>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81"/>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975" name="Google Shape;1975;p81"/>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1"/>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1"/>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81"/>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81"/>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81"/>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81"/>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81"/>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81"/>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81"/>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81"/>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81"/>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81"/>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8" name="Google Shape;1988;p81"/>
            <p:cNvGrpSpPr/>
            <p:nvPr/>
          </p:nvGrpSpPr>
          <p:grpSpPr>
            <a:xfrm>
              <a:off x="3632736" y="3051591"/>
              <a:ext cx="63288" cy="45217"/>
              <a:chOff x="3450375" y="3038225"/>
              <a:chExt cx="132875" cy="99400"/>
            </a:xfrm>
          </p:grpSpPr>
          <p:sp>
            <p:nvSpPr>
              <p:cNvPr id="1989" name="Google Shape;1989;p81"/>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81"/>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1" name="Google Shape;1991;p81"/>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81"/>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81"/>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81"/>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81"/>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81"/>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81"/>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81"/>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81"/>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000" name="Google Shape;2000;p81"/>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1"/>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81"/>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81"/>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81"/>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81"/>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81"/>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1"/>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81"/>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1"/>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010" name="Google Shape;2010;p81"/>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81"/>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81"/>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81"/>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81"/>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1"/>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016" name="Google Shape;2016;p81"/>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1"/>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1"/>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81"/>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81"/>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1"/>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81"/>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81"/>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6" name="Google Shape;2026;p81"/>
          <p:cNvGrpSpPr/>
          <p:nvPr/>
        </p:nvGrpSpPr>
        <p:grpSpPr>
          <a:xfrm>
            <a:off x="719115" y="2852867"/>
            <a:ext cx="2622876" cy="1333540"/>
            <a:chOff x="238125" y="1038125"/>
            <a:chExt cx="7146800" cy="3633625"/>
          </a:xfrm>
        </p:grpSpPr>
        <p:sp>
          <p:nvSpPr>
            <p:cNvPr id="2027" name="Google Shape;2027;p8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8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8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8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8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8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8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8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8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8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8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8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8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8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8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8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8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8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8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8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8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8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8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8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8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8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8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8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8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8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8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8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8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8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8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8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8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8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8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8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8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8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8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8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8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8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8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8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8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8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8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8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8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8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8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8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8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8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8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8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8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8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8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8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8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8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8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8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8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8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8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8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8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8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8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8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8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8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8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8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8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8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8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8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8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8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8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8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8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8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8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8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8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8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8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8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8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8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8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8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8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8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8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8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8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8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8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8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8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8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8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8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8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8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8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8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8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8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8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8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8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8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8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8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8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8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8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8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8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8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8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8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8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8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8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8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8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8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8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8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8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8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8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8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8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8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8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8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8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8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8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8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8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8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8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8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8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8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8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8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8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8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8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8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8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8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8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8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8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8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8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8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8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8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8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8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8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8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8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8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8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8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8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8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8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8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8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8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8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8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8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8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8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8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8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8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8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8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8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8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8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8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8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8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8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8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8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8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8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8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8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8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8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8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8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8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8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8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8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8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8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8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8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8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8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8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8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8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8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8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8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8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8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8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8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8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8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8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8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8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8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8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8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8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8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8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8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8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8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8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8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8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8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8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8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8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8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8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8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8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8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8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8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8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8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8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8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8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8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8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8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8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8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8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8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8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8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8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8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8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8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8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8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8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8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8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8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8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8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8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8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8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8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8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8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8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8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8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8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8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8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8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8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8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8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8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8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8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8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8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8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8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8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8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8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8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8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8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8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8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8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8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8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8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8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8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8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8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8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8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8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8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8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8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8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8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8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8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8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8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8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8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8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8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8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8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8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8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8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8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8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8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8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8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8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8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8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8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8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8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8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8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8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8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8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8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8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8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8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8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8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8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8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8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8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8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8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8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8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8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8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8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8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8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8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8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8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8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8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8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8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8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8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8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8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8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8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8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8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8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8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8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8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8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8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8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8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8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8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8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8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8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8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8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8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8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8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8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8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8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8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8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8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8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8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8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8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8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8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8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8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8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8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8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8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8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8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8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8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8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8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8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8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8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8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8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8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8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8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8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8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8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8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8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8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8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8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8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8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8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8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8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8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8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8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8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8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8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8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8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8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8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8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8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8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8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8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8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8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8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8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8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8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8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8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8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8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8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8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8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8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8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8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8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8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8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8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8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8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8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8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8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8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8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8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8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8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8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8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8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8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8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8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8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8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8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8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8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8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8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8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8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8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8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8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8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8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8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8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8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8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8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8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8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8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8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8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8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8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8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8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8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8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8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8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8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8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8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8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8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8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8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8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8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8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8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8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8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8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8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8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8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8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8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8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8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8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8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8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8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8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8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8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8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8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8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8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8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8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8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8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8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8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8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8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8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8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8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8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8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8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8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8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8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8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8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8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8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8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8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8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8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8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8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8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8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8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8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8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8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8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8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8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8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8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8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8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8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8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8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8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8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8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8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8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8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8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8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8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8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8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8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8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8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8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8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8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8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8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8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8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8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8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8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8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8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8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8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8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8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8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8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8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8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8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8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8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8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8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8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8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8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8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8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8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8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8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8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8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8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8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8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8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8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8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8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8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8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8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8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8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9" name="Google Shape;3599;p81"/>
          <p:cNvGrpSpPr/>
          <p:nvPr/>
        </p:nvGrpSpPr>
        <p:grpSpPr>
          <a:xfrm>
            <a:off x="5834043" y="994977"/>
            <a:ext cx="2590840" cy="1380235"/>
            <a:chOff x="233350" y="949250"/>
            <a:chExt cx="7137300" cy="3802300"/>
          </a:xfrm>
        </p:grpSpPr>
        <p:sp>
          <p:nvSpPr>
            <p:cNvPr id="3600" name="Google Shape;3600;p8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1" name="Google Shape;3651;p81"/>
          <p:cNvGrpSpPr/>
          <p:nvPr/>
        </p:nvGrpSpPr>
        <p:grpSpPr>
          <a:xfrm>
            <a:off x="7648472" y="3039750"/>
            <a:ext cx="104231" cy="320340"/>
            <a:chOff x="7564426" y="3224343"/>
            <a:chExt cx="119985" cy="368801"/>
          </a:xfrm>
        </p:grpSpPr>
        <p:sp>
          <p:nvSpPr>
            <p:cNvPr id="3652" name="Google Shape;3652;p8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4" name="Google Shape;3654;p81"/>
          <p:cNvGrpSpPr/>
          <p:nvPr/>
        </p:nvGrpSpPr>
        <p:grpSpPr>
          <a:xfrm>
            <a:off x="7347961" y="3033852"/>
            <a:ext cx="189489" cy="332132"/>
            <a:chOff x="8370831" y="3202002"/>
            <a:chExt cx="218129" cy="382376"/>
          </a:xfrm>
        </p:grpSpPr>
        <p:sp>
          <p:nvSpPr>
            <p:cNvPr id="3655" name="Google Shape;3655;p8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7" name="Google Shape;3657;p81"/>
          <p:cNvGrpSpPr/>
          <p:nvPr/>
        </p:nvGrpSpPr>
        <p:grpSpPr>
          <a:xfrm>
            <a:off x="8071350" y="3444984"/>
            <a:ext cx="309429" cy="267000"/>
            <a:chOff x="6742064" y="3750480"/>
            <a:chExt cx="399315" cy="344560"/>
          </a:xfrm>
        </p:grpSpPr>
        <p:sp>
          <p:nvSpPr>
            <p:cNvPr id="3658" name="Google Shape;3658;p8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0" name="Google Shape;3660;p81"/>
          <p:cNvGrpSpPr/>
          <p:nvPr/>
        </p:nvGrpSpPr>
        <p:grpSpPr>
          <a:xfrm>
            <a:off x="7610369" y="3796031"/>
            <a:ext cx="180437" cy="281608"/>
            <a:chOff x="7248525" y="3739696"/>
            <a:chExt cx="230531" cy="359790"/>
          </a:xfrm>
        </p:grpSpPr>
        <p:sp>
          <p:nvSpPr>
            <p:cNvPr id="3661" name="Google Shape;3661;p8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3" name="Google Shape;3663;p81"/>
          <p:cNvGrpSpPr/>
          <p:nvPr/>
        </p:nvGrpSpPr>
        <p:grpSpPr>
          <a:xfrm>
            <a:off x="7856288" y="3439255"/>
            <a:ext cx="162896" cy="278710"/>
            <a:chOff x="7601242" y="3729267"/>
            <a:chExt cx="222566" cy="380803"/>
          </a:xfrm>
        </p:grpSpPr>
        <p:sp>
          <p:nvSpPr>
            <p:cNvPr id="3664" name="Google Shape;3664;p8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6" name="Google Shape;3666;p81"/>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67" name="Google Shape;3667;p81"/>
          <p:cNvGrpSpPr/>
          <p:nvPr/>
        </p:nvGrpSpPr>
        <p:grpSpPr>
          <a:xfrm>
            <a:off x="7345934" y="3440396"/>
            <a:ext cx="193543" cy="275990"/>
            <a:chOff x="8304647" y="3738687"/>
            <a:chExt cx="225076" cy="320956"/>
          </a:xfrm>
        </p:grpSpPr>
        <p:sp>
          <p:nvSpPr>
            <p:cNvPr id="3668" name="Google Shape;3668;p81"/>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1" name="Google Shape;3671;p81"/>
          <p:cNvGrpSpPr/>
          <p:nvPr/>
        </p:nvGrpSpPr>
        <p:grpSpPr>
          <a:xfrm>
            <a:off x="7618426" y="3440396"/>
            <a:ext cx="178492" cy="275990"/>
            <a:chOff x="8615101" y="3738687"/>
            <a:chExt cx="207573" cy="320956"/>
          </a:xfrm>
        </p:grpSpPr>
        <p:sp>
          <p:nvSpPr>
            <p:cNvPr id="3672" name="Google Shape;3672;p81"/>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75" name="Google Shape;3675;p81"/>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6" name="Google Shape;3676;p81"/>
          <p:cNvGrpSpPr/>
          <p:nvPr/>
        </p:nvGrpSpPr>
        <p:grpSpPr>
          <a:xfrm>
            <a:off x="6013131" y="3561884"/>
            <a:ext cx="557670" cy="511283"/>
            <a:chOff x="6015419" y="3716859"/>
            <a:chExt cx="557671" cy="511283"/>
          </a:xfrm>
        </p:grpSpPr>
        <p:sp>
          <p:nvSpPr>
            <p:cNvPr id="3677" name="Google Shape;3677;p81"/>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8" name="Google Shape;3678;p81"/>
            <p:cNvGrpSpPr/>
            <p:nvPr/>
          </p:nvGrpSpPr>
          <p:grpSpPr>
            <a:xfrm>
              <a:off x="6036094" y="3716980"/>
              <a:ext cx="529860" cy="510468"/>
              <a:chOff x="6036094" y="3716980"/>
              <a:chExt cx="529860" cy="510468"/>
            </a:xfrm>
          </p:grpSpPr>
          <p:sp>
            <p:nvSpPr>
              <p:cNvPr id="3679" name="Google Shape;3679;p81"/>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1"/>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1"/>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1"/>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1"/>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1"/>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1"/>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1"/>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1"/>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1"/>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89" name="Google Shape;3689;p81"/>
          <p:cNvGrpSpPr/>
          <p:nvPr/>
        </p:nvGrpSpPr>
        <p:grpSpPr>
          <a:xfrm>
            <a:off x="6642016" y="2918653"/>
            <a:ext cx="576302" cy="511871"/>
            <a:chOff x="6644304" y="3073628"/>
            <a:chExt cx="576302" cy="511871"/>
          </a:xfrm>
        </p:grpSpPr>
        <p:sp>
          <p:nvSpPr>
            <p:cNvPr id="3690" name="Google Shape;3690;p8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91" name="Google Shape;3691;p81"/>
            <p:cNvGrpSpPr/>
            <p:nvPr/>
          </p:nvGrpSpPr>
          <p:grpSpPr>
            <a:xfrm>
              <a:off x="6712169" y="3085440"/>
              <a:ext cx="481622" cy="494913"/>
              <a:chOff x="6712169" y="3085440"/>
              <a:chExt cx="481622" cy="494913"/>
            </a:xfrm>
          </p:grpSpPr>
          <p:sp>
            <p:nvSpPr>
              <p:cNvPr id="3692" name="Google Shape;3692;p81"/>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1"/>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1"/>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1"/>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1"/>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7" name="Google Shape;3697;p81"/>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1"/>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1"/>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00" name="Google Shape;3700;p81"/>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1" name="Google Shape;3701;p81"/>
          <p:cNvGrpSpPr/>
          <p:nvPr/>
        </p:nvGrpSpPr>
        <p:grpSpPr>
          <a:xfrm>
            <a:off x="6649867" y="3561648"/>
            <a:ext cx="560631" cy="511352"/>
            <a:chOff x="6652154" y="3716623"/>
            <a:chExt cx="560631" cy="511352"/>
          </a:xfrm>
        </p:grpSpPr>
        <p:sp>
          <p:nvSpPr>
            <p:cNvPr id="3702" name="Google Shape;3702;p81"/>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3" name="Google Shape;3703;p81"/>
            <p:cNvGrpSpPr/>
            <p:nvPr/>
          </p:nvGrpSpPr>
          <p:grpSpPr>
            <a:xfrm>
              <a:off x="6669657" y="3716715"/>
              <a:ext cx="466779" cy="464290"/>
              <a:chOff x="6669657" y="3716715"/>
              <a:chExt cx="466779" cy="464290"/>
            </a:xfrm>
          </p:grpSpPr>
          <p:sp>
            <p:nvSpPr>
              <p:cNvPr id="3704" name="Google Shape;3704;p81"/>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1"/>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1"/>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1"/>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1"/>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1"/>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1"/>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1"/>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1"/>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1"/>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1"/>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1"/>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1"/>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17" name="Google Shape;3717;p81"/>
          <p:cNvGrpSpPr/>
          <p:nvPr/>
        </p:nvGrpSpPr>
        <p:grpSpPr>
          <a:xfrm>
            <a:off x="7843958" y="3843056"/>
            <a:ext cx="187557" cy="187557"/>
            <a:chOff x="8565775" y="671075"/>
            <a:chExt cx="441000" cy="441000"/>
          </a:xfrm>
        </p:grpSpPr>
        <p:sp>
          <p:nvSpPr>
            <p:cNvPr id="3718" name="Google Shape;3718;p81"/>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1"/>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0" name="Google Shape;3720;p81"/>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1"/>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2" name="Google Shape;3722;p81"/>
          <p:cNvGrpSpPr/>
          <p:nvPr/>
        </p:nvGrpSpPr>
        <p:grpSpPr>
          <a:xfrm>
            <a:off x="5997813" y="2921275"/>
            <a:ext cx="587871" cy="512373"/>
            <a:chOff x="6000100" y="3076250"/>
            <a:chExt cx="587871" cy="512373"/>
          </a:xfrm>
        </p:grpSpPr>
        <p:sp>
          <p:nvSpPr>
            <p:cNvPr id="3723" name="Google Shape;3723;p81"/>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4" name="Google Shape;3724;p81"/>
            <p:cNvGrpSpPr/>
            <p:nvPr/>
          </p:nvGrpSpPr>
          <p:grpSpPr>
            <a:xfrm>
              <a:off x="6031360" y="3076713"/>
              <a:ext cx="539107" cy="480965"/>
              <a:chOff x="6031360" y="3076713"/>
              <a:chExt cx="539107" cy="480965"/>
            </a:xfrm>
          </p:grpSpPr>
          <p:sp>
            <p:nvSpPr>
              <p:cNvPr id="3725" name="Google Shape;3725;p81"/>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1"/>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1"/>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1"/>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1"/>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1"/>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1"/>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32" name="Google Shape;3732;p81"/>
          <p:cNvGrpSpPr/>
          <p:nvPr/>
        </p:nvGrpSpPr>
        <p:grpSpPr>
          <a:xfrm>
            <a:off x="3416804" y="902588"/>
            <a:ext cx="2310381" cy="1488888"/>
            <a:chOff x="229225" y="549050"/>
            <a:chExt cx="7161750" cy="4615275"/>
          </a:xfrm>
        </p:grpSpPr>
        <p:sp>
          <p:nvSpPr>
            <p:cNvPr id="3733" name="Google Shape;3733;p8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0" name="Google Shape;3850;p81"/>
          <p:cNvGrpSpPr/>
          <p:nvPr/>
        </p:nvGrpSpPr>
        <p:grpSpPr>
          <a:xfrm>
            <a:off x="3514722" y="2832485"/>
            <a:ext cx="2310282" cy="1374222"/>
            <a:chOff x="238125" y="732525"/>
            <a:chExt cx="7130500" cy="4241425"/>
          </a:xfrm>
        </p:grpSpPr>
        <p:sp>
          <p:nvSpPr>
            <p:cNvPr id="3851" name="Google Shape;3851;p8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3968"/>
        <p:cNvGrpSpPr/>
        <p:nvPr/>
      </p:nvGrpSpPr>
      <p:grpSpPr>
        <a:xfrm>
          <a:off x="0" y="0"/>
          <a:ext cx="0" cy="0"/>
          <a:chOff x="0" y="0"/>
          <a:chExt cx="0" cy="0"/>
        </a:xfrm>
      </p:grpSpPr>
      <p:grpSp>
        <p:nvGrpSpPr>
          <p:cNvPr id="3969" name="Google Shape;3969;p82"/>
          <p:cNvGrpSpPr/>
          <p:nvPr/>
        </p:nvGrpSpPr>
        <p:grpSpPr>
          <a:xfrm>
            <a:off x="729274" y="969771"/>
            <a:ext cx="2507799" cy="206239"/>
            <a:chOff x="106648" y="895722"/>
            <a:chExt cx="4481413" cy="374300"/>
          </a:xfrm>
        </p:grpSpPr>
        <p:grpSp>
          <p:nvGrpSpPr>
            <p:cNvPr id="3970" name="Google Shape;3970;p82"/>
            <p:cNvGrpSpPr/>
            <p:nvPr/>
          </p:nvGrpSpPr>
          <p:grpSpPr>
            <a:xfrm>
              <a:off x="2233276" y="895722"/>
              <a:ext cx="1082667" cy="223591"/>
              <a:chOff x="4808316" y="2800065"/>
              <a:chExt cx="1999386" cy="412910"/>
            </a:xfrm>
          </p:grpSpPr>
          <p:sp>
            <p:nvSpPr>
              <p:cNvPr id="3971" name="Google Shape;3971;p82"/>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2" name="Google Shape;3972;p82"/>
              <p:cNvGrpSpPr/>
              <p:nvPr/>
            </p:nvGrpSpPr>
            <p:grpSpPr>
              <a:xfrm>
                <a:off x="4808316" y="2800065"/>
                <a:ext cx="92400" cy="411825"/>
                <a:chOff x="845575" y="2563700"/>
                <a:chExt cx="92400" cy="411825"/>
              </a:xfrm>
            </p:grpSpPr>
            <p:cxnSp>
              <p:nvCxnSpPr>
                <p:cNvPr id="3973" name="Google Shape;3973;p8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974" name="Google Shape;3974;p8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75" name="Google Shape;3975;p82"/>
            <p:cNvGrpSpPr/>
            <p:nvPr/>
          </p:nvGrpSpPr>
          <p:grpSpPr>
            <a:xfrm>
              <a:off x="106648" y="895722"/>
              <a:ext cx="1088401" cy="223591"/>
              <a:chOff x="881025" y="2800065"/>
              <a:chExt cx="2009975" cy="412910"/>
            </a:xfrm>
          </p:grpSpPr>
          <p:sp>
            <p:nvSpPr>
              <p:cNvPr id="3976" name="Google Shape;3976;p82"/>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7" name="Google Shape;3977;p82"/>
              <p:cNvGrpSpPr/>
              <p:nvPr/>
            </p:nvGrpSpPr>
            <p:grpSpPr>
              <a:xfrm>
                <a:off x="881025" y="2800065"/>
                <a:ext cx="92400" cy="411825"/>
                <a:chOff x="845575" y="2563700"/>
                <a:chExt cx="92400" cy="411825"/>
              </a:xfrm>
            </p:grpSpPr>
            <p:cxnSp>
              <p:nvCxnSpPr>
                <p:cNvPr id="3978" name="Google Shape;3978;p8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979" name="Google Shape;3979;p8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80" name="Google Shape;3980;p82"/>
            <p:cNvGrpSpPr/>
            <p:nvPr/>
          </p:nvGrpSpPr>
          <p:grpSpPr>
            <a:xfrm>
              <a:off x="1172346" y="1047018"/>
              <a:ext cx="1083151" cy="223003"/>
              <a:chOff x="2849073" y="3079467"/>
              <a:chExt cx="2000279" cy="411825"/>
            </a:xfrm>
          </p:grpSpPr>
          <p:sp>
            <p:nvSpPr>
              <p:cNvPr id="3981" name="Google Shape;3981;p82"/>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2" name="Google Shape;3982;p82"/>
              <p:cNvGrpSpPr/>
              <p:nvPr/>
            </p:nvGrpSpPr>
            <p:grpSpPr>
              <a:xfrm rot="10800000">
                <a:off x="2849073" y="3079467"/>
                <a:ext cx="92400" cy="411825"/>
                <a:chOff x="2070100" y="2563700"/>
                <a:chExt cx="92400" cy="411825"/>
              </a:xfrm>
            </p:grpSpPr>
            <p:cxnSp>
              <p:nvCxnSpPr>
                <p:cNvPr id="3983" name="Google Shape;3983;p8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984" name="Google Shape;3984;p8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85" name="Google Shape;3985;p82"/>
            <p:cNvGrpSpPr/>
            <p:nvPr/>
          </p:nvGrpSpPr>
          <p:grpSpPr>
            <a:xfrm>
              <a:off x="3290132" y="1047018"/>
              <a:ext cx="1297929" cy="223003"/>
              <a:chOff x="6760035" y="3079467"/>
              <a:chExt cx="2396914" cy="411825"/>
            </a:xfrm>
          </p:grpSpPr>
          <p:sp>
            <p:nvSpPr>
              <p:cNvPr id="3986" name="Google Shape;3986;p82"/>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7" name="Google Shape;3987;p82"/>
              <p:cNvGrpSpPr/>
              <p:nvPr/>
            </p:nvGrpSpPr>
            <p:grpSpPr>
              <a:xfrm rot="10800000">
                <a:off x="6760035" y="3079467"/>
                <a:ext cx="92400" cy="411825"/>
                <a:chOff x="2070100" y="2563700"/>
                <a:chExt cx="92400" cy="411825"/>
              </a:xfrm>
            </p:grpSpPr>
            <p:cxnSp>
              <p:nvCxnSpPr>
                <p:cNvPr id="3988" name="Google Shape;3988;p8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3989" name="Google Shape;3989;p8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990" name="Google Shape;3990;p82"/>
          <p:cNvGrpSpPr/>
          <p:nvPr/>
        </p:nvGrpSpPr>
        <p:grpSpPr>
          <a:xfrm>
            <a:off x="2147036" y="3369142"/>
            <a:ext cx="1086701" cy="799429"/>
            <a:chOff x="2183288" y="3555572"/>
            <a:chExt cx="1136241" cy="835873"/>
          </a:xfrm>
        </p:grpSpPr>
        <p:sp>
          <p:nvSpPr>
            <p:cNvPr id="3991" name="Google Shape;3991;p82"/>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2" name="Google Shape;3992;p82"/>
            <p:cNvGrpSpPr/>
            <p:nvPr/>
          </p:nvGrpSpPr>
          <p:grpSpPr>
            <a:xfrm>
              <a:off x="2205895" y="3637269"/>
              <a:ext cx="1089848" cy="724993"/>
              <a:chOff x="2205895" y="3637269"/>
              <a:chExt cx="1089848" cy="724993"/>
            </a:xfrm>
          </p:grpSpPr>
          <p:sp>
            <p:nvSpPr>
              <p:cNvPr id="3993" name="Google Shape;3993;p82"/>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2"/>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2"/>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2"/>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2"/>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2"/>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9" name="Google Shape;3999;p82"/>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00" name="Google Shape;4000;p82"/>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001" name="Google Shape;4001;p82"/>
            <p:cNvGrpSpPr/>
            <p:nvPr/>
          </p:nvGrpSpPr>
          <p:grpSpPr>
            <a:xfrm>
              <a:off x="3173850" y="3779426"/>
              <a:ext cx="145679" cy="70048"/>
              <a:chOff x="3173850" y="3779426"/>
              <a:chExt cx="145679" cy="70048"/>
            </a:xfrm>
          </p:grpSpPr>
          <p:cxnSp>
            <p:nvCxnSpPr>
              <p:cNvPr id="4002" name="Google Shape;4002;p82"/>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003" name="Google Shape;4003;p82"/>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4" name="Google Shape;4004;p82"/>
            <p:cNvGrpSpPr/>
            <p:nvPr/>
          </p:nvGrpSpPr>
          <p:grpSpPr>
            <a:xfrm>
              <a:off x="2183288" y="4139483"/>
              <a:ext cx="145133" cy="70048"/>
              <a:chOff x="2183288" y="4139483"/>
              <a:chExt cx="145133" cy="70048"/>
            </a:xfrm>
          </p:grpSpPr>
          <p:cxnSp>
            <p:nvCxnSpPr>
              <p:cNvPr id="4005" name="Google Shape;4005;p82"/>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006" name="Google Shape;4006;p82"/>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07" name="Google Shape;4007;p82"/>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08" name="Google Shape;4008;p82"/>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009" name="Google Shape;4009;p82"/>
            <p:cNvGrpSpPr/>
            <p:nvPr/>
          </p:nvGrpSpPr>
          <p:grpSpPr>
            <a:xfrm>
              <a:off x="2943836" y="4268886"/>
              <a:ext cx="60717" cy="122559"/>
              <a:chOff x="2943836" y="4268886"/>
              <a:chExt cx="60717" cy="122559"/>
            </a:xfrm>
          </p:grpSpPr>
          <p:sp>
            <p:nvSpPr>
              <p:cNvPr id="4010" name="Google Shape;4010;p82"/>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11" name="Google Shape;4011;p82"/>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012" name="Google Shape;4012;p82"/>
          <p:cNvGrpSpPr/>
          <p:nvPr/>
        </p:nvGrpSpPr>
        <p:grpSpPr>
          <a:xfrm>
            <a:off x="3409981" y="1290142"/>
            <a:ext cx="1675870" cy="758251"/>
            <a:chOff x="3530532" y="1496185"/>
            <a:chExt cx="1562000" cy="706730"/>
          </a:xfrm>
        </p:grpSpPr>
        <p:cxnSp>
          <p:nvCxnSpPr>
            <p:cNvPr id="4013" name="Google Shape;4013;p82"/>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014" name="Google Shape;4014;p82"/>
            <p:cNvGrpSpPr/>
            <p:nvPr/>
          </p:nvGrpSpPr>
          <p:grpSpPr>
            <a:xfrm>
              <a:off x="3530532" y="1496185"/>
              <a:ext cx="323430" cy="463587"/>
              <a:chOff x="3530532" y="1496185"/>
              <a:chExt cx="323430" cy="463587"/>
            </a:xfrm>
          </p:grpSpPr>
          <p:grpSp>
            <p:nvGrpSpPr>
              <p:cNvPr id="4015" name="Google Shape;4015;p82"/>
              <p:cNvGrpSpPr/>
              <p:nvPr/>
            </p:nvGrpSpPr>
            <p:grpSpPr>
              <a:xfrm>
                <a:off x="3567462" y="1496185"/>
                <a:ext cx="286500" cy="361376"/>
                <a:chOff x="3567462" y="1496185"/>
                <a:chExt cx="286500" cy="361376"/>
              </a:xfrm>
            </p:grpSpPr>
            <p:cxnSp>
              <p:nvCxnSpPr>
                <p:cNvPr id="4016" name="Google Shape;4016;p82"/>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017" name="Google Shape;4017;p82"/>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8" name="Google Shape;4018;p82"/>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9" name="Google Shape;4019;p82"/>
            <p:cNvGrpSpPr/>
            <p:nvPr/>
          </p:nvGrpSpPr>
          <p:grpSpPr>
            <a:xfrm>
              <a:off x="3891569" y="1779209"/>
              <a:ext cx="323945" cy="423706"/>
              <a:chOff x="3891569" y="1779209"/>
              <a:chExt cx="323945" cy="423706"/>
            </a:xfrm>
          </p:grpSpPr>
          <p:grpSp>
            <p:nvGrpSpPr>
              <p:cNvPr id="4020" name="Google Shape;4020;p82"/>
              <p:cNvGrpSpPr/>
              <p:nvPr/>
            </p:nvGrpSpPr>
            <p:grpSpPr>
              <a:xfrm>
                <a:off x="3929014" y="1881638"/>
                <a:ext cx="286500" cy="321278"/>
                <a:chOff x="3929014" y="1881638"/>
                <a:chExt cx="286500" cy="321278"/>
              </a:xfrm>
            </p:grpSpPr>
            <p:cxnSp>
              <p:nvCxnSpPr>
                <p:cNvPr id="4021" name="Google Shape;4021;p82"/>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022" name="Google Shape;4022;p82"/>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23" name="Google Shape;4023;p82"/>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4" name="Google Shape;4024;p82"/>
            <p:cNvGrpSpPr/>
            <p:nvPr/>
          </p:nvGrpSpPr>
          <p:grpSpPr>
            <a:xfrm>
              <a:off x="4252606" y="1496185"/>
              <a:ext cx="324721" cy="463587"/>
              <a:chOff x="4252606" y="1496185"/>
              <a:chExt cx="324721" cy="463587"/>
            </a:xfrm>
          </p:grpSpPr>
          <p:grpSp>
            <p:nvGrpSpPr>
              <p:cNvPr id="4025" name="Google Shape;4025;p82"/>
              <p:cNvGrpSpPr/>
              <p:nvPr/>
            </p:nvGrpSpPr>
            <p:grpSpPr>
              <a:xfrm>
                <a:off x="4290828" y="1496185"/>
                <a:ext cx="286500" cy="361376"/>
                <a:chOff x="4290828" y="1496185"/>
                <a:chExt cx="286500" cy="361376"/>
              </a:xfrm>
            </p:grpSpPr>
            <p:cxnSp>
              <p:nvCxnSpPr>
                <p:cNvPr id="4026" name="Google Shape;4026;p82"/>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027" name="Google Shape;4027;p82"/>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28" name="Google Shape;4028;p82"/>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9" name="Google Shape;4029;p82"/>
            <p:cNvGrpSpPr/>
            <p:nvPr/>
          </p:nvGrpSpPr>
          <p:grpSpPr>
            <a:xfrm>
              <a:off x="4613643" y="1763716"/>
              <a:ext cx="325308" cy="439200"/>
              <a:chOff x="4613643" y="1763716"/>
              <a:chExt cx="325308" cy="439200"/>
            </a:xfrm>
          </p:grpSpPr>
          <p:grpSp>
            <p:nvGrpSpPr>
              <p:cNvPr id="4030" name="Google Shape;4030;p82"/>
              <p:cNvGrpSpPr/>
              <p:nvPr/>
            </p:nvGrpSpPr>
            <p:grpSpPr>
              <a:xfrm>
                <a:off x="4652451" y="1879538"/>
                <a:ext cx="286500" cy="323378"/>
                <a:chOff x="4652451" y="1879538"/>
                <a:chExt cx="286500" cy="323378"/>
              </a:xfrm>
            </p:grpSpPr>
            <p:cxnSp>
              <p:nvCxnSpPr>
                <p:cNvPr id="4031" name="Google Shape;4031;p82"/>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032" name="Google Shape;4032;p82"/>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33" name="Google Shape;4033;p82"/>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34" name="Google Shape;4034;p82"/>
          <p:cNvGrpSpPr/>
          <p:nvPr/>
        </p:nvGrpSpPr>
        <p:grpSpPr>
          <a:xfrm>
            <a:off x="3421841" y="2143768"/>
            <a:ext cx="1652173" cy="391517"/>
            <a:chOff x="3512551" y="2358270"/>
            <a:chExt cx="1597383" cy="378533"/>
          </a:xfrm>
        </p:grpSpPr>
        <p:cxnSp>
          <p:nvCxnSpPr>
            <p:cNvPr id="4035" name="Google Shape;4035;p82"/>
            <p:cNvCxnSpPr>
              <a:stCxn id="4036" idx="6"/>
              <a:endCxn id="4037"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038" name="Google Shape;4038;p82"/>
            <p:cNvGrpSpPr/>
            <p:nvPr/>
          </p:nvGrpSpPr>
          <p:grpSpPr>
            <a:xfrm>
              <a:off x="3512551" y="2358270"/>
              <a:ext cx="225647" cy="307714"/>
              <a:chOff x="2182679" y="2004714"/>
              <a:chExt cx="792300" cy="1080458"/>
            </a:xfrm>
          </p:grpSpPr>
          <p:cxnSp>
            <p:nvCxnSpPr>
              <p:cNvPr id="4039" name="Google Shape;4039;p82"/>
              <p:cNvCxnSpPr>
                <a:stCxn id="4040"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036" name="Google Shape;4036;p82"/>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2"/>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1" name="Google Shape;4041;p82"/>
            <p:cNvGrpSpPr/>
            <p:nvPr/>
          </p:nvGrpSpPr>
          <p:grpSpPr>
            <a:xfrm>
              <a:off x="3969644" y="2440153"/>
              <a:ext cx="225853" cy="296651"/>
              <a:chOff x="3775710" y="1729289"/>
              <a:chExt cx="136500" cy="179289"/>
            </a:xfrm>
          </p:grpSpPr>
          <p:cxnSp>
            <p:nvCxnSpPr>
              <p:cNvPr id="4042" name="Google Shape;4042;p82"/>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043" name="Google Shape;4043;p82"/>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2"/>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5" name="Google Shape;4045;p82"/>
            <p:cNvGrpSpPr/>
            <p:nvPr/>
          </p:nvGrpSpPr>
          <p:grpSpPr>
            <a:xfrm>
              <a:off x="4427051" y="2358270"/>
              <a:ext cx="225647" cy="307714"/>
              <a:chOff x="5393704" y="2004714"/>
              <a:chExt cx="792300" cy="1080458"/>
            </a:xfrm>
          </p:grpSpPr>
          <p:cxnSp>
            <p:nvCxnSpPr>
              <p:cNvPr id="4046" name="Google Shape;4046;p82"/>
              <p:cNvCxnSpPr>
                <a:stCxn id="4047"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048" name="Google Shape;4048;p82"/>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2"/>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9" name="Google Shape;4049;p82"/>
            <p:cNvGrpSpPr/>
            <p:nvPr/>
          </p:nvGrpSpPr>
          <p:grpSpPr>
            <a:xfrm>
              <a:off x="4884287" y="2440252"/>
              <a:ext cx="225647" cy="296532"/>
              <a:chOff x="6999166" y="2292572"/>
              <a:chExt cx="792300" cy="1041192"/>
            </a:xfrm>
          </p:grpSpPr>
          <p:cxnSp>
            <p:nvCxnSpPr>
              <p:cNvPr id="4050" name="Google Shape;4050;p82"/>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037" name="Google Shape;4037;p82"/>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2"/>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52" name="Google Shape;4052;p82"/>
          <p:cNvGrpSpPr/>
          <p:nvPr/>
        </p:nvGrpSpPr>
        <p:grpSpPr>
          <a:xfrm>
            <a:off x="6842649" y="979967"/>
            <a:ext cx="1581844" cy="732818"/>
            <a:chOff x="634175" y="2986275"/>
            <a:chExt cx="3147949" cy="1458344"/>
          </a:xfrm>
        </p:grpSpPr>
        <p:cxnSp>
          <p:nvCxnSpPr>
            <p:cNvPr id="4053" name="Google Shape;4053;p82"/>
            <p:cNvCxnSpPr>
              <a:stCxn id="4054" idx="4"/>
              <a:endCxn id="4055"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4056" name="Google Shape;4056;p82"/>
            <p:cNvCxnSpPr>
              <a:stCxn id="4055" idx="0"/>
              <a:endCxn id="4057"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058" name="Google Shape;4058;p82"/>
            <p:cNvCxnSpPr>
              <a:stCxn id="4057" idx="4"/>
              <a:endCxn id="4059"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060" name="Google Shape;4060;p82"/>
            <p:cNvCxnSpPr>
              <a:stCxn id="4059" idx="0"/>
              <a:endCxn id="4061"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4061" name="Google Shape;4061;p82"/>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057" name="Google Shape;4057;p82"/>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054" name="Google Shape;4054;p82"/>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059" name="Google Shape;4059;p82"/>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055" name="Google Shape;4055;p82"/>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4062" name="Google Shape;4062;p82"/>
          <p:cNvGrpSpPr/>
          <p:nvPr/>
        </p:nvGrpSpPr>
        <p:grpSpPr>
          <a:xfrm>
            <a:off x="3410364" y="2674277"/>
            <a:ext cx="1675128" cy="313674"/>
            <a:chOff x="998425" y="1182125"/>
            <a:chExt cx="1065400" cy="199500"/>
          </a:xfrm>
        </p:grpSpPr>
        <p:sp>
          <p:nvSpPr>
            <p:cNvPr id="4063" name="Google Shape;4063;p8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8" name="Google Shape;4068;p82"/>
          <p:cNvGrpSpPr/>
          <p:nvPr/>
        </p:nvGrpSpPr>
        <p:grpSpPr>
          <a:xfrm>
            <a:off x="3410363" y="3630244"/>
            <a:ext cx="1675129" cy="525345"/>
            <a:chOff x="5194708" y="3484366"/>
            <a:chExt cx="3148148" cy="987304"/>
          </a:xfrm>
        </p:grpSpPr>
        <p:grpSp>
          <p:nvGrpSpPr>
            <p:cNvPr id="4069" name="Google Shape;4069;p82"/>
            <p:cNvGrpSpPr/>
            <p:nvPr/>
          </p:nvGrpSpPr>
          <p:grpSpPr>
            <a:xfrm>
              <a:off x="7531521" y="3484366"/>
              <a:ext cx="811335" cy="987304"/>
              <a:chOff x="3379425" y="1617275"/>
              <a:chExt cx="1090650" cy="1327200"/>
            </a:xfrm>
          </p:grpSpPr>
          <p:sp>
            <p:nvSpPr>
              <p:cNvPr id="4070" name="Google Shape;4070;p8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3" name="Google Shape;4073;p82"/>
            <p:cNvGrpSpPr/>
            <p:nvPr/>
          </p:nvGrpSpPr>
          <p:grpSpPr>
            <a:xfrm>
              <a:off x="6752546" y="3484366"/>
              <a:ext cx="811428" cy="987304"/>
              <a:chOff x="2332275" y="1617275"/>
              <a:chExt cx="1090775" cy="1327200"/>
            </a:xfrm>
          </p:grpSpPr>
          <p:sp>
            <p:nvSpPr>
              <p:cNvPr id="4074" name="Google Shape;4074;p8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7" name="Google Shape;4077;p82"/>
            <p:cNvGrpSpPr/>
            <p:nvPr/>
          </p:nvGrpSpPr>
          <p:grpSpPr>
            <a:xfrm>
              <a:off x="5973664" y="3484366"/>
              <a:ext cx="811335" cy="987304"/>
              <a:chOff x="1285250" y="1617275"/>
              <a:chExt cx="1090650" cy="1327200"/>
            </a:xfrm>
          </p:grpSpPr>
          <p:sp>
            <p:nvSpPr>
              <p:cNvPr id="4078" name="Google Shape;4078;p8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1" name="Google Shape;4081;p82"/>
            <p:cNvGrpSpPr/>
            <p:nvPr/>
          </p:nvGrpSpPr>
          <p:grpSpPr>
            <a:xfrm>
              <a:off x="5194708" y="3484366"/>
              <a:ext cx="811409" cy="987304"/>
              <a:chOff x="238125" y="1617275"/>
              <a:chExt cx="1090750" cy="1327200"/>
            </a:xfrm>
          </p:grpSpPr>
          <p:sp>
            <p:nvSpPr>
              <p:cNvPr id="4082" name="Google Shape;4082;p8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85" name="Google Shape;4085;p82"/>
          <p:cNvGrpSpPr/>
          <p:nvPr/>
        </p:nvGrpSpPr>
        <p:grpSpPr>
          <a:xfrm>
            <a:off x="6844048" y="2276133"/>
            <a:ext cx="1579046" cy="522230"/>
            <a:chOff x="6853641" y="2534077"/>
            <a:chExt cx="1515545" cy="501229"/>
          </a:xfrm>
        </p:grpSpPr>
        <p:grpSp>
          <p:nvGrpSpPr>
            <p:cNvPr id="4086" name="Google Shape;4086;p82"/>
            <p:cNvGrpSpPr/>
            <p:nvPr/>
          </p:nvGrpSpPr>
          <p:grpSpPr>
            <a:xfrm>
              <a:off x="6853641" y="2618923"/>
              <a:ext cx="1515545" cy="324556"/>
              <a:chOff x="6853641" y="2618923"/>
              <a:chExt cx="1515545" cy="324556"/>
            </a:xfrm>
          </p:grpSpPr>
          <p:sp>
            <p:nvSpPr>
              <p:cNvPr id="4087" name="Google Shape;4087;p82"/>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2"/>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2"/>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2"/>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2"/>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2" name="Google Shape;4092;p82"/>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2"/>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2"/>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2"/>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2"/>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7" name="Google Shape;4097;p82"/>
          <p:cNvGrpSpPr/>
          <p:nvPr/>
        </p:nvGrpSpPr>
        <p:grpSpPr>
          <a:xfrm>
            <a:off x="3438940" y="3151173"/>
            <a:ext cx="1617976" cy="346616"/>
            <a:chOff x="1808063" y="4294338"/>
            <a:chExt cx="3370782" cy="721817"/>
          </a:xfrm>
        </p:grpSpPr>
        <p:sp>
          <p:nvSpPr>
            <p:cNvPr id="4098" name="Google Shape;4098;p8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8" name="Google Shape;4108;p82"/>
          <p:cNvGrpSpPr/>
          <p:nvPr/>
        </p:nvGrpSpPr>
        <p:grpSpPr>
          <a:xfrm>
            <a:off x="5264936" y="3817923"/>
            <a:ext cx="1417067" cy="350605"/>
            <a:chOff x="4234950" y="2101012"/>
            <a:chExt cx="4219974" cy="1044090"/>
          </a:xfrm>
        </p:grpSpPr>
        <p:sp>
          <p:nvSpPr>
            <p:cNvPr id="4109" name="Google Shape;4109;p82"/>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2"/>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2"/>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2"/>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2"/>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2"/>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2"/>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2"/>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2"/>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2"/>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2"/>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2"/>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2"/>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2"/>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2"/>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2"/>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5" name="Google Shape;4125;p82"/>
          <p:cNvGrpSpPr/>
          <p:nvPr/>
        </p:nvGrpSpPr>
        <p:grpSpPr>
          <a:xfrm>
            <a:off x="6840408" y="1808681"/>
            <a:ext cx="1586327" cy="371557"/>
            <a:chOff x="1247650" y="2075423"/>
            <a:chExt cx="6648477" cy="1557238"/>
          </a:xfrm>
        </p:grpSpPr>
        <p:sp>
          <p:nvSpPr>
            <p:cNvPr id="4126" name="Google Shape;4126;p8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2" name="Google Shape;4132;p82"/>
          <p:cNvGrpSpPr/>
          <p:nvPr/>
        </p:nvGrpSpPr>
        <p:grpSpPr>
          <a:xfrm>
            <a:off x="5271678" y="961870"/>
            <a:ext cx="1415601" cy="1648533"/>
            <a:chOff x="1839112" y="2209163"/>
            <a:chExt cx="1918159" cy="2233784"/>
          </a:xfrm>
        </p:grpSpPr>
        <p:sp>
          <p:nvSpPr>
            <p:cNvPr id="4133" name="Google Shape;4133;p82"/>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2"/>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2"/>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36" name="Google Shape;4136;p82"/>
            <p:cNvCxnSpPr>
              <a:stCxn id="4133" idx="6"/>
              <a:endCxn id="4134"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137" name="Google Shape;4137;p82"/>
            <p:cNvCxnSpPr>
              <a:stCxn id="4134" idx="4"/>
              <a:endCxn id="4138"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139" name="Google Shape;4139;p82"/>
            <p:cNvCxnSpPr>
              <a:stCxn id="4138" idx="6"/>
              <a:endCxn id="4135"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140" name="Google Shape;4140;p82"/>
            <p:cNvCxnSpPr>
              <a:stCxn id="4135" idx="4"/>
              <a:endCxn id="4141"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138" name="Google Shape;4138;p82"/>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2"/>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2"/>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43" name="Google Shape;4143;p82"/>
            <p:cNvCxnSpPr>
              <a:endCxn id="4142"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144" name="Google Shape;4144;p82"/>
          <p:cNvGrpSpPr/>
          <p:nvPr/>
        </p:nvGrpSpPr>
        <p:grpSpPr>
          <a:xfrm>
            <a:off x="3428944" y="979954"/>
            <a:ext cx="1637968" cy="154942"/>
            <a:chOff x="238125" y="2506075"/>
            <a:chExt cx="7115411" cy="673075"/>
          </a:xfrm>
        </p:grpSpPr>
        <p:sp>
          <p:nvSpPr>
            <p:cNvPr id="4145" name="Google Shape;4145;p8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0" name="Google Shape;4150;p82"/>
          <p:cNvGrpSpPr/>
          <p:nvPr/>
        </p:nvGrpSpPr>
        <p:grpSpPr>
          <a:xfrm>
            <a:off x="1969680" y="1294672"/>
            <a:ext cx="1262932" cy="785408"/>
            <a:chOff x="548861" y="389676"/>
            <a:chExt cx="3843371" cy="2390163"/>
          </a:xfrm>
        </p:grpSpPr>
        <p:cxnSp>
          <p:nvCxnSpPr>
            <p:cNvPr id="4151" name="Google Shape;4151;p82"/>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152" name="Google Shape;4152;p82"/>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153" name="Google Shape;4153;p82"/>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154" name="Google Shape;4154;p82"/>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155" name="Google Shape;4155;p82"/>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156" name="Google Shape;4156;p82"/>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57" name="Google Shape;4157;p82"/>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158" name="Google Shape;4158;p82"/>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2"/>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2"/>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2"/>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2"/>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2"/>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4" name="Google Shape;4164;p82"/>
          <p:cNvGrpSpPr/>
          <p:nvPr/>
        </p:nvGrpSpPr>
        <p:grpSpPr>
          <a:xfrm>
            <a:off x="757812" y="2401550"/>
            <a:ext cx="1412054" cy="633562"/>
            <a:chOff x="1187400" y="2529299"/>
            <a:chExt cx="6769193" cy="2241903"/>
          </a:xfrm>
        </p:grpSpPr>
        <p:sp>
          <p:nvSpPr>
            <p:cNvPr id="4165" name="Google Shape;4165;p82"/>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4166" name="Google Shape;4166;p82"/>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167" name="Google Shape;4167;p82"/>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168" name="Google Shape;4168;p82"/>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169" name="Google Shape;4169;p82"/>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170" name="Google Shape;4170;p82"/>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171" name="Google Shape;4171;p82"/>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4172" name="Google Shape;4172;p82"/>
            <p:cNvCxnSpPr>
              <a:stCxn id="4165" idx="2"/>
              <a:endCxn id="4166"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173" name="Google Shape;4173;p82"/>
            <p:cNvCxnSpPr>
              <a:stCxn id="4167" idx="0"/>
              <a:endCxn id="4165"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174" name="Google Shape;4174;p82"/>
            <p:cNvCxnSpPr>
              <a:stCxn id="4167" idx="2"/>
              <a:endCxn id="4169"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175" name="Google Shape;4175;p82"/>
            <p:cNvCxnSpPr>
              <a:stCxn id="4168" idx="0"/>
              <a:endCxn id="4167"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176" name="Google Shape;4176;p82"/>
            <p:cNvCxnSpPr>
              <a:stCxn id="4166" idx="2"/>
              <a:endCxn id="4171"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177" name="Google Shape;4177;p82"/>
            <p:cNvCxnSpPr>
              <a:stCxn id="4170" idx="0"/>
              <a:endCxn id="4166"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4178" name="Google Shape;4178;p82"/>
          <p:cNvGrpSpPr/>
          <p:nvPr/>
        </p:nvGrpSpPr>
        <p:grpSpPr>
          <a:xfrm>
            <a:off x="6844058" y="2894258"/>
            <a:ext cx="1579035" cy="540873"/>
            <a:chOff x="6895650" y="3126697"/>
            <a:chExt cx="1436662" cy="492105"/>
          </a:xfrm>
        </p:grpSpPr>
        <p:sp>
          <p:nvSpPr>
            <p:cNvPr id="4179" name="Google Shape;4179;p82"/>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2"/>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2"/>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2"/>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2"/>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4" name="Google Shape;4184;p82"/>
            <p:cNvGrpSpPr/>
            <p:nvPr/>
          </p:nvGrpSpPr>
          <p:grpSpPr>
            <a:xfrm>
              <a:off x="6995957" y="3335810"/>
              <a:ext cx="1230393" cy="71754"/>
              <a:chOff x="6995957" y="3287964"/>
              <a:chExt cx="1230393" cy="71754"/>
            </a:xfrm>
          </p:grpSpPr>
          <p:sp>
            <p:nvSpPr>
              <p:cNvPr id="4185" name="Google Shape;4185;p82"/>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2"/>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2"/>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2"/>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2"/>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90" name="Google Shape;4190;p82"/>
          <p:cNvGrpSpPr/>
          <p:nvPr/>
        </p:nvGrpSpPr>
        <p:grpSpPr>
          <a:xfrm>
            <a:off x="6842640" y="3531021"/>
            <a:ext cx="1581862" cy="650625"/>
            <a:chOff x="6777990" y="3710194"/>
            <a:chExt cx="1646915" cy="677382"/>
          </a:xfrm>
        </p:grpSpPr>
        <p:grpSp>
          <p:nvGrpSpPr>
            <p:cNvPr id="4191" name="Google Shape;4191;p82"/>
            <p:cNvGrpSpPr/>
            <p:nvPr/>
          </p:nvGrpSpPr>
          <p:grpSpPr>
            <a:xfrm>
              <a:off x="6777990" y="3874492"/>
              <a:ext cx="411129" cy="513083"/>
              <a:chOff x="6777990" y="3874492"/>
              <a:chExt cx="411129" cy="513083"/>
            </a:xfrm>
          </p:grpSpPr>
          <p:cxnSp>
            <p:nvCxnSpPr>
              <p:cNvPr id="4192" name="Google Shape;4192;p82"/>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193" name="Google Shape;4193;p82"/>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4" name="Google Shape;4194;p82"/>
            <p:cNvGrpSpPr/>
            <p:nvPr/>
          </p:nvGrpSpPr>
          <p:grpSpPr>
            <a:xfrm>
              <a:off x="7188425" y="3710194"/>
              <a:ext cx="411123" cy="520535"/>
              <a:chOff x="7188425" y="3710194"/>
              <a:chExt cx="411123" cy="520535"/>
            </a:xfrm>
          </p:grpSpPr>
          <p:cxnSp>
            <p:nvCxnSpPr>
              <p:cNvPr id="4195" name="Google Shape;4195;p82"/>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4196" name="Google Shape;4196;p82"/>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7" name="Google Shape;4197;p82"/>
            <p:cNvGrpSpPr/>
            <p:nvPr/>
          </p:nvGrpSpPr>
          <p:grpSpPr>
            <a:xfrm>
              <a:off x="7603341" y="3874492"/>
              <a:ext cx="411474" cy="513083"/>
              <a:chOff x="7603341" y="3874492"/>
              <a:chExt cx="411474" cy="513083"/>
            </a:xfrm>
          </p:grpSpPr>
          <p:cxnSp>
            <p:nvCxnSpPr>
              <p:cNvPr id="4198" name="Google Shape;4198;p82"/>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199" name="Google Shape;4199;p82"/>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0" name="Google Shape;4200;p82"/>
            <p:cNvGrpSpPr/>
            <p:nvPr/>
          </p:nvGrpSpPr>
          <p:grpSpPr>
            <a:xfrm>
              <a:off x="8013776" y="3722847"/>
              <a:ext cx="411129" cy="507881"/>
              <a:chOff x="8013776" y="3722847"/>
              <a:chExt cx="411129" cy="507881"/>
            </a:xfrm>
          </p:grpSpPr>
          <p:cxnSp>
            <p:nvCxnSpPr>
              <p:cNvPr id="4201" name="Google Shape;4201;p82"/>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4202" name="Google Shape;4202;p82"/>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3" name="Google Shape;4203;p82"/>
          <p:cNvGrpSpPr/>
          <p:nvPr/>
        </p:nvGrpSpPr>
        <p:grpSpPr>
          <a:xfrm>
            <a:off x="5262155" y="2703861"/>
            <a:ext cx="1421889" cy="1020603"/>
            <a:chOff x="5190863" y="2824811"/>
            <a:chExt cx="1544860" cy="1108869"/>
          </a:xfrm>
        </p:grpSpPr>
        <p:grpSp>
          <p:nvGrpSpPr>
            <p:cNvPr id="4204" name="Google Shape;4204;p82"/>
            <p:cNvGrpSpPr/>
            <p:nvPr/>
          </p:nvGrpSpPr>
          <p:grpSpPr>
            <a:xfrm>
              <a:off x="5938695" y="3176919"/>
              <a:ext cx="685761" cy="404739"/>
              <a:chOff x="5938695" y="3176919"/>
              <a:chExt cx="685761" cy="404739"/>
            </a:xfrm>
          </p:grpSpPr>
          <p:grpSp>
            <p:nvGrpSpPr>
              <p:cNvPr id="4205" name="Google Shape;4205;p82"/>
              <p:cNvGrpSpPr/>
              <p:nvPr/>
            </p:nvGrpSpPr>
            <p:grpSpPr>
              <a:xfrm>
                <a:off x="5938695" y="3176919"/>
                <a:ext cx="685761" cy="404739"/>
                <a:chOff x="5938695" y="3176919"/>
                <a:chExt cx="685761" cy="404739"/>
              </a:xfrm>
            </p:grpSpPr>
            <p:sp>
              <p:nvSpPr>
                <p:cNvPr id="4206" name="Google Shape;4206;p82"/>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2"/>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08" name="Google Shape;4208;p82"/>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9" name="Google Shape;4209;p82"/>
            <p:cNvGrpSpPr/>
            <p:nvPr/>
          </p:nvGrpSpPr>
          <p:grpSpPr>
            <a:xfrm>
              <a:off x="5305233" y="3176835"/>
              <a:ext cx="685971" cy="404655"/>
              <a:chOff x="5305233" y="3176835"/>
              <a:chExt cx="685971" cy="404655"/>
            </a:xfrm>
          </p:grpSpPr>
          <p:grpSp>
            <p:nvGrpSpPr>
              <p:cNvPr id="4210" name="Google Shape;4210;p82"/>
              <p:cNvGrpSpPr/>
              <p:nvPr/>
            </p:nvGrpSpPr>
            <p:grpSpPr>
              <a:xfrm>
                <a:off x="5305233" y="3176835"/>
                <a:ext cx="685971" cy="404655"/>
                <a:chOff x="5305233" y="3176835"/>
                <a:chExt cx="685971" cy="404655"/>
              </a:xfrm>
            </p:grpSpPr>
            <p:sp>
              <p:nvSpPr>
                <p:cNvPr id="4211" name="Google Shape;4211;p82"/>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2"/>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13" name="Google Shape;4213;p82"/>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14" name="Google Shape;4214;p82"/>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5" name="Google Shape;4215;p82"/>
            <p:cNvGrpSpPr/>
            <p:nvPr/>
          </p:nvGrpSpPr>
          <p:grpSpPr>
            <a:xfrm>
              <a:off x="5657361" y="2824811"/>
              <a:ext cx="1078361" cy="404655"/>
              <a:chOff x="5657361" y="2824811"/>
              <a:chExt cx="1078361" cy="404655"/>
            </a:xfrm>
          </p:grpSpPr>
          <p:grpSp>
            <p:nvGrpSpPr>
              <p:cNvPr id="4216" name="Google Shape;4216;p82"/>
              <p:cNvGrpSpPr/>
              <p:nvPr/>
            </p:nvGrpSpPr>
            <p:grpSpPr>
              <a:xfrm>
                <a:off x="5657361" y="2824811"/>
                <a:ext cx="1078361" cy="404655"/>
                <a:chOff x="5657361" y="2824811"/>
                <a:chExt cx="1078361" cy="404655"/>
              </a:xfrm>
            </p:grpSpPr>
            <p:grpSp>
              <p:nvGrpSpPr>
                <p:cNvPr id="4217" name="Google Shape;4217;p82"/>
                <p:cNvGrpSpPr/>
                <p:nvPr/>
              </p:nvGrpSpPr>
              <p:grpSpPr>
                <a:xfrm>
                  <a:off x="5938485" y="2824811"/>
                  <a:ext cx="797237" cy="404655"/>
                  <a:chOff x="5938485" y="2824811"/>
                  <a:chExt cx="797237" cy="404655"/>
                </a:xfrm>
              </p:grpSpPr>
              <p:sp>
                <p:nvSpPr>
                  <p:cNvPr id="4218" name="Google Shape;4218;p82"/>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2"/>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20" name="Google Shape;4220;p82"/>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21" name="Google Shape;4221;p82"/>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2" name="Google Shape;4222;p82"/>
            <p:cNvGrpSpPr/>
            <p:nvPr/>
          </p:nvGrpSpPr>
          <p:grpSpPr>
            <a:xfrm>
              <a:off x="5190863" y="3528942"/>
              <a:ext cx="1078026" cy="404739"/>
              <a:chOff x="5190863" y="3528942"/>
              <a:chExt cx="1078026" cy="404739"/>
            </a:xfrm>
          </p:grpSpPr>
          <p:sp>
            <p:nvSpPr>
              <p:cNvPr id="4223" name="Google Shape;4223;p82"/>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4" name="Google Shape;4224;p82"/>
              <p:cNvGrpSpPr/>
              <p:nvPr/>
            </p:nvGrpSpPr>
            <p:grpSpPr>
              <a:xfrm>
                <a:off x="5190863" y="3528942"/>
                <a:ext cx="1078026" cy="404739"/>
                <a:chOff x="5190863" y="3528942"/>
                <a:chExt cx="1078026" cy="404739"/>
              </a:xfrm>
            </p:grpSpPr>
            <p:sp>
              <p:nvSpPr>
                <p:cNvPr id="4225" name="Google Shape;4225;p82"/>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2"/>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227" name="Google Shape;4227;p82"/>
          <p:cNvGrpSpPr/>
          <p:nvPr/>
        </p:nvGrpSpPr>
        <p:grpSpPr>
          <a:xfrm>
            <a:off x="728162" y="1268329"/>
            <a:ext cx="1086719" cy="879487"/>
            <a:chOff x="803162" y="1474292"/>
            <a:chExt cx="1086719" cy="879487"/>
          </a:xfrm>
        </p:grpSpPr>
        <p:grpSp>
          <p:nvGrpSpPr>
            <p:cNvPr id="4228" name="Google Shape;4228;p82"/>
            <p:cNvGrpSpPr/>
            <p:nvPr/>
          </p:nvGrpSpPr>
          <p:grpSpPr>
            <a:xfrm>
              <a:off x="803162" y="1625948"/>
              <a:ext cx="445856" cy="576579"/>
              <a:chOff x="803162" y="1625948"/>
              <a:chExt cx="445856" cy="576579"/>
            </a:xfrm>
          </p:grpSpPr>
          <p:sp>
            <p:nvSpPr>
              <p:cNvPr id="4229" name="Google Shape;4229;p82"/>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0" name="Google Shape;4230;p82"/>
              <p:cNvGrpSpPr/>
              <p:nvPr/>
            </p:nvGrpSpPr>
            <p:grpSpPr>
              <a:xfrm>
                <a:off x="1056023" y="1625948"/>
                <a:ext cx="192995" cy="576579"/>
                <a:chOff x="1056023" y="1625948"/>
                <a:chExt cx="192995" cy="576579"/>
              </a:xfrm>
            </p:grpSpPr>
            <p:sp>
              <p:nvSpPr>
                <p:cNvPr id="4231" name="Google Shape;4231;p82"/>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2"/>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2"/>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2"/>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2"/>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36" name="Google Shape;4236;p82"/>
            <p:cNvGrpSpPr/>
            <p:nvPr/>
          </p:nvGrpSpPr>
          <p:grpSpPr>
            <a:xfrm>
              <a:off x="1371406" y="1474292"/>
              <a:ext cx="518475" cy="879487"/>
              <a:chOff x="1398231" y="1474292"/>
              <a:chExt cx="518475" cy="879487"/>
            </a:xfrm>
          </p:grpSpPr>
          <p:grpSp>
            <p:nvGrpSpPr>
              <p:cNvPr id="4237" name="Google Shape;4237;p82"/>
              <p:cNvGrpSpPr/>
              <p:nvPr/>
            </p:nvGrpSpPr>
            <p:grpSpPr>
              <a:xfrm>
                <a:off x="1398231" y="1474292"/>
                <a:ext cx="518475" cy="341643"/>
                <a:chOff x="1398231" y="1474292"/>
                <a:chExt cx="518475" cy="341643"/>
              </a:xfrm>
            </p:grpSpPr>
            <p:sp>
              <p:nvSpPr>
                <p:cNvPr id="4238" name="Google Shape;4238;p82"/>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9" name="Google Shape;4239;p82"/>
                <p:cNvGrpSpPr/>
                <p:nvPr/>
              </p:nvGrpSpPr>
              <p:grpSpPr>
                <a:xfrm>
                  <a:off x="1616453" y="1474292"/>
                  <a:ext cx="300253" cy="341643"/>
                  <a:chOff x="1616453" y="1475379"/>
                  <a:chExt cx="300253" cy="341643"/>
                </a:xfrm>
              </p:grpSpPr>
              <p:sp>
                <p:nvSpPr>
                  <p:cNvPr id="4240" name="Google Shape;4240;p82"/>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2"/>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2"/>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2"/>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2"/>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2"/>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2"/>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7" name="Google Shape;4247;p82"/>
                  <p:cNvGrpSpPr/>
                  <p:nvPr/>
                </p:nvGrpSpPr>
                <p:grpSpPr>
                  <a:xfrm>
                    <a:off x="1839639" y="1475379"/>
                    <a:ext cx="77067" cy="341643"/>
                    <a:chOff x="1839639" y="1475379"/>
                    <a:chExt cx="77067" cy="341643"/>
                  </a:xfrm>
                </p:grpSpPr>
                <p:sp>
                  <p:nvSpPr>
                    <p:cNvPr id="4248" name="Google Shape;4248;p82"/>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2"/>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250" name="Google Shape;4250;p82"/>
              <p:cNvGrpSpPr/>
              <p:nvPr/>
            </p:nvGrpSpPr>
            <p:grpSpPr>
              <a:xfrm>
                <a:off x="1398451" y="2012951"/>
                <a:ext cx="518255" cy="340828"/>
                <a:chOff x="1398451" y="2012951"/>
                <a:chExt cx="518255" cy="340828"/>
              </a:xfrm>
            </p:grpSpPr>
            <p:sp>
              <p:nvSpPr>
                <p:cNvPr id="4251" name="Google Shape;4251;p82"/>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52" name="Google Shape;4252;p82"/>
                <p:cNvGrpSpPr/>
                <p:nvPr/>
              </p:nvGrpSpPr>
              <p:grpSpPr>
                <a:xfrm>
                  <a:off x="1616453" y="2012951"/>
                  <a:ext cx="300253" cy="340828"/>
                  <a:chOff x="1616453" y="2013538"/>
                  <a:chExt cx="300253" cy="340828"/>
                </a:xfrm>
              </p:grpSpPr>
              <p:sp>
                <p:nvSpPr>
                  <p:cNvPr id="4253" name="Google Shape;4253;p82"/>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2"/>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2"/>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2"/>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2"/>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2"/>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2"/>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0" name="Google Shape;4260;p82"/>
                  <p:cNvGrpSpPr/>
                  <p:nvPr/>
                </p:nvGrpSpPr>
                <p:grpSpPr>
                  <a:xfrm>
                    <a:off x="1839639" y="2013538"/>
                    <a:ext cx="77067" cy="340828"/>
                    <a:chOff x="1839639" y="2013538"/>
                    <a:chExt cx="77067" cy="340828"/>
                  </a:xfrm>
                </p:grpSpPr>
                <p:sp>
                  <p:nvSpPr>
                    <p:cNvPr id="4261" name="Google Shape;4261;p82"/>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2"/>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263" name="Google Shape;4263;p82"/>
          <p:cNvGrpSpPr/>
          <p:nvPr/>
        </p:nvGrpSpPr>
        <p:grpSpPr>
          <a:xfrm>
            <a:off x="724986" y="3399516"/>
            <a:ext cx="1368681" cy="682918"/>
            <a:chOff x="724986" y="3605478"/>
            <a:chExt cx="1368681" cy="682918"/>
          </a:xfrm>
        </p:grpSpPr>
        <p:grpSp>
          <p:nvGrpSpPr>
            <p:cNvPr id="4264" name="Google Shape;4264;p82"/>
            <p:cNvGrpSpPr/>
            <p:nvPr/>
          </p:nvGrpSpPr>
          <p:grpSpPr>
            <a:xfrm>
              <a:off x="1289102" y="3823629"/>
              <a:ext cx="240442" cy="250435"/>
              <a:chOff x="-165066" y="3843615"/>
              <a:chExt cx="221259" cy="230455"/>
            </a:xfrm>
          </p:grpSpPr>
          <p:sp>
            <p:nvSpPr>
              <p:cNvPr id="4265" name="Google Shape;4265;p82"/>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2"/>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2"/>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2"/>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2"/>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2"/>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2"/>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2"/>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2"/>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2"/>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2"/>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2"/>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2"/>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2"/>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2"/>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2"/>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2"/>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2"/>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2"/>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2"/>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5" name="Google Shape;4285;p82"/>
            <p:cNvGrpSpPr/>
            <p:nvPr/>
          </p:nvGrpSpPr>
          <p:grpSpPr>
            <a:xfrm>
              <a:off x="724986" y="3605478"/>
              <a:ext cx="1368681" cy="682918"/>
              <a:chOff x="724986" y="3605478"/>
              <a:chExt cx="1368681" cy="682918"/>
            </a:xfrm>
          </p:grpSpPr>
          <p:grpSp>
            <p:nvGrpSpPr>
              <p:cNvPr id="4286" name="Google Shape;4286;p82"/>
              <p:cNvGrpSpPr/>
              <p:nvPr/>
            </p:nvGrpSpPr>
            <p:grpSpPr>
              <a:xfrm>
                <a:off x="1498221" y="4047614"/>
                <a:ext cx="529172" cy="240783"/>
                <a:chOff x="1498221" y="4047614"/>
                <a:chExt cx="529172" cy="240783"/>
              </a:xfrm>
            </p:grpSpPr>
            <p:grpSp>
              <p:nvGrpSpPr>
                <p:cNvPr id="4287" name="Google Shape;4287;p82"/>
                <p:cNvGrpSpPr/>
                <p:nvPr/>
              </p:nvGrpSpPr>
              <p:grpSpPr>
                <a:xfrm>
                  <a:off x="1826655" y="4224370"/>
                  <a:ext cx="200738" cy="25631"/>
                  <a:chOff x="1826655" y="4224370"/>
                  <a:chExt cx="200738" cy="25631"/>
                </a:xfrm>
              </p:grpSpPr>
              <p:sp>
                <p:nvSpPr>
                  <p:cNvPr id="4288" name="Google Shape;4288;p82"/>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2"/>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0" name="Google Shape;4290;p82"/>
                <p:cNvGrpSpPr/>
                <p:nvPr/>
              </p:nvGrpSpPr>
              <p:grpSpPr>
                <a:xfrm>
                  <a:off x="1498221" y="4047614"/>
                  <a:ext cx="328444" cy="240783"/>
                  <a:chOff x="1498221" y="4047614"/>
                  <a:chExt cx="328444" cy="240783"/>
                </a:xfrm>
              </p:grpSpPr>
              <p:sp>
                <p:nvSpPr>
                  <p:cNvPr id="4291" name="Google Shape;4291;p82"/>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92" name="Google Shape;4292;p82"/>
                  <p:cNvGrpSpPr/>
                  <p:nvPr/>
                </p:nvGrpSpPr>
                <p:grpSpPr>
                  <a:xfrm>
                    <a:off x="1498221" y="4047614"/>
                    <a:ext cx="150566" cy="190416"/>
                    <a:chOff x="1498221" y="4047614"/>
                    <a:chExt cx="150566" cy="190416"/>
                  </a:xfrm>
                </p:grpSpPr>
                <p:sp>
                  <p:nvSpPr>
                    <p:cNvPr id="4293" name="Google Shape;4293;p82"/>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2"/>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295" name="Google Shape;4295;p82"/>
              <p:cNvGrpSpPr/>
              <p:nvPr/>
            </p:nvGrpSpPr>
            <p:grpSpPr>
              <a:xfrm>
                <a:off x="1560718" y="3800594"/>
                <a:ext cx="532948" cy="302090"/>
                <a:chOff x="1560718" y="3800594"/>
                <a:chExt cx="532948" cy="302090"/>
              </a:xfrm>
            </p:grpSpPr>
            <p:grpSp>
              <p:nvGrpSpPr>
                <p:cNvPr id="4296" name="Google Shape;4296;p82"/>
                <p:cNvGrpSpPr/>
                <p:nvPr/>
              </p:nvGrpSpPr>
              <p:grpSpPr>
                <a:xfrm>
                  <a:off x="1912179" y="3827344"/>
                  <a:ext cx="181487" cy="25631"/>
                  <a:chOff x="1912179" y="3827344"/>
                  <a:chExt cx="181487" cy="25631"/>
                </a:xfrm>
              </p:grpSpPr>
              <p:sp>
                <p:nvSpPr>
                  <p:cNvPr id="4297" name="Google Shape;4297;p82"/>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2"/>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9" name="Google Shape;4299;p82"/>
                <p:cNvGrpSpPr/>
                <p:nvPr/>
              </p:nvGrpSpPr>
              <p:grpSpPr>
                <a:xfrm>
                  <a:off x="1912179" y="4044505"/>
                  <a:ext cx="181487" cy="25622"/>
                  <a:chOff x="1912179" y="4044506"/>
                  <a:chExt cx="181487" cy="25622"/>
                </a:xfrm>
              </p:grpSpPr>
              <p:sp>
                <p:nvSpPr>
                  <p:cNvPr id="4300" name="Google Shape;4300;p82"/>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2"/>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2" name="Google Shape;4302;p82"/>
                <p:cNvGrpSpPr/>
                <p:nvPr/>
              </p:nvGrpSpPr>
              <p:grpSpPr>
                <a:xfrm>
                  <a:off x="1560718" y="3800594"/>
                  <a:ext cx="351472" cy="302090"/>
                  <a:chOff x="1560718" y="3800594"/>
                  <a:chExt cx="351472" cy="302090"/>
                </a:xfrm>
              </p:grpSpPr>
              <p:grpSp>
                <p:nvGrpSpPr>
                  <p:cNvPr id="4303" name="Google Shape;4303;p82"/>
                  <p:cNvGrpSpPr/>
                  <p:nvPr/>
                </p:nvGrpSpPr>
                <p:grpSpPr>
                  <a:xfrm>
                    <a:off x="1560718" y="3842857"/>
                    <a:ext cx="173586" cy="217131"/>
                    <a:chOff x="1560718" y="3842857"/>
                    <a:chExt cx="173586" cy="217131"/>
                  </a:xfrm>
                </p:grpSpPr>
                <p:sp>
                  <p:nvSpPr>
                    <p:cNvPr id="4304" name="Google Shape;4304;p82"/>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2"/>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2"/>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07" name="Google Shape;4307;p82"/>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2"/>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09" name="Google Shape;4309;p82"/>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0" name="Google Shape;4310;p82"/>
              <p:cNvGrpSpPr/>
              <p:nvPr/>
            </p:nvGrpSpPr>
            <p:grpSpPr>
              <a:xfrm>
                <a:off x="785350" y="3605478"/>
                <a:ext cx="535311" cy="249245"/>
                <a:chOff x="785350" y="3605478"/>
                <a:chExt cx="535311" cy="249245"/>
              </a:xfrm>
            </p:grpSpPr>
            <p:grpSp>
              <p:nvGrpSpPr>
                <p:cNvPr id="4311" name="Google Shape;4311;p82"/>
                <p:cNvGrpSpPr/>
                <p:nvPr/>
              </p:nvGrpSpPr>
              <p:grpSpPr>
                <a:xfrm>
                  <a:off x="785350" y="3605478"/>
                  <a:ext cx="376191" cy="102736"/>
                  <a:chOff x="785350" y="3605478"/>
                  <a:chExt cx="376191" cy="102736"/>
                </a:xfrm>
              </p:grpSpPr>
              <p:sp>
                <p:nvSpPr>
                  <p:cNvPr id="4312" name="Google Shape;4312;p82"/>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2"/>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2"/>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5" name="Google Shape;4315;p82"/>
                <p:cNvGrpSpPr/>
                <p:nvPr/>
              </p:nvGrpSpPr>
              <p:grpSpPr>
                <a:xfrm>
                  <a:off x="1161530" y="3655851"/>
                  <a:ext cx="159131" cy="198872"/>
                  <a:chOff x="1161530" y="3655851"/>
                  <a:chExt cx="159131" cy="198872"/>
                </a:xfrm>
              </p:grpSpPr>
              <p:sp>
                <p:nvSpPr>
                  <p:cNvPr id="4316" name="Google Shape;4316;p82"/>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2"/>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18" name="Google Shape;4318;p82"/>
              <p:cNvGrpSpPr/>
              <p:nvPr/>
            </p:nvGrpSpPr>
            <p:grpSpPr>
              <a:xfrm>
                <a:off x="785350" y="4047614"/>
                <a:ext cx="535311" cy="240783"/>
                <a:chOff x="785350" y="4047614"/>
                <a:chExt cx="535311" cy="240783"/>
              </a:xfrm>
            </p:grpSpPr>
            <p:grpSp>
              <p:nvGrpSpPr>
                <p:cNvPr id="4319" name="Google Shape;4319;p82"/>
                <p:cNvGrpSpPr/>
                <p:nvPr/>
              </p:nvGrpSpPr>
              <p:grpSpPr>
                <a:xfrm>
                  <a:off x="1161636" y="4047614"/>
                  <a:ext cx="159025" cy="190415"/>
                  <a:chOff x="1161636" y="4047614"/>
                  <a:chExt cx="159025" cy="190415"/>
                </a:xfrm>
              </p:grpSpPr>
              <p:sp>
                <p:nvSpPr>
                  <p:cNvPr id="4320" name="Google Shape;4320;p82"/>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2"/>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2" name="Google Shape;4322;p82"/>
                <p:cNvGrpSpPr/>
                <p:nvPr/>
              </p:nvGrpSpPr>
              <p:grpSpPr>
                <a:xfrm>
                  <a:off x="785350" y="4185661"/>
                  <a:ext cx="376191" cy="102736"/>
                  <a:chOff x="785350" y="4185661"/>
                  <a:chExt cx="376191" cy="102736"/>
                </a:xfrm>
              </p:grpSpPr>
              <p:sp>
                <p:nvSpPr>
                  <p:cNvPr id="4323" name="Google Shape;4323;p82"/>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2"/>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2"/>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26" name="Google Shape;4326;p82"/>
              <p:cNvGrpSpPr/>
              <p:nvPr/>
            </p:nvGrpSpPr>
            <p:grpSpPr>
              <a:xfrm>
                <a:off x="1501054" y="3605478"/>
                <a:ext cx="526340" cy="249240"/>
                <a:chOff x="1501054" y="3605478"/>
                <a:chExt cx="526340" cy="249240"/>
              </a:xfrm>
            </p:grpSpPr>
            <p:grpSp>
              <p:nvGrpSpPr>
                <p:cNvPr id="4327" name="Google Shape;4327;p82"/>
                <p:cNvGrpSpPr/>
                <p:nvPr/>
              </p:nvGrpSpPr>
              <p:grpSpPr>
                <a:xfrm>
                  <a:off x="1834208" y="3643867"/>
                  <a:ext cx="193185" cy="25622"/>
                  <a:chOff x="1834208" y="3643867"/>
                  <a:chExt cx="193185" cy="25622"/>
                </a:xfrm>
              </p:grpSpPr>
              <p:sp>
                <p:nvSpPr>
                  <p:cNvPr id="4328" name="Google Shape;4328;p82"/>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2"/>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0" name="Google Shape;4330;p82"/>
                <p:cNvGrpSpPr/>
                <p:nvPr/>
              </p:nvGrpSpPr>
              <p:grpSpPr>
                <a:xfrm>
                  <a:off x="1501054" y="3605478"/>
                  <a:ext cx="333165" cy="249240"/>
                  <a:chOff x="1501054" y="3605478"/>
                  <a:chExt cx="333165" cy="249240"/>
                </a:xfrm>
              </p:grpSpPr>
              <p:sp>
                <p:nvSpPr>
                  <p:cNvPr id="4331" name="Google Shape;4331;p82"/>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32" name="Google Shape;4332;p82"/>
                  <p:cNvGrpSpPr/>
                  <p:nvPr/>
                </p:nvGrpSpPr>
                <p:grpSpPr>
                  <a:xfrm>
                    <a:off x="1501054" y="3655851"/>
                    <a:ext cx="155286" cy="198867"/>
                    <a:chOff x="1501054" y="3655851"/>
                    <a:chExt cx="155286" cy="198867"/>
                  </a:xfrm>
                </p:grpSpPr>
                <p:sp>
                  <p:nvSpPr>
                    <p:cNvPr id="4333" name="Google Shape;4333;p82"/>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2"/>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35" name="Google Shape;4335;p82"/>
              <p:cNvGrpSpPr/>
              <p:nvPr/>
            </p:nvGrpSpPr>
            <p:grpSpPr>
              <a:xfrm>
                <a:off x="724986" y="3800594"/>
                <a:ext cx="532950" cy="302090"/>
                <a:chOff x="724986" y="3800594"/>
                <a:chExt cx="532950" cy="302090"/>
              </a:xfrm>
            </p:grpSpPr>
            <p:grpSp>
              <p:nvGrpSpPr>
                <p:cNvPr id="4336" name="Google Shape;4336;p82"/>
                <p:cNvGrpSpPr/>
                <p:nvPr/>
              </p:nvGrpSpPr>
              <p:grpSpPr>
                <a:xfrm>
                  <a:off x="724986" y="4044367"/>
                  <a:ext cx="181314" cy="25626"/>
                  <a:chOff x="724986" y="4044367"/>
                  <a:chExt cx="181314" cy="25626"/>
                </a:xfrm>
              </p:grpSpPr>
              <p:sp>
                <p:nvSpPr>
                  <p:cNvPr id="4337" name="Google Shape;4337;p82"/>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2"/>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9" name="Google Shape;4339;p82"/>
                <p:cNvGrpSpPr/>
                <p:nvPr/>
              </p:nvGrpSpPr>
              <p:grpSpPr>
                <a:xfrm>
                  <a:off x="906290" y="3800594"/>
                  <a:ext cx="351646" cy="302090"/>
                  <a:chOff x="906290" y="3800594"/>
                  <a:chExt cx="351646" cy="302090"/>
                </a:xfrm>
              </p:grpSpPr>
              <p:grpSp>
                <p:nvGrpSpPr>
                  <p:cNvPr id="4340" name="Google Shape;4340;p82"/>
                  <p:cNvGrpSpPr/>
                  <p:nvPr/>
                </p:nvGrpSpPr>
                <p:grpSpPr>
                  <a:xfrm>
                    <a:off x="1084172" y="3842857"/>
                    <a:ext cx="173764" cy="217131"/>
                    <a:chOff x="1084172" y="3842857"/>
                    <a:chExt cx="173764" cy="217131"/>
                  </a:xfrm>
                </p:grpSpPr>
                <p:grpSp>
                  <p:nvGrpSpPr>
                    <p:cNvPr id="4341" name="Google Shape;4341;p82"/>
                    <p:cNvGrpSpPr/>
                    <p:nvPr/>
                  </p:nvGrpSpPr>
                  <p:grpSpPr>
                    <a:xfrm>
                      <a:off x="1156862" y="3936509"/>
                      <a:ext cx="101073" cy="25622"/>
                      <a:chOff x="1156862" y="3936509"/>
                      <a:chExt cx="101073" cy="25622"/>
                    </a:xfrm>
                  </p:grpSpPr>
                  <p:sp>
                    <p:nvSpPr>
                      <p:cNvPr id="4342" name="Google Shape;4342;p82"/>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2"/>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44" name="Google Shape;4344;p82"/>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45" name="Google Shape;4345;p82"/>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2"/>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7" name="Google Shape;4347;p82"/>
                <p:cNvGrpSpPr/>
                <p:nvPr/>
              </p:nvGrpSpPr>
              <p:grpSpPr>
                <a:xfrm>
                  <a:off x="724986" y="3830189"/>
                  <a:ext cx="189533" cy="25626"/>
                  <a:chOff x="724986" y="3830189"/>
                  <a:chExt cx="189533" cy="25626"/>
                </a:xfrm>
              </p:grpSpPr>
              <p:sp>
                <p:nvSpPr>
                  <p:cNvPr id="4348" name="Google Shape;4348;p82"/>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2"/>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4350" name="Google Shape;4350;p82"/>
          <p:cNvGrpSpPr/>
          <p:nvPr/>
        </p:nvGrpSpPr>
        <p:grpSpPr>
          <a:xfrm>
            <a:off x="2253298" y="2249677"/>
            <a:ext cx="948701" cy="935378"/>
            <a:chOff x="2253298" y="2428317"/>
            <a:chExt cx="948701" cy="935378"/>
          </a:xfrm>
        </p:grpSpPr>
        <p:sp>
          <p:nvSpPr>
            <p:cNvPr id="4351" name="Google Shape;4351;p82"/>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2"/>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2"/>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2"/>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2"/>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2"/>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2"/>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2"/>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2"/>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2"/>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2"/>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2"/>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2"/>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2"/>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2"/>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2"/>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2"/>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2"/>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2"/>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2"/>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2"/>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2"/>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2"/>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2"/>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2"/>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2"/>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2"/>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2"/>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2"/>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2"/>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2"/>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2"/>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2"/>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4387"/>
        <p:cNvGrpSpPr/>
        <p:nvPr/>
      </p:nvGrpSpPr>
      <p:grpSpPr>
        <a:xfrm>
          <a:off x="0" y="0"/>
          <a:ext cx="0" cy="0"/>
          <a:chOff x="0" y="0"/>
          <a:chExt cx="0" cy="0"/>
        </a:xfrm>
      </p:grpSpPr>
      <p:grpSp>
        <p:nvGrpSpPr>
          <p:cNvPr id="4388" name="Google Shape;4388;p83"/>
          <p:cNvGrpSpPr/>
          <p:nvPr/>
        </p:nvGrpSpPr>
        <p:grpSpPr>
          <a:xfrm>
            <a:off x="3339744" y="952977"/>
            <a:ext cx="2363393" cy="1017867"/>
            <a:chOff x="3292400" y="1219146"/>
            <a:chExt cx="2615240" cy="1110239"/>
          </a:xfrm>
        </p:grpSpPr>
        <p:sp>
          <p:nvSpPr>
            <p:cNvPr id="4389" name="Google Shape;4389;p83"/>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4390" name="Google Shape;4390;p83"/>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391" name="Google Shape;4391;p83"/>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4392" name="Google Shape;4392;p83"/>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4393" name="Google Shape;4393;p83"/>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4394" name="Google Shape;4394;p83"/>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4395" name="Google Shape;4395;p83"/>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4396" name="Google Shape;4396;p83"/>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4397" name="Google Shape;4397;p83"/>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4398" name="Google Shape;4398;p83"/>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4399" name="Google Shape;4399;p83"/>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4400" name="Google Shape;4400;p83"/>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4401" name="Google Shape;4401;p83"/>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4402" name="Google Shape;4402;p83"/>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4403" name="Google Shape;4403;p83"/>
            <p:cNvGrpSpPr/>
            <p:nvPr/>
          </p:nvGrpSpPr>
          <p:grpSpPr>
            <a:xfrm>
              <a:off x="3748438" y="1378608"/>
              <a:ext cx="2159202" cy="903971"/>
              <a:chOff x="1683525" y="2179850"/>
              <a:chExt cx="4519050" cy="2134525"/>
            </a:xfrm>
          </p:grpSpPr>
          <p:sp>
            <p:nvSpPr>
              <p:cNvPr id="4404" name="Google Shape;4404;p8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05" name="Google Shape;4405;p8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06" name="Google Shape;4406;p8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07" name="Google Shape;4407;p8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08" name="Google Shape;4408;p8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09" name="Google Shape;4409;p8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10" name="Google Shape;4410;p8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11" name="Google Shape;4411;p8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12" name="Google Shape;4412;p8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13" name="Google Shape;4413;p8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14" name="Google Shape;4414;p8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415" name="Google Shape;4415;p8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4416" name="Google Shape;4416;p83"/>
          <p:cNvGraphicFramePr/>
          <p:nvPr/>
        </p:nvGraphicFramePr>
        <p:xfrm>
          <a:off x="5935838" y="2130450"/>
          <a:ext cx="3000000" cy="3000000"/>
        </p:xfrm>
        <a:graphic>
          <a:graphicData uri="http://schemas.openxmlformats.org/drawingml/2006/table">
            <a:tbl>
              <a:tblPr>
                <a:noFill/>
                <a:tableStyleId>{B4DF87F1-E6CF-4244-BD4A-19C1A1B75C85}</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4417" name="Google Shape;4417;p83"/>
          <p:cNvGrpSpPr/>
          <p:nvPr/>
        </p:nvGrpSpPr>
        <p:grpSpPr>
          <a:xfrm>
            <a:off x="5913087" y="3189047"/>
            <a:ext cx="2519825" cy="1001454"/>
            <a:chOff x="1906114" y="789980"/>
            <a:chExt cx="1487676" cy="606868"/>
          </a:xfrm>
        </p:grpSpPr>
        <p:cxnSp>
          <p:nvCxnSpPr>
            <p:cNvPr id="4418" name="Google Shape;4418;p8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4419" name="Google Shape;4419;p8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4420" name="Google Shape;4420;p8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4421" name="Google Shape;4421;p83"/>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4422" name="Google Shape;4422;p83"/>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4423" name="Google Shape;4423;p83"/>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4424" name="Google Shape;4424;p83"/>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4425" name="Google Shape;4425;p8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3"/>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4432" name="Google Shape;4432;p83"/>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4433" name="Google Shape;4433;p83"/>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4434" name="Google Shape;4434;p8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5" name="Google Shape;4435;p83"/>
          <p:cNvGrpSpPr/>
          <p:nvPr/>
        </p:nvGrpSpPr>
        <p:grpSpPr>
          <a:xfrm>
            <a:off x="712562" y="998005"/>
            <a:ext cx="2394370" cy="976502"/>
            <a:chOff x="749309" y="1112739"/>
            <a:chExt cx="2371603" cy="976502"/>
          </a:xfrm>
        </p:grpSpPr>
        <p:sp>
          <p:nvSpPr>
            <p:cNvPr id="4436" name="Google Shape;4436;p83"/>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3"/>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3"/>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3"/>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3"/>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3"/>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3"/>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3"/>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3"/>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3"/>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3"/>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3"/>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3"/>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3"/>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3"/>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3"/>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3"/>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3"/>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3"/>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3"/>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3"/>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3"/>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3"/>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3"/>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3"/>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3"/>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3"/>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3"/>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468" name="Google Shape;4468;p83"/>
          <p:cNvGraphicFramePr/>
          <p:nvPr/>
        </p:nvGraphicFramePr>
        <p:xfrm>
          <a:off x="5935863" y="996300"/>
          <a:ext cx="3000000" cy="3000000"/>
        </p:xfrm>
        <a:graphic>
          <a:graphicData uri="http://schemas.openxmlformats.org/drawingml/2006/table">
            <a:tbl>
              <a:tblPr>
                <a:noFill/>
                <a:tableStyleId>{B4DF87F1-E6CF-4244-BD4A-19C1A1B75C85}</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4469" name="Google Shape;4469;p83"/>
          <p:cNvGraphicFramePr/>
          <p:nvPr/>
        </p:nvGraphicFramePr>
        <p:xfrm>
          <a:off x="3342575" y="2130450"/>
          <a:ext cx="3000000" cy="3000000"/>
        </p:xfrm>
        <a:graphic>
          <a:graphicData uri="http://schemas.openxmlformats.org/drawingml/2006/table">
            <a:tbl>
              <a:tblPr>
                <a:noFill/>
                <a:tableStyleId>{B4DF87F1-E6CF-4244-BD4A-19C1A1B75C85}</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470" name="Google Shape;4470;p83"/>
          <p:cNvGrpSpPr/>
          <p:nvPr/>
        </p:nvGrpSpPr>
        <p:grpSpPr>
          <a:xfrm>
            <a:off x="4086504" y="2517093"/>
            <a:ext cx="1517436" cy="74460"/>
            <a:chOff x="3980086" y="2804397"/>
            <a:chExt cx="1227600" cy="66900"/>
          </a:xfrm>
        </p:grpSpPr>
        <p:sp>
          <p:nvSpPr>
            <p:cNvPr id="4471" name="Google Shape;4471;p8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3" name="Google Shape;4473;p83"/>
          <p:cNvGrpSpPr/>
          <p:nvPr/>
        </p:nvGrpSpPr>
        <p:grpSpPr>
          <a:xfrm>
            <a:off x="4711569" y="2809680"/>
            <a:ext cx="892956" cy="74460"/>
            <a:chOff x="3980086" y="2804397"/>
            <a:chExt cx="1227600" cy="66900"/>
          </a:xfrm>
        </p:grpSpPr>
        <p:sp>
          <p:nvSpPr>
            <p:cNvPr id="4474" name="Google Shape;4474;p8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6" name="Google Shape;4476;p83"/>
          <p:cNvGrpSpPr/>
          <p:nvPr/>
        </p:nvGrpSpPr>
        <p:grpSpPr>
          <a:xfrm>
            <a:off x="3344661" y="3168563"/>
            <a:ext cx="2363244" cy="1005943"/>
            <a:chOff x="3358415" y="3361302"/>
            <a:chExt cx="2363244" cy="1024695"/>
          </a:xfrm>
        </p:grpSpPr>
        <p:grpSp>
          <p:nvGrpSpPr>
            <p:cNvPr id="4477" name="Google Shape;4477;p83"/>
            <p:cNvGrpSpPr/>
            <p:nvPr/>
          </p:nvGrpSpPr>
          <p:grpSpPr>
            <a:xfrm>
              <a:off x="3358415" y="3361302"/>
              <a:ext cx="441300" cy="1024695"/>
              <a:chOff x="3358415" y="3361302"/>
              <a:chExt cx="441300" cy="1024695"/>
            </a:xfrm>
          </p:grpSpPr>
          <p:sp>
            <p:nvSpPr>
              <p:cNvPr id="4478" name="Google Shape;4478;p83"/>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3"/>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3"/>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3"/>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3"/>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3"/>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 name="Google Shape;4484;p83"/>
            <p:cNvGrpSpPr/>
            <p:nvPr/>
          </p:nvGrpSpPr>
          <p:grpSpPr>
            <a:xfrm>
              <a:off x="3838901" y="3361302"/>
              <a:ext cx="441300" cy="1024695"/>
              <a:chOff x="3838901" y="3361302"/>
              <a:chExt cx="441300" cy="1024695"/>
            </a:xfrm>
          </p:grpSpPr>
          <p:sp>
            <p:nvSpPr>
              <p:cNvPr id="4485" name="Google Shape;4485;p83"/>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3"/>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3"/>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3"/>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3"/>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3"/>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1" name="Google Shape;4491;p83"/>
            <p:cNvGrpSpPr/>
            <p:nvPr/>
          </p:nvGrpSpPr>
          <p:grpSpPr>
            <a:xfrm>
              <a:off x="4319387" y="3361302"/>
              <a:ext cx="441300" cy="1024695"/>
              <a:chOff x="4319387" y="3361302"/>
              <a:chExt cx="441300" cy="1024695"/>
            </a:xfrm>
          </p:grpSpPr>
          <p:sp>
            <p:nvSpPr>
              <p:cNvPr id="4492" name="Google Shape;4492;p83"/>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3"/>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3"/>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3"/>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3"/>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3"/>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8" name="Google Shape;4498;p83"/>
            <p:cNvGrpSpPr/>
            <p:nvPr/>
          </p:nvGrpSpPr>
          <p:grpSpPr>
            <a:xfrm>
              <a:off x="4799873" y="3361302"/>
              <a:ext cx="441300" cy="1024695"/>
              <a:chOff x="4799873" y="3361302"/>
              <a:chExt cx="441300" cy="1024695"/>
            </a:xfrm>
          </p:grpSpPr>
          <p:sp>
            <p:nvSpPr>
              <p:cNvPr id="4499" name="Google Shape;4499;p83"/>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3"/>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3"/>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3"/>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3"/>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3"/>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5" name="Google Shape;4505;p83"/>
            <p:cNvGrpSpPr/>
            <p:nvPr/>
          </p:nvGrpSpPr>
          <p:grpSpPr>
            <a:xfrm>
              <a:off x="5280360" y="3361302"/>
              <a:ext cx="441300" cy="1024695"/>
              <a:chOff x="5280360" y="3361302"/>
              <a:chExt cx="441300" cy="1024695"/>
            </a:xfrm>
          </p:grpSpPr>
          <p:sp>
            <p:nvSpPr>
              <p:cNvPr id="4506" name="Google Shape;4506;p83"/>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3"/>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3"/>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3"/>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3"/>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3"/>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4512" name="Google Shape;4512;p83"/>
          <p:cNvGraphicFramePr/>
          <p:nvPr/>
        </p:nvGraphicFramePr>
        <p:xfrm>
          <a:off x="711088" y="2130450"/>
          <a:ext cx="3000000" cy="3000000"/>
        </p:xfrm>
        <a:graphic>
          <a:graphicData uri="http://schemas.openxmlformats.org/drawingml/2006/table">
            <a:tbl>
              <a:tblPr>
                <a:noFill/>
                <a:tableStyleId>{B4DF87F1-E6CF-4244-BD4A-19C1A1B75C85}</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513" name="Google Shape;4513;p83"/>
          <p:cNvGrpSpPr/>
          <p:nvPr/>
        </p:nvGrpSpPr>
        <p:grpSpPr>
          <a:xfrm>
            <a:off x="712613" y="3180175"/>
            <a:ext cx="2403614" cy="1005900"/>
            <a:chOff x="726450" y="3372825"/>
            <a:chExt cx="2403614" cy="1005900"/>
          </a:xfrm>
        </p:grpSpPr>
        <p:grpSp>
          <p:nvGrpSpPr>
            <p:cNvPr id="4514" name="Google Shape;4514;p83"/>
            <p:cNvGrpSpPr/>
            <p:nvPr/>
          </p:nvGrpSpPr>
          <p:grpSpPr>
            <a:xfrm>
              <a:off x="726450" y="3696000"/>
              <a:ext cx="2403614" cy="500898"/>
              <a:chOff x="726450" y="3696000"/>
              <a:chExt cx="2403614" cy="500898"/>
            </a:xfrm>
          </p:grpSpPr>
          <p:sp>
            <p:nvSpPr>
              <p:cNvPr id="4515" name="Google Shape;4515;p83"/>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516" name="Google Shape;4516;p83"/>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4517" name="Google Shape;4517;p83"/>
            <p:cNvGrpSpPr/>
            <p:nvPr/>
          </p:nvGrpSpPr>
          <p:grpSpPr>
            <a:xfrm>
              <a:off x="1348050" y="3372825"/>
              <a:ext cx="1720425" cy="1005900"/>
              <a:chOff x="1348050" y="3372825"/>
              <a:chExt cx="1720425" cy="1005900"/>
            </a:xfrm>
          </p:grpSpPr>
          <p:sp>
            <p:nvSpPr>
              <p:cNvPr id="4518" name="Google Shape;4518;p83"/>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519" name="Google Shape;4519;p83"/>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520" name="Google Shape;4520;p83"/>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521" name="Google Shape;4521;p83"/>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522" name="Google Shape;4522;p83"/>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4523" name="Google Shape;4523;p83"/>
            <p:cNvGrpSpPr/>
            <p:nvPr/>
          </p:nvGrpSpPr>
          <p:grpSpPr>
            <a:xfrm>
              <a:off x="1455707" y="3731058"/>
              <a:ext cx="1491150" cy="417657"/>
              <a:chOff x="1455707" y="3731058"/>
              <a:chExt cx="1491150" cy="417657"/>
            </a:xfrm>
          </p:grpSpPr>
          <p:grpSp>
            <p:nvGrpSpPr>
              <p:cNvPr id="4524" name="Google Shape;4524;p83"/>
              <p:cNvGrpSpPr/>
              <p:nvPr/>
            </p:nvGrpSpPr>
            <p:grpSpPr>
              <a:xfrm>
                <a:off x="1472938" y="3745828"/>
                <a:ext cx="72126" cy="53788"/>
                <a:chOff x="1472938" y="3745828"/>
                <a:chExt cx="72126" cy="53788"/>
              </a:xfrm>
            </p:grpSpPr>
            <p:sp>
              <p:nvSpPr>
                <p:cNvPr id="4525" name="Google Shape;4525;p83"/>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3"/>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7" name="Google Shape;4527;p83"/>
              <p:cNvGrpSpPr/>
              <p:nvPr/>
            </p:nvGrpSpPr>
            <p:grpSpPr>
              <a:xfrm>
                <a:off x="1819181" y="4089633"/>
                <a:ext cx="72126" cy="53788"/>
                <a:chOff x="1819181" y="4089633"/>
                <a:chExt cx="72126" cy="53788"/>
              </a:xfrm>
            </p:grpSpPr>
            <p:sp>
              <p:nvSpPr>
                <p:cNvPr id="4528" name="Google Shape;4528;p83"/>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3"/>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0" name="Google Shape;4530;p83"/>
              <p:cNvGrpSpPr/>
              <p:nvPr/>
            </p:nvGrpSpPr>
            <p:grpSpPr>
              <a:xfrm>
                <a:off x="1455707" y="4084171"/>
                <a:ext cx="64321" cy="64544"/>
                <a:chOff x="1455707" y="4084171"/>
                <a:chExt cx="64321" cy="64544"/>
              </a:xfrm>
            </p:grpSpPr>
            <p:sp>
              <p:nvSpPr>
                <p:cNvPr id="4531" name="Google Shape;4531;p83"/>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3"/>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3" name="Google Shape;4533;p83"/>
              <p:cNvGrpSpPr/>
              <p:nvPr/>
            </p:nvGrpSpPr>
            <p:grpSpPr>
              <a:xfrm>
                <a:off x="1818610" y="3731058"/>
                <a:ext cx="64321" cy="64544"/>
                <a:chOff x="1818610" y="3731058"/>
                <a:chExt cx="64321" cy="64544"/>
              </a:xfrm>
            </p:grpSpPr>
            <p:sp>
              <p:nvSpPr>
                <p:cNvPr id="4534" name="Google Shape;4534;p83"/>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3"/>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6" name="Google Shape;4536;p83"/>
              <p:cNvGrpSpPr/>
              <p:nvPr/>
            </p:nvGrpSpPr>
            <p:grpSpPr>
              <a:xfrm>
                <a:off x="2172491" y="4089633"/>
                <a:ext cx="72126" cy="53788"/>
                <a:chOff x="2172491" y="4089633"/>
                <a:chExt cx="72126" cy="53788"/>
              </a:xfrm>
            </p:grpSpPr>
            <p:sp>
              <p:nvSpPr>
                <p:cNvPr id="4537" name="Google Shape;4537;p83"/>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3"/>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9" name="Google Shape;4539;p83"/>
              <p:cNvGrpSpPr/>
              <p:nvPr/>
            </p:nvGrpSpPr>
            <p:grpSpPr>
              <a:xfrm>
                <a:off x="2171920" y="3731058"/>
                <a:ext cx="64321" cy="64544"/>
                <a:chOff x="2171920" y="3731058"/>
                <a:chExt cx="64321" cy="64544"/>
              </a:xfrm>
            </p:grpSpPr>
            <p:sp>
              <p:nvSpPr>
                <p:cNvPr id="4540" name="Google Shape;4540;p83"/>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3"/>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2" name="Google Shape;4542;p83"/>
              <p:cNvGrpSpPr/>
              <p:nvPr/>
            </p:nvGrpSpPr>
            <p:grpSpPr>
              <a:xfrm>
                <a:off x="2874730" y="3745828"/>
                <a:ext cx="72126" cy="53788"/>
                <a:chOff x="2874730" y="3745828"/>
                <a:chExt cx="72126" cy="53788"/>
              </a:xfrm>
            </p:grpSpPr>
            <p:sp>
              <p:nvSpPr>
                <p:cNvPr id="4543" name="Google Shape;4543;p83"/>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3"/>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5" name="Google Shape;4545;p83"/>
              <p:cNvGrpSpPr/>
              <p:nvPr/>
            </p:nvGrpSpPr>
            <p:grpSpPr>
              <a:xfrm>
                <a:off x="2878589" y="4081481"/>
                <a:ext cx="64321" cy="64544"/>
                <a:chOff x="2878589" y="4081481"/>
                <a:chExt cx="64321" cy="64544"/>
              </a:xfrm>
            </p:grpSpPr>
            <p:sp>
              <p:nvSpPr>
                <p:cNvPr id="4546" name="Google Shape;4546;p83"/>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3"/>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8" name="Google Shape;4548;p83"/>
              <p:cNvGrpSpPr/>
              <p:nvPr/>
            </p:nvGrpSpPr>
            <p:grpSpPr>
              <a:xfrm>
                <a:off x="2525796" y="4089633"/>
                <a:ext cx="72126" cy="53788"/>
                <a:chOff x="2525796" y="4089633"/>
                <a:chExt cx="72126" cy="53788"/>
              </a:xfrm>
            </p:grpSpPr>
            <p:sp>
              <p:nvSpPr>
                <p:cNvPr id="4549" name="Google Shape;4549;p83"/>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3"/>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1" name="Google Shape;4551;p83"/>
              <p:cNvGrpSpPr/>
              <p:nvPr/>
            </p:nvGrpSpPr>
            <p:grpSpPr>
              <a:xfrm>
                <a:off x="2525225" y="3731058"/>
                <a:ext cx="64321" cy="64544"/>
                <a:chOff x="2525225" y="3731058"/>
                <a:chExt cx="64321" cy="64544"/>
              </a:xfrm>
            </p:grpSpPr>
            <p:sp>
              <p:nvSpPr>
                <p:cNvPr id="4552" name="Google Shape;4552;p83"/>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3"/>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4557"/>
        <p:cNvGrpSpPr/>
        <p:nvPr/>
      </p:nvGrpSpPr>
      <p:grpSpPr>
        <a:xfrm>
          <a:off x="0" y="0"/>
          <a:ext cx="0" cy="0"/>
          <a:chOff x="0" y="0"/>
          <a:chExt cx="0" cy="0"/>
        </a:xfrm>
      </p:grpSpPr>
      <p:grpSp>
        <p:nvGrpSpPr>
          <p:cNvPr id="4558" name="Google Shape;4558;p84"/>
          <p:cNvGrpSpPr/>
          <p:nvPr/>
        </p:nvGrpSpPr>
        <p:grpSpPr>
          <a:xfrm>
            <a:off x="5780148" y="1859605"/>
            <a:ext cx="671400" cy="674856"/>
            <a:chOff x="5780148" y="1859605"/>
            <a:chExt cx="671400" cy="674856"/>
          </a:xfrm>
        </p:grpSpPr>
        <p:sp>
          <p:nvSpPr>
            <p:cNvPr id="4559" name="Google Shape;4559;p84"/>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4"/>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4"/>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4"/>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 name="Google Shape;4563;p84"/>
          <p:cNvGrpSpPr/>
          <p:nvPr/>
        </p:nvGrpSpPr>
        <p:grpSpPr>
          <a:xfrm>
            <a:off x="716991" y="971306"/>
            <a:ext cx="845921" cy="690752"/>
            <a:chOff x="732428" y="1198513"/>
            <a:chExt cx="845921" cy="690752"/>
          </a:xfrm>
        </p:grpSpPr>
        <p:grpSp>
          <p:nvGrpSpPr>
            <p:cNvPr id="4564" name="Google Shape;4564;p84"/>
            <p:cNvGrpSpPr/>
            <p:nvPr/>
          </p:nvGrpSpPr>
          <p:grpSpPr>
            <a:xfrm>
              <a:off x="823030" y="1198513"/>
              <a:ext cx="755319" cy="690752"/>
              <a:chOff x="823030" y="1198513"/>
              <a:chExt cx="755319" cy="690752"/>
            </a:xfrm>
          </p:grpSpPr>
          <p:sp>
            <p:nvSpPr>
              <p:cNvPr id="4565" name="Google Shape;4565;p84"/>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4"/>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 name="Google Shape;4567;p84"/>
            <p:cNvGrpSpPr/>
            <p:nvPr/>
          </p:nvGrpSpPr>
          <p:grpSpPr>
            <a:xfrm>
              <a:off x="732428" y="1239937"/>
              <a:ext cx="739912" cy="607886"/>
              <a:chOff x="732428" y="1239937"/>
              <a:chExt cx="739912" cy="607886"/>
            </a:xfrm>
          </p:grpSpPr>
          <p:sp>
            <p:nvSpPr>
              <p:cNvPr id="4568" name="Google Shape;4568;p84"/>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4"/>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0" name="Google Shape;4570;p84"/>
            <p:cNvGrpSpPr/>
            <p:nvPr/>
          </p:nvGrpSpPr>
          <p:grpSpPr>
            <a:xfrm>
              <a:off x="732428" y="1277018"/>
              <a:ext cx="702832" cy="533758"/>
              <a:chOff x="732428" y="1277018"/>
              <a:chExt cx="702832" cy="533758"/>
            </a:xfrm>
          </p:grpSpPr>
          <p:sp>
            <p:nvSpPr>
              <p:cNvPr id="4571" name="Google Shape;4571;p84"/>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4"/>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3" name="Google Shape;4573;p84"/>
            <p:cNvGrpSpPr/>
            <p:nvPr/>
          </p:nvGrpSpPr>
          <p:grpSpPr>
            <a:xfrm>
              <a:off x="931170" y="1306653"/>
              <a:ext cx="647179" cy="474455"/>
              <a:chOff x="931170" y="1306653"/>
              <a:chExt cx="647179" cy="474455"/>
            </a:xfrm>
          </p:grpSpPr>
          <p:sp>
            <p:nvSpPr>
              <p:cNvPr id="4574" name="Google Shape;4574;p84"/>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4"/>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6" name="Google Shape;4576;p84"/>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7" name="Google Shape;4577;p84"/>
          <p:cNvGrpSpPr/>
          <p:nvPr/>
        </p:nvGrpSpPr>
        <p:grpSpPr>
          <a:xfrm>
            <a:off x="3948600" y="971313"/>
            <a:ext cx="634656" cy="699982"/>
            <a:chOff x="5985650" y="2860025"/>
            <a:chExt cx="1396075" cy="1539775"/>
          </a:xfrm>
        </p:grpSpPr>
        <p:sp>
          <p:nvSpPr>
            <p:cNvPr id="4578" name="Google Shape;4578;p84"/>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4"/>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4"/>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4"/>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4"/>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4"/>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4"/>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4"/>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4"/>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4"/>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4"/>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4"/>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4"/>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4"/>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4"/>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4"/>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4"/>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4"/>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4"/>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4"/>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4"/>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4"/>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4"/>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4"/>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4"/>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4"/>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4"/>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4"/>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4"/>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4"/>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4"/>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4"/>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 name="Google Shape;4610;p84"/>
          <p:cNvGrpSpPr/>
          <p:nvPr/>
        </p:nvGrpSpPr>
        <p:grpSpPr>
          <a:xfrm>
            <a:off x="4704250" y="971306"/>
            <a:ext cx="725845" cy="699975"/>
            <a:chOff x="4249973" y="1201875"/>
            <a:chExt cx="1958568" cy="1888762"/>
          </a:xfrm>
        </p:grpSpPr>
        <p:sp>
          <p:nvSpPr>
            <p:cNvPr id="4611" name="Google Shape;4611;p84"/>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2" name="Google Shape;4612;p84"/>
            <p:cNvGrpSpPr/>
            <p:nvPr/>
          </p:nvGrpSpPr>
          <p:grpSpPr>
            <a:xfrm>
              <a:off x="5853086" y="1789142"/>
              <a:ext cx="355454" cy="1048099"/>
              <a:chOff x="5576108" y="2016725"/>
              <a:chExt cx="565200" cy="1666560"/>
            </a:xfrm>
          </p:grpSpPr>
          <p:sp>
            <p:nvSpPr>
              <p:cNvPr id="4613" name="Google Shape;4613;p84"/>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614" name="Google Shape;4614;p8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5" name="Google Shape;4615;p84"/>
            <p:cNvGrpSpPr/>
            <p:nvPr/>
          </p:nvGrpSpPr>
          <p:grpSpPr>
            <a:xfrm>
              <a:off x="4869455" y="2691676"/>
              <a:ext cx="1013897" cy="398961"/>
              <a:chOff x="4012057" y="3451825"/>
              <a:chExt cx="1612175" cy="634379"/>
            </a:xfrm>
          </p:grpSpPr>
          <p:sp>
            <p:nvSpPr>
              <p:cNvPr id="4616" name="Google Shape;4616;p84"/>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617" name="Google Shape;4617;p8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8" name="Google Shape;4618;p84"/>
            <p:cNvGrpSpPr/>
            <p:nvPr/>
          </p:nvGrpSpPr>
          <p:grpSpPr>
            <a:xfrm>
              <a:off x="4276937" y="2155961"/>
              <a:ext cx="651965" cy="891358"/>
              <a:chOff x="3069908" y="2599997"/>
              <a:chExt cx="1036675" cy="1417328"/>
            </a:xfrm>
          </p:grpSpPr>
          <p:sp>
            <p:nvSpPr>
              <p:cNvPr id="4619" name="Google Shape;4619;p84"/>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620" name="Google Shape;4620;p8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1" name="Google Shape;4621;p84"/>
            <p:cNvGrpSpPr/>
            <p:nvPr/>
          </p:nvGrpSpPr>
          <p:grpSpPr>
            <a:xfrm>
              <a:off x="5054918" y="1201875"/>
              <a:ext cx="999548" cy="602711"/>
              <a:chOff x="4306958" y="1082925"/>
              <a:chExt cx="1589359" cy="958358"/>
            </a:xfrm>
          </p:grpSpPr>
          <p:sp>
            <p:nvSpPr>
              <p:cNvPr id="4622" name="Google Shape;4622;p84"/>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623" name="Google Shape;4623;p8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4" name="Google Shape;4624;p84"/>
            <p:cNvGrpSpPr/>
            <p:nvPr/>
          </p:nvGrpSpPr>
          <p:grpSpPr>
            <a:xfrm>
              <a:off x="4249973" y="1303451"/>
              <a:ext cx="799317" cy="841334"/>
              <a:chOff x="3027033" y="1244439"/>
              <a:chExt cx="1270977" cy="1337786"/>
            </a:xfrm>
          </p:grpSpPr>
          <p:sp>
            <p:nvSpPr>
              <p:cNvPr id="4625" name="Google Shape;4625;p84"/>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626" name="Google Shape;4626;p8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27" name="Google Shape;4627;p84"/>
          <p:cNvGrpSpPr/>
          <p:nvPr/>
        </p:nvGrpSpPr>
        <p:grpSpPr>
          <a:xfrm>
            <a:off x="4057114" y="1858087"/>
            <a:ext cx="750769" cy="683784"/>
            <a:chOff x="4204684" y="2104422"/>
            <a:chExt cx="699822" cy="637382"/>
          </a:xfrm>
        </p:grpSpPr>
        <p:grpSp>
          <p:nvGrpSpPr>
            <p:cNvPr id="4628" name="Google Shape;4628;p84"/>
            <p:cNvGrpSpPr/>
            <p:nvPr/>
          </p:nvGrpSpPr>
          <p:grpSpPr>
            <a:xfrm>
              <a:off x="4204684" y="2430067"/>
              <a:ext cx="342957" cy="311738"/>
              <a:chOff x="4204684" y="2430067"/>
              <a:chExt cx="342957" cy="311738"/>
            </a:xfrm>
          </p:grpSpPr>
          <p:sp>
            <p:nvSpPr>
              <p:cNvPr id="4629" name="Google Shape;4629;p84"/>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4"/>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 name="Google Shape;4631;p84"/>
            <p:cNvGrpSpPr/>
            <p:nvPr/>
          </p:nvGrpSpPr>
          <p:grpSpPr>
            <a:xfrm>
              <a:off x="4561586" y="2430067"/>
              <a:ext cx="342920" cy="311738"/>
              <a:chOff x="4561586" y="2430067"/>
              <a:chExt cx="342920" cy="311738"/>
            </a:xfrm>
          </p:grpSpPr>
          <p:sp>
            <p:nvSpPr>
              <p:cNvPr id="4632" name="Google Shape;4632;p84"/>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4"/>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4" name="Google Shape;4634;p84"/>
            <p:cNvGrpSpPr/>
            <p:nvPr/>
          </p:nvGrpSpPr>
          <p:grpSpPr>
            <a:xfrm>
              <a:off x="4561586" y="2104422"/>
              <a:ext cx="342920" cy="311738"/>
              <a:chOff x="4561586" y="2104422"/>
              <a:chExt cx="342920" cy="311738"/>
            </a:xfrm>
          </p:grpSpPr>
          <p:sp>
            <p:nvSpPr>
              <p:cNvPr id="4635" name="Google Shape;4635;p84"/>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4"/>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7" name="Google Shape;4637;p84"/>
            <p:cNvGrpSpPr/>
            <p:nvPr/>
          </p:nvGrpSpPr>
          <p:grpSpPr>
            <a:xfrm>
              <a:off x="4204684" y="2104422"/>
              <a:ext cx="342957" cy="311664"/>
              <a:chOff x="4204684" y="2104422"/>
              <a:chExt cx="342957" cy="311664"/>
            </a:xfrm>
          </p:grpSpPr>
          <p:sp>
            <p:nvSpPr>
              <p:cNvPr id="4638" name="Google Shape;4638;p84"/>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4"/>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40" name="Google Shape;4640;p84"/>
          <p:cNvGrpSpPr/>
          <p:nvPr/>
        </p:nvGrpSpPr>
        <p:grpSpPr>
          <a:xfrm>
            <a:off x="5521547" y="971301"/>
            <a:ext cx="660591" cy="688867"/>
            <a:chOff x="5830645" y="1267368"/>
            <a:chExt cx="530340" cy="553040"/>
          </a:xfrm>
        </p:grpSpPr>
        <p:sp>
          <p:nvSpPr>
            <p:cNvPr id="4641" name="Google Shape;4641;p84"/>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2" name="Google Shape;4642;p84"/>
            <p:cNvGrpSpPr/>
            <p:nvPr/>
          </p:nvGrpSpPr>
          <p:grpSpPr>
            <a:xfrm>
              <a:off x="5830645" y="1267368"/>
              <a:ext cx="259743" cy="269909"/>
              <a:chOff x="5830645" y="1267368"/>
              <a:chExt cx="259743" cy="269909"/>
            </a:xfrm>
          </p:grpSpPr>
          <p:sp>
            <p:nvSpPr>
              <p:cNvPr id="4643" name="Google Shape;4643;p84"/>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4"/>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5" name="Google Shape;4645;p84"/>
            <p:cNvGrpSpPr/>
            <p:nvPr/>
          </p:nvGrpSpPr>
          <p:grpSpPr>
            <a:xfrm>
              <a:off x="6101293" y="1267368"/>
              <a:ext cx="259692" cy="269909"/>
              <a:chOff x="6101293" y="1267368"/>
              <a:chExt cx="259692" cy="269909"/>
            </a:xfrm>
          </p:grpSpPr>
          <p:sp>
            <p:nvSpPr>
              <p:cNvPr id="4646" name="Google Shape;4646;p84"/>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4"/>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8" name="Google Shape;4648;p84"/>
            <p:cNvGrpSpPr/>
            <p:nvPr/>
          </p:nvGrpSpPr>
          <p:grpSpPr>
            <a:xfrm>
              <a:off x="5830645" y="1550500"/>
              <a:ext cx="259692" cy="269909"/>
              <a:chOff x="5830645" y="1550500"/>
              <a:chExt cx="259692" cy="269909"/>
            </a:xfrm>
          </p:grpSpPr>
          <p:sp>
            <p:nvSpPr>
              <p:cNvPr id="4649" name="Google Shape;4649;p84"/>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4"/>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1" name="Google Shape;4651;p84"/>
            <p:cNvGrpSpPr/>
            <p:nvPr/>
          </p:nvGrpSpPr>
          <p:grpSpPr>
            <a:xfrm>
              <a:off x="6101293" y="1550500"/>
              <a:ext cx="259692" cy="269909"/>
              <a:chOff x="6101293" y="1550500"/>
              <a:chExt cx="259692" cy="269909"/>
            </a:xfrm>
          </p:grpSpPr>
          <p:sp>
            <p:nvSpPr>
              <p:cNvPr id="4652" name="Google Shape;4652;p84"/>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4"/>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4" name="Google Shape;4654;p84"/>
          <p:cNvGrpSpPr/>
          <p:nvPr/>
        </p:nvGrpSpPr>
        <p:grpSpPr>
          <a:xfrm>
            <a:off x="723700" y="1861760"/>
            <a:ext cx="697154" cy="679574"/>
            <a:chOff x="2679875" y="2361475"/>
            <a:chExt cx="780425" cy="760575"/>
          </a:xfrm>
        </p:grpSpPr>
        <p:sp>
          <p:nvSpPr>
            <p:cNvPr id="4655" name="Google Shape;4655;p84"/>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4"/>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4"/>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1" name="Google Shape;4661;p84"/>
          <p:cNvGrpSpPr/>
          <p:nvPr/>
        </p:nvGrpSpPr>
        <p:grpSpPr>
          <a:xfrm>
            <a:off x="3122859" y="971352"/>
            <a:ext cx="735829" cy="684547"/>
            <a:chOff x="3351965" y="1148808"/>
            <a:chExt cx="750770" cy="698375"/>
          </a:xfrm>
        </p:grpSpPr>
        <p:grpSp>
          <p:nvGrpSpPr>
            <p:cNvPr id="4662" name="Google Shape;4662;p84"/>
            <p:cNvGrpSpPr/>
            <p:nvPr/>
          </p:nvGrpSpPr>
          <p:grpSpPr>
            <a:xfrm>
              <a:off x="3586796" y="1148808"/>
              <a:ext cx="294857" cy="286830"/>
              <a:chOff x="3750225" y="1774000"/>
              <a:chExt cx="149575" cy="145525"/>
            </a:xfrm>
          </p:grpSpPr>
          <p:sp>
            <p:nvSpPr>
              <p:cNvPr id="4663" name="Google Shape;4663;p8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5" name="Google Shape;4665;p84"/>
            <p:cNvGrpSpPr/>
            <p:nvPr/>
          </p:nvGrpSpPr>
          <p:grpSpPr>
            <a:xfrm>
              <a:off x="3779245" y="1375768"/>
              <a:ext cx="323490" cy="286978"/>
              <a:chOff x="3847850" y="1889150"/>
              <a:chExt cx="164100" cy="145600"/>
            </a:xfrm>
          </p:grpSpPr>
          <p:sp>
            <p:nvSpPr>
              <p:cNvPr id="4666" name="Google Shape;4666;p8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8" name="Google Shape;4668;p84"/>
            <p:cNvGrpSpPr/>
            <p:nvPr/>
          </p:nvGrpSpPr>
          <p:grpSpPr>
            <a:xfrm>
              <a:off x="3351965" y="1330435"/>
              <a:ext cx="295449" cy="285401"/>
              <a:chOff x="3631100" y="1866150"/>
              <a:chExt cx="149875" cy="144800"/>
            </a:xfrm>
          </p:grpSpPr>
          <p:sp>
            <p:nvSpPr>
              <p:cNvPr id="4669" name="Google Shape;4669;p8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1" name="Google Shape;4671;p84"/>
            <p:cNvGrpSpPr/>
            <p:nvPr/>
          </p:nvGrpSpPr>
          <p:grpSpPr>
            <a:xfrm>
              <a:off x="3548208" y="1560352"/>
              <a:ext cx="294808" cy="286830"/>
              <a:chOff x="3730650" y="1982800"/>
              <a:chExt cx="149550" cy="145525"/>
            </a:xfrm>
          </p:grpSpPr>
          <p:sp>
            <p:nvSpPr>
              <p:cNvPr id="4672" name="Google Shape;4672;p8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74" name="Google Shape;4674;p84"/>
          <p:cNvGrpSpPr/>
          <p:nvPr/>
        </p:nvGrpSpPr>
        <p:grpSpPr>
          <a:xfrm>
            <a:off x="7624512" y="971306"/>
            <a:ext cx="804565" cy="677795"/>
            <a:chOff x="7636443" y="1204988"/>
            <a:chExt cx="804565" cy="677795"/>
          </a:xfrm>
        </p:grpSpPr>
        <p:grpSp>
          <p:nvGrpSpPr>
            <p:cNvPr id="4675" name="Google Shape;4675;p84"/>
            <p:cNvGrpSpPr/>
            <p:nvPr/>
          </p:nvGrpSpPr>
          <p:grpSpPr>
            <a:xfrm>
              <a:off x="7636443" y="1509705"/>
              <a:ext cx="804565" cy="373078"/>
              <a:chOff x="7636443" y="1509705"/>
              <a:chExt cx="804565" cy="373078"/>
            </a:xfrm>
          </p:grpSpPr>
          <p:sp>
            <p:nvSpPr>
              <p:cNvPr id="4676" name="Google Shape;4676;p84"/>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4"/>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8" name="Google Shape;4678;p84"/>
            <p:cNvGrpSpPr/>
            <p:nvPr/>
          </p:nvGrpSpPr>
          <p:grpSpPr>
            <a:xfrm>
              <a:off x="7636443" y="1408133"/>
              <a:ext cx="804565" cy="373078"/>
              <a:chOff x="7636443" y="1408133"/>
              <a:chExt cx="804565" cy="373078"/>
            </a:xfrm>
          </p:grpSpPr>
          <p:sp>
            <p:nvSpPr>
              <p:cNvPr id="4679" name="Google Shape;4679;p84"/>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4"/>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1" name="Google Shape;4681;p84"/>
            <p:cNvGrpSpPr/>
            <p:nvPr/>
          </p:nvGrpSpPr>
          <p:grpSpPr>
            <a:xfrm>
              <a:off x="7636443" y="1306560"/>
              <a:ext cx="804565" cy="373078"/>
              <a:chOff x="7636443" y="1306560"/>
              <a:chExt cx="804565" cy="373078"/>
            </a:xfrm>
          </p:grpSpPr>
          <p:sp>
            <p:nvSpPr>
              <p:cNvPr id="4682" name="Google Shape;4682;p84"/>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4"/>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4" name="Google Shape;4684;p84"/>
            <p:cNvGrpSpPr/>
            <p:nvPr/>
          </p:nvGrpSpPr>
          <p:grpSpPr>
            <a:xfrm>
              <a:off x="7636443" y="1204988"/>
              <a:ext cx="804565" cy="373078"/>
              <a:chOff x="7636443" y="1204988"/>
              <a:chExt cx="804565" cy="373078"/>
            </a:xfrm>
          </p:grpSpPr>
          <p:sp>
            <p:nvSpPr>
              <p:cNvPr id="4685" name="Google Shape;4685;p84"/>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4"/>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87" name="Google Shape;4687;p84"/>
          <p:cNvGrpSpPr/>
          <p:nvPr/>
        </p:nvGrpSpPr>
        <p:grpSpPr>
          <a:xfrm>
            <a:off x="4963358" y="1878721"/>
            <a:ext cx="661339" cy="661188"/>
            <a:chOff x="3990000" y="975400"/>
            <a:chExt cx="3934200" cy="3933300"/>
          </a:xfrm>
        </p:grpSpPr>
        <p:sp>
          <p:nvSpPr>
            <p:cNvPr id="4688" name="Google Shape;4688;p84"/>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4"/>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4"/>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4"/>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2" name="Google Shape;4692;p84"/>
          <p:cNvGrpSpPr/>
          <p:nvPr/>
        </p:nvGrpSpPr>
        <p:grpSpPr>
          <a:xfrm>
            <a:off x="6607006" y="1857359"/>
            <a:ext cx="868881" cy="684241"/>
            <a:chOff x="6598259" y="2078634"/>
            <a:chExt cx="868881" cy="684241"/>
          </a:xfrm>
        </p:grpSpPr>
        <p:sp>
          <p:nvSpPr>
            <p:cNvPr id="4693" name="Google Shape;4693;p84"/>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4"/>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4"/>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4"/>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4"/>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4"/>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9" name="Google Shape;4699;p84"/>
            <p:cNvGrpSpPr/>
            <p:nvPr/>
          </p:nvGrpSpPr>
          <p:grpSpPr>
            <a:xfrm>
              <a:off x="6808175" y="2078634"/>
              <a:ext cx="452229" cy="684241"/>
              <a:chOff x="6808175" y="2078634"/>
              <a:chExt cx="452229" cy="684241"/>
            </a:xfrm>
          </p:grpSpPr>
          <p:sp>
            <p:nvSpPr>
              <p:cNvPr id="4700" name="Google Shape;4700;p84"/>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4"/>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4"/>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4"/>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4"/>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4"/>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6" name="Google Shape;4706;p84"/>
              <p:cNvGrpSpPr/>
              <p:nvPr/>
            </p:nvGrpSpPr>
            <p:grpSpPr>
              <a:xfrm>
                <a:off x="6821586" y="2078634"/>
                <a:ext cx="426871" cy="684241"/>
                <a:chOff x="6821586" y="2078634"/>
                <a:chExt cx="426871" cy="684241"/>
              </a:xfrm>
            </p:grpSpPr>
            <p:grpSp>
              <p:nvGrpSpPr>
                <p:cNvPr id="4707" name="Google Shape;4707;p84"/>
                <p:cNvGrpSpPr/>
                <p:nvPr/>
              </p:nvGrpSpPr>
              <p:grpSpPr>
                <a:xfrm>
                  <a:off x="6821586" y="2078634"/>
                  <a:ext cx="426871" cy="684241"/>
                  <a:chOff x="6821586" y="2078634"/>
                  <a:chExt cx="426871" cy="684241"/>
                </a:xfrm>
              </p:grpSpPr>
              <p:sp>
                <p:nvSpPr>
                  <p:cNvPr id="4708" name="Google Shape;4708;p84"/>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4"/>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4"/>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4"/>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4"/>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4"/>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4"/>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4"/>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4"/>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4"/>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4"/>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4"/>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4"/>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4"/>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4"/>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4"/>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4"/>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4"/>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4"/>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7" name="Google Shape;4727;p84"/>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4"/>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4"/>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4"/>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4"/>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4"/>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733" name="Google Shape;4733;p84"/>
          <p:cNvGrpSpPr/>
          <p:nvPr/>
        </p:nvGrpSpPr>
        <p:grpSpPr>
          <a:xfrm>
            <a:off x="716989" y="3531368"/>
            <a:ext cx="1340789" cy="640830"/>
            <a:chOff x="238125" y="1151100"/>
            <a:chExt cx="7139450" cy="3412300"/>
          </a:xfrm>
        </p:grpSpPr>
        <p:sp>
          <p:nvSpPr>
            <p:cNvPr id="4734" name="Google Shape;4734;p84"/>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4"/>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4"/>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4"/>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4"/>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4"/>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4"/>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4"/>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4"/>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4"/>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4"/>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4"/>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6" name="Google Shape;4746;p84"/>
          <p:cNvGrpSpPr/>
          <p:nvPr/>
        </p:nvGrpSpPr>
        <p:grpSpPr>
          <a:xfrm>
            <a:off x="5584212" y="2734649"/>
            <a:ext cx="985357" cy="585764"/>
            <a:chOff x="5145061" y="2881789"/>
            <a:chExt cx="1107641" cy="658458"/>
          </a:xfrm>
        </p:grpSpPr>
        <p:grpSp>
          <p:nvGrpSpPr>
            <p:cNvPr id="4747" name="Google Shape;4747;p84"/>
            <p:cNvGrpSpPr/>
            <p:nvPr/>
          </p:nvGrpSpPr>
          <p:grpSpPr>
            <a:xfrm>
              <a:off x="5722989" y="3244587"/>
              <a:ext cx="529713" cy="295659"/>
              <a:chOff x="5722989" y="3244587"/>
              <a:chExt cx="529713" cy="295659"/>
            </a:xfrm>
          </p:grpSpPr>
          <p:sp>
            <p:nvSpPr>
              <p:cNvPr id="4748" name="Google Shape;4748;p84"/>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749" name="Google Shape;4749;p84"/>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750" name="Google Shape;4750;p84"/>
            <p:cNvGrpSpPr/>
            <p:nvPr/>
          </p:nvGrpSpPr>
          <p:grpSpPr>
            <a:xfrm>
              <a:off x="5145061" y="3244587"/>
              <a:ext cx="536807" cy="295659"/>
              <a:chOff x="5145061" y="3244587"/>
              <a:chExt cx="536807" cy="295659"/>
            </a:xfrm>
          </p:grpSpPr>
          <p:sp>
            <p:nvSpPr>
              <p:cNvPr id="4751" name="Google Shape;4751;p84"/>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752" name="Google Shape;4752;p84"/>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753" name="Google Shape;4753;p84"/>
            <p:cNvGrpSpPr/>
            <p:nvPr/>
          </p:nvGrpSpPr>
          <p:grpSpPr>
            <a:xfrm>
              <a:off x="5341327" y="2898245"/>
              <a:ext cx="532309" cy="614891"/>
              <a:chOff x="5341327" y="2898245"/>
              <a:chExt cx="532309" cy="614891"/>
            </a:xfrm>
          </p:grpSpPr>
          <p:sp>
            <p:nvSpPr>
              <p:cNvPr id="4754" name="Google Shape;4754;p84"/>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755" name="Google Shape;4755;p84"/>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756" name="Google Shape;4756;p84"/>
            <p:cNvGrpSpPr/>
            <p:nvPr/>
          </p:nvGrpSpPr>
          <p:grpSpPr>
            <a:xfrm>
              <a:off x="5532290" y="2881789"/>
              <a:ext cx="620516" cy="305456"/>
              <a:chOff x="5532290" y="2881789"/>
              <a:chExt cx="620516" cy="305456"/>
            </a:xfrm>
          </p:grpSpPr>
          <p:sp>
            <p:nvSpPr>
              <p:cNvPr id="4757" name="Google Shape;4757;p84"/>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758" name="Google Shape;4758;p84"/>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4759" name="Google Shape;4759;p84"/>
          <p:cNvGrpSpPr/>
          <p:nvPr/>
        </p:nvGrpSpPr>
        <p:grpSpPr>
          <a:xfrm>
            <a:off x="8163135" y="3526707"/>
            <a:ext cx="269068" cy="645491"/>
            <a:chOff x="7026852" y="3311869"/>
            <a:chExt cx="434331" cy="1041954"/>
          </a:xfrm>
        </p:grpSpPr>
        <p:sp>
          <p:nvSpPr>
            <p:cNvPr id="4760" name="Google Shape;4760;p84"/>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4"/>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4"/>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3" name="Google Shape;4763;p84"/>
          <p:cNvGrpSpPr/>
          <p:nvPr/>
        </p:nvGrpSpPr>
        <p:grpSpPr>
          <a:xfrm>
            <a:off x="6179716" y="3565945"/>
            <a:ext cx="293882" cy="293836"/>
            <a:chOff x="4873519" y="3311869"/>
            <a:chExt cx="499374" cy="499296"/>
          </a:xfrm>
        </p:grpSpPr>
        <p:sp>
          <p:nvSpPr>
            <p:cNvPr id="4764" name="Google Shape;4764;p84"/>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4"/>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6" name="Google Shape;4766;p84"/>
          <p:cNvGrpSpPr/>
          <p:nvPr/>
        </p:nvGrpSpPr>
        <p:grpSpPr>
          <a:xfrm>
            <a:off x="6179716" y="3878316"/>
            <a:ext cx="293882" cy="293882"/>
            <a:chOff x="4873519" y="3875839"/>
            <a:chExt cx="499374" cy="499374"/>
          </a:xfrm>
        </p:grpSpPr>
        <p:sp>
          <p:nvSpPr>
            <p:cNvPr id="4767" name="Google Shape;4767;p84"/>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4"/>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9" name="Google Shape;4769;p84"/>
          <p:cNvGrpSpPr/>
          <p:nvPr/>
        </p:nvGrpSpPr>
        <p:grpSpPr>
          <a:xfrm>
            <a:off x="2410244" y="1850269"/>
            <a:ext cx="698104" cy="698208"/>
            <a:chOff x="2565073" y="2075876"/>
            <a:chExt cx="672482" cy="672518"/>
          </a:xfrm>
        </p:grpSpPr>
        <p:sp>
          <p:nvSpPr>
            <p:cNvPr id="4770" name="Google Shape;4770;p84"/>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4"/>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4"/>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4"/>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4"/>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4"/>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6" name="Google Shape;4776;p84"/>
          <p:cNvGrpSpPr/>
          <p:nvPr/>
        </p:nvGrpSpPr>
        <p:grpSpPr>
          <a:xfrm>
            <a:off x="5633655" y="3534869"/>
            <a:ext cx="438354" cy="637329"/>
            <a:chOff x="1697726" y="3244179"/>
            <a:chExt cx="788124" cy="1146069"/>
          </a:xfrm>
        </p:grpSpPr>
        <p:sp>
          <p:nvSpPr>
            <p:cNvPr id="4777" name="Google Shape;4777;p8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79" name="Google Shape;4779;p84"/>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0" name="Google Shape;4780;p84"/>
          <p:cNvGrpSpPr/>
          <p:nvPr/>
        </p:nvGrpSpPr>
        <p:grpSpPr>
          <a:xfrm>
            <a:off x="7634869" y="1863232"/>
            <a:ext cx="799565" cy="670282"/>
            <a:chOff x="7617850" y="2063282"/>
            <a:chExt cx="799565" cy="670282"/>
          </a:xfrm>
        </p:grpSpPr>
        <p:cxnSp>
          <p:nvCxnSpPr>
            <p:cNvPr id="4781" name="Google Shape;4781;p84"/>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782" name="Google Shape;4782;p84"/>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783" name="Google Shape;4783;p84"/>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784" name="Google Shape;4784;p84"/>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785" name="Google Shape;4785;p84"/>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4786" name="Google Shape;4786;p84"/>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4787" name="Google Shape;4787;p84"/>
            <p:cNvGrpSpPr/>
            <p:nvPr/>
          </p:nvGrpSpPr>
          <p:grpSpPr>
            <a:xfrm>
              <a:off x="7734309" y="2063282"/>
              <a:ext cx="570957" cy="620095"/>
              <a:chOff x="7734309" y="2063282"/>
              <a:chExt cx="570957" cy="620095"/>
            </a:xfrm>
          </p:grpSpPr>
          <p:grpSp>
            <p:nvGrpSpPr>
              <p:cNvPr id="4788" name="Google Shape;4788;p84"/>
              <p:cNvGrpSpPr/>
              <p:nvPr/>
            </p:nvGrpSpPr>
            <p:grpSpPr>
              <a:xfrm>
                <a:off x="8031573" y="2063282"/>
                <a:ext cx="273693" cy="620095"/>
                <a:chOff x="8031573" y="2063282"/>
                <a:chExt cx="273693" cy="620095"/>
              </a:xfrm>
            </p:grpSpPr>
            <p:sp>
              <p:nvSpPr>
                <p:cNvPr id="4789" name="Google Shape;4789;p8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3" name="Google Shape;4793;p84"/>
              <p:cNvGrpSpPr/>
              <p:nvPr/>
            </p:nvGrpSpPr>
            <p:grpSpPr>
              <a:xfrm flipH="1">
                <a:off x="7734309" y="2063282"/>
                <a:ext cx="273693" cy="620095"/>
                <a:chOff x="8031573" y="2063282"/>
                <a:chExt cx="273693" cy="620095"/>
              </a:xfrm>
            </p:grpSpPr>
            <p:sp>
              <p:nvSpPr>
                <p:cNvPr id="4794" name="Google Shape;4794;p8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798" name="Google Shape;4798;p84"/>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4"/>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0" name="Google Shape;4800;p84"/>
          <p:cNvGrpSpPr/>
          <p:nvPr/>
        </p:nvGrpSpPr>
        <p:grpSpPr>
          <a:xfrm>
            <a:off x="7821475" y="2716715"/>
            <a:ext cx="602567" cy="601884"/>
            <a:chOff x="1186975" y="238125"/>
            <a:chExt cx="5244275" cy="5238325"/>
          </a:xfrm>
        </p:grpSpPr>
        <p:sp>
          <p:nvSpPr>
            <p:cNvPr id="4801" name="Google Shape;4801;p8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4"/>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4"/>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4"/>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5" name="Google Shape;4805;p84"/>
          <p:cNvGrpSpPr/>
          <p:nvPr/>
        </p:nvGrpSpPr>
        <p:grpSpPr>
          <a:xfrm>
            <a:off x="3264213" y="1856199"/>
            <a:ext cx="651848" cy="687338"/>
            <a:chOff x="3400515" y="2056248"/>
            <a:chExt cx="698134" cy="735987"/>
          </a:xfrm>
        </p:grpSpPr>
        <p:grpSp>
          <p:nvGrpSpPr>
            <p:cNvPr id="4806" name="Google Shape;4806;p84"/>
            <p:cNvGrpSpPr/>
            <p:nvPr/>
          </p:nvGrpSpPr>
          <p:grpSpPr>
            <a:xfrm>
              <a:off x="3400515" y="2283913"/>
              <a:ext cx="312919" cy="219900"/>
              <a:chOff x="3400515" y="2283913"/>
              <a:chExt cx="312919" cy="219900"/>
            </a:xfrm>
          </p:grpSpPr>
          <p:sp>
            <p:nvSpPr>
              <p:cNvPr id="4807" name="Google Shape;4807;p84"/>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808" name="Google Shape;4808;p84"/>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4809" name="Google Shape;4809;p84"/>
            <p:cNvGrpSpPr/>
            <p:nvPr/>
          </p:nvGrpSpPr>
          <p:grpSpPr>
            <a:xfrm>
              <a:off x="3547823" y="2461089"/>
              <a:ext cx="219900" cy="331146"/>
              <a:chOff x="3547823" y="2461089"/>
              <a:chExt cx="219900" cy="331146"/>
            </a:xfrm>
          </p:grpSpPr>
          <p:sp>
            <p:nvSpPr>
              <p:cNvPr id="4810" name="Google Shape;4810;p84"/>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811" name="Google Shape;4811;p84"/>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4812" name="Google Shape;4812;p84"/>
            <p:cNvGrpSpPr/>
            <p:nvPr/>
          </p:nvGrpSpPr>
          <p:grpSpPr>
            <a:xfrm>
              <a:off x="3734138" y="2461089"/>
              <a:ext cx="219900" cy="331146"/>
              <a:chOff x="3734138" y="2461089"/>
              <a:chExt cx="219900" cy="331146"/>
            </a:xfrm>
          </p:grpSpPr>
          <p:sp>
            <p:nvSpPr>
              <p:cNvPr id="4813" name="Google Shape;4813;p84"/>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814" name="Google Shape;4814;p84"/>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4815" name="Google Shape;4815;p84"/>
            <p:cNvGrpSpPr/>
            <p:nvPr/>
          </p:nvGrpSpPr>
          <p:grpSpPr>
            <a:xfrm>
              <a:off x="3787560" y="2281742"/>
              <a:ext cx="311089" cy="219900"/>
              <a:chOff x="3787560" y="2281742"/>
              <a:chExt cx="311089" cy="219900"/>
            </a:xfrm>
          </p:grpSpPr>
          <p:sp>
            <p:nvSpPr>
              <p:cNvPr id="4816" name="Google Shape;4816;p84"/>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817" name="Google Shape;4817;p84"/>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4818" name="Google Shape;4818;p84"/>
            <p:cNvGrpSpPr/>
            <p:nvPr/>
          </p:nvGrpSpPr>
          <p:grpSpPr>
            <a:xfrm>
              <a:off x="3637290" y="2056248"/>
              <a:ext cx="219900" cy="330736"/>
              <a:chOff x="3637290" y="2056248"/>
              <a:chExt cx="219900" cy="330736"/>
            </a:xfrm>
          </p:grpSpPr>
          <p:sp>
            <p:nvSpPr>
              <p:cNvPr id="4819" name="Google Shape;4819;p84"/>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4820" name="Google Shape;4820;p84"/>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4821" name="Google Shape;4821;p84"/>
          <p:cNvGrpSpPr/>
          <p:nvPr/>
        </p:nvGrpSpPr>
        <p:grpSpPr>
          <a:xfrm>
            <a:off x="2555919" y="2726205"/>
            <a:ext cx="1268144" cy="592394"/>
            <a:chOff x="238125" y="1188750"/>
            <a:chExt cx="7140450" cy="3335550"/>
          </a:xfrm>
        </p:grpSpPr>
        <p:sp>
          <p:nvSpPr>
            <p:cNvPr id="4822" name="Google Shape;4822;p8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7" name="Google Shape;4827;p84"/>
          <p:cNvGrpSpPr/>
          <p:nvPr/>
        </p:nvGrpSpPr>
        <p:grpSpPr>
          <a:xfrm>
            <a:off x="6663819" y="2728360"/>
            <a:ext cx="1053944" cy="590147"/>
            <a:chOff x="238125" y="1335475"/>
            <a:chExt cx="5418735" cy="3034175"/>
          </a:xfrm>
        </p:grpSpPr>
        <p:sp>
          <p:nvSpPr>
            <p:cNvPr id="4828" name="Google Shape;4828;p8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1" name="Google Shape;4831;p84"/>
          <p:cNvGrpSpPr/>
          <p:nvPr/>
        </p:nvGrpSpPr>
        <p:grpSpPr>
          <a:xfrm>
            <a:off x="4094628" y="3533259"/>
            <a:ext cx="1268207" cy="638939"/>
            <a:chOff x="3967651" y="3645904"/>
            <a:chExt cx="1479304" cy="745292"/>
          </a:xfrm>
        </p:grpSpPr>
        <p:grpSp>
          <p:nvGrpSpPr>
            <p:cNvPr id="4832" name="Google Shape;4832;p84"/>
            <p:cNvGrpSpPr/>
            <p:nvPr/>
          </p:nvGrpSpPr>
          <p:grpSpPr>
            <a:xfrm>
              <a:off x="3967651" y="4009026"/>
              <a:ext cx="1479304" cy="382170"/>
              <a:chOff x="3967651" y="4009026"/>
              <a:chExt cx="1479304" cy="382170"/>
            </a:xfrm>
          </p:grpSpPr>
          <p:grpSp>
            <p:nvGrpSpPr>
              <p:cNvPr id="4833" name="Google Shape;4833;p84"/>
              <p:cNvGrpSpPr/>
              <p:nvPr/>
            </p:nvGrpSpPr>
            <p:grpSpPr>
              <a:xfrm>
                <a:off x="4892216" y="4195630"/>
                <a:ext cx="554739" cy="195566"/>
                <a:chOff x="3604375" y="4892160"/>
                <a:chExt cx="1651500" cy="582215"/>
              </a:xfrm>
            </p:grpSpPr>
            <p:sp>
              <p:nvSpPr>
                <p:cNvPr id="4834" name="Google Shape;4834;p84"/>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4"/>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6" name="Google Shape;4836;p84"/>
              <p:cNvGrpSpPr/>
              <p:nvPr/>
            </p:nvGrpSpPr>
            <p:grpSpPr>
              <a:xfrm>
                <a:off x="3967651" y="4146303"/>
                <a:ext cx="579402" cy="244893"/>
                <a:chOff x="851875" y="4745310"/>
                <a:chExt cx="1724925" cy="729065"/>
              </a:xfrm>
            </p:grpSpPr>
            <p:sp>
              <p:nvSpPr>
                <p:cNvPr id="4837" name="Google Shape;4837;p84"/>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4"/>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9" name="Google Shape;4839;p84"/>
              <p:cNvGrpSpPr/>
              <p:nvPr/>
            </p:nvGrpSpPr>
            <p:grpSpPr>
              <a:xfrm>
                <a:off x="4460753" y="4009026"/>
                <a:ext cx="493110" cy="382170"/>
                <a:chOff x="2319875" y="4336625"/>
                <a:chExt cx="1468025" cy="1137750"/>
              </a:xfrm>
            </p:grpSpPr>
            <p:sp>
              <p:nvSpPr>
                <p:cNvPr id="4840" name="Google Shape;4840;p84"/>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4"/>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42" name="Google Shape;4842;p84"/>
            <p:cNvGrpSpPr/>
            <p:nvPr/>
          </p:nvGrpSpPr>
          <p:grpSpPr>
            <a:xfrm>
              <a:off x="4479443" y="3645904"/>
              <a:ext cx="455965" cy="388789"/>
              <a:chOff x="2957425" y="238100"/>
              <a:chExt cx="1910200" cy="1628775"/>
            </a:xfrm>
          </p:grpSpPr>
          <p:sp>
            <p:nvSpPr>
              <p:cNvPr id="4843" name="Google Shape;4843;p84"/>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4"/>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4"/>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4"/>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4"/>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4"/>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4"/>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4"/>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4"/>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4"/>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53" name="Google Shape;4853;p84"/>
          <p:cNvGrpSpPr/>
          <p:nvPr/>
        </p:nvGrpSpPr>
        <p:grpSpPr>
          <a:xfrm>
            <a:off x="2480742" y="3534460"/>
            <a:ext cx="1243128" cy="637739"/>
            <a:chOff x="2496310" y="3693351"/>
            <a:chExt cx="1342906" cy="688926"/>
          </a:xfrm>
        </p:grpSpPr>
        <p:grpSp>
          <p:nvGrpSpPr>
            <p:cNvPr id="4854" name="Google Shape;4854;p84"/>
            <p:cNvGrpSpPr/>
            <p:nvPr/>
          </p:nvGrpSpPr>
          <p:grpSpPr>
            <a:xfrm>
              <a:off x="2496310" y="3693351"/>
              <a:ext cx="1342906" cy="688875"/>
              <a:chOff x="2496310" y="3693351"/>
              <a:chExt cx="1342906" cy="688875"/>
            </a:xfrm>
          </p:grpSpPr>
          <p:sp>
            <p:nvSpPr>
              <p:cNvPr id="4855" name="Google Shape;4855;p84"/>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4"/>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4"/>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4"/>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4"/>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4"/>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861" name="Google Shape;4861;p84"/>
              <p:cNvCxnSpPr>
                <a:stCxn id="4859"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4862" name="Google Shape;4862;p84"/>
              <p:cNvCxnSpPr>
                <a:stCxn id="4856"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4863" name="Google Shape;4863;p84"/>
              <p:cNvCxnSpPr>
                <a:stCxn id="4857"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864" name="Google Shape;4864;p84"/>
              <p:cNvCxnSpPr>
                <a:stCxn id="4860"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865" name="Google Shape;4865;p84"/>
              <p:cNvCxnSpPr>
                <a:stCxn id="4858"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4866" name="Google Shape;4866;p84"/>
            <p:cNvGrpSpPr/>
            <p:nvPr/>
          </p:nvGrpSpPr>
          <p:grpSpPr>
            <a:xfrm>
              <a:off x="2675275" y="3930557"/>
              <a:ext cx="1003306" cy="451719"/>
              <a:chOff x="2675275" y="4174282"/>
              <a:chExt cx="1003306" cy="451719"/>
            </a:xfrm>
          </p:grpSpPr>
          <p:sp>
            <p:nvSpPr>
              <p:cNvPr id="4867" name="Google Shape;4867;p84"/>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4"/>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4"/>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70" name="Google Shape;4870;p84"/>
          <p:cNvGrpSpPr/>
          <p:nvPr/>
        </p:nvGrpSpPr>
        <p:grpSpPr>
          <a:xfrm>
            <a:off x="1654412" y="971306"/>
            <a:ext cx="574511" cy="874709"/>
            <a:chOff x="1715404" y="1112080"/>
            <a:chExt cx="642270" cy="977984"/>
          </a:xfrm>
        </p:grpSpPr>
        <p:grpSp>
          <p:nvGrpSpPr>
            <p:cNvPr id="4871" name="Google Shape;4871;p84"/>
            <p:cNvGrpSpPr/>
            <p:nvPr/>
          </p:nvGrpSpPr>
          <p:grpSpPr>
            <a:xfrm>
              <a:off x="1715404" y="1112080"/>
              <a:ext cx="642270" cy="977984"/>
              <a:chOff x="1715404" y="1112080"/>
              <a:chExt cx="642270" cy="977984"/>
            </a:xfrm>
          </p:grpSpPr>
          <p:sp>
            <p:nvSpPr>
              <p:cNvPr id="4872" name="Google Shape;4872;p84"/>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4"/>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4" name="Google Shape;4874;p84"/>
            <p:cNvGrpSpPr/>
            <p:nvPr/>
          </p:nvGrpSpPr>
          <p:grpSpPr>
            <a:xfrm>
              <a:off x="1768927" y="1165603"/>
              <a:ext cx="535225" cy="851367"/>
              <a:chOff x="1768927" y="1165603"/>
              <a:chExt cx="535225" cy="851367"/>
            </a:xfrm>
          </p:grpSpPr>
          <p:sp>
            <p:nvSpPr>
              <p:cNvPr id="4875" name="Google Shape;4875;p84"/>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4"/>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7" name="Google Shape;4877;p84"/>
            <p:cNvGrpSpPr/>
            <p:nvPr/>
          </p:nvGrpSpPr>
          <p:grpSpPr>
            <a:xfrm>
              <a:off x="1822449" y="1219125"/>
              <a:ext cx="428180" cy="718859"/>
              <a:chOff x="1822449" y="1219125"/>
              <a:chExt cx="428180" cy="718859"/>
            </a:xfrm>
          </p:grpSpPr>
          <p:sp>
            <p:nvSpPr>
              <p:cNvPr id="4878" name="Google Shape;4878;p84"/>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4"/>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 name="Google Shape;4880;p84"/>
            <p:cNvGrpSpPr/>
            <p:nvPr/>
          </p:nvGrpSpPr>
          <p:grpSpPr>
            <a:xfrm>
              <a:off x="1875972" y="1272648"/>
              <a:ext cx="321135" cy="586939"/>
              <a:chOff x="1875972" y="1272648"/>
              <a:chExt cx="321135" cy="586939"/>
            </a:xfrm>
          </p:grpSpPr>
          <p:sp>
            <p:nvSpPr>
              <p:cNvPr id="4881" name="Google Shape;4881;p84"/>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4"/>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83" name="Google Shape;4883;p84"/>
          <p:cNvGrpSpPr/>
          <p:nvPr/>
        </p:nvGrpSpPr>
        <p:grpSpPr>
          <a:xfrm>
            <a:off x="7761573" y="3528028"/>
            <a:ext cx="293855" cy="644170"/>
            <a:chOff x="241025" y="3151575"/>
            <a:chExt cx="293855" cy="644170"/>
          </a:xfrm>
        </p:grpSpPr>
        <p:sp>
          <p:nvSpPr>
            <p:cNvPr id="4884" name="Google Shape;4884;p84"/>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4"/>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6" name="Google Shape;4886;p84"/>
          <p:cNvGrpSpPr/>
          <p:nvPr/>
        </p:nvGrpSpPr>
        <p:grpSpPr>
          <a:xfrm>
            <a:off x="709557" y="2728028"/>
            <a:ext cx="1779649" cy="591620"/>
            <a:chOff x="246070" y="1983375"/>
            <a:chExt cx="1855347" cy="616849"/>
          </a:xfrm>
        </p:grpSpPr>
        <p:sp>
          <p:nvSpPr>
            <p:cNvPr id="4887" name="Google Shape;4887;p84"/>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4"/>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4"/>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4"/>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4"/>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4"/>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4"/>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4"/>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4"/>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 name="Google Shape;4896;p84"/>
          <p:cNvGrpSpPr/>
          <p:nvPr/>
        </p:nvGrpSpPr>
        <p:grpSpPr>
          <a:xfrm>
            <a:off x="2320424" y="971306"/>
            <a:ext cx="711055" cy="745993"/>
            <a:chOff x="2496269" y="1171698"/>
            <a:chExt cx="761953" cy="799392"/>
          </a:xfrm>
        </p:grpSpPr>
        <p:grpSp>
          <p:nvGrpSpPr>
            <p:cNvPr id="4897" name="Google Shape;4897;p84"/>
            <p:cNvGrpSpPr/>
            <p:nvPr/>
          </p:nvGrpSpPr>
          <p:grpSpPr>
            <a:xfrm>
              <a:off x="2496269" y="1171698"/>
              <a:ext cx="761953" cy="723022"/>
              <a:chOff x="2496269" y="1171698"/>
              <a:chExt cx="761953" cy="723022"/>
            </a:xfrm>
          </p:grpSpPr>
          <p:sp>
            <p:nvSpPr>
              <p:cNvPr id="4898" name="Google Shape;4898;p84"/>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4"/>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0" name="Google Shape;4900;p84"/>
              <p:cNvGrpSpPr/>
              <p:nvPr/>
            </p:nvGrpSpPr>
            <p:grpSpPr>
              <a:xfrm>
                <a:off x="2496269" y="1171698"/>
                <a:ext cx="761953" cy="723022"/>
                <a:chOff x="2496269" y="1120652"/>
                <a:chExt cx="761953" cy="723022"/>
              </a:xfrm>
            </p:grpSpPr>
            <p:grpSp>
              <p:nvGrpSpPr>
                <p:cNvPr id="4901" name="Google Shape;4901;p84"/>
                <p:cNvGrpSpPr/>
                <p:nvPr/>
              </p:nvGrpSpPr>
              <p:grpSpPr>
                <a:xfrm>
                  <a:off x="2496269" y="1120652"/>
                  <a:ext cx="761953" cy="723022"/>
                  <a:chOff x="2496269" y="1120652"/>
                  <a:chExt cx="761953" cy="723022"/>
                </a:xfrm>
              </p:grpSpPr>
              <p:grpSp>
                <p:nvGrpSpPr>
                  <p:cNvPr id="4902" name="Google Shape;4902;p84"/>
                  <p:cNvGrpSpPr/>
                  <p:nvPr/>
                </p:nvGrpSpPr>
                <p:grpSpPr>
                  <a:xfrm>
                    <a:off x="2496269" y="1304589"/>
                    <a:ext cx="407089" cy="305057"/>
                    <a:chOff x="2496269" y="1304589"/>
                    <a:chExt cx="407089" cy="305057"/>
                  </a:xfrm>
                </p:grpSpPr>
                <p:sp>
                  <p:nvSpPr>
                    <p:cNvPr id="4903" name="Google Shape;4903;p84"/>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4"/>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5" name="Google Shape;4905;p84"/>
                  <p:cNvGrpSpPr/>
                  <p:nvPr/>
                </p:nvGrpSpPr>
                <p:grpSpPr>
                  <a:xfrm>
                    <a:off x="2586468" y="1493376"/>
                    <a:ext cx="358850" cy="349656"/>
                    <a:chOff x="2586468" y="1493376"/>
                    <a:chExt cx="358850" cy="349656"/>
                  </a:xfrm>
                </p:grpSpPr>
                <p:sp>
                  <p:nvSpPr>
                    <p:cNvPr id="4906" name="Google Shape;4906;p84"/>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4"/>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8" name="Google Shape;4908;p84"/>
                  <p:cNvGrpSpPr/>
                  <p:nvPr/>
                </p:nvGrpSpPr>
                <p:grpSpPr>
                  <a:xfrm>
                    <a:off x="2807939" y="1494024"/>
                    <a:ext cx="358857" cy="349650"/>
                    <a:chOff x="2807939" y="1494024"/>
                    <a:chExt cx="358857" cy="349650"/>
                  </a:xfrm>
                </p:grpSpPr>
                <p:sp>
                  <p:nvSpPr>
                    <p:cNvPr id="4909" name="Google Shape;4909;p84"/>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4"/>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 name="Google Shape;4911;p84"/>
                  <p:cNvGrpSpPr/>
                  <p:nvPr/>
                </p:nvGrpSpPr>
                <p:grpSpPr>
                  <a:xfrm>
                    <a:off x="2851133" y="1305635"/>
                    <a:ext cx="407089" cy="305057"/>
                    <a:chOff x="2851133" y="1305635"/>
                    <a:chExt cx="407089" cy="305057"/>
                  </a:xfrm>
                </p:grpSpPr>
                <p:sp>
                  <p:nvSpPr>
                    <p:cNvPr id="4912" name="Google Shape;4912;p84"/>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4"/>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4" name="Google Shape;4914;p84"/>
                  <p:cNvGrpSpPr/>
                  <p:nvPr/>
                </p:nvGrpSpPr>
                <p:grpSpPr>
                  <a:xfrm>
                    <a:off x="2727495" y="1120652"/>
                    <a:ext cx="300271" cy="396358"/>
                    <a:chOff x="2727495" y="1120652"/>
                    <a:chExt cx="300271" cy="396358"/>
                  </a:xfrm>
                </p:grpSpPr>
                <p:sp>
                  <p:nvSpPr>
                    <p:cNvPr id="4915" name="Google Shape;4915;p84"/>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4"/>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7" name="Google Shape;4917;p84"/>
                <p:cNvGrpSpPr/>
                <p:nvPr/>
              </p:nvGrpSpPr>
              <p:grpSpPr>
                <a:xfrm>
                  <a:off x="2722305" y="1350460"/>
                  <a:ext cx="308357" cy="308344"/>
                  <a:chOff x="2722305" y="1350460"/>
                  <a:chExt cx="308357" cy="308344"/>
                </a:xfrm>
              </p:grpSpPr>
              <p:sp>
                <p:nvSpPr>
                  <p:cNvPr id="4918" name="Google Shape;4918;p84"/>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9" name="Google Shape;4919;p84"/>
                  <p:cNvGrpSpPr/>
                  <p:nvPr/>
                </p:nvGrpSpPr>
                <p:grpSpPr>
                  <a:xfrm>
                    <a:off x="2725064" y="1364529"/>
                    <a:ext cx="297954" cy="280182"/>
                    <a:chOff x="2725064" y="1364529"/>
                    <a:chExt cx="297954" cy="280182"/>
                  </a:xfrm>
                </p:grpSpPr>
                <p:sp>
                  <p:nvSpPr>
                    <p:cNvPr id="4920" name="Google Shape;4920;p84"/>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4"/>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4"/>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4"/>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4"/>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925" name="Google Shape;4925;p84"/>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4"/>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4"/>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4"/>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4"/>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 name="Google Shape;4930;p84"/>
          <p:cNvGrpSpPr/>
          <p:nvPr/>
        </p:nvGrpSpPr>
        <p:grpSpPr>
          <a:xfrm>
            <a:off x="3909124" y="2727412"/>
            <a:ext cx="1569144" cy="591015"/>
            <a:chOff x="3820100" y="3023049"/>
            <a:chExt cx="1303926" cy="491162"/>
          </a:xfrm>
        </p:grpSpPr>
        <p:grpSp>
          <p:nvGrpSpPr>
            <p:cNvPr id="4931" name="Google Shape;4931;p84"/>
            <p:cNvGrpSpPr/>
            <p:nvPr/>
          </p:nvGrpSpPr>
          <p:grpSpPr>
            <a:xfrm>
              <a:off x="3820100" y="3023072"/>
              <a:ext cx="1303926" cy="491139"/>
              <a:chOff x="3820100" y="3023072"/>
              <a:chExt cx="1303926" cy="491139"/>
            </a:xfrm>
          </p:grpSpPr>
          <p:sp>
            <p:nvSpPr>
              <p:cNvPr id="4932" name="Google Shape;4932;p84"/>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4"/>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4" name="Google Shape;4934;p84"/>
            <p:cNvGrpSpPr/>
            <p:nvPr/>
          </p:nvGrpSpPr>
          <p:grpSpPr>
            <a:xfrm>
              <a:off x="4132439" y="3023645"/>
              <a:ext cx="393633" cy="177096"/>
              <a:chOff x="4132439" y="3023645"/>
              <a:chExt cx="393633" cy="177096"/>
            </a:xfrm>
          </p:grpSpPr>
          <p:sp>
            <p:nvSpPr>
              <p:cNvPr id="4935" name="Google Shape;4935;p84"/>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4"/>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 name="Google Shape;4937;p84"/>
            <p:cNvGrpSpPr/>
            <p:nvPr/>
          </p:nvGrpSpPr>
          <p:grpSpPr>
            <a:xfrm>
              <a:off x="3921811" y="3023049"/>
              <a:ext cx="1002397" cy="388943"/>
              <a:chOff x="3921811" y="3023049"/>
              <a:chExt cx="1002397" cy="388943"/>
            </a:xfrm>
          </p:grpSpPr>
          <p:sp>
            <p:nvSpPr>
              <p:cNvPr id="4938" name="Google Shape;4938;p84"/>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4"/>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0" name="Google Shape;4940;p84"/>
            <p:cNvGrpSpPr/>
            <p:nvPr/>
          </p:nvGrpSpPr>
          <p:grpSpPr>
            <a:xfrm>
              <a:off x="4023645" y="3023049"/>
              <a:ext cx="683032" cy="286722"/>
              <a:chOff x="4023645" y="3023049"/>
              <a:chExt cx="683032" cy="286722"/>
            </a:xfrm>
          </p:grpSpPr>
          <p:sp>
            <p:nvSpPr>
              <p:cNvPr id="4941" name="Google Shape;4941;p84"/>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4"/>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43" name="Google Shape;4943;p84"/>
          <p:cNvGrpSpPr/>
          <p:nvPr/>
        </p:nvGrpSpPr>
        <p:grpSpPr>
          <a:xfrm>
            <a:off x="1541246" y="1854257"/>
            <a:ext cx="713522" cy="688025"/>
            <a:chOff x="1706078" y="2092648"/>
            <a:chExt cx="660913" cy="637296"/>
          </a:xfrm>
        </p:grpSpPr>
        <p:sp>
          <p:nvSpPr>
            <p:cNvPr id="4944" name="Google Shape;4944;p84"/>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5" name="Google Shape;4945;p84"/>
            <p:cNvGrpSpPr/>
            <p:nvPr/>
          </p:nvGrpSpPr>
          <p:grpSpPr>
            <a:xfrm>
              <a:off x="1706078" y="2092648"/>
              <a:ext cx="660913" cy="575241"/>
              <a:chOff x="1706078" y="2092648"/>
              <a:chExt cx="660913" cy="575241"/>
            </a:xfrm>
          </p:grpSpPr>
          <p:sp>
            <p:nvSpPr>
              <p:cNvPr id="4946" name="Google Shape;4946;p84"/>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4"/>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4"/>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49" name="Google Shape;4949;p84"/>
          <p:cNvGrpSpPr/>
          <p:nvPr/>
        </p:nvGrpSpPr>
        <p:grpSpPr>
          <a:xfrm>
            <a:off x="6303104" y="971806"/>
            <a:ext cx="1317459" cy="684168"/>
            <a:chOff x="238125" y="999450"/>
            <a:chExt cx="7140700" cy="3708225"/>
          </a:xfrm>
        </p:grpSpPr>
        <p:sp>
          <p:nvSpPr>
            <p:cNvPr id="4950" name="Google Shape;4950;p8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4"/>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4962"/>
        <p:cNvGrpSpPr/>
        <p:nvPr/>
      </p:nvGrpSpPr>
      <p:grpSpPr>
        <a:xfrm>
          <a:off x="0" y="0"/>
          <a:ext cx="0" cy="0"/>
          <a:chOff x="0" y="0"/>
          <a:chExt cx="0" cy="0"/>
        </a:xfrm>
      </p:grpSpPr>
      <p:grpSp>
        <p:nvGrpSpPr>
          <p:cNvPr id="4963" name="Google Shape;4963;p85"/>
          <p:cNvGrpSpPr/>
          <p:nvPr/>
        </p:nvGrpSpPr>
        <p:grpSpPr>
          <a:xfrm>
            <a:off x="717025" y="967615"/>
            <a:ext cx="1636117" cy="1526144"/>
            <a:chOff x="729238" y="1179665"/>
            <a:chExt cx="1636117" cy="1526144"/>
          </a:xfrm>
        </p:grpSpPr>
        <p:grpSp>
          <p:nvGrpSpPr>
            <p:cNvPr id="4964" name="Google Shape;4964;p85"/>
            <p:cNvGrpSpPr/>
            <p:nvPr/>
          </p:nvGrpSpPr>
          <p:grpSpPr>
            <a:xfrm>
              <a:off x="729238" y="1179665"/>
              <a:ext cx="80700" cy="1526144"/>
              <a:chOff x="729238" y="1179665"/>
              <a:chExt cx="80700" cy="1526144"/>
            </a:xfrm>
          </p:grpSpPr>
          <p:sp>
            <p:nvSpPr>
              <p:cNvPr id="4965" name="Google Shape;4965;p85"/>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5"/>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5"/>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5"/>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5" name="Google Shape;4975;p85"/>
            <p:cNvGrpSpPr/>
            <p:nvPr/>
          </p:nvGrpSpPr>
          <p:grpSpPr>
            <a:xfrm>
              <a:off x="903098" y="1179665"/>
              <a:ext cx="80700" cy="1526144"/>
              <a:chOff x="903098" y="1179665"/>
              <a:chExt cx="80700" cy="1526144"/>
            </a:xfrm>
          </p:grpSpPr>
          <p:sp>
            <p:nvSpPr>
              <p:cNvPr id="4976" name="Google Shape;4976;p85"/>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5"/>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5"/>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5"/>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5"/>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5"/>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6" name="Google Shape;4986;p85"/>
            <p:cNvGrpSpPr/>
            <p:nvPr/>
          </p:nvGrpSpPr>
          <p:grpSpPr>
            <a:xfrm>
              <a:off x="1076958" y="1179665"/>
              <a:ext cx="80700" cy="1526144"/>
              <a:chOff x="1076958" y="1179665"/>
              <a:chExt cx="80700" cy="1526144"/>
            </a:xfrm>
          </p:grpSpPr>
          <p:sp>
            <p:nvSpPr>
              <p:cNvPr id="4987" name="Google Shape;4987;p85"/>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5"/>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5"/>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5"/>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5"/>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5"/>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5"/>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7" name="Google Shape;4997;p85"/>
            <p:cNvGrpSpPr/>
            <p:nvPr/>
          </p:nvGrpSpPr>
          <p:grpSpPr>
            <a:xfrm>
              <a:off x="1247707" y="1179665"/>
              <a:ext cx="80700" cy="1526144"/>
              <a:chOff x="1247707" y="1179665"/>
              <a:chExt cx="80700" cy="1526144"/>
            </a:xfrm>
          </p:grpSpPr>
          <p:sp>
            <p:nvSpPr>
              <p:cNvPr id="4998" name="Google Shape;4998;p85"/>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5"/>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5"/>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8" name="Google Shape;5008;p85"/>
            <p:cNvGrpSpPr/>
            <p:nvPr/>
          </p:nvGrpSpPr>
          <p:grpSpPr>
            <a:xfrm>
              <a:off x="1421567" y="1179665"/>
              <a:ext cx="80700" cy="1526144"/>
              <a:chOff x="1421567" y="1179665"/>
              <a:chExt cx="80700" cy="1526144"/>
            </a:xfrm>
          </p:grpSpPr>
          <p:sp>
            <p:nvSpPr>
              <p:cNvPr id="5009" name="Google Shape;5009;p85"/>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5"/>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5"/>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5"/>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5"/>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5"/>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5"/>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5"/>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9" name="Google Shape;5019;p85"/>
            <p:cNvGrpSpPr/>
            <p:nvPr/>
          </p:nvGrpSpPr>
          <p:grpSpPr>
            <a:xfrm>
              <a:off x="1592327" y="1179665"/>
              <a:ext cx="80700" cy="1526144"/>
              <a:chOff x="1592327" y="1179665"/>
              <a:chExt cx="80700" cy="1526144"/>
            </a:xfrm>
          </p:grpSpPr>
          <p:sp>
            <p:nvSpPr>
              <p:cNvPr id="5020" name="Google Shape;5020;p85"/>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5"/>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5"/>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5"/>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5"/>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5"/>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 name="Google Shape;5030;p85"/>
            <p:cNvGrpSpPr/>
            <p:nvPr/>
          </p:nvGrpSpPr>
          <p:grpSpPr>
            <a:xfrm>
              <a:off x="1766187" y="1179665"/>
              <a:ext cx="80700" cy="1526144"/>
              <a:chOff x="1766187" y="1179665"/>
              <a:chExt cx="80700" cy="1526144"/>
            </a:xfrm>
          </p:grpSpPr>
          <p:sp>
            <p:nvSpPr>
              <p:cNvPr id="5031" name="Google Shape;5031;p85"/>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5"/>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5"/>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5"/>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5"/>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5"/>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5"/>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5"/>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5"/>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1" name="Google Shape;5041;p85"/>
            <p:cNvGrpSpPr/>
            <p:nvPr/>
          </p:nvGrpSpPr>
          <p:grpSpPr>
            <a:xfrm>
              <a:off x="1936935" y="1179665"/>
              <a:ext cx="80700" cy="1526144"/>
              <a:chOff x="1936935" y="1179665"/>
              <a:chExt cx="80700" cy="1526144"/>
            </a:xfrm>
          </p:grpSpPr>
          <p:sp>
            <p:nvSpPr>
              <p:cNvPr id="5042" name="Google Shape;5042;p85"/>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5"/>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5"/>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5"/>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5"/>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2" name="Google Shape;5052;p85"/>
            <p:cNvGrpSpPr/>
            <p:nvPr/>
          </p:nvGrpSpPr>
          <p:grpSpPr>
            <a:xfrm>
              <a:off x="2110795" y="1179665"/>
              <a:ext cx="80700" cy="1526144"/>
              <a:chOff x="2110795" y="1179665"/>
              <a:chExt cx="80700" cy="1526144"/>
            </a:xfrm>
          </p:grpSpPr>
          <p:sp>
            <p:nvSpPr>
              <p:cNvPr id="5053" name="Google Shape;5053;p85"/>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5"/>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5"/>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5"/>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3" name="Google Shape;5063;p85"/>
            <p:cNvGrpSpPr/>
            <p:nvPr/>
          </p:nvGrpSpPr>
          <p:grpSpPr>
            <a:xfrm>
              <a:off x="2284655" y="1179665"/>
              <a:ext cx="80700" cy="1526144"/>
              <a:chOff x="2284655" y="1179665"/>
              <a:chExt cx="80700" cy="1526144"/>
            </a:xfrm>
          </p:grpSpPr>
          <p:sp>
            <p:nvSpPr>
              <p:cNvPr id="5064" name="Google Shape;5064;p85"/>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5"/>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5"/>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5"/>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5"/>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5"/>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74" name="Google Shape;5074;p85"/>
          <p:cNvGrpSpPr/>
          <p:nvPr/>
        </p:nvGrpSpPr>
        <p:grpSpPr>
          <a:xfrm>
            <a:off x="2611692" y="986753"/>
            <a:ext cx="1364248" cy="1102133"/>
            <a:chOff x="2623904" y="1198803"/>
            <a:chExt cx="1364248" cy="1102133"/>
          </a:xfrm>
        </p:grpSpPr>
        <p:grpSp>
          <p:nvGrpSpPr>
            <p:cNvPr id="5075" name="Google Shape;5075;p85"/>
            <p:cNvGrpSpPr/>
            <p:nvPr/>
          </p:nvGrpSpPr>
          <p:grpSpPr>
            <a:xfrm>
              <a:off x="2623907" y="1198803"/>
              <a:ext cx="1364245" cy="273000"/>
              <a:chOff x="2623907" y="1198803"/>
              <a:chExt cx="1364245" cy="273000"/>
            </a:xfrm>
          </p:grpSpPr>
          <p:sp>
            <p:nvSpPr>
              <p:cNvPr id="5076" name="Google Shape;5076;p8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5"/>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1" name="Google Shape;5081;p85"/>
            <p:cNvGrpSpPr/>
            <p:nvPr/>
          </p:nvGrpSpPr>
          <p:grpSpPr>
            <a:xfrm>
              <a:off x="2623904" y="1476964"/>
              <a:ext cx="1364245" cy="273000"/>
              <a:chOff x="2623904" y="1476964"/>
              <a:chExt cx="1364245" cy="273000"/>
            </a:xfrm>
          </p:grpSpPr>
          <p:sp>
            <p:nvSpPr>
              <p:cNvPr id="5082" name="Google Shape;5082;p8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5"/>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5"/>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5"/>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7" name="Google Shape;5087;p85"/>
            <p:cNvGrpSpPr/>
            <p:nvPr/>
          </p:nvGrpSpPr>
          <p:grpSpPr>
            <a:xfrm>
              <a:off x="2623907" y="1749775"/>
              <a:ext cx="1364245" cy="273000"/>
              <a:chOff x="2623907" y="1749775"/>
              <a:chExt cx="1364245" cy="273000"/>
            </a:xfrm>
          </p:grpSpPr>
          <p:sp>
            <p:nvSpPr>
              <p:cNvPr id="5088" name="Google Shape;5088;p8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5"/>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5"/>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3" name="Google Shape;5093;p85"/>
            <p:cNvGrpSpPr/>
            <p:nvPr/>
          </p:nvGrpSpPr>
          <p:grpSpPr>
            <a:xfrm>
              <a:off x="2623904" y="2027936"/>
              <a:ext cx="1364245" cy="273000"/>
              <a:chOff x="2623904" y="2027936"/>
              <a:chExt cx="1364245" cy="273000"/>
            </a:xfrm>
          </p:grpSpPr>
          <p:sp>
            <p:nvSpPr>
              <p:cNvPr id="5094" name="Google Shape;5094;p8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99" name="Google Shape;5099;p85"/>
          <p:cNvGrpSpPr/>
          <p:nvPr/>
        </p:nvGrpSpPr>
        <p:grpSpPr>
          <a:xfrm>
            <a:off x="2601153" y="2445826"/>
            <a:ext cx="1387541" cy="159124"/>
            <a:chOff x="3200660" y="2180272"/>
            <a:chExt cx="2563824" cy="378237"/>
          </a:xfrm>
        </p:grpSpPr>
        <p:sp>
          <p:nvSpPr>
            <p:cNvPr id="5100" name="Google Shape;5100;p8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8" name="Google Shape;5118;p85"/>
          <p:cNvGrpSpPr/>
          <p:nvPr/>
        </p:nvGrpSpPr>
        <p:grpSpPr>
          <a:xfrm>
            <a:off x="2597677" y="2723590"/>
            <a:ext cx="1390502" cy="159625"/>
            <a:chOff x="3530150" y="2790075"/>
            <a:chExt cx="1962600" cy="225300"/>
          </a:xfrm>
        </p:grpSpPr>
        <p:sp>
          <p:nvSpPr>
            <p:cNvPr id="5119" name="Google Shape;5119;p85"/>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5"/>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1" name="Google Shape;5121;p85"/>
          <p:cNvGrpSpPr/>
          <p:nvPr/>
        </p:nvGrpSpPr>
        <p:grpSpPr>
          <a:xfrm>
            <a:off x="2597735" y="3001855"/>
            <a:ext cx="1411629" cy="154175"/>
            <a:chOff x="3558802" y="4011244"/>
            <a:chExt cx="1866000" cy="111600"/>
          </a:xfrm>
        </p:grpSpPr>
        <p:sp>
          <p:nvSpPr>
            <p:cNvPr id="5122" name="Google Shape;5122;p85"/>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5"/>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4" name="Google Shape;5124;p85"/>
          <p:cNvGrpSpPr/>
          <p:nvPr/>
        </p:nvGrpSpPr>
        <p:grpSpPr>
          <a:xfrm>
            <a:off x="2598023" y="2207425"/>
            <a:ext cx="1383503" cy="119761"/>
            <a:chOff x="3465975" y="2270258"/>
            <a:chExt cx="1986364" cy="171947"/>
          </a:xfrm>
        </p:grpSpPr>
        <p:sp>
          <p:nvSpPr>
            <p:cNvPr id="5125" name="Google Shape;5125;p8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5"/>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5"/>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5"/>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5"/>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5"/>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3" name="Google Shape;5133;p85"/>
          <p:cNvGrpSpPr/>
          <p:nvPr/>
        </p:nvGrpSpPr>
        <p:grpSpPr>
          <a:xfrm>
            <a:off x="2609030" y="3571198"/>
            <a:ext cx="1369531" cy="195460"/>
            <a:chOff x="723300" y="4253549"/>
            <a:chExt cx="2276482" cy="324900"/>
          </a:xfrm>
        </p:grpSpPr>
        <p:sp>
          <p:nvSpPr>
            <p:cNvPr id="5134" name="Google Shape;5134;p8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5"/>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9" name="Google Shape;5139;p85"/>
          <p:cNvGrpSpPr/>
          <p:nvPr/>
        </p:nvGrpSpPr>
        <p:grpSpPr>
          <a:xfrm>
            <a:off x="2598591" y="3272439"/>
            <a:ext cx="1389066" cy="180119"/>
            <a:chOff x="705948" y="3788465"/>
            <a:chExt cx="2308953" cy="299400"/>
          </a:xfrm>
        </p:grpSpPr>
        <p:sp>
          <p:nvSpPr>
            <p:cNvPr id="5140" name="Google Shape;5140;p8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5"/>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5"/>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5" name="Google Shape;5145;p85"/>
          <p:cNvGrpSpPr/>
          <p:nvPr/>
        </p:nvGrpSpPr>
        <p:grpSpPr>
          <a:xfrm>
            <a:off x="4195581" y="1876393"/>
            <a:ext cx="1433821" cy="191501"/>
            <a:chOff x="4273350" y="2088443"/>
            <a:chExt cx="1433821" cy="191501"/>
          </a:xfrm>
        </p:grpSpPr>
        <p:grpSp>
          <p:nvGrpSpPr>
            <p:cNvPr id="5146" name="Google Shape;5146;p85"/>
            <p:cNvGrpSpPr/>
            <p:nvPr/>
          </p:nvGrpSpPr>
          <p:grpSpPr>
            <a:xfrm>
              <a:off x="4273350" y="2088443"/>
              <a:ext cx="1433821" cy="0"/>
              <a:chOff x="5224975" y="2962250"/>
              <a:chExt cx="1544400" cy="0"/>
            </a:xfrm>
          </p:grpSpPr>
          <p:cxnSp>
            <p:nvCxnSpPr>
              <p:cNvPr id="5147" name="Google Shape;5147;p8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148" name="Google Shape;5148;p85"/>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149" name="Google Shape;5149;p85"/>
            <p:cNvGrpSpPr/>
            <p:nvPr/>
          </p:nvGrpSpPr>
          <p:grpSpPr>
            <a:xfrm>
              <a:off x="4273350" y="2279944"/>
              <a:ext cx="1433821" cy="0"/>
              <a:chOff x="5224975" y="2962250"/>
              <a:chExt cx="1544400" cy="0"/>
            </a:xfrm>
          </p:grpSpPr>
          <p:cxnSp>
            <p:nvCxnSpPr>
              <p:cNvPr id="5150" name="Google Shape;5150;p8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151" name="Google Shape;5151;p85"/>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152" name="Google Shape;5152;p85"/>
          <p:cNvGrpSpPr/>
          <p:nvPr/>
        </p:nvGrpSpPr>
        <p:grpSpPr>
          <a:xfrm>
            <a:off x="2646528" y="3885297"/>
            <a:ext cx="1304609" cy="294074"/>
            <a:chOff x="2658741" y="4097347"/>
            <a:chExt cx="1304609" cy="294074"/>
          </a:xfrm>
        </p:grpSpPr>
        <p:grpSp>
          <p:nvGrpSpPr>
            <p:cNvPr id="5153" name="Google Shape;5153;p85"/>
            <p:cNvGrpSpPr/>
            <p:nvPr/>
          </p:nvGrpSpPr>
          <p:grpSpPr>
            <a:xfrm>
              <a:off x="2658741" y="4097347"/>
              <a:ext cx="118572" cy="294074"/>
              <a:chOff x="3343310" y="4475555"/>
              <a:chExt cx="127717" cy="316753"/>
            </a:xfrm>
          </p:grpSpPr>
          <p:sp>
            <p:nvSpPr>
              <p:cNvPr id="5154" name="Google Shape;5154;p8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6" name="Google Shape;5156;p85"/>
            <p:cNvGrpSpPr/>
            <p:nvPr/>
          </p:nvGrpSpPr>
          <p:grpSpPr>
            <a:xfrm>
              <a:off x="3815519" y="4098388"/>
              <a:ext cx="147831" cy="291991"/>
              <a:chOff x="3527539" y="4476677"/>
              <a:chExt cx="159232" cy="314510"/>
            </a:xfrm>
          </p:grpSpPr>
          <p:sp>
            <p:nvSpPr>
              <p:cNvPr id="5157" name="Google Shape;5157;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9" name="Google Shape;5159;p85"/>
            <p:cNvGrpSpPr/>
            <p:nvPr/>
          </p:nvGrpSpPr>
          <p:grpSpPr>
            <a:xfrm>
              <a:off x="3511696" y="4098388"/>
              <a:ext cx="147831" cy="291991"/>
              <a:chOff x="3527539" y="4476677"/>
              <a:chExt cx="159232" cy="314510"/>
            </a:xfrm>
          </p:grpSpPr>
          <p:sp>
            <p:nvSpPr>
              <p:cNvPr id="5160" name="Google Shape;5160;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2" name="Google Shape;5162;p85"/>
            <p:cNvGrpSpPr/>
            <p:nvPr/>
          </p:nvGrpSpPr>
          <p:grpSpPr>
            <a:xfrm>
              <a:off x="3207874" y="4098388"/>
              <a:ext cx="147831" cy="291991"/>
              <a:chOff x="3527539" y="4476677"/>
              <a:chExt cx="159232" cy="314510"/>
            </a:xfrm>
          </p:grpSpPr>
          <p:sp>
            <p:nvSpPr>
              <p:cNvPr id="5163" name="Google Shape;5163;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5" name="Google Shape;5165;p85"/>
            <p:cNvGrpSpPr/>
            <p:nvPr/>
          </p:nvGrpSpPr>
          <p:grpSpPr>
            <a:xfrm>
              <a:off x="2933305" y="4097347"/>
              <a:ext cx="118572" cy="294074"/>
              <a:chOff x="3343310" y="4475555"/>
              <a:chExt cx="127717" cy="316753"/>
            </a:xfrm>
          </p:grpSpPr>
          <p:sp>
            <p:nvSpPr>
              <p:cNvPr id="5166" name="Google Shape;5166;p8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68" name="Google Shape;5168;p85"/>
          <p:cNvGrpSpPr/>
          <p:nvPr/>
        </p:nvGrpSpPr>
        <p:grpSpPr>
          <a:xfrm>
            <a:off x="4197136" y="963991"/>
            <a:ext cx="1430711" cy="751237"/>
            <a:chOff x="5159450" y="1919950"/>
            <a:chExt cx="1541050" cy="862500"/>
          </a:xfrm>
        </p:grpSpPr>
        <p:sp>
          <p:nvSpPr>
            <p:cNvPr id="5169" name="Google Shape;5169;p8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5170" name="Google Shape;5170;p85"/>
            <p:cNvGrpSpPr/>
            <p:nvPr/>
          </p:nvGrpSpPr>
          <p:grpSpPr>
            <a:xfrm>
              <a:off x="5159450" y="1919950"/>
              <a:ext cx="1541050" cy="862500"/>
              <a:chOff x="5159450" y="1919950"/>
              <a:chExt cx="1541050" cy="862500"/>
            </a:xfrm>
          </p:grpSpPr>
          <p:cxnSp>
            <p:nvCxnSpPr>
              <p:cNvPr id="5171" name="Google Shape;5171;p8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172" name="Google Shape;5172;p8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173" name="Google Shape;5173;p85"/>
          <p:cNvGrpSpPr/>
          <p:nvPr/>
        </p:nvGrpSpPr>
        <p:grpSpPr>
          <a:xfrm>
            <a:off x="4245274" y="2227761"/>
            <a:ext cx="1334436" cy="967914"/>
            <a:chOff x="4294923" y="2439811"/>
            <a:chExt cx="1334436" cy="967914"/>
          </a:xfrm>
        </p:grpSpPr>
        <p:grpSp>
          <p:nvGrpSpPr>
            <p:cNvPr id="5174" name="Google Shape;5174;p85"/>
            <p:cNvGrpSpPr/>
            <p:nvPr/>
          </p:nvGrpSpPr>
          <p:grpSpPr>
            <a:xfrm>
              <a:off x="4960455" y="2469658"/>
              <a:ext cx="668904" cy="885524"/>
              <a:chOff x="4960455" y="2469658"/>
              <a:chExt cx="668904" cy="885524"/>
            </a:xfrm>
          </p:grpSpPr>
          <p:sp>
            <p:nvSpPr>
              <p:cNvPr id="5175" name="Google Shape;5175;p85"/>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5"/>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5"/>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5"/>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5"/>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5"/>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1" name="Google Shape;5181;p85"/>
            <p:cNvGrpSpPr/>
            <p:nvPr/>
          </p:nvGrpSpPr>
          <p:grpSpPr>
            <a:xfrm>
              <a:off x="4294923" y="2469658"/>
              <a:ext cx="668951" cy="885524"/>
              <a:chOff x="4294923" y="2469658"/>
              <a:chExt cx="668951" cy="885524"/>
            </a:xfrm>
          </p:grpSpPr>
          <p:sp>
            <p:nvSpPr>
              <p:cNvPr id="5182" name="Google Shape;5182;p85"/>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5"/>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5"/>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5"/>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5"/>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5"/>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88" name="Google Shape;5188;p85"/>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9" name="Google Shape;5189;p85"/>
          <p:cNvGrpSpPr/>
          <p:nvPr/>
        </p:nvGrpSpPr>
        <p:grpSpPr>
          <a:xfrm>
            <a:off x="4231477" y="3282206"/>
            <a:ext cx="1430949" cy="897289"/>
            <a:chOff x="4351371" y="3547942"/>
            <a:chExt cx="1345130" cy="843475"/>
          </a:xfrm>
        </p:grpSpPr>
        <p:grpSp>
          <p:nvGrpSpPr>
            <p:cNvPr id="5190" name="Google Shape;5190;p85"/>
            <p:cNvGrpSpPr/>
            <p:nvPr/>
          </p:nvGrpSpPr>
          <p:grpSpPr>
            <a:xfrm>
              <a:off x="4351371" y="4209917"/>
              <a:ext cx="1345130" cy="181500"/>
              <a:chOff x="4351371" y="4209917"/>
              <a:chExt cx="1345130" cy="181500"/>
            </a:xfrm>
          </p:grpSpPr>
          <p:sp>
            <p:nvSpPr>
              <p:cNvPr id="5191" name="Google Shape;5191;p85"/>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92" name="Google Shape;5192;p85"/>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5193" name="Google Shape;5193;p85"/>
            <p:cNvGrpSpPr/>
            <p:nvPr/>
          </p:nvGrpSpPr>
          <p:grpSpPr>
            <a:xfrm>
              <a:off x="4403010" y="3985221"/>
              <a:ext cx="1109518" cy="181500"/>
              <a:chOff x="4403010" y="3985221"/>
              <a:chExt cx="1109518" cy="181500"/>
            </a:xfrm>
          </p:grpSpPr>
          <p:sp>
            <p:nvSpPr>
              <p:cNvPr id="5194" name="Google Shape;5194;p85"/>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95" name="Google Shape;5195;p85"/>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5196" name="Google Shape;5196;p85"/>
            <p:cNvGrpSpPr/>
            <p:nvPr/>
          </p:nvGrpSpPr>
          <p:grpSpPr>
            <a:xfrm>
              <a:off x="4618704" y="3766582"/>
              <a:ext cx="807858" cy="181500"/>
              <a:chOff x="4618704" y="3766582"/>
              <a:chExt cx="807858" cy="181500"/>
            </a:xfrm>
          </p:grpSpPr>
          <p:sp>
            <p:nvSpPr>
              <p:cNvPr id="5197" name="Google Shape;5197;p85"/>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98" name="Google Shape;5198;p85"/>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5199" name="Google Shape;5199;p85"/>
            <p:cNvGrpSpPr/>
            <p:nvPr/>
          </p:nvGrpSpPr>
          <p:grpSpPr>
            <a:xfrm>
              <a:off x="4735238" y="3547942"/>
              <a:ext cx="462839" cy="181500"/>
              <a:chOff x="4735238" y="3547942"/>
              <a:chExt cx="462839" cy="181500"/>
            </a:xfrm>
          </p:grpSpPr>
          <p:sp>
            <p:nvSpPr>
              <p:cNvPr id="5200" name="Google Shape;5200;p85"/>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01" name="Google Shape;5201;p85"/>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5202" name="Google Shape;5202;p85"/>
          <p:cNvGrpSpPr/>
          <p:nvPr/>
        </p:nvGrpSpPr>
        <p:grpSpPr>
          <a:xfrm>
            <a:off x="7407835" y="2217530"/>
            <a:ext cx="1020955" cy="928853"/>
            <a:chOff x="926675" y="238125"/>
            <a:chExt cx="5755100" cy="5232975"/>
          </a:xfrm>
        </p:grpSpPr>
        <p:sp>
          <p:nvSpPr>
            <p:cNvPr id="5203" name="Google Shape;5203;p85"/>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5"/>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5"/>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5"/>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7" name="Google Shape;5207;p85"/>
          <p:cNvGrpSpPr/>
          <p:nvPr/>
        </p:nvGrpSpPr>
        <p:grpSpPr>
          <a:xfrm>
            <a:off x="715208" y="2616265"/>
            <a:ext cx="1695374" cy="1560837"/>
            <a:chOff x="727421" y="2828315"/>
            <a:chExt cx="1695374" cy="1560837"/>
          </a:xfrm>
        </p:grpSpPr>
        <p:grpSp>
          <p:nvGrpSpPr>
            <p:cNvPr id="5208" name="Google Shape;5208;p85"/>
            <p:cNvGrpSpPr/>
            <p:nvPr/>
          </p:nvGrpSpPr>
          <p:grpSpPr>
            <a:xfrm>
              <a:off x="727421" y="2828315"/>
              <a:ext cx="1695374" cy="1560837"/>
              <a:chOff x="734799" y="2782450"/>
              <a:chExt cx="1571100" cy="1577400"/>
            </a:xfrm>
          </p:grpSpPr>
          <p:cxnSp>
            <p:nvCxnSpPr>
              <p:cNvPr id="5209" name="Google Shape;5209;p8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5210" name="Google Shape;5210;p8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5211" name="Google Shape;5211;p85"/>
            <p:cNvGrpSpPr/>
            <p:nvPr/>
          </p:nvGrpSpPr>
          <p:grpSpPr>
            <a:xfrm>
              <a:off x="819108" y="2882501"/>
              <a:ext cx="1556791" cy="1426186"/>
              <a:chOff x="819108" y="2882501"/>
              <a:chExt cx="1556791" cy="1426186"/>
            </a:xfrm>
          </p:grpSpPr>
          <p:grpSp>
            <p:nvGrpSpPr>
              <p:cNvPr id="5212" name="Google Shape;5212;p85"/>
              <p:cNvGrpSpPr/>
              <p:nvPr/>
            </p:nvGrpSpPr>
            <p:grpSpPr>
              <a:xfrm>
                <a:off x="819108" y="2882501"/>
                <a:ext cx="103104" cy="1426186"/>
                <a:chOff x="4674013" y="3100904"/>
                <a:chExt cx="122758" cy="1698043"/>
              </a:xfrm>
            </p:grpSpPr>
            <p:sp>
              <p:nvSpPr>
                <p:cNvPr id="5213" name="Google Shape;5213;p8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0" name="Google Shape;5220;p85"/>
              <p:cNvGrpSpPr/>
              <p:nvPr/>
            </p:nvGrpSpPr>
            <p:grpSpPr>
              <a:xfrm>
                <a:off x="1062475" y="2882501"/>
                <a:ext cx="103104" cy="1426186"/>
                <a:chOff x="4940438" y="3100904"/>
                <a:chExt cx="122758" cy="1698043"/>
              </a:xfrm>
            </p:grpSpPr>
            <p:sp>
              <p:nvSpPr>
                <p:cNvPr id="5221" name="Google Shape;5221;p8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8" name="Google Shape;5228;p85"/>
              <p:cNvGrpSpPr/>
              <p:nvPr/>
            </p:nvGrpSpPr>
            <p:grpSpPr>
              <a:xfrm>
                <a:off x="1299324" y="2882501"/>
                <a:ext cx="103104" cy="1426186"/>
                <a:chOff x="5206863" y="3100904"/>
                <a:chExt cx="122758" cy="1698043"/>
              </a:xfrm>
            </p:grpSpPr>
            <p:sp>
              <p:nvSpPr>
                <p:cNvPr id="5229" name="Google Shape;5229;p8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6" name="Google Shape;5236;p85"/>
              <p:cNvGrpSpPr/>
              <p:nvPr/>
            </p:nvGrpSpPr>
            <p:grpSpPr>
              <a:xfrm>
                <a:off x="1786057" y="2882501"/>
                <a:ext cx="103104" cy="1426186"/>
                <a:chOff x="6006138" y="3143629"/>
                <a:chExt cx="122758" cy="1698043"/>
              </a:xfrm>
            </p:grpSpPr>
            <p:sp>
              <p:nvSpPr>
                <p:cNvPr id="5237" name="Google Shape;5237;p8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4" name="Google Shape;5244;p85"/>
              <p:cNvGrpSpPr/>
              <p:nvPr/>
            </p:nvGrpSpPr>
            <p:grpSpPr>
              <a:xfrm>
                <a:off x="2029422" y="2882501"/>
                <a:ext cx="103104" cy="1426186"/>
                <a:chOff x="6805413" y="3100904"/>
                <a:chExt cx="122758" cy="1698043"/>
              </a:xfrm>
            </p:grpSpPr>
            <p:sp>
              <p:nvSpPr>
                <p:cNvPr id="5245" name="Google Shape;5245;p8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2" name="Google Shape;5252;p85"/>
              <p:cNvGrpSpPr/>
              <p:nvPr/>
            </p:nvGrpSpPr>
            <p:grpSpPr>
              <a:xfrm>
                <a:off x="2272795" y="2882501"/>
                <a:ext cx="103104" cy="1426186"/>
                <a:chOff x="5206863" y="3100904"/>
                <a:chExt cx="122758" cy="1698043"/>
              </a:xfrm>
            </p:grpSpPr>
            <p:sp>
              <p:nvSpPr>
                <p:cNvPr id="5253" name="Google Shape;5253;p8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0" name="Google Shape;5260;p85"/>
              <p:cNvGrpSpPr/>
              <p:nvPr/>
            </p:nvGrpSpPr>
            <p:grpSpPr>
              <a:xfrm>
                <a:off x="1542694" y="2882501"/>
                <a:ext cx="103104" cy="1426186"/>
                <a:chOff x="6006138" y="3143629"/>
                <a:chExt cx="122758" cy="1698043"/>
              </a:xfrm>
            </p:grpSpPr>
            <p:sp>
              <p:nvSpPr>
                <p:cNvPr id="5261" name="Google Shape;5261;p8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68" name="Google Shape;5268;p85"/>
          <p:cNvGrpSpPr/>
          <p:nvPr/>
        </p:nvGrpSpPr>
        <p:grpSpPr>
          <a:xfrm>
            <a:off x="5671259" y="3305987"/>
            <a:ext cx="2749952" cy="870677"/>
            <a:chOff x="238125" y="1725700"/>
            <a:chExt cx="7139025" cy="2260325"/>
          </a:xfrm>
        </p:grpSpPr>
        <p:sp>
          <p:nvSpPr>
            <p:cNvPr id="5269" name="Google Shape;5269;p85"/>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5"/>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5"/>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5"/>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5"/>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5"/>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5"/>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5"/>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5"/>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5"/>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85"/>
          <p:cNvGrpSpPr/>
          <p:nvPr/>
        </p:nvGrpSpPr>
        <p:grpSpPr>
          <a:xfrm>
            <a:off x="5941423" y="2247733"/>
            <a:ext cx="1105452" cy="916747"/>
            <a:chOff x="5249100" y="1210600"/>
            <a:chExt cx="3502700" cy="2904775"/>
          </a:xfrm>
        </p:grpSpPr>
        <p:sp>
          <p:nvSpPr>
            <p:cNvPr id="5280" name="Google Shape;5280;p8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84" name="Google Shape;5284;p85"/>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5285" name="Google Shape;5285;p85"/>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5286" name="Google Shape;5286;p85"/>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5287" name="Google Shape;5287;p85"/>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5288" name="Google Shape;5288;p85"/>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9" name="Google Shape;5289;p85"/>
          <p:cNvGrpSpPr/>
          <p:nvPr/>
        </p:nvGrpSpPr>
        <p:grpSpPr>
          <a:xfrm>
            <a:off x="7123971" y="967151"/>
            <a:ext cx="1304650" cy="1124856"/>
            <a:chOff x="7287122" y="1165658"/>
            <a:chExt cx="1219413" cy="1051365"/>
          </a:xfrm>
        </p:grpSpPr>
        <p:grpSp>
          <p:nvGrpSpPr>
            <p:cNvPr id="5290" name="Google Shape;5290;p85"/>
            <p:cNvGrpSpPr/>
            <p:nvPr/>
          </p:nvGrpSpPr>
          <p:grpSpPr>
            <a:xfrm>
              <a:off x="7287122" y="1969723"/>
              <a:ext cx="1219413" cy="247300"/>
              <a:chOff x="7287122" y="1969723"/>
              <a:chExt cx="1219413" cy="247300"/>
            </a:xfrm>
          </p:grpSpPr>
          <p:sp>
            <p:nvSpPr>
              <p:cNvPr id="5291" name="Google Shape;5291;p8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2" name="Google Shape;5292;p85"/>
              <p:cNvGrpSpPr/>
              <p:nvPr/>
            </p:nvGrpSpPr>
            <p:grpSpPr>
              <a:xfrm>
                <a:off x="7287122" y="2063892"/>
                <a:ext cx="1151753" cy="73428"/>
                <a:chOff x="7287122" y="2063892"/>
                <a:chExt cx="1151753" cy="73428"/>
              </a:xfrm>
            </p:grpSpPr>
            <p:sp>
              <p:nvSpPr>
                <p:cNvPr id="5293" name="Google Shape;5293;p8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94" name="Google Shape;5294;p8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5295" name="Google Shape;5295;p85"/>
            <p:cNvGrpSpPr/>
            <p:nvPr/>
          </p:nvGrpSpPr>
          <p:grpSpPr>
            <a:xfrm>
              <a:off x="7287122" y="1712201"/>
              <a:ext cx="1219403" cy="246767"/>
              <a:chOff x="7287122" y="1712201"/>
              <a:chExt cx="1219403" cy="246767"/>
            </a:xfrm>
          </p:grpSpPr>
          <p:sp>
            <p:nvSpPr>
              <p:cNvPr id="5296" name="Google Shape;5296;p8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7" name="Google Shape;5297;p85"/>
              <p:cNvGrpSpPr/>
              <p:nvPr/>
            </p:nvGrpSpPr>
            <p:grpSpPr>
              <a:xfrm>
                <a:off x="7287122" y="1842861"/>
                <a:ext cx="1005303" cy="73419"/>
                <a:chOff x="7287122" y="1842861"/>
                <a:chExt cx="1005303" cy="73419"/>
              </a:xfrm>
            </p:grpSpPr>
            <p:sp>
              <p:nvSpPr>
                <p:cNvPr id="5298" name="Google Shape;5298;p8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99" name="Google Shape;5299;p8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5300" name="Google Shape;5300;p85"/>
            <p:cNvGrpSpPr/>
            <p:nvPr/>
          </p:nvGrpSpPr>
          <p:grpSpPr>
            <a:xfrm>
              <a:off x="7287122" y="1447520"/>
              <a:ext cx="1219403" cy="286667"/>
              <a:chOff x="7287122" y="1447520"/>
              <a:chExt cx="1219403" cy="286667"/>
            </a:xfrm>
          </p:grpSpPr>
          <p:sp>
            <p:nvSpPr>
              <p:cNvPr id="5301" name="Google Shape;5301;p8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2" name="Google Shape;5302;p85"/>
              <p:cNvGrpSpPr/>
              <p:nvPr/>
            </p:nvGrpSpPr>
            <p:grpSpPr>
              <a:xfrm>
                <a:off x="7287122" y="1581977"/>
                <a:ext cx="852803" cy="73428"/>
                <a:chOff x="7287122" y="1581977"/>
                <a:chExt cx="852803" cy="73428"/>
              </a:xfrm>
            </p:grpSpPr>
            <p:sp>
              <p:nvSpPr>
                <p:cNvPr id="5303" name="Google Shape;5303;p8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04" name="Google Shape;5304;p8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5305" name="Google Shape;5305;p85"/>
            <p:cNvGrpSpPr/>
            <p:nvPr/>
          </p:nvGrpSpPr>
          <p:grpSpPr>
            <a:xfrm>
              <a:off x="7287122" y="1165658"/>
              <a:ext cx="1219403" cy="344253"/>
              <a:chOff x="7287122" y="1165658"/>
              <a:chExt cx="1219403" cy="344253"/>
            </a:xfrm>
          </p:grpSpPr>
          <p:sp>
            <p:nvSpPr>
              <p:cNvPr id="5306" name="Google Shape;5306;p8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7" name="Google Shape;5307;p85"/>
              <p:cNvGrpSpPr/>
              <p:nvPr/>
            </p:nvGrpSpPr>
            <p:grpSpPr>
              <a:xfrm>
                <a:off x="7287122" y="1341025"/>
                <a:ext cx="695703" cy="73419"/>
                <a:chOff x="7287122" y="1341025"/>
                <a:chExt cx="695703" cy="73419"/>
              </a:xfrm>
            </p:grpSpPr>
            <p:sp>
              <p:nvSpPr>
                <p:cNvPr id="5308" name="Google Shape;5308;p8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09" name="Google Shape;5309;p8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5310" name="Google Shape;5310;p85"/>
          <p:cNvGrpSpPr/>
          <p:nvPr/>
        </p:nvGrpSpPr>
        <p:grpSpPr>
          <a:xfrm>
            <a:off x="5790463" y="973174"/>
            <a:ext cx="1397729" cy="1098540"/>
            <a:chOff x="5900602" y="1193063"/>
            <a:chExt cx="1299851" cy="1021707"/>
          </a:xfrm>
        </p:grpSpPr>
        <p:grpSp>
          <p:nvGrpSpPr>
            <p:cNvPr id="5311" name="Google Shape;5311;p85"/>
            <p:cNvGrpSpPr/>
            <p:nvPr/>
          </p:nvGrpSpPr>
          <p:grpSpPr>
            <a:xfrm>
              <a:off x="6520337" y="1193063"/>
              <a:ext cx="341815" cy="799959"/>
              <a:chOff x="6520337" y="1193063"/>
              <a:chExt cx="341815" cy="799959"/>
            </a:xfrm>
          </p:grpSpPr>
          <p:grpSp>
            <p:nvGrpSpPr>
              <p:cNvPr id="5312" name="Google Shape;5312;p85"/>
              <p:cNvGrpSpPr/>
              <p:nvPr/>
            </p:nvGrpSpPr>
            <p:grpSpPr>
              <a:xfrm>
                <a:off x="6520337" y="1589527"/>
                <a:ext cx="213950" cy="403494"/>
                <a:chOff x="6520337" y="1589527"/>
                <a:chExt cx="213950" cy="403494"/>
              </a:xfrm>
            </p:grpSpPr>
            <p:sp>
              <p:nvSpPr>
                <p:cNvPr id="5313" name="Google Shape;5313;p8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5"/>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5" name="Google Shape;5315;p85"/>
              <p:cNvGrpSpPr/>
              <p:nvPr/>
            </p:nvGrpSpPr>
            <p:grpSpPr>
              <a:xfrm>
                <a:off x="6577204" y="1193063"/>
                <a:ext cx="284947" cy="464512"/>
                <a:chOff x="6577204" y="1193063"/>
                <a:chExt cx="284947" cy="464512"/>
              </a:xfrm>
            </p:grpSpPr>
            <p:sp>
              <p:nvSpPr>
                <p:cNvPr id="5316" name="Google Shape;5316;p8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17" name="Google Shape;5317;p85"/>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5318" name="Google Shape;5318;p85"/>
            <p:cNvGrpSpPr/>
            <p:nvPr/>
          </p:nvGrpSpPr>
          <p:grpSpPr>
            <a:xfrm>
              <a:off x="6238903" y="1193063"/>
              <a:ext cx="300475" cy="900152"/>
              <a:chOff x="6238903" y="1193063"/>
              <a:chExt cx="300475" cy="900152"/>
            </a:xfrm>
          </p:grpSpPr>
          <p:grpSp>
            <p:nvGrpSpPr>
              <p:cNvPr id="5319" name="Google Shape;5319;p85"/>
              <p:cNvGrpSpPr/>
              <p:nvPr/>
            </p:nvGrpSpPr>
            <p:grpSpPr>
              <a:xfrm>
                <a:off x="6290865" y="1489315"/>
                <a:ext cx="248514" cy="603900"/>
                <a:chOff x="6290865" y="1489315"/>
                <a:chExt cx="248514" cy="603900"/>
              </a:xfrm>
            </p:grpSpPr>
            <p:sp>
              <p:nvSpPr>
                <p:cNvPr id="5320" name="Google Shape;5320;p8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5"/>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2" name="Google Shape;5322;p85"/>
              <p:cNvGrpSpPr/>
              <p:nvPr/>
            </p:nvGrpSpPr>
            <p:grpSpPr>
              <a:xfrm>
                <a:off x="6238903" y="1193063"/>
                <a:ext cx="284947" cy="333087"/>
                <a:chOff x="6238903" y="1193063"/>
                <a:chExt cx="284947" cy="333087"/>
              </a:xfrm>
            </p:grpSpPr>
            <p:sp>
              <p:nvSpPr>
                <p:cNvPr id="5323" name="Google Shape;5323;p8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24" name="Google Shape;5324;p85"/>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5325" name="Google Shape;5325;p85"/>
            <p:cNvGrpSpPr/>
            <p:nvPr/>
          </p:nvGrpSpPr>
          <p:grpSpPr>
            <a:xfrm>
              <a:off x="5900602" y="1193063"/>
              <a:ext cx="444345" cy="1021707"/>
              <a:chOff x="5900602" y="1193063"/>
              <a:chExt cx="444345" cy="1021707"/>
            </a:xfrm>
          </p:grpSpPr>
          <p:grpSp>
            <p:nvGrpSpPr>
              <p:cNvPr id="5326" name="Google Shape;5326;p85"/>
              <p:cNvGrpSpPr/>
              <p:nvPr/>
            </p:nvGrpSpPr>
            <p:grpSpPr>
              <a:xfrm>
                <a:off x="6046501" y="1367785"/>
                <a:ext cx="298446" cy="846986"/>
                <a:chOff x="6046501" y="1367785"/>
                <a:chExt cx="298446" cy="846986"/>
              </a:xfrm>
            </p:grpSpPr>
            <p:sp>
              <p:nvSpPr>
                <p:cNvPr id="5327" name="Google Shape;5327;p8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5"/>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9" name="Google Shape;5329;p85"/>
              <p:cNvGrpSpPr/>
              <p:nvPr/>
            </p:nvGrpSpPr>
            <p:grpSpPr>
              <a:xfrm>
                <a:off x="5900602" y="1193063"/>
                <a:ext cx="284947" cy="182312"/>
                <a:chOff x="5900602" y="1193063"/>
                <a:chExt cx="284947" cy="182312"/>
              </a:xfrm>
            </p:grpSpPr>
            <p:sp>
              <p:nvSpPr>
                <p:cNvPr id="5330" name="Google Shape;5330;p8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31" name="Google Shape;5331;p8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5332" name="Google Shape;5332;p85"/>
            <p:cNvGrpSpPr/>
            <p:nvPr/>
          </p:nvGrpSpPr>
          <p:grpSpPr>
            <a:xfrm>
              <a:off x="6738300" y="1193063"/>
              <a:ext cx="462153" cy="707634"/>
              <a:chOff x="6738300" y="1193063"/>
              <a:chExt cx="462153" cy="707634"/>
            </a:xfrm>
          </p:grpSpPr>
          <p:grpSp>
            <p:nvGrpSpPr>
              <p:cNvPr id="5333" name="Google Shape;5333;p85"/>
              <p:cNvGrpSpPr/>
              <p:nvPr/>
            </p:nvGrpSpPr>
            <p:grpSpPr>
              <a:xfrm>
                <a:off x="6915505" y="1193063"/>
                <a:ext cx="284947" cy="597387"/>
                <a:chOff x="6915505" y="1193063"/>
                <a:chExt cx="284947" cy="597387"/>
              </a:xfrm>
            </p:grpSpPr>
            <p:sp>
              <p:nvSpPr>
                <p:cNvPr id="5334" name="Google Shape;5334;p8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35" name="Google Shape;5335;p85"/>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5336" name="Google Shape;5336;p85"/>
              <p:cNvGrpSpPr/>
              <p:nvPr/>
            </p:nvGrpSpPr>
            <p:grpSpPr>
              <a:xfrm>
                <a:off x="6738300" y="1684725"/>
                <a:ext cx="230066" cy="215971"/>
                <a:chOff x="6738300" y="1684725"/>
                <a:chExt cx="230066" cy="215971"/>
              </a:xfrm>
            </p:grpSpPr>
            <p:sp>
              <p:nvSpPr>
                <p:cNvPr id="5337" name="Google Shape;5337;p85"/>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5"/>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342"/>
        <p:cNvGrpSpPr/>
        <p:nvPr/>
      </p:nvGrpSpPr>
      <p:grpSpPr>
        <a:xfrm>
          <a:off x="0" y="0"/>
          <a:ext cx="0" cy="0"/>
          <a:chOff x="0" y="0"/>
          <a:chExt cx="0" cy="0"/>
        </a:xfrm>
      </p:grpSpPr>
      <p:grpSp>
        <p:nvGrpSpPr>
          <p:cNvPr id="5343" name="Google Shape;5343;p86"/>
          <p:cNvGrpSpPr/>
          <p:nvPr/>
        </p:nvGrpSpPr>
        <p:grpSpPr>
          <a:xfrm>
            <a:off x="829359" y="2307635"/>
            <a:ext cx="339235" cy="298186"/>
            <a:chOff x="898875" y="244725"/>
            <a:chExt cx="481800" cy="423500"/>
          </a:xfrm>
        </p:grpSpPr>
        <p:sp>
          <p:nvSpPr>
            <p:cNvPr id="5344" name="Google Shape;5344;p86"/>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45" name="Google Shape;5345;p86"/>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46" name="Google Shape;5346;p86"/>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47" name="Google Shape;5347;p86"/>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48" name="Google Shape;5348;p86"/>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49" name="Google Shape;5349;p86"/>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50" name="Google Shape;5350;p86"/>
          <p:cNvGrpSpPr/>
          <p:nvPr/>
        </p:nvGrpSpPr>
        <p:grpSpPr>
          <a:xfrm>
            <a:off x="1267741" y="2287103"/>
            <a:ext cx="298169" cy="339253"/>
            <a:chOff x="1529350" y="258825"/>
            <a:chExt cx="423475" cy="481825"/>
          </a:xfrm>
        </p:grpSpPr>
        <p:sp>
          <p:nvSpPr>
            <p:cNvPr id="5351" name="Google Shape;5351;p86"/>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2" name="Google Shape;5352;p86"/>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53" name="Google Shape;5353;p86"/>
          <p:cNvGrpSpPr/>
          <p:nvPr/>
        </p:nvGrpSpPr>
        <p:grpSpPr>
          <a:xfrm>
            <a:off x="1660716" y="2367273"/>
            <a:ext cx="340890" cy="178912"/>
            <a:chOff x="2084325" y="363300"/>
            <a:chExt cx="484150" cy="254100"/>
          </a:xfrm>
        </p:grpSpPr>
        <p:sp>
          <p:nvSpPr>
            <p:cNvPr id="5354" name="Google Shape;5354;p86"/>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5" name="Google Shape;5355;p86"/>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56" name="Google Shape;5356;p86"/>
          <p:cNvGrpSpPr/>
          <p:nvPr/>
        </p:nvGrpSpPr>
        <p:grpSpPr>
          <a:xfrm>
            <a:off x="2110011" y="2287102"/>
            <a:ext cx="298169" cy="339253"/>
            <a:chOff x="2707500" y="249400"/>
            <a:chExt cx="423475" cy="481825"/>
          </a:xfrm>
        </p:grpSpPr>
        <p:sp>
          <p:nvSpPr>
            <p:cNvPr id="5357" name="Google Shape;5357;p86"/>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58" name="Google Shape;5358;p86"/>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59" name="Google Shape;5359;p86"/>
          <p:cNvGrpSpPr/>
          <p:nvPr/>
        </p:nvGrpSpPr>
        <p:grpSpPr>
          <a:xfrm>
            <a:off x="2523626" y="2287428"/>
            <a:ext cx="305386" cy="338602"/>
            <a:chOff x="3300325" y="249875"/>
            <a:chExt cx="433725" cy="480900"/>
          </a:xfrm>
        </p:grpSpPr>
        <p:sp>
          <p:nvSpPr>
            <p:cNvPr id="5360" name="Google Shape;5360;p86"/>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1" name="Google Shape;5361;p86"/>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2" name="Google Shape;5362;p86"/>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3" name="Google Shape;5363;p86"/>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4" name="Google Shape;5364;p86"/>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5" name="Google Shape;5365;p86"/>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66" name="Google Shape;5366;p86"/>
          <p:cNvGrpSpPr/>
          <p:nvPr/>
        </p:nvGrpSpPr>
        <p:grpSpPr>
          <a:xfrm>
            <a:off x="2912712" y="2287349"/>
            <a:ext cx="352349" cy="338760"/>
            <a:chOff x="3854700" y="249750"/>
            <a:chExt cx="500425" cy="481125"/>
          </a:xfrm>
        </p:grpSpPr>
        <p:sp>
          <p:nvSpPr>
            <p:cNvPr id="5367" name="Google Shape;5367;p86"/>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8" name="Google Shape;5368;p86"/>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69" name="Google Shape;5369;p86"/>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0" name="Google Shape;5370;p86"/>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1" name="Google Shape;5371;p86"/>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2" name="Google Shape;5372;p86"/>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3" name="Google Shape;5373;p86"/>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4" name="Google Shape;5374;p86"/>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75" name="Google Shape;5375;p86"/>
          <p:cNvGrpSpPr/>
          <p:nvPr/>
        </p:nvGrpSpPr>
        <p:grpSpPr>
          <a:xfrm>
            <a:off x="3330701" y="2287349"/>
            <a:ext cx="352349" cy="338760"/>
            <a:chOff x="4447550" y="249750"/>
            <a:chExt cx="500425" cy="481125"/>
          </a:xfrm>
        </p:grpSpPr>
        <p:sp>
          <p:nvSpPr>
            <p:cNvPr id="5376" name="Google Shape;5376;p86"/>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77" name="Google Shape;5377;p86"/>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78" name="Google Shape;5378;p86"/>
          <p:cNvGrpSpPr/>
          <p:nvPr/>
        </p:nvGrpSpPr>
        <p:grpSpPr>
          <a:xfrm>
            <a:off x="3759902" y="2287102"/>
            <a:ext cx="339253" cy="339253"/>
            <a:chOff x="5049725" y="249400"/>
            <a:chExt cx="481825" cy="481825"/>
          </a:xfrm>
        </p:grpSpPr>
        <p:sp>
          <p:nvSpPr>
            <p:cNvPr id="5379" name="Google Shape;5379;p86"/>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0" name="Google Shape;5380;p86"/>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81" name="Google Shape;5381;p86"/>
          <p:cNvGrpSpPr/>
          <p:nvPr/>
        </p:nvGrpSpPr>
        <p:grpSpPr>
          <a:xfrm>
            <a:off x="4173843" y="2287102"/>
            <a:ext cx="339253" cy="339253"/>
            <a:chOff x="5660400" y="238125"/>
            <a:chExt cx="481825" cy="481825"/>
          </a:xfrm>
        </p:grpSpPr>
        <p:sp>
          <p:nvSpPr>
            <p:cNvPr id="5382" name="Google Shape;5382;p86"/>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3" name="Google Shape;5383;p86"/>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84" name="Google Shape;5384;p86"/>
          <p:cNvGrpSpPr/>
          <p:nvPr/>
        </p:nvGrpSpPr>
        <p:grpSpPr>
          <a:xfrm>
            <a:off x="4590529" y="2287102"/>
            <a:ext cx="339253" cy="339253"/>
            <a:chOff x="6235400" y="249400"/>
            <a:chExt cx="481825" cy="481825"/>
          </a:xfrm>
        </p:grpSpPr>
        <p:sp>
          <p:nvSpPr>
            <p:cNvPr id="5385" name="Google Shape;5385;p86"/>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6" name="Google Shape;5386;p86"/>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7" name="Google Shape;5387;p86"/>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8" name="Google Shape;5388;p86"/>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89" name="Google Shape;5389;p86"/>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390" name="Google Shape;5390;p86"/>
          <p:cNvGrpSpPr/>
          <p:nvPr/>
        </p:nvGrpSpPr>
        <p:grpSpPr>
          <a:xfrm>
            <a:off x="828875" y="2731810"/>
            <a:ext cx="340204" cy="298116"/>
            <a:chOff x="899850" y="871450"/>
            <a:chExt cx="483175" cy="423400"/>
          </a:xfrm>
        </p:grpSpPr>
        <p:sp>
          <p:nvSpPr>
            <p:cNvPr id="5391" name="Google Shape;5391;p86"/>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2" name="Google Shape;5392;p86"/>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3" name="Google Shape;5393;p86"/>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4" name="Google Shape;5394;p86"/>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395" name="Google Shape;5395;p86"/>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396" name="Google Shape;5396;p86"/>
          <p:cNvGrpSpPr/>
          <p:nvPr/>
        </p:nvGrpSpPr>
        <p:grpSpPr>
          <a:xfrm>
            <a:off x="1660875" y="2711232"/>
            <a:ext cx="340573" cy="339271"/>
            <a:chOff x="2085450" y="842250"/>
            <a:chExt cx="483700" cy="481850"/>
          </a:xfrm>
        </p:grpSpPr>
        <p:sp>
          <p:nvSpPr>
            <p:cNvPr id="5397" name="Google Shape;5397;p86"/>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8" name="Google Shape;5398;p86"/>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399" name="Google Shape;5399;p86"/>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00" name="Google Shape;5400;p86"/>
          <p:cNvGrpSpPr/>
          <p:nvPr/>
        </p:nvGrpSpPr>
        <p:grpSpPr>
          <a:xfrm>
            <a:off x="2089443" y="2711241"/>
            <a:ext cx="339306" cy="339253"/>
            <a:chOff x="2685825" y="840375"/>
            <a:chExt cx="481900" cy="481825"/>
          </a:xfrm>
        </p:grpSpPr>
        <p:sp>
          <p:nvSpPr>
            <p:cNvPr id="5401" name="Google Shape;5401;p86"/>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2" name="Google Shape;5402;p86"/>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03" name="Google Shape;5403;p86"/>
          <p:cNvGrpSpPr/>
          <p:nvPr/>
        </p:nvGrpSpPr>
        <p:grpSpPr>
          <a:xfrm>
            <a:off x="2501104" y="2710924"/>
            <a:ext cx="350431" cy="339887"/>
            <a:chOff x="3270675" y="841800"/>
            <a:chExt cx="497700" cy="482725"/>
          </a:xfrm>
        </p:grpSpPr>
        <p:sp>
          <p:nvSpPr>
            <p:cNvPr id="5404" name="Google Shape;5404;p86"/>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5" name="Google Shape;5405;p86"/>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06" name="Google Shape;5406;p86"/>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407" name="Google Shape;5407;p86"/>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408" name="Google Shape;5408;p86"/>
          <p:cNvGrpSpPr/>
          <p:nvPr/>
        </p:nvGrpSpPr>
        <p:grpSpPr>
          <a:xfrm>
            <a:off x="3337249" y="2731783"/>
            <a:ext cx="339253" cy="298169"/>
            <a:chOff x="4467200" y="877100"/>
            <a:chExt cx="481825" cy="423475"/>
          </a:xfrm>
        </p:grpSpPr>
        <p:sp>
          <p:nvSpPr>
            <p:cNvPr id="5409" name="Google Shape;5409;p86"/>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0" name="Google Shape;5410;p86"/>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1" name="Google Shape;5411;p86"/>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2" name="Google Shape;5412;p86"/>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13" name="Google Shape;5413;p86"/>
          <p:cNvGrpSpPr/>
          <p:nvPr/>
        </p:nvGrpSpPr>
        <p:grpSpPr>
          <a:xfrm>
            <a:off x="3752140" y="2711232"/>
            <a:ext cx="354778" cy="339271"/>
            <a:chOff x="5045500" y="842250"/>
            <a:chExt cx="503875" cy="481850"/>
          </a:xfrm>
        </p:grpSpPr>
        <p:sp>
          <p:nvSpPr>
            <p:cNvPr id="5414" name="Google Shape;5414;p86"/>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5" name="Google Shape;5415;p86"/>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16" name="Google Shape;5416;p86"/>
          <p:cNvGrpSpPr/>
          <p:nvPr/>
        </p:nvGrpSpPr>
        <p:grpSpPr>
          <a:xfrm>
            <a:off x="4174987" y="2737451"/>
            <a:ext cx="336965" cy="286833"/>
            <a:chOff x="5645200" y="879425"/>
            <a:chExt cx="478575" cy="407375"/>
          </a:xfrm>
        </p:grpSpPr>
        <p:sp>
          <p:nvSpPr>
            <p:cNvPr id="5417" name="Google Shape;5417;p86"/>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8" name="Google Shape;5418;p86"/>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19" name="Google Shape;5419;p86"/>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0" name="Google Shape;5420;p86"/>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1" name="Google Shape;5421;p86"/>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2" name="Google Shape;5422;p86"/>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23" name="Google Shape;5423;p86"/>
          <p:cNvGrpSpPr/>
          <p:nvPr/>
        </p:nvGrpSpPr>
        <p:grpSpPr>
          <a:xfrm>
            <a:off x="4611062" y="2711241"/>
            <a:ext cx="298186" cy="339253"/>
            <a:chOff x="6264525" y="842250"/>
            <a:chExt cx="423500" cy="481825"/>
          </a:xfrm>
        </p:grpSpPr>
        <p:sp>
          <p:nvSpPr>
            <p:cNvPr id="5424" name="Google Shape;5424;p86"/>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5" name="Google Shape;5425;p86"/>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6" name="Google Shape;5426;p86"/>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7" name="Google Shape;5427;p86"/>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8" name="Google Shape;5428;p86"/>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29" name="Google Shape;5429;p86"/>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0" name="Google Shape;5430;p86"/>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31" name="Google Shape;5431;p86"/>
          <p:cNvGrpSpPr/>
          <p:nvPr/>
        </p:nvGrpSpPr>
        <p:grpSpPr>
          <a:xfrm>
            <a:off x="829350" y="3125895"/>
            <a:ext cx="339253" cy="339253"/>
            <a:chOff x="900750" y="1436075"/>
            <a:chExt cx="481825" cy="481825"/>
          </a:xfrm>
        </p:grpSpPr>
        <p:sp>
          <p:nvSpPr>
            <p:cNvPr id="5432" name="Google Shape;5432;p86"/>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3" name="Google Shape;5433;p86"/>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4" name="Google Shape;5434;p86"/>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5" name="Google Shape;5435;p86"/>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36" name="Google Shape;5436;p86"/>
          <p:cNvGrpSpPr/>
          <p:nvPr/>
        </p:nvGrpSpPr>
        <p:grpSpPr>
          <a:xfrm>
            <a:off x="1247198" y="3186183"/>
            <a:ext cx="339253" cy="218676"/>
            <a:chOff x="1492675" y="1520750"/>
            <a:chExt cx="481825" cy="310575"/>
          </a:xfrm>
        </p:grpSpPr>
        <p:sp>
          <p:nvSpPr>
            <p:cNvPr id="5437" name="Google Shape;5437;p86"/>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38" name="Google Shape;5438;p86"/>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39" name="Google Shape;5439;p86"/>
          <p:cNvGrpSpPr/>
          <p:nvPr/>
        </p:nvGrpSpPr>
        <p:grpSpPr>
          <a:xfrm>
            <a:off x="1654995" y="3125877"/>
            <a:ext cx="352332" cy="339288"/>
            <a:chOff x="2071000" y="1435025"/>
            <a:chExt cx="500400" cy="481875"/>
          </a:xfrm>
        </p:grpSpPr>
        <p:sp>
          <p:nvSpPr>
            <p:cNvPr id="5440" name="Google Shape;5440;p86"/>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1" name="Google Shape;5441;p86"/>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2" name="Google Shape;5442;p86"/>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43" name="Google Shape;5443;p86"/>
          <p:cNvGrpSpPr/>
          <p:nvPr/>
        </p:nvGrpSpPr>
        <p:grpSpPr>
          <a:xfrm>
            <a:off x="2083159" y="3146709"/>
            <a:ext cx="351874" cy="297623"/>
            <a:chOff x="2678350" y="1464650"/>
            <a:chExt cx="499750" cy="422700"/>
          </a:xfrm>
        </p:grpSpPr>
        <p:sp>
          <p:nvSpPr>
            <p:cNvPr id="5444" name="Google Shape;5444;p86"/>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5" name="Google Shape;5445;p86"/>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6" name="Google Shape;5446;p86"/>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47" name="Google Shape;5447;p86"/>
          <p:cNvGrpSpPr/>
          <p:nvPr/>
        </p:nvGrpSpPr>
        <p:grpSpPr>
          <a:xfrm>
            <a:off x="2506692" y="3125895"/>
            <a:ext cx="339253" cy="339253"/>
            <a:chOff x="3271200" y="1435075"/>
            <a:chExt cx="481825" cy="481825"/>
          </a:xfrm>
        </p:grpSpPr>
        <p:sp>
          <p:nvSpPr>
            <p:cNvPr id="5448" name="Google Shape;5448;p86"/>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49" name="Google Shape;5449;p86"/>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50" name="Google Shape;5450;p86"/>
          <p:cNvGrpSpPr/>
          <p:nvPr/>
        </p:nvGrpSpPr>
        <p:grpSpPr>
          <a:xfrm>
            <a:off x="2917165" y="3125877"/>
            <a:ext cx="343442" cy="339288"/>
            <a:chOff x="3858100" y="1435075"/>
            <a:chExt cx="487775" cy="481875"/>
          </a:xfrm>
        </p:grpSpPr>
        <p:sp>
          <p:nvSpPr>
            <p:cNvPr id="5451" name="Google Shape;5451;p86"/>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2" name="Google Shape;5452;p86"/>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3" name="Google Shape;5453;p86"/>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4" name="Google Shape;5454;p86"/>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5" name="Google Shape;5455;p86"/>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56" name="Google Shape;5456;p86"/>
          <p:cNvGrpSpPr/>
          <p:nvPr/>
        </p:nvGrpSpPr>
        <p:grpSpPr>
          <a:xfrm>
            <a:off x="3337249" y="3125895"/>
            <a:ext cx="339253" cy="339253"/>
            <a:chOff x="4456875" y="1435075"/>
            <a:chExt cx="481825" cy="481825"/>
          </a:xfrm>
        </p:grpSpPr>
        <p:sp>
          <p:nvSpPr>
            <p:cNvPr id="5457" name="Google Shape;5457;p86"/>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8" name="Google Shape;5458;p86"/>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59" name="Google Shape;5459;p86"/>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0" name="Google Shape;5460;p86"/>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1" name="Google Shape;5461;p86"/>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2" name="Google Shape;5462;p86"/>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3" name="Google Shape;5463;p86"/>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4" name="Google Shape;5464;p86"/>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5" name="Google Shape;5465;p86"/>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6" name="Google Shape;5466;p86"/>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7" name="Google Shape;5467;p86"/>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8" name="Google Shape;5468;p86"/>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69" name="Google Shape;5469;p86"/>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0" name="Google Shape;5470;p86"/>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1" name="Google Shape;5471;p86"/>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2" name="Google Shape;5472;p86"/>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3" name="Google Shape;5473;p86"/>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4" name="Google Shape;5474;p86"/>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5" name="Google Shape;5475;p86"/>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76" name="Google Shape;5476;p86"/>
          <p:cNvGrpSpPr/>
          <p:nvPr/>
        </p:nvGrpSpPr>
        <p:grpSpPr>
          <a:xfrm>
            <a:off x="3758239" y="3125886"/>
            <a:ext cx="342580" cy="339271"/>
            <a:chOff x="5049725" y="1435050"/>
            <a:chExt cx="486550" cy="481850"/>
          </a:xfrm>
        </p:grpSpPr>
        <p:sp>
          <p:nvSpPr>
            <p:cNvPr id="5477" name="Google Shape;5477;p86"/>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8" name="Google Shape;5478;p86"/>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79" name="Google Shape;5479;p86"/>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0" name="Google Shape;5480;p86"/>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81" name="Google Shape;5481;p86"/>
          <p:cNvGrpSpPr/>
          <p:nvPr/>
        </p:nvGrpSpPr>
        <p:grpSpPr>
          <a:xfrm>
            <a:off x="4173790" y="3125895"/>
            <a:ext cx="339359" cy="339253"/>
            <a:chOff x="5642475" y="1435075"/>
            <a:chExt cx="481975" cy="481825"/>
          </a:xfrm>
        </p:grpSpPr>
        <p:sp>
          <p:nvSpPr>
            <p:cNvPr id="5482" name="Google Shape;5482;p86"/>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3" name="Google Shape;5483;p86"/>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4" name="Google Shape;5484;p86"/>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85" name="Google Shape;5485;p86"/>
          <p:cNvGrpSpPr/>
          <p:nvPr/>
        </p:nvGrpSpPr>
        <p:grpSpPr>
          <a:xfrm>
            <a:off x="4588276" y="3125886"/>
            <a:ext cx="343759" cy="339271"/>
            <a:chOff x="6232000" y="1435050"/>
            <a:chExt cx="488225" cy="481850"/>
          </a:xfrm>
        </p:grpSpPr>
        <p:sp>
          <p:nvSpPr>
            <p:cNvPr id="5486" name="Google Shape;5486;p86"/>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7" name="Google Shape;5487;p86"/>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8" name="Google Shape;5488;p86"/>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89" name="Google Shape;5489;p86"/>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0" name="Google Shape;5490;p86"/>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91" name="Google Shape;5491;p86"/>
          <p:cNvGrpSpPr/>
          <p:nvPr/>
        </p:nvGrpSpPr>
        <p:grpSpPr>
          <a:xfrm>
            <a:off x="849012" y="3539545"/>
            <a:ext cx="299929" cy="337792"/>
            <a:chOff x="924450" y="2028975"/>
            <a:chExt cx="425975" cy="479750"/>
          </a:xfrm>
        </p:grpSpPr>
        <p:sp>
          <p:nvSpPr>
            <p:cNvPr id="5492" name="Google Shape;5492;p86"/>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3" name="Google Shape;5493;p86"/>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4" name="Google Shape;5494;p86"/>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95" name="Google Shape;5495;p86"/>
          <p:cNvGrpSpPr/>
          <p:nvPr/>
        </p:nvGrpSpPr>
        <p:grpSpPr>
          <a:xfrm>
            <a:off x="1661509" y="3559347"/>
            <a:ext cx="339306" cy="298186"/>
            <a:chOff x="2085450" y="2057100"/>
            <a:chExt cx="481900" cy="423500"/>
          </a:xfrm>
        </p:grpSpPr>
        <p:sp>
          <p:nvSpPr>
            <p:cNvPr id="5496" name="Google Shape;5496;p86"/>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7" name="Google Shape;5497;p86"/>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498" name="Google Shape;5498;p86"/>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499" name="Google Shape;5499;p86"/>
          <p:cNvGrpSpPr/>
          <p:nvPr/>
        </p:nvGrpSpPr>
        <p:grpSpPr>
          <a:xfrm>
            <a:off x="2089442" y="3582592"/>
            <a:ext cx="339306" cy="251698"/>
            <a:chOff x="2678275" y="2090100"/>
            <a:chExt cx="481900" cy="357475"/>
          </a:xfrm>
        </p:grpSpPr>
        <p:sp>
          <p:nvSpPr>
            <p:cNvPr id="5500" name="Google Shape;5500;p86"/>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1" name="Google Shape;5501;p86"/>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2" name="Google Shape;5502;p86"/>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3" name="Google Shape;5503;p86"/>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4" name="Google Shape;5504;p86"/>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05" name="Google Shape;5505;p86"/>
          <p:cNvGrpSpPr/>
          <p:nvPr/>
        </p:nvGrpSpPr>
        <p:grpSpPr>
          <a:xfrm>
            <a:off x="2566646" y="3594790"/>
            <a:ext cx="219345" cy="227301"/>
            <a:chOff x="3357325" y="2093500"/>
            <a:chExt cx="311525" cy="322825"/>
          </a:xfrm>
        </p:grpSpPr>
        <p:sp>
          <p:nvSpPr>
            <p:cNvPr id="5506" name="Google Shape;5506;p86"/>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7" name="Google Shape;5507;p86"/>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08" name="Google Shape;5508;p86"/>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509" name="Google Shape;5509;p86"/>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510" name="Google Shape;5510;p86"/>
          <p:cNvGrpSpPr/>
          <p:nvPr/>
        </p:nvGrpSpPr>
        <p:grpSpPr>
          <a:xfrm>
            <a:off x="3360836" y="3538814"/>
            <a:ext cx="292078" cy="339253"/>
            <a:chOff x="4492800" y="2027925"/>
            <a:chExt cx="414825" cy="481825"/>
          </a:xfrm>
        </p:grpSpPr>
        <p:sp>
          <p:nvSpPr>
            <p:cNvPr id="5511" name="Google Shape;5511;p86"/>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2" name="Google Shape;5512;p86"/>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13" name="Google Shape;5513;p86"/>
          <p:cNvGrpSpPr/>
          <p:nvPr/>
        </p:nvGrpSpPr>
        <p:grpSpPr>
          <a:xfrm>
            <a:off x="3759928" y="3538805"/>
            <a:ext cx="339200" cy="339271"/>
            <a:chOff x="5049725" y="2027900"/>
            <a:chExt cx="481750" cy="481850"/>
          </a:xfrm>
        </p:grpSpPr>
        <p:sp>
          <p:nvSpPr>
            <p:cNvPr id="5514" name="Google Shape;5514;p86"/>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5" name="Google Shape;5515;p86"/>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6" name="Google Shape;5516;p86"/>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7" name="Google Shape;5517;p86"/>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8" name="Google Shape;5518;p86"/>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19" name="Google Shape;5519;p86"/>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0" name="Google Shape;5520;p86"/>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1" name="Google Shape;5521;p86"/>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22" name="Google Shape;5522;p86"/>
          <p:cNvGrpSpPr/>
          <p:nvPr/>
        </p:nvGrpSpPr>
        <p:grpSpPr>
          <a:xfrm>
            <a:off x="4233524" y="3538893"/>
            <a:ext cx="219890" cy="339095"/>
            <a:chOff x="5726350" y="2028150"/>
            <a:chExt cx="312300" cy="481600"/>
          </a:xfrm>
        </p:grpSpPr>
        <p:sp>
          <p:nvSpPr>
            <p:cNvPr id="5523" name="Google Shape;5523;p86"/>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4" name="Google Shape;5524;p86"/>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5" name="Google Shape;5525;p86"/>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26" name="Google Shape;5526;p86"/>
          <p:cNvGrpSpPr/>
          <p:nvPr/>
        </p:nvGrpSpPr>
        <p:grpSpPr>
          <a:xfrm>
            <a:off x="4593715" y="3542000"/>
            <a:ext cx="332881" cy="332881"/>
            <a:chOff x="6239925" y="2032450"/>
            <a:chExt cx="472775" cy="472775"/>
          </a:xfrm>
        </p:grpSpPr>
        <p:sp>
          <p:nvSpPr>
            <p:cNvPr id="5527" name="Google Shape;5527;p86"/>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28" name="Google Shape;5528;p86"/>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29" name="Google Shape;5529;p86"/>
          <p:cNvGrpSpPr/>
          <p:nvPr/>
        </p:nvGrpSpPr>
        <p:grpSpPr>
          <a:xfrm>
            <a:off x="5042807" y="2364092"/>
            <a:ext cx="334641" cy="185425"/>
            <a:chOff x="903075" y="2730000"/>
            <a:chExt cx="475275" cy="263350"/>
          </a:xfrm>
        </p:grpSpPr>
        <p:sp>
          <p:nvSpPr>
            <p:cNvPr id="5530" name="Google Shape;5530;p86"/>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1" name="Google Shape;5531;p86"/>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2" name="Google Shape;5532;p86"/>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33" name="Google Shape;5533;p86"/>
          <p:cNvGrpSpPr/>
          <p:nvPr/>
        </p:nvGrpSpPr>
        <p:grpSpPr>
          <a:xfrm>
            <a:off x="1247198" y="3538814"/>
            <a:ext cx="339253" cy="339253"/>
            <a:chOff x="1492675" y="2027925"/>
            <a:chExt cx="481825" cy="481825"/>
          </a:xfrm>
        </p:grpSpPr>
        <p:sp>
          <p:nvSpPr>
            <p:cNvPr id="5534" name="Google Shape;5534;p86"/>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5" name="Google Shape;5535;p86"/>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6" name="Google Shape;5536;p86"/>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7" name="Google Shape;5537;p86"/>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38" name="Google Shape;5538;p86"/>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39" name="Google Shape;5539;p86"/>
          <p:cNvGrpSpPr/>
          <p:nvPr/>
        </p:nvGrpSpPr>
        <p:grpSpPr>
          <a:xfrm>
            <a:off x="5473575" y="2287178"/>
            <a:ext cx="339253" cy="339253"/>
            <a:chOff x="1492675" y="2620775"/>
            <a:chExt cx="481825" cy="481825"/>
          </a:xfrm>
        </p:grpSpPr>
        <p:sp>
          <p:nvSpPr>
            <p:cNvPr id="5540" name="Google Shape;5540;p86"/>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1" name="Google Shape;5541;p86"/>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542" name="Google Shape;5542;p86"/>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543" name="Google Shape;5543;p86"/>
          <p:cNvGrpSpPr/>
          <p:nvPr/>
        </p:nvGrpSpPr>
        <p:grpSpPr>
          <a:xfrm>
            <a:off x="6297328" y="2303161"/>
            <a:ext cx="333585" cy="307287"/>
            <a:chOff x="2682350" y="2643425"/>
            <a:chExt cx="473775" cy="436425"/>
          </a:xfrm>
        </p:grpSpPr>
        <p:sp>
          <p:nvSpPr>
            <p:cNvPr id="5544" name="Google Shape;5544;p86"/>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5" name="Google Shape;5545;p86"/>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6" name="Google Shape;5546;p86"/>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7" name="Google Shape;5547;p86"/>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8" name="Google Shape;5548;p86"/>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49" name="Google Shape;5549;p86"/>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0" name="Google Shape;5550;p86"/>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51" name="Google Shape;5551;p86"/>
          <p:cNvGrpSpPr/>
          <p:nvPr/>
        </p:nvGrpSpPr>
        <p:grpSpPr>
          <a:xfrm>
            <a:off x="6762818" y="2287178"/>
            <a:ext cx="238531" cy="339253"/>
            <a:chOff x="3342725" y="2620775"/>
            <a:chExt cx="338775" cy="481825"/>
          </a:xfrm>
        </p:grpSpPr>
        <p:sp>
          <p:nvSpPr>
            <p:cNvPr id="5552" name="Google Shape;5552;p86"/>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3" name="Google Shape;5553;p86"/>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4" name="Google Shape;5554;p86"/>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55" name="Google Shape;5555;p86"/>
          <p:cNvGrpSpPr/>
          <p:nvPr/>
        </p:nvGrpSpPr>
        <p:grpSpPr>
          <a:xfrm>
            <a:off x="7156568" y="2287178"/>
            <a:ext cx="278296" cy="339253"/>
            <a:chOff x="3907325" y="2620775"/>
            <a:chExt cx="395250" cy="481825"/>
          </a:xfrm>
        </p:grpSpPr>
        <p:sp>
          <p:nvSpPr>
            <p:cNvPr id="5556" name="Google Shape;5556;p86"/>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7" name="Google Shape;5557;p86"/>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8" name="Google Shape;5558;p86"/>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59" name="Google Shape;5559;p86"/>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60" name="Google Shape;5560;p86"/>
          <p:cNvGrpSpPr/>
          <p:nvPr/>
        </p:nvGrpSpPr>
        <p:grpSpPr>
          <a:xfrm>
            <a:off x="7549755" y="2297783"/>
            <a:ext cx="339253" cy="318042"/>
            <a:chOff x="4456875" y="2635825"/>
            <a:chExt cx="481825" cy="451700"/>
          </a:xfrm>
        </p:grpSpPr>
        <p:sp>
          <p:nvSpPr>
            <p:cNvPr id="5561" name="Google Shape;5561;p86"/>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2" name="Google Shape;5562;p86"/>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3" name="Google Shape;5563;p86"/>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4" name="Google Shape;5564;p86"/>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5" name="Google Shape;5565;p86"/>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6" name="Google Shape;5566;p86"/>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67" name="Google Shape;5567;p86"/>
          <p:cNvGrpSpPr/>
          <p:nvPr/>
        </p:nvGrpSpPr>
        <p:grpSpPr>
          <a:xfrm>
            <a:off x="7974679" y="2297783"/>
            <a:ext cx="339253" cy="318042"/>
            <a:chOff x="5049725" y="2635825"/>
            <a:chExt cx="481825" cy="451700"/>
          </a:xfrm>
        </p:grpSpPr>
        <p:sp>
          <p:nvSpPr>
            <p:cNvPr id="5568" name="Google Shape;5568;p86"/>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69" name="Google Shape;5569;p86"/>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0" name="Google Shape;5570;p86"/>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71" name="Google Shape;5571;p86"/>
          <p:cNvGrpSpPr/>
          <p:nvPr/>
        </p:nvGrpSpPr>
        <p:grpSpPr>
          <a:xfrm>
            <a:off x="2375386" y="3952243"/>
            <a:ext cx="338566" cy="338373"/>
            <a:chOff x="5643000" y="2621375"/>
            <a:chExt cx="480850" cy="480575"/>
          </a:xfrm>
        </p:grpSpPr>
        <p:sp>
          <p:nvSpPr>
            <p:cNvPr id="5572" name="Google Shape;5572;p86"/>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3" name="Google Shape;5573;p86"/>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4" name="Google Shape;5574;p86"/>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5" name="Google Shape;5575;p86"/>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6" name="Google Shape;5576;p86"/>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7" name="Google Shape;5577;p86"/>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78" name="Google Shape;5578;p86"/>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79" name="Google Shape;5579;p86"/>
          <p:cNvGrpSpPr/>
          <p:nvPr/>
        </p:nvGrpSpPr>
        <p:grpSpPr>
          <a:xfrm>
            <a:off x="4192782" y="3951803"/>
            <a:ext cx="339359" cy="339253"/>
            <a:chOff x="6235250" y="2620775"/>
            <a:chExt cx="481975" cy="481825"/>
          </a:xfrm>
        </p:grpSpPr>
        <p:sp>
          <p:nvSpPr>
            <p:cNvPr id="5580" name="Google Shape;5580;p86"/>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1" name="Google Shape;5581;p86"/>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2" name="Google Shape;5582;p86"/>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3" name="Google Shape;5583;p86"/>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4" name="Google Shape;5584;p86"/>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585" name="Google Shape;5585;p86"/>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586" name="Google Shape;5586;p86"/>
          <p:cNvGrpSpPr/>
          <p:nvPr/>
        </p:nvGrpSpPr>
        <p:grpSpPr>
          <a:xfrm>
            <a:off x="5472652" y="2711317"/>
            <a:ext cx="341101" cy="339253"/>
            <a:chOff x="1535000" y="3223325"/>
            <a:chExt cx="484450" cy="481825"/>
          </a:xfrm>
        </p:grpSpPr>
        <p:sp>
          <p:nvSpPr>
            <p:cNvPr id="5587" name="Google Shape;5587;p86"/>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8" name="Google Shape;5588;p86"/>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89" name="Google Shape;5589;p86"/>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90" name="Google Shape;5590;p86"/>
          <p:cNvGrpSpPr/>
          <p:nvPr/>
        </p:nvGrpSpPr>
        <p:grpSpPr>
          <a:xfrm>
            <a:off x="5880219" y="2746618"/>
            <a:ext cx="339253" cy="268649"/>
            <a:chOff x="2085525" y="3263750"/>
            <a:chExt cx="481825" cy="381550"/>
          </a:xfrm>
        </p:grpSpPr>
        <p:sp>
          <p:nvSpPr>
            <p:cNvPr id="5591" name="Google Shape;5591;p86"/>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2" name="Google Shape;5592;p86"/>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593" name="Google Shape;5593;p86"/>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594" name="Google Shape;5594;p86"/>
          <p:cNvGrpSpPr/>
          <p:nvPr/>
        </p:nvGrpSpPr>
        <p:grpSpPr>
          <a:xfrm>
            <a:off x="6711982" y="2711308"/>
            <a:ext cx="340204" cy="339271"/>
            <a:chOff x="3270450" y="3213625"/>
            <a:chExt cx="483175" cy="481850"/>
          </a:xfrm>
        </p:grpSpPr>
        <p:sp>
          <p:nvSpPr>
            <p:cNvPr id="5595" name="Google Shape;5595;p86"/>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6" name="Google Shape;5596;p86"/>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597" name="Google Shape;5597;p86"/>
          <p:cNvGrpSpPr/>
          <p:nvPr/>
        </p:nvGrpSpPr>
        <p:grpSpPr>
          <a:xfrm>
            <a:off x="7211250" y="2711317"/>
            <a:ext cx="168931" cy="339253"/>
            <a:chOff x="3984950" y="3213600"/>
            <a:chExt cx="239925" cy="481825"/>
          </a:xfrm>
        </p:grpSpPr>
        <p:sp>
          <p:nvSpPr>
            <p:cNvPr id="5598" name="Google Shape;5598;p86"/>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599" name="Google Shape;5599;p86"/>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600" name="Google Shape;5600;p86"/>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1" name="Google Shape;5601;p86"/>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602" name="Google Shape;5602;p86"/>
          <p:cNvGrpSpPr/>
          <p:nvPr/>
        </p:nvGrpSpPr>
        <p:grpSpPr>
          <a:xfrm>
            <a:off x="1874281" y="3981487"/>
            <a:ext cx="355218" cy="279880"/>
            <a:chOff x="5629975" y="3255775"/>
            <a:chExt cx="504500" cy="397500"/>
          </a:xfrm>
        </p:grpSpPr>
        <p:sp>
          <p:nvSpPr>
            <p:cNvPr id="5603" name="Google Shape;5603;p86"/>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4" name="Google Shape;5604;p86"/>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5" name="Google Shape;5605;p86"/>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6" name="Google Shape;5606;p86"/>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07" name="Google Shape;5607;p86"/>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08" name="Google Shape;5608;p86"/>
          <p:cNvGrpSpPr/>
          <p:nvPr/>
        </p:nvGrpSpPr>
        <p:grpSpPr>
          <a:xfrm>
            <a:off x="3755839" y="3981593"/>
            <a:ext cx="340256" cy="279669"/>
            <a:chOff x="6234950" y="3255925"/>
            <a:chExt cx="483250" cy="397200"/>
          </a:xfrm>
        </p:grpSpPr>
        <p:sp>
          <p:nvSpPr>
            <p:cNvPr id="5609" name="Google Shape;5609;p86"/>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0" name="Google Shape;5610;p86"/>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1" name="Google Shape;5611;p86"/>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2" name="Google Shape;5612;p86"/>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3" name="Google Shape;5613;p86"/>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4" name="Google Shape;5614;p86"/>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15" name="Google Shape;5615;p86"/>
          <p:cNvGrpSpPr/>
          <p:nvPr/>
        </p:nvGrpSpPr>
        <p:grpSpPr>
          <a:xfrm>
            <a:off x="5051107" y="3125970"/>
            <a:ext cx="318042" cy="339253"/>
            <a:chOff x="914900" y="3806450"/>
            <a:chExt cx="451700" cy="481825"/>
          </a:xfrm>
        </p:grpSpPr>
        <p:sp>
          <p:nvSpPr>
            <p:cNvPr id="5616" name="Google Shape;5616;p86"/>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7" name="Google Shape;5617;p86"/>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8" name="Google Shape;5618;p86"/>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19" name="Google Shape;5619;p86"/>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0" name="Google Shape;5620;p86"/>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21" name="Google Shape;5621;p86"/>
          <p:cNvGrpSpPr/>
          <p:nvPr/>
        </p:nvGrpSpPr>
        <p:grpSpPr>
          <a:xfrm>
            <a:off x="5470028" y="3125785"/>
            <a:ext cx="346347" cy="339623"/>
            <a:chOff x="1490050" y="3805975"/>
            <a:chExt cx="491900" cy="482350"/>
          </a:xfrm>
        </p:grpSpPr>
        <p:sp>
          <p:nvSpPr>
            <p:cNvPr id="5622" name="Google Shape;5622;p86"/>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3" name="Google Shape;5623;p86"/>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4" name="Google Shape;5624;p86"/>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5" name="Google Shape;5625;p86"/>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26" name="Google Shape;5626;p86"/>
          <p:cNvGrpSpPr/>
          <p:nvPr/>
        </p:nvGrpSpPr>
        <p:grpSpPr>
          <a:xfrm>
            <a:off x="5893896" y="3125970"/>
            <a:ext cx="311899" cy="339253"/>
            <a:chOff x="2104275" y="3806450"/>
            <a:chExt cx="442975" cy="481825"/>
          </a:xfrm>
        </p:grpSpPr>
        <p:sp>
          <p:nvSpPr>
            <p:cNvPr id="5627" name="Google Shape;5627;p86"/>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28" name="Google Shape;5628;p86"/>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29" name="Google Shape;5629;p86"/>
          <p:cNvGrpSpPr/>
          <p:nvPr/>
        </p:nvGrpSpPr>
        <p:grpSpPr>
          <a:xfrm>
            <a:off x="6317413" y="3125970"/>
            <a:ext cx="293416" cy="339253"/>
            <a:chOff x="2710875" y="3806450"/>
            <a:chExt cx="416725" cy="481825"/>
          </a:xfrm>
        </p:grpSpPr>
        <p:sp>
          <p:nvSpPr>
            <p:cNvPr id="5630" name="Google Shape;5630;p86"/>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1" name="Google Shape;5631;p86"/>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32" name="Google Shape;5632;p86"/>
          <p:cNvGrpSpPr/>
          <p:nvPr/>
        </p:nvGrpSpPr>
        <p:grpSpPr>
          <a:xfrm>
            <a:off x="6712457" y="3166412"/>
            <a:ext cx="339253" cy="258369"/>
            <a:chOff x="3271200" y="3863875"/>
            <a:chExt cx="481825" cy="366950"/>
          </a:xfrm>
        </p:grpSpPr>
        <p:sp>
          <p:nvSpPr>
            <p:cNvPr id="5633" name="Google Shape;5633;p86"/>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4" name="Google Shape;5634;p86"/>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35" name="Google Shape;5635;p86"/>
          <p:cNvGrpSpPr/>
          <p:nvPr/>
        </p:nvGrpSpPr>
        <p:grpSpPr>
          <a:xfrm>
            <a:off x="7147952" y="3126199"/>
            <a:ext cx="295528" cy="338795"/>
            <a:chOff x="3895050" y="3806775"/>
            <a:chExt cx="419725" cy="481175"/>
          </a:xfrm>
        </p:grpSpPr>
        <p:sp>
          <p:nvSpPr>
            <p:cNvPr id="5636" name="Google Shape;5636;p86"/>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37" name="Google Shape;5637;p86"/>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38" name="Google Shape;5638;p86"/>
          <p:cNvGrpSpPr/>
          <p:nvPr/>
        </p:nvGrpSpPr>
        <p:grpSpPr>
          <a:xfrm>
            <a:off x="7551234" y="3125979"/>
            <a:ext cx="336296" cy="339235"/>
            <a:chOff x="4464775" y="3806475"/>
            <a:chExt cx="477625" cy="481800"/>
          </a:xfrm>
        </p:grpSpPr>
        <p:sp>
          <p:nvSpPr>
            <p:cNvPr id="5639" name="Google Shape;5639;p86"/>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0" name="Google Shape;5640;p86"/>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1" name="Google Shape;5641;p86"/>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2" name="Google Shape;5642;p86"/>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3" name="Google Shape;5643;p86"/>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4" name="Google Shape;5644;p86"/>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45" name="Google Shape;5645;p86"/>
          <p:cNvGrpSpPr/>
          <p:nvPr/>
        </p:nvGrpSpPr>
        <p:grpSpPr>
          <a:xfrm>
            <a:off x="7974679" y="3125970"/>
            <a:ext cx="339253" cy="339253"/>
            <a:chOff x="5049725" y="3806450"/>
            <a:chExt cx="481825" cy="481825"/>
          </a:xfrm>
        </p:grpSpPr>
        <p:sp>
          <p:nvSpPr>
            <p:cNvPr id="5646" name="Google Shape;5646;p86"/>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7" name="Google Shape;5647;p86"/>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48" name="Google Shape;5648;p86"/>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49" name="Google Shape;5649;p86"/>
          <p:cNvGrpSpPr/>
          <p:nvPr/>
        </p:nvGrpSpPr>
        <p:grpSpPr>
          <a:xfrm>
            <a:off x="1461983" y="3951798"/>
            <a:ext cx="339253" cy="339253"/>
            <a:chOff x="5651375" y="3806450"/>
            <a:chExt cx="481825" cy="481825"/>
          </a:xfrm>
        </p:grpSpPr>
        <p:sp>
          <p:nvSpPr>
            <p:cNvPr id="5650" name="Google Shape;5650;p86"/>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1" name="Google Shape;5651;p86"/>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2" name="Google Shape;5652;p86"/>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3" name="Google Shape;5653;p86"/>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54" name="Google Shape;5654;p86"/>
          <p:cNvGrpSpPr/>
          <p:nvPr/>
        </p:nvGrpSpPr>
        <p:grpSpPr>
          <a:xfrm>
            <a:off x="3360663" y="3953787"/>
            <a:ext cx="298503" cy="335275"/>
            <a:chOff x="6264300" y="3809300"/>
            <a:chExt cx="423950" cy="476175"/>
          </a:xfrm>
        </p:grpSpPr>
        <p:sp>
          <p:nvSpPr>
            <p:cNvPr id="5655" name="Google Shape;5655;p86"/>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6" name="Google Shape;5656;p86"/>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57" name="Google Shape;5657;p86"/>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58" name="Google Shape;5658;p86"/>
          <p:cNvGrpSpPr/>
          <p:nvPr/>
        </p:nvGrpSpPr>
        <p:grpSpPr>
          <a:xfrm>
            <a:off x="5039841" y="3538881"/>
            <a:ext cx="340573" cy="339271"/>
            <a:chOff x="898875" y="4399275"/>
            <a:chExt cx="483700" cy="481850"/>
          </a:xfrm>
        </p:grpSpPr>
        <p:sp>
          <p:nvSpPr>
            <p:cNvPr id="5659" name="Google Shape;5659;p86"/>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0" name="Google Shape;5660;p86"/>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1" name="Google Shape;5661;p86"/>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2" name="Google Shape;5662;p86"/>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3" name="Google Shape;5663;p86"/>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4" name="Google Shape;5664;p86"/>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5" name="Google Shape;5665;p86"/>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6" name="Google Shape;5666;p86"/>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67" name="Google Shape;5667;p86"/>
          <p:cNvGrpSpPr/>
          <p:nvPr/>
        </p:nvGrpSpPr>
        <p:grpSpPr>
          <a:xfrm>
            <a:off x="5473575" y="3554133"/>
            <a:ext cx="339253" cy="308765"/>
            <a:chOff x="1492675" y="4420975"/>
            <a:chExt cx="481825" cy="438525"/>
          </a:xfrm>
        </p:grpSpPr>
        <p:sp>
          <p:nvSpPr>
            <p:cNvPr id="5668" name="Google Shape;5668;p86"/>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9" name="Google Shape;5669;p86"/>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0" name="Google Shape;5670;p86"/>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1" name="Google Shape;5671;p86"/>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2" name="Google Shape;5672;p86"/>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73" name="Google Shape;5673;p86"/>
          <p:cNvGrpSpPr/>
          <p:nvPr/>
        </p:nvGrpSpPr>
        <p:grpSpPr>
          <a:xfrm>
            <a:off x="5878556" y="3539558"/>
            <a:ext cx="342580" cy="337915"/>
            <a:chOff x="2084100" y="4400250"/>
            <a:chExt cx="486550" cy="479925"/>
          </a:xfrm>
        </p:grpSpPr>
        <p:sp>
          <p:nvSpPr>
            <p:cNvPr id="5674" name="Google Shape;5674;p86"/>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5" name="Google Shape;5675;p86"/>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6" name="Google Shape;5676;p86"/>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7" name="Google Shape;5677;p86"/>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8" name="Google Shape;5678;p86"/>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79" name="Google Shape;5679;p86"/>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80" name="Google Shape;5680;p86"/>
          <p:cNvGrpSpPr/>
          <p:nvPr/>
        </p:nvGrpSpPr>
        <p:grpSpPr>
          <a:xfrm>
            <a:off x="6315036" y="3538907"/>
            <a:ext cx="298169" cy="339218"/>
            <a:chOff x="2707950" y="4399325"/>
            <a:chExt cx="423475" cy="481775"/>
          </a:xfrm>
        </p:grpSpPr>
        <p:sp>
          <p:nvSpPr>
            <p:cNvPr id="5681" name="Google Shape;5681;p86"/>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2" name="Google Shape;5682;p86"/>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3" name="Google Shape;5683;p86"/>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4" name="Google Shape;5684;p86"/>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5" name="Google Shape;5685;p86"/>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6" name="Google Shape;5686;p86"/>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7" name="Google Shape;5687;p86"/>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8" name="Google Shape;5688;p86"/>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89" name="Google Shape;5689;p86"/>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0" name="Google Shape;5690;p86"/>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1" name="Google Shape;5691;p86"/>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2" name="Google Shape;5692;p86"/>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93" name="Google Shape;5693;p86"/>
          <p:cNvGrpSpPr/>
          <p:nvPr/>
        </p:nvGrpSpPr>
        <p:grpSpPr>
          <a:xfrm>
            <a:off x="6744555" y="3538881"/>
            <a:ext cx="275057" cy="339271"/>
            <a:chOff x="3330525" y="4399275"/>
            <a:chExt cx="390650" cy="481850"/>
          </a:xfrm>
        </p:grpSpPr>
        <p:sp>
          <p:nvSpPr>
            <p:cNvPr id="5694" name="Google Shape;5694;p86"/>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5" name="Google Shape;5695;p86"/>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6" name="Google Shape;5696;p86"/>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7" name="Google Shape;5697;p86"/>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8" name="Google Shape;5698;p86"/>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9" name="Google Shape;5699;p86"/>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00" name="Google Shape;5700;p86"/>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01" name="Google Shape;5701;p86"/>
          <p:cNvGrpSpPr/>
          <p:nvPr/>
        </p:nvGrpSpPr>
        <p:grpSpPr>
          <a:xfrm>
            <a:off x="7169084" y="3538890"/>
            <a:ext cx="253265" cy="339253"/>
            <a:chOff x="3938800" y="4399275"/>
            <a:chExt cx="359700" cy="481825"/>
          </a:xfrm>
        </p:grpSpPr>
        <p:sp>
          <p:nvSpPr>
            <p:cNvPr id="5702" name="Google Shape;5702;p86"/>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03" name="Google Shape;5703;p86"/>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04" name="Google Shape;5704;p86"/>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05" name="Google Shape;5705;p86"/>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06" name="Google Shape;5706;p86"/>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07" name="Google Shape;5707;p86"/>
          <p:cNvGrpSpPr/>
          <p:nvPr/>
        </p:nvGrpSpPr>
        <p:grpSpPr>
          <a:xfrm>
            <a:off x="7639862" y="3538890"/>
            <a:ext cx="159039" cy="339253"/>
            <a:chOff x="4584850" y="4399275"/>
            <a:chExt cx="225875" cy="481825"/>
          </a:xfrm>
        </p:grpSpPr>
        <p:sp>
          <p:nvSpPr>
            <p:cNvPr id="5708" name="Google Shape;5708;p86"/>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09" name="Google Shape;5709;p86"/>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710" name="Google Shape;5710;p86"/>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711" name="Google Shape;5711;p86"/>
          <p:cNvGrpSpPr/>
          <p:nvPr/>
        </p:nvGrpSpPr>
        <p:grpSpPr>
          <a:xfrm>
            <a:off x="1049680" y="3951795"/>
            <a:ext cx="339253" cy="339253"/>
            <a:chOff x="5642550" y="4399275"/>
            <a:chExt cx="481825" cy="481825"/>
          </a:xfrm>
        </p:grpSpPr>
        <p:sp>
          <p:nvSpPr>
            <p:cNvPr id="5712" name="Google Shape;5712;p86"/>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13" name="Google Shape;5713;p86"/>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14" name="Google Shape;5714;p86"/>
          <p:cNvGrpSpPr/>
          <p:nvPr/>
        </p:nvGrpSpPr>
        <p:grpSpPr>
          <a:xfrm>
            <a:off x="2859815" y="3963703"/>
            <a:ext cx="363316" cy="315437"/>
            <a:chOff x="6218300" y="4416175"/>
            <a:chExt cx="516000" cy="448000"/>
          </a:xfrm>
        </p:grpSpPr>
        <p:sp>
          <p:nvSpPr>
            <p:cNvPr id="5715" name="Google Shape;5715;p86"/>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16" name="Google Shape;5716;p86"/>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17" name="Google Shape;5717;p86"/>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18" name="Google Shape;5718;p86"/>
          <p:cNvGrpSpPr/>
          <p:nvPr/>
        </p:nvGrpSpPr>
        <p:grpSpPr>
          <a:xfrm>
            <a:off x="5918879" y="3951792"/>
            <a:ext cx="339253" cy="339253"/>
            <a:chOff x="899850" y="4992125"/>
            <a:chExt cx="481825" cy="481825"/>
          </a:xfrm>
        </p:grpSpPr>
        <p:sp>
          <p:nvSpPr>
            <p:cNvPr id="5719" name="Google Shape;5719;p86"/>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20" name="Google Shape;5720;p86"/>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21" name="Google Shape;5721;p86"/>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22" name="Google Shape;5722;p86"/>
          <p:cNvGrpSpPr/>
          <p:nvPr/>
        </p:nvGrpSpPr>
        <p:grpSpPr>
          <a:xfrm>
            <a:off x="5461708" y="3951792"/>
            <a:ext cx="339253" cy="339253"/>
            <a:chOff x="1492675" y="4992125"/>
            <a:chExt cx="481825" cy="481825"/>
          </a:xfrm>
        </p:grpSpPr>
        <p:sp>
          <p:nvSpPr>
            <p:cNvPr id="5723" name="Google Shape;5723;p86"/>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24" name="Google Shape;5724;p86"/>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25" name="Google Shape;5725;p86"/>
          <p:cNvGrpSpPr/>
          <p:nvPr/>
        </p:nvGrpSpPr>
        <p:grpSpPr>
          <a:xfrm>
            <a:off x="5004462" y="3951792"/>
            <a:ext cx="339253" cy="339253"/>
            <a:chOff x="2085525" y="4992125"/>
            <a:chExt cx="481825" cy="481825"/>
          </a:xfrm>
        </p:grpSpPr>
        <p:sp>
          <p:nvSpPr>
            <p:cNvPr id="5726" name="Google Shape;5726;p86"/>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27" name="Google Shape;5727;p86"/>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28" name="Google Shape;5728;p86"/>
          <p:cNvGrpSpPr/>
          <p:nvPr/>
        </p:nvGrpSpPr>
        <p:grpSpPr>
          <a:xfrm>
            <a:off x="6833221" y="3951792"/>
            <a:ext cx="339253" cy="339253"/>
            <a:chOff x="2678350" y="4992125"/>
            <a:chExt cx="481825" cy="481825"/>
          </a:xfrm>
        </p:grpSpPr>
        <p:sp>
          <p:nvSpPr>
            <p:cNvPr id="5729" name="Google Shape;5729;p86"/>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30" name="Google Shape;5730;p86"/>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31" name="Google Shape;5731;p86"/>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32" name="Google Shape;5732;p86"/>
          <p:cNvGrpSpPr/>
          <p:nvPr/>
        </p:nvGrpSpPr>
        <p:grpSpPr>
          <a:xfrm>
            <a:off x="4628816" y="3951792"/>
            <a:ext cx="339253" cy="339253"/>
            <a:chOff x="3271200" y="4992125"/>
            <a:chExt cx="481825" cy="481825"/>
          </a:xfrm>
        </p:grpSpPr>
        <p:sp>
          <p:nvSpPr>
            <p:cNvPr id="5733" name="Google Shape;5733;p86"/>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34" name="Google Shape;5734;p86"/>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35" name="Google Shape;5735;p86"/>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36" name="Google Shape;5736;p86"/>
          <p:cNvGrpSpPr/>
          <p:nvPr/>
        </p:nvGrpSpPr>
        <p:grpSpPr>
          <a:xfrm>
            <a:off x="7290263" y="3952822"/>
            <a:ext cx="339411" cy="337193"/>
            <a:chOff x="3863900" y="4993625"/>
            <a:chExt cx="482050" cy="478900"/>
          </a:xfrm>
        </p:grpSpPr>
        <p:sp>
          <p:nvSpPr>
            <p:cNvPr id="5737" name="Google Shape;5737;p86"/>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38" name="Google Shape;5738;p86"/>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39" name="Google Shape;5739;p86"/>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0" name="Google Shape;5740;p86"/>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41" name="Google Shape;5741;p86"/>
          <p:cNvGrpSpPr/>
          <p:nvPr/>
        </p:nvGrpSpPr>
        <p:grpSpPr>
          <a:xfrm>
            <a:off x="7747437" y="3952822"/>
            <a:ext cx="339411" cy="337193"/>
            <a:chOff x="4456725" y="4993625"/>
            <a:chExt cx="482050" cy="478900"/>
          </a:xfrm>
        </p:grpSpPr>
        <p:sp>
          <p:nvSpPr>
            <p:cNvPr id="5742" name="Google Shape;5742;p86"/>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3" name="Google Shape;5743;p86"/>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4" name="Google Shape;5744;p86"/>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5" name="Google Shape;5745;p86"/>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46" name="Google Shape;5746;p86"/>
          <p:cNvGrpSpPr/>
          <p:nvPr/>
        </p:nvGrpSpPr>
        <p:grpSpPr>
          <a:xfrm>
            <a:off x="6376030" y="3952813"/>
            <a:ext cx="339411" cy="337211"/>
            <a:chOff x="5049575" y="4993600"/>
            <a:chExt cx="482050" cy="478925"/>
          </a:xfrm>
        </p:grpSpPr>
        <p:sp>
          <p:nvSpPr>
            <p:cNvPr id="5747" name="Google Shape;5747;p86"/>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8" name="Google Shape;5748;p86"/>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49" name="Google Shape;5749;p86"/>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50" name="Google Shape;5750;p86"/>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751" name="Google Shape;5751;p86"/>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Flaticon’s extension</a:t>
            </a:r>
            <a:r>
              <a:rPr lang="en" sz="1100">
                <a:solidFill>
                  <a:srgbClr val="FFFFFF"/>
                </a:solidFill>
              </a:rPr>
              <a:t>, allowing you to customize and add even more icons.</a:t>
            </a:r>
            <a:r>
              <a:rPr lang="en" sz="1100">
                <a:solidFill>
                  <a:srgbClr val="435D74"/>
                </a:solidFill>
              </a:rPr>
              <a:t/>
            </a:r>
            <a:br>
              <a:rPr lang="en" sz="1100">
                <a:solidFill>
                  <a:srgbClr val="435D74"/>
                </a:solidFill>
              </a:rPr>
            </a:br>
            <a:endParaRPr sz="1100">
              <a:solidFill>
                <a:srgbClr val="435D74"/>
              </a:solidFill>
            </a:endParaRPr>
          </a:p>
        </p:txBody>
      </p:sp>
      <p:sp>
        <p:nvSpPr>
          <p:cNvPr id="5752" name="Google Shape;5752;p8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756"/>
        <p:cNvGrpSpPr/>
        <p:nvPr/>
      </p:nvGrpSpPr>
      <p:grpSpPr>
        <a:xfrm>
          <a:off x="0" y="0"/>
          <a:ext cx="0" cy="0"/>
          <a:chOff x="0" y="0"/>
          <a:chExt cx="0" cy="0"/>
        </a:xfrm>
      </p:grpSpPr>
      <p:grpSp>
        <p:nvGrpSpPr>
          <p:cNvPr id="5757" name="Google Shape;5757;p87"/>
          <p:cNvGrpSpPr/>
          <p:nvPr/>
        </p:nvGrpSpPr>
        <p:grpSpPr>
          <a:xfrm>
            <a:off x="876361" y="1308054"/>
            <a:ext cx="322099" cy="370529"/>
            <a:chOff x="-42971725" y="3217825"/>
            <a:chExt cx="275675" cy="317125"/>
          </a:xfrm>
        </p:grpSpPr>
        <p:sp>
          <p:nvSpPr>
            <p:cNvPr id="5758" name="Google Shape;5758;p87"/>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7"/>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7"/>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1" name="Google Shape;5761;p87"/>
          <p:cNvGrpSpPr/>
          <p:nvPr/>
        </p:nvGrpSpPr>
        <p:grpSpPr>
          <a:xfrm>
            <a:off x="848276" y="1776710"/>
            <a:ext cx="378270" cy="337551"/>
            <a:chOff x="-42996150" y="3612600"/>
            <a:chExt cx="323750" cy="288900"/>
          </a:xfrm>
        </p:grpSpPr>
        <p:sp>
          <p:nvSpPr>
            <p:cNvPr id="5762" name="Google Shape;5762;p87"/>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7"/>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7"/>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87"/>
          <p:cNvGrpSpPr/>
          <p:nvPr/>
        </p:nvGrpSpPr>
        <p:grpSpPr>
          <a:xfrm>
            <a:off x="858635" y="2208145"/>
            <a:ext cx="372749" cy="370909"/>
            <a:chOff x="-42994575" y="3950300"/>
            <a:chExt cx="319025" cy="317450"/>
          </a:xfrm>
        </p:grpSpPr>
        <p:sp>
          <p:nvSpPr>
            <p:cNvPr id="5766" name="Google Shape;5766;p87"/>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7"/>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7"/>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9" name="Google Shape;5769;p87"/>
          <p:cNvGrpSpPr/>
          <p:nvPr/>
        </p:nvGrpSpPr>
        <p:grpSpPr>
          <a:xfrm>
            <a:off x="3004431" y="1332912"/>
            <a:ext cx="371785" cy="370879"/>
            <a:chOff x="-41111350" y="3239100"/>
            <a:chExt cx="318200" cy="317425"/>
          </a:xfrm>
        </p:grpSpPr>
        <p:sp>
          <p:nvSpPr>
            <p:cNvPr id="5770" name="Google Shape;5770;p87"/>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7"/>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7"/>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7"/>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4" name="Google Shape;5774;p87"/>
          <p:cNvGrpSpPr/>
          <p:nvPr/>
        </p:nvGrpSpPr>
        <p:grpSpPr>
          <a:xfrm>
            <a:off x="3000751" y="1768444"/>
            <a:ext cx="379146" cy="370967"/>
            <a:chOff x="-41117650" y="3605525"/>
            <a:chExt cx="324500" cy="317500"/>
          </a:xfrm>
        </p:grpSpPr>
        <p:sp>
          <p:nvSpPr>
            <p:cNvPr id="5775" name="Google Shape;5775;p87"/>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7"/>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7"/>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78" name="Google Shape;5778;p87"/>
          <p:cNvSpPr/>
          <p:nvPr/>
        </p:nvSpPr>
        <p:spPr>
          <a:xfrm>
            <a:off x="3006881" y="221802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79" name="Google Shape;5779;p87"/>
          <p:cNvGrpSpPr/>
          <p:nvPr/>
        </p:nvGrpSpPr>
        <p:grpSpPr>
          <a:xfrm>
            <a:off x="1827005" y="2659967"/>
            <a:ext cx="216271" cy="371814"/>
            <a:chOff x="-39205300" y="3220175"/>
            <a:chExt cx="185100" cy="318225"/>
          </a:xfrm>
        </p:grpSpPr>
        <p:sp>
          <p:nvSpPr>
            <p:cNvPr id="5780" name="Google Shape;5780;p87"/>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7"/>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2" name="Google Shape;5782;p87"/>
          <p:cNvGrpSpPr/>
          <p:nvPr/>
        </p:nvGrpSpPr>
        <p:grpSpPr>
          <a:xfrm>
            <a:off x="1792533" y="3120038"/>
            <a:ext cx="300016" cy="369273"/>
            <a:chOff x="-39248625" y="3588600"/>
            <a:chExt cx="256775" cy="316050"/>
          </a:xfrm>
        </p:grpSpPr>
        <p:sp>
          <p:nvSpPr>
            <p:cNvPr id="5783" name="Google Shape;5783;p87"/>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7"/>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5" name="Google Shape;5785;p87"/>
          <p:cNvSpPr/>
          <p:nvPr/>
        </p:nvSpPr>
        <p:spPr>
          <a:xfrm>
            <a:off x="1763554" y="357566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7"/>
          <p:cNvSpPr/>
          <p:nvPr/>
        </p:nvSpPr>
        <p:spPr>
          <a:xfrm>
            <a:off x="3953101" y="264710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7" name="Google Shape;5787;p87"/>
          <p:cNvGrpSpPr/>
          <p:nvPr/>
        </p:nvGrpSpPr>
        <p:grpSpPr>
          <a:xfrm>
            <a:off x="1243246" y="1308054"/>
            <a:ext cx="429504" cy="370879"/>
            <a:chOff x="-42651700" y="3217825"/>
            <a:chExt cx="367600" cy="317425"/>
          </a:xfrm>
        </p:grpSpPr>
        <p:sp>
          <p:nvSpPr>
            <p:cNvPr id="5788" name="Google Shape;5788;p87"/>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7"/>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7"/>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7"/>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2" name="Google Shape;5792;p87"/>
          <p:cNvGrpSpPr/>
          <p:nvPr/>
        </p:nvGrpSpPr>
        <p:grpSpPr>
          <a:xfrm>
            <a:off x="1278678" y="1747704"/>
            <a:ext cx="358640" cy="363226"/>
            <a:chOff x="-42617300" y="3587775"/>
            <a:chExt cx="306950" cy="310875"/>
          </a:xfrm>
        </p:grpSpPr>
        <p:sp>
          <p:nvSpPr>
            <p:cNvPr id="5793" name="Google Shape;5793;p87"/>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7"/>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95" name="Google Shape;5795;p87"/>
          <p:cNvSpPr/>
          <p:nvPr/>
        </p:nvSpPr>
        <p:spPr>
          <a:xfrm>
            <a:off x="1275131" y="218674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6" name="Google Shape;5796;p87"/>
          <p:cNvGrpSpPr/>
          <p:nvPr/>
        </p:nvGrpSpPr>
        <p:grpSpPr>
          <a:xfrm>
            <a:off x="3450506" y="1332445"/>
            <a:ext cx="376926" cy="370324"/>
            <a:chOff x="-40748275" y="3238700"/>
            <a:chExt cx="322600" cy="316950"/>
          </a:xfrm>
        </p:grpSpPr>
        <p:sp>
          <p:nvSpPr>
            <p:cNvPr id="5797" name="Google Shape;5797;p87"/>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7"/>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7"/>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7"/>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7"/>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7"/>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3" name="Google Shape;5803;p87"/>
          <p:cNvGrpSpPr/>
          <p:nvPr/>
        </p:nvGrpSpPr>
        <p:grpSpPr>
          <a:xfrm>
            <a:off x="3453062" y="1800429"/>
            <a:ext cx="371814" cy="338690"/>
            <a:chOff x="-40745125" y="3632900"/>
            <a:chExt cx="318225" cy="289875"/>
          </a:xfrm>
        </p:grpSpPr>
        <p:sp>
          <p:nvSpPr>
            <p:cNvPr id="5804" name="Google Shape;5804;p87"/>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7"/>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7"/>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7"/>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7"/>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7"/>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7"/>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1" name="Google Shape;5811;p87"/>
          <p:cNvGrpSpPr/>
          <p:nvPr/>
        </p:nvGrpSpPr>
        <p:grpSpPr>
          <a:xfrm>
            <a:off x="3457209" y="2211639"/>
            <a:ext cx="363518" cy="370178"/>
            <a:chOff x="-40742750" y="3972175"/>
            <a:chExt cx="311125" cy="316825"/>
          </a:xfrm>
        </p:grpSpPr>
        <p:sp>
          <p:nvSpPr>
            <p:cNvPr id="5812" name="Google Shape;5812;p87"/>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7"/>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4" name="Google Shape;5814;p87"/>
          <p:cNvGrpSpPr/>
          <p:nvPr/>
        </p:nvGrpSpPr>
        <p:grpSpPr>
          <a:xfrm>
            <a:off x="2239871" y="2661807"/>
            <a:ext cx="266892" cy="369974"/>
            <a:chOff x="-38860325" y="3221750"/>
            <a:chExt cx="228425" cy="316650"/>
          </a:xfrm>
        </p:grpSpPr>
        <p:sp>
          <p:nvSpPr>
            <p:cNvPr id="5815" name="Google Shape;5815;p87"/>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7"/>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7"/>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7"/>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9" name="Google Shape;5819;p87"/>
          <p:cNvGrpSpPr/>
          <p:nvPr/>
        </p:nvGrpSpPr>
        <p:grpSpPr>
          <a:xfrm>
            <a:off x="2190678" y="3123864"/>
            <a:ext cx="380081" cy="367111"/>
            <a:chOff x="-38905225" y="3591875"/>
            <a:chExt cx="325300" cy="314200"/>
          </a:xfrm>
        </p:grpSpPr>
        <p:sp>
          <p:nvSpPr>
            <p:cNvPr id="5820" name="Google Shape;5820;p87"/>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7"/>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7"/>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3" name="Google Shape;5823;p87"/>
          <p:cNvSpPr/>
          <p:nvPr/>
        </p:nvSpPr>
        <p:spPr>
          <a:xfrm>
            <a:off x="2198491" y="363364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4" name="Google Shape;5824;p87"/>
          <p:cNvGrpSpPr/>
          <p:nvPr/>
        </p:nvGrpSpPr>
        <p:grpSpPr>
          <a:xfrm>
            <a:off x="3997427" y="3108944"/>
            <a:ext cx="290815" cy="369740"/>
            <a:chOff x="-37370925" y="3579105"/>
            <a:chExt cx="248900" cy="316450"/>
          </a:xfrm>
        </p:grpSpPr>
        <p:sp>
          <p:nvSpPr>
            <p:cNvPr id="5825" name="Google Shape;5825;p87"/>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7"/>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7" name="Google Shape;5827;p87"/>
          <p:cNvSpPr/>
          <p:nvPr/>
        </p:nvSpPr>
        <p:spPr>
          <a:xfrm>
            <a:off x="1697481" y="130874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7"/>
          <p:cNvSpPr/>
          <p:nvPr/>
        </p:nvSpPr>
        <p:spPr>
          <a:xfrm>
            <a:off x="1722323" y="174404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9" name="Google Shape;5829;p87"/>
          <p:cNvGrpSpPr/>
          <p:nvPr/>
        </p:nvGrpSpPr>
        <p:grpSpPr>
          <a:xfrm>
            <a:off x="1690803" y="2187015"/>
            <a:ext cx="371814" cy="369974"/>
            <a:chOff x="-42259725" y="3951100"/>
            <a:chExt cx="318225" cy="316650"/>
          </a:xfrm>
        </p:grpSpPr>
        <p:sp>
          <p:nvSpPr>
            <p:cNvPr id="5830" name="Google Shape;5830;p87"/>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7"/>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2" name="Google Shape;5832;p87"/>
          <p:cNvGrpSpPr/>
          <p:nvPr/>
        </p:nvGrpSpPr>
        <p:grpSpPr>
          <a:xfrm>
            <a:off x="3889164" y="1366036"/>
            <a:ext cx="370879" cy="337755"/>
            <a:chOff x="-40378075" y="3267450"/>
            <a:chExt cx="317425" cy="289075"/>
          </a:xfrm>
        </p:grpSpPr>
        <p:sp>
          <p:nvSpPr>
            <p:cNvPr id="5833" name="Google Shape;5833;p87"/>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7"/>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7"/>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7"/>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7" name="Google Shape;5837;p87"/>
          <p:cNvGrpSpPr/>
          <p:nvPr/>
        </p:nvGrpSpPr>
        <p:grpSpPr>
          <a:xfrm>
            <a:off x="3892830" y="1767304"/>
            <a:ext cx="363548" cy="369974"/>
            <a:chOff x="-40372575" y="3604550"/>
            <a:chExt cx="311150" cy="316650"/>
          </a:xfrm>
        </p:grpSpPr>
        <p:sp>
          <p:nvSpPr>
            <p:cNvPr id="5838" name="Google Shape;5838;p87"/>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7"/>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7"/>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41" name="Google Shape;5841;p87"/>
          <p:cNvSpPr/>
          <p:nvPr/>
        </p:nvSpPr>
        <p:spPr>
          <a:xfrm>
            <a:off x="3896162" y="221058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42" name="Google Shape;5842;p87"/>
          <p:cNvGrpSpPr/>
          <p:nvPr/>
        </p:nvGrpSpPr>
        <p:grpSpPr>
          <a:xfrm>
            <a:off x="2616780" y="2659967"/>
            <a:ext cx="399038" cy="372165"/>
            <a:chOff x="-38542250" y="3220175"/>
            <a:chExt cx="341525" cy="318525"/>
          </a:xfrm>
        </p:grpSpPr>
        <p:sp>
          <p:nvSpPr>
            <p:cNvPr id="5843" name="Google Shape;5843;p87"/>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7"/>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7"/>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6" name="Google Shape;5846;p87"/>
          <p:cNvGrpSpPr/>
          <p:nvPr/>
        </p:nvGrpSpPr>
        <p:grpSpPr>
          <a:xfrm>
            <a:off x="2638712" y="3119337"/>
            <a:ext cx="369974" cy="369068"/>
            <a:chOff x="-38537400" y="3588000"/>
            <a:chExt cx="316650" cy="315875"/>
          </a:xfrm>
        </p:grpSpPr>
        <p:sp>
          <p:nvSpPr>
            <p:cNvPr id="5847" name="Google Shape;5847;p87"/>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7"/>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7"/>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7"/>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1" name="Google Shape;5851;p87"/>
          <p:cNvGrpSpPr/>
          <p:nvPr/>
        </p:nvGrpSpPr>
        <p:grpSpPr>
          <a:xfrm>
            <a:off x="2637792" y="3576866"/>
            <a:ext cx="371814" cy="369974"/>
            <a:chOff x="-38538975" y="3954250"/>
            <a:chExt cx="318225" cy="316650"/>
          </a:xfrm>
        </p:grpSpPr>
        <p:sp>
          <p:nvSpPr>
            <p:cNvPr id="5852" name="Google Shape;5852;p87"/>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7"/>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4" name="Google Shape;5854;p87"/>
          <p:cNvGrpSpPr/>
          <p:nvPr/>
        </p:nvGrpSpPr>
        <p:grpSpPr>
          <a:xfrm>
            <a:off x="3955104" y="3571793"/>
            <a:ext cx="375465" cy="371814"/>
            <a:chOff x="-37385100" y="3949908"/>
            <a:chExt cx="321350" cy="318225"/>
          </a:xfrm>
        </p:grpSpPr>
        <p:sp>
          <p:nvSpPr>
            <p:cNvPr id="5855" name="Google Shape;5855;p87"/>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7"/>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7" name="Google Shape;5857;p87"/>
          <p:cNvGrpSpPr/>
          <p:nvPr/>
        </p:nvGrpSpPr>
        <p:grpSpPr>
          <a:xfrm>
            <a:off x="2130763" y="1307353"/>
            <a:ext cx="370909" cy="370675"/>
            <a:chOff x="-41895050" y="3217225"/>
            <a:chExt cx="317450" cy="317250"/>
          </a:xfrm>
        </p:grpSpPr>
        <p:sp>
          <p:nvSpPr>
            <p:cNvPr id="5858" name="Google Shape;5858;p87"/>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7"/>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7"/>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7"/>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7"/>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3" name="Google Shape;5863;p87"/>
          <p:cNvGrpSpPr/>
          <p:nvPr/>
        </p:nvGrpSpPr>
        <p:grpSpPr>
          <a:xfrm>
            <a:off x="2130310" y="1744287"/>
            <a:ext cx="371814" cy="369974"/>
            <a:chOff x="-41893475" y="3584850"/>
            <a:chExt cx="318225" cy="316650"/>
          </a:xfrm>
        </p:grpSpPr>
        <p:sp>
          <p:nvSpPr>
            <p:cNvPr id="5864" name="Google Shape;5864;p87"/>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7"/>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7"/>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7"/>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8" name="Google Shape;5868;p87"/>
          <p:cNvSpPr/>
          <p:nvPr/>
        </p:nvSpPr>
        <p:spPr>
          <a:xfrm>
            <a:off x="2133283" y="218858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7"/>
          <p:cNvSpPr/>
          <p:nvPr/>
        </p:nvSpPr>
        <p:spPr>
          <a:xfrm>
            <a:off x="845041" y="268092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0" name="Google Shape;5870;p87"/>
          <p:cNvGrpSpPr/>
          <p:nvPr/>
        </p:nvGrpSpPr>
        <p:grpSpPr>
          <a:xfrm>
            <a:off x="900338" y="3139579"/>
            <a:ext cx="337522" cy="370909"/>
            <a:chOff x="-39998250" y="3605325"/>
            <a:chExt cx="288875" cy="317450"/>
          </a:xfrm>
        </p:grpSpPr>
        <p:sp>
          <p:nvSpPr>
            <p:cNvPr id="5871" name="Google Shape;5871;p87"/>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7"/>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3" name="Google Shape;5873;p87"/>
          <p:cNvGrpSpPr/>
          <p:nvPr/>
        </p:nvGrpSpPr>
        <p:grpSpPr>
          <a:xfrm>
            <a:off x="884112" y="3598043"/>
            <a:ext cx="369974" cy="369945"/>
            <a:chOff x="-40011050" y="3972375"/>
            <a:chExt cx="316650" cy="316625"/>
          </a:xfrm>
        </p:grpSpPr>
        <p:sp>
          <p:nvSpPr>
            <p:cNvPr id="5874" name="Google Shape;5874;p87"/>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7"/>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6" name="Google Shape;5876;p87"/>
          <p:cNvGrpSpPr/>
          <p:nvPr/>
        </p:nvGrpSpPr>
        <p:grpSpPr>
          <a:xfrm>
            <a:off x="3116043" y="2662742"/>
            <a:ext cx="266921" cy="369039"/>
            <a:chOff x="-38129425" y="3222550"/>
            <a:chExt cx="228450" cy="315850"/>
          </a:xfrm>
        </p:grpSpPr>
        <p:sp>
          <p:nvSpPr>
            <p:cNvPr id="5877" name="Google Shape;5877;p87"/>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7"/>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87"/>
          <p:cNvGrpSpPr/>
          <p:nvPr/>
        </p:nvGrpSpPr>
        <p:grpSpPr>
          <a:xfrm>
            <a:off x="3071012" y="3119337"/>
            <a:ext cx="371785" cy="369974"/>
            <a:chOff x="-38172725" y="3588000"/>
            <a:chExt cx="318200" cy="316650"/>
          </a:xfrm>
        </p:grpSpPr>
        <p:sp>
          <p:nvSpPr>
            <p:cNvPr id="5880" name="Google Shape;5880;p87"/>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7"/>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7"/>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7"/>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7"/>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7"/>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7"/>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7"/>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8" name="Google Shape;5888;p87"/>
          <p:cNvGrpSpPr/>
          <p:nvPr/>
        </p:nvGrpSpPr>
        <p:grpSpPr>
          <a:xfrm>
            <a:off x="3146914" y="3577772"/>
            <a:ext cx="219981" cy="369974"/>
            <a:chOff x="-38109725" y="3955025"/>
            <a:chExt cx="188275" cy="316650"/>
          </a:xfrm>
        </p:grpSpPr>
        <p:sp>
          <p:nvSpPr>
            <p:cNvPr id="5889" name="Google Shape;5889;p87"/>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7"/>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1" name="Google Shape;5891;p87"/>
          <p:cNvSpPr/>
          <p:nvPr/>
        </p:nvSpPr>
        <p:spPr>
          <a:xfrm>
            <a:off x="2248517" y="403753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2" name="Google Shape;5892;p87"/>
          <p:cNvGrpSpPr/>
          <p:nvPr/>
        </p:nvGrpSpPr>
        <p:grpSpPr>
          <a:xfrm>
            <a:off x="2562313" y="1309193"/>
            <a:ext cx="373654" cy="369068"/>
            <a:chOff x="-41530375" y="3218800"/>
            <a:chExt cx="319800" cy="315875"/>
          </a:xfrm>
        </p:grpSpPr>
        <p:sp>
          <p:nvSpPr>
            <p:cNvPr id="5893" name="Google Shape;5893;p87"/>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7"/>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5" name="Google Shape;5895;p87"/>
          <p:cNvGrpSpPr/>
          <p:nvPr/>
        </p:nvGrpSpPr>
        <p:grpSpPr>
          <a:xfrm>
            <a:off x="2564607" y="1824351"/>
            <a:ext cx="369068" cy="289004"/>
            <a:chOff x="-41526450" y="3653375"/>
            <a:chExt cx="315875" cy="247350"/>
          </a:xfrm>
        </p:grpSpPr>
        <p:sp>
          <p:nvSpPr>
            <p:cNvPr id="5896" name="Google Shape;5896;p87"/>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7"/>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8" name="Google Shape;5898;p87"/>
          <p:cNvGrpSpPr/>
          <p:nvPr/>
        </p:nvGrpSpPr>
        <p:grpSpPr>
          <a:xfrm>
            <a:off x="2565994" y="2187015"/>
            <a:ext cx="366293" cy="369974"/>
            <a:chOff x="-41526450" y="3951100"/>
            <a:chExt cx="313500" cy="316650"/>
          </a:xfrm>
        </p:grpSpPr>
        <p:sp>
          <p:nvSpPr>
            <p:cNvPr id="5899" name="Google Shape;5899;p87"/>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7"/>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7"/>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2" name="Google Shape;5902;p87"/>
          <p:cNvGrpSpPr/>
          <p:nvPr/>
        </p:nvGrpSpPr>
        <p:grpSpPr>
          <a:xfrm>
            <a:off x="1331249" y="2681144"/>
            <a:ext cx="339595" cy="371814"/>
            <a:chOff x="-39625900" y="3238300"/>
            <a:chExt cx="290650" cy="318225"/>
          </a:xfrm>
        </p:grpSpPr>
        <p:sp>
          <p:nvSpPr>
            <p:cNvPr id="5903" name="Google Shape;5903;p87"/>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7"/>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05" name="Google Shape;5905;p87"/>
          <p:cNvSpPr/>
          <p:nvPr/>
        </p:nvSpPr>
        <p:spPr>
          <a:xfrm>
            <a:off x="1353422" y="314027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6" name="Google Shape;5906;p87"/>
          <p:cNvGrpSpPr/>
          <p:nvPr/>
        </p:nvGrpSpPr>
        <p:grpSpPr>
          <a:xfrm>
            <a:off x="1325300" y="3597605"/>
            <a:ext cx="366293" cy="370441"/>
            <a:chOff x="-39647175" y="3972000"/>
            <a:chExt cx="313500" cy="317050"/>
          </a:xfrm>
        </p:grpSpPr>
        <p:sp>
          <p:nvSpPr>
            <p:cNvPr id="5907" name="Google Shape;5907;p87"/>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7"/>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7"/>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0" name="Google Shape;5910;p87"/>
          <p:cNvGrpSpPr/>
          <p:nvPr/>
        </p:nvGrpSpPr>
        <p:grpSpPr>
          <a:xfrm>
            <a:off x="3494427" y="2661603"/>
            <a:ext cx="375495" cy="370879"/>
            <a:chOff x="-37808850" y="3221575"/>
            <a:chExt cx="321375" cy="317425"/>
          </a:xfrm>
        </p:grpSpPr>
        <p:sp>
          <p:nvSpPr>
            <p:cNvPr id="5911" name="Google Shape;5911;p87"/>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7"/>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3" name="Google Shape;5913;p87"/>
          <p:cNvGrpSpPr/>
          <p:nvPr/>
        </p:nvGrpSpPr>
        <p:grpSpPr>
          <a:xfrm>
            <a:off x="3503201" y="3183634"/>
            <a:ext cx="372749" cy="241158"/>
            <a:chOff x="-37806500" y="3643030"/>
            <a:chExt cx="319025" cy="206400"/>
          </a:xfrm>
        </p:grpSpPr>
        <p:sp>
          <p:nvSpPr>
            <p:cNvPr id="5914" name="Google Shape;5914;p87"/>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7"/>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6" name="Google Shape;5916;p87"/>
          <p:cNvGrpSpPr/>
          <p:nvPr/>
        </p:nvGrpSpPr>
        <p:grpSpPr>
          <a:xfrm>
            <a:off x="3505508" y="3575931"/>
            <a:ext cx="368134" cy="371814"/>
            <a:chOff x="-37804925" y="3953450"/>
            <a:chExt cx="315075" cy="318225"/>
          </a:xfrm>
        </p:grpSpPr>
        <p:sp>
          <p:nvSpPr>
            <p:cNvPr id="5917" name="Google Shape;5917;p87"/>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7"/>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7"/>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20" name="Google Shape;5920;p87"/>
          <p:cNvSpPr/>
          <p:nvPr/>
        </p:nvSpPr>
        <p:spPr>
          <a:xfrm>
            <a:off x="2754452" y="404067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1" name="Google Shape;5921;p87"/>
          <p:cNvGrpSpPr/>
          <p:nvPr/>
        </p:nvGrpSpPr>
        <p:grpSpPr>
          <a:xfrm>
            <a:off x="4860977" y="1328538"/>
            <a:ext cx="355663" cy="308725"/>
            <a:chOff x="-28462125" y="3199700"/>
            <a:chExt cx="298550" cy="259150"/>
          </a:xfrm>
        </p:grpSpPr>
        <p:sp>
          <p:nvSpPr>
            <p:cNvPr id="5922" name="Google Shape;5922;p87"/>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7"/>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7"/>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5" name="Google Shape;5925;p87"/>
          <p:cNvGrpSpPr/>
          <p:nvPr/>
        </p:nvGrpSpPr>
        <p:grpSpPr>
          <a:xfrm>
            <a:off x="4861930" y="1763228"/>
            <a:ext cx="353757" cy="352833"/>
            <a:chOff x="-28461325" y="3545475"/>
            <a:chExt cx="296950" cy="296175"/>
          </a:xfrm>
        </p:grpSpPr>
        <p:sp>
          <p:nvSpPr>
            <p:cNvPr id="5926" name="Google Shape;5926;p87"/>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7"/>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7"/>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7"/>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7"/>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7"/>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2" name="Google Shape;5932;p87"/>
          <p:cNvGrpSpPr/>
          <p:nvPr/>
        </p:nvGrpSpPr>
        <p:grpSpPr>
          <a:xfrm>
            <a:off x="4858162" y="2213272"/>
            <a:ext cx="361292" cy="352803"/>
            <a:chOff x="-28463700" y="3914875"/>
            <a:chExt cx="303275" cy="296150"/>
          </a:xfrm>
        </p:grpSpPr>
        <p:sp>
          <p:nvSpPr>
            <p:cNvPr id="5933" name="Google Shape;5933;p87"/>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7"/>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5" name="Google Shape;5935;p87"/>
          <p:cNvGrpSpPr/>
          <p:nvPr/>
        </p:nvGrpSpPr>
        <p:grpSpPr>
          <a:xfrm>
            <a:off x="7092947" y="1369355"/>
            <a:ext cx="351880" cy="227092"/>
            <a:chOff x="-26573400" y="3224125"/>
            <a:chExt cx="295375" cy="190625"/>
          </a:xfrm>
        </p:grpSpPr>
        <p:sp>
          <p:nvSpPr>
            <p:cNvPr id="5936" name="Google Shape;5936;p87"/>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7"/>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8" name="Google Shape;5938;p87"/>
          <p:cNvGrpSpPr/>
          <p:nvPr/>
        </p:nvGrpSpPr>
        <p:grpSpPr>
          <a:xfrm>
            <a:off x="7092947" y="1763690"/>
            <a:ext cx="351880" cy="351910"/>
            <a:chOff x="-26573400" y="3546250"/>
            <a:chExt cx="295375" cy="295400"/>
          </a:xfrm>
        </p:grpSpPr>
        <p:sp>
          <p:nvSpPr>
            <p:cNvPr id="5939" name="Google Shape;5939;p87"/>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7"/>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7"/>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7"/>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7"/>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4" name="Google Shape;5944;p87"/>
          <p:cNvGrpSpPr/>
          <p:nvPr/>
        </p:nvGrpSpPr>
        <p:grpSpPr>
          <a:xfrm>
            <a:off x="7081228" y="2213599"/>
            <a:ext cx="375319" cy="352148"/>
            <a:chOff x="-26583625" y="3917025"/>
            <a:chExt cx="315050" cy="295600"/>
          </a:xfrm>
        </p:grpSpPr>
        <p:sp>
          <p:nvSpPr>
            <p:cNvPr id="5945" name="Google Shape;5945;p87"/>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7"/>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7"/>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7"/>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49" name="Google Shape;5949;p87"/>
          <p:cNvSpPr/>
          <p:nvPr/>
        </p:nvSpPr>
        <p:spPr>
          <a:xfrm>
            <a:off x="5748315"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0" name="Google Shape;5950;p87"/>
          <p:cNvGrpSpPr/>
          <p:nvPr/>
        </p:nvGrpSpPr>
        <p:grpSpPr>
          <a:xfrm>
            <a:off x="5779742" y="3172629"/>
            <a:ext cx="289039" cy="352833"/>
            <a:chOff x="-24694925" y="3518700"/>
            <a:chExt cx="242625" cy="296175"/>
          </a:xfrm>
        </p:grpSpPr>
        <p:sp>
          <p:nvSpPr>
            <p:cNvPr id="5951" name="Google Shape;5951;p87"/>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7"/>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7"/>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7"/>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5" name="Google Shape;5955;p87"/>
          <p:cNvGrpSpPr/>
          <p:nvPr/>
        </p:nvGrpSpPr>
        <p:grpSpPr>
          <a:xfrm>
            <a:off x="5779280" y="3622657"/>
            <a:ext cx="289962" cy="352833"/>
            <a:chOff x="-24709100" y="3888875"/>
            <a:chExt cx="243400" cy="296175"/>
          </a:xfrm>
        </p:grpSpPr>
        <p:sp>
          <p:nvSpPr>
            <p:cNvPr id="5956" name="Google Shape;5956;p87"/>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7"/>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7"/>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9" name="Google Shape;5959;p87"/>
          <p:cNvGrpSpPr/>
          <p:nvPr/>
        </p:nvGrpSpPr>
        <p:grpSpPr>
          <a:xfrm>
            <a:off x="7979280" y="2695320"/>
            <a:ext cx="356556" cy="349557"/>
            <a:chOff x="-22863675" y="3131775"/>
            <a:chExt cx="299300" cy="293425"/>
          </a:xfrm>
        </p:grpSpPr>
        <p:sp>
          <p:nvSpPr>
            <p:cNvPr id="5960" name="Google Shape;5960;p87"/>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7"/>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7"/>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3" name="Google Shape;5963;p87"/>
          <p:cNvGrpSpPr/>
          <p:nvPr/>
        </p:nvGrpSpPr>
        <p:grpSpPr>
          <a:xfrm>
            <a:off x="5322144" y="1306499"/>
            <a:ext cx="310602" cy="352803"/>
            <a:chOff x="-28069875" y="3175300"/>
            <a:chExt cx="260725" cy="296150"/>
          </a:xfrm>
        </p:grpSpPr>
        <p:sp>
          <p:nvSpPr>
            <p:cNvPr id="5964" name="Google Shape;5964;p87"/>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7"/>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7"/>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7"/>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7"/>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7"/>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7"/>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7"/>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7"/>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3" name="Google Shape;5973;p87"/>
          <p:cNvSpPr/>
          <p:nvPr/>
        </p:nvSpPr>
        <p:spPr>
          <a:xfrm>
            <a:off x="5301578"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4" name="Google Shape;5974;p87"/>
          <p:cNvGrpSpPr/>
          <p:nvPr/>
        </p:nvGrpSpPr>
        <p:grpSpPr>
          <a:xfrm>
            <a:off x="5363423" y="2213733"/>
            <a:ext cx="228045" cy="351880"/>
            <a:chOff x="-28032075" y="3916450"/>
            <a:chExt cx="191425" cy="295375"/>
          </a:xfrm>
        </p:grpSpPr>
        <p:sp>
          <p:nvSpPr>
            <p:cNvPr id="5975" name="Google Shape;5975;p87"/>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7"/>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7"/>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8" name="Google Shape;5978;p87"/>
          <p:cNvGrpSpPr/>
          <p:nvPr/>
        </p:nvGrpSpPr>
        <p:grpSpPr>
          <a:xfrm>
            <a:off x="7528769" y="1306484"/>
            <a:ext cx="352833" cy="352833"/>
            <a:chOff x="-26201650" y="3176075"/>
            <a:chExt cx="296175" cy="296175"/>
          </a:xfrm>
        </p:grpSpPr>
        <p:sp>
          <p:nvSpPr>
            <p:cNvPr id="5979" name="Google Shape;5979;p87"/>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7"/>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1" name="Google Shape;5981;p87"/>
          <p:cNvGrpSpPr/>
          <p:nvPr/>
        </p:nvGrpSpPr>
        <p:grpSpPr>
          <a:xfrm>
            <a:off x="7528293" y="1763705"/>
            <a:ext cx="353786" cy="351880"/>
            <a:chOff x="-26204800" y="3547050"/>
            <a:chExt cx="296975" cy="295375"/>
          </a:xfrm>
        </p:grpSpPr>
        <p:sp>
          <p:nvSpPr>
            <p:cNvPr id="5982" name="Google Shape;5982;p87"/>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7"/>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84" name="Google Shape;5984;p87"/>
          <p:cNvSpPr/>
          <p:nvPr/>
        </p:nvSpPr>
        <p:spPr>
          <a:xfrm>
            <a:off x="7561179"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5" name="Google Shape;5985;p87"/>
          <p:cNvGrpSpPr/>
          <p:nvPr/>
        </p:nvGrpSpPr>
        <p:grpSpPr>
          <a:xfrm>
            <a:off x="6199548" y="2693683"/>
            <a:ext cx="345328" cy="352833"/>
            <a:chOff x="-24353875" y="3147725"/>
            <a:chExt cx="289875" cy="296175"/>
          </a:xfrm>
        </p:grpSpPr>
        <p:sp>
          <p:nvSpPr>
            <p:cNvPr id="5986" name="Google Shape;5986;p87"/>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7"/>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87"/>
          <p:cNvGrpSpPr/>
          <p:nvPr/>
        </p:nvGrpSpPr>
        <p:grpSpPr>
          <a:xfrm>
            <a:off x="6207530" y="3173090"/>
            <a:ext cx="329365" cy="351910"/>
            <a:chOff x="-24344425" y="3519475"/>
            <a:chExt cx="276475" cy="295400"/>
          </a:xfrm>
        </p:grpSpPr>
        <p:sp>
          <p:nvSpPr>
            <p:cNvPr id="5989" name="Google Shape;5989;p87"/>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7"/>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1" name="Google Shape;5991;p87"/>
          <p:cNvGrpSpPr/>
          <p:nvPr/>
        </p:nvGrpSpPr>
        <p:grpSpPr>
          <a:xfrm>
            <a:off x="6197210" y="3625010"/>
            <a:ext cx="350004" cy="348128"/>
            <a:chOff x="-24353075" y="3891250"/>
            <a:chExt cx="293800" cy="292225"/>
          </a:xfrm>
        </p:grpSpPr>
        <p:sp>
          <p:nvSpPr>
            <p:cNvPr id="5992" name="Google Shape;5992;p87"/>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7"/>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4" name="Google Shape;5994;p87"/>
          <p:cNvGrpSpPr/>
          <p:nvPr/>
        </p:nvGrpSpPr>
        <p:grpSpPr>
          <a:xfrm>
            <a:off x="7980681" y="3173313"/>
            <a:ext cx="353757" cy="351463"/>
            <a:chOff x="-22845575" y="3504075"/>
            <a:chExt cx="296950" cy="295025"/>
          </a:xfrm>
        </p:grpSpPr>
        <p:sp>
          <p:nvSpPr>
            <p:cNvPr id="5995" name="Google Shape;5995;p87"/>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7"/>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7" name="Google Shape;5997;p87"/>
          <p:cNvGrpSpPr/>
          <p:nvPr/>
        </p:nvGrpSpPr>
        <p:grpSpPr>
          <a:xfrm>
            <a:off x="5773862" y="1306961"/>
            <a:ext cx="299344" cy="351880"/>
            <a:chOff x="-27691025" y="3175300"/>
            <a:chExt cx="251275" cy="295375"/>
          </a:xfrm>
        </p:grpSpPr>
        <p:sp>
          <p:nvSpPr>
            <p:cNvPr id="5998" name="Google Shape;5998;p87"/>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7"/>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7"/>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7"/>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2" name="Google Shape;6002;p87"/>
          <p:cNvGrpSpPr/>
          <p:nvPr/>
        </p:nvGrpSpPr>
        <p:grpSpPr>
          <a:xfrm>
            <a:off x="5746179" y="1825637"/>
            <a:ext cx="354710" cy="228015"/>
            <a:chOff x="-27721750" y="3598250"/>
            <a:chExt cx="297750" cy="191400"/>
          </a:xfrm>
        </p:grpSpPr>
        <p:sp>
          <p:nvSpPr>
            <p:cNvPr id="6003" name="Google Shape;6003;p87"/>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7"/>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5" name="Google Shape;6005;p87"/>
          <p:cNvGrpSpPr/>
          <p:nvPr/>
        </p:nvGrpSpPr>
        <p:grpSpPr>
          <a:xfrm>
            <a:off x="5747579" y="2219183"/>
            <a:ext cx="351910" cy="340980"/>
            <a:chOff x="-27719400" y="3925600"/>
            <a:chExt cx="295400" cy="286225"/>
          </a:xfrm>
        </p:grpSpPr>
        <p:sp>
          <p:nvSpPr>
            <p:cNvPr id="6006" name="Google Shape;6006;p87"/>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7"/>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8" name="Google Shape;6008;p87"/>
          <p:cNvGrpSpPr/>
          <p:nvPr/>
        </p:nvGrpSpPr>
        <p:grpSpPr>
          <a:xfrm>
            <a:off x="7968851" y="1306023"/>
            <a:ext cx="353757" cy="353757"/>
            <a:chOff x="-25834600" y="3176875"/>
            <a:chExt cx="296950" cy="296950"/>
          </a:xfrm>
        </p:grpSpPr>
        <p:sp>
          <p:nvSpPr>
            <p:cNvPr id="6009" name="Google Shape;6009;p87"/>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7"/>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7"/>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7"/>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7"/>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4" name="Google Shape;6014;p87"/>
          <p:cNvGrpSpPr/>
          <p:nvPr/>
        </p:nvGrpSpPr>
        <p:grpSpPr>
          <a:xfrm>
            <a:off x="7968851" y="1774024"/>
            <a:ext cx="353757" cy="331241"/>
            <a:chOff x="-25834600" y="3564375"/>
            <a:chExt cx="296950" cy="278050"/>
          </a:xfrm>
        </p:grpSpPr>
        <p:sp>
          <p:nvSpPr>
            <p:cNvPr id="6015" name="Google Shape;6015;p87"/>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7"/>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7"/>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7"/>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7"/>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7"/>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7"/>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7"/>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3" name="Google Shape;6023;p87"/>
          <p:cNvGrpSpPr/>
          <p:nvPr/>
        </p:nvGrpSpPr>
        <p:grpSpPr>
          <a:xfrm>
            <a:off x="7966974" y="2213376"/>
            <a:ext cx="357509" cy="352595"/>
            <a:chOff x="-25834600" y="3915850"/>
            <a:chExt cx="300100" cy="295975"/>
          </a:xfrm>
        </p:grpSpPr>
        <p:sp>
          <p:nvSpPr>
            <p:cNvPr id="6024" name="Google Shape;6024;p87"/>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7"/>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7"/>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7" name="Google Shape;6027;p87"/>
          <p:cNvGrpSpPr/>
          <p:nvPr/>
        </p:nvGrpSpPr>
        <p:grpSpPr>
          <a:xfrm>
            <a:off x="6702402" y="2694606"/>
            <a:ext cx="228968" cy="350987"/>
            <a:chOff x="-23930925" y="3149300"/>
            <a:chExt cx="192200" cy="294625"/>
          </a:xfrm>
        </p:grpSpPr>
        <p:sp>
          <p:nvSpPr>
            <p:cNvPr id="6028" name="Google Shape;6028;p87"/>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7"/>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7"/>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7"/>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2" name="Google Shape;6032;p87"/>
          <p:cNvGrpSpPr/>
          <p:nvPr/>
        </p:nvGrpSpPr>
        <p:grpSpPr>
          <a:xfrm>
            <a:off x="6659232" y="3173090"/>
            <a:ext cx="315307" cy="351910"/>
            <a:chOff x="-23962425" y="3519475"/>
            <a:chExt cx="264675" cy="295400"/>
          </a:xfrm>
        </p:grpSpPr>
        <p:sp>
          <p:nvSpPr>
            <p:cNvPr id="6033" name="Google Shape;6033;p87"/>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7"/>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5" name="Google Shape;6035;p87"/>
          <p:cNvSpPr/>
          <p:nvPr/>
        </p:nvSpPr>
        <p:spPr>
          <a:xfrm>
            <a:off x="6629668"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6" name="Google Shape;6036;p87"/>
          <p:cNvGrpSpPr/>
          <p:nvPr/>
        </p:nvGrpSpPr>
        <p:grpSpPr>
          <a:xfrm>
            <a:off x="8037908" y="3623134"/>
            <a:ext cx="239302" cy="351880"/>
            <a:chOff x="-22788075" y="3904625"/>
            <a:chExt cx="200875" cy="295375"/>
          </a:xfrm>
        </p:grpSpPr>
        <p:sp>
          <p:nvSpPr>
            <p:cNvPr id="6037" name="Google Shape;6037;p87"/>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7"/>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7"/>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7"/>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1" name="Google Shape;6041;p87"/>
          <p:cNvGrpSpPr/>
          <p:nvPr/>
        </p:nvGrpSpPr>
        <p:grpSpPr>
          <a:xfrm>
            <a:off x="6193206" y="1306499"/>
            <a:ext cx="354710" cy="352803"/>
            <a:chOff x="-27351575" y="3175300"/>
            <a:chExt cx="297750" cy="296150"/>
          </a:xfrm>
        </p:grpSpPr>
        <p:sp>
          <p:nvSpPr>
            <p:cNvPr id="6042" name="Google Shape;6042;p87"/>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7"/>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7"/>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7"/>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6" name="Google Shape;6046;p87"/>
          <p:cNvGrpSpPr/>
          <p:nvPr/>
        </p:nvGrpSpPr>
        <p:grpSpPr>
          <a:xfrm>
            <a:off x="6235914" y="1763109"/>
            <a:ext cx="269293" cy="353072"/>
            <a:chOff x="-27313750" y="3545275"/>
            <a:chExt cx="226050" cy="296375"/>
          </a:xfrm>
        </p:grpSpPr>
        <p:sp>
          <p:nvSpPr>
            <p:cNvPr id="6047" name="Google Shape;6047;p87"/>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7"/>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7"/>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0" name="Google Shape;6050;p87"/>
          <p:cNvGrpSpPr/>
          <p:nvPr/>
        </p:nvGrpSpPr>
        <p:grpSpPr>
          <a:xfrm>
            <a:off x="6193206" y="2211380"/>
            <a:ext cx="354710" cy="356586"/>
            <a:chOff x="-27351575" y="3915650"/>
            <a:chExt cx="297750" cy="299325"/>
          </a:xfrm>
        </p:grpSpPr>
        <p:sp>
          <p:nvSpPr>
            <p:cNvPr id="6051" name="Google Shape;6051;p87"/>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7"/>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3" name="Google Shape;6053;p87"/>
          <p:cNvGrpSpPr/>
          <p:nvPr/>
        </p:nvGrpSpPr>
        <p:grpSpPr>
          <a:xfrm>
            <a:off x="4880696" y="2693579"/>
            <a:ext cx="319060" cy="353042"/>
            <a:chOff x="-25445525" y="3175900"/>
            <a:chExt cx="267825" cy="296350"/>
          </a:xfrm>
        </p:grpSpPr>
        <p:sp>
          <p:nvSpPr>
            <p:cNvPr id="6054" name="Google Shape;6054;p87"/>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7"/>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7"/>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7" name="Google Shape;6057;p87"/>
          <p:cNvGrpSpPr/>
          <p:nvPr/>
        </p:nvGrpSpPr>
        <p:grpSpPr>
          <a:xfrm>
            <a:off x="4862410" y="3183902"/>
            <a:ext cx="355633" cy="330288"/>
            <a:chOff x="-25465200" y="3565175"/>
            <a:chExt cx="298525" cy="277250"/>
          </a:xfrm>
        </p:grpSpPr>
        <p:sp>
          <p:nvSpPr>
            <p:cNvPr id="6058" name="Google Shape;6058;p87"/>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7"/>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0" name="Google Shape;6060;p87"/>
          <p:cNvGrpSpPr/>
          <p:nvPr/>
        </p:nvGrpSpPr>
        <p:grpSpPr>
          <a:xfrm>
            <a:off x="4861948" y="3623432"/>
            <a:ext cx="356556" cy="351285"/>
            <a:chOff x="-25465200" y="3916150"/>
            <a:chExt cx="299300" cy="294875"/>
          </a:xfrm>
        </p:grpSpPr>
        <p:sp>
          <p:nvSpPr>
            <p:cNvPr id="6061" name="Google Shape;6061;p87"/>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7"/>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87"/>
          <p:cNvGrpSpPr/>
          <p:nvPr/>
        </p:nvGrpSpPr>
        <p:grpSpPr>
          <a:xfrm>
            <a:off x="7089388" y="2693698"/>
            <a:ext cx="351880" cy="352803"/>
            <a:chOff x="-23615075" y="3148525"/>
            <a:chExt cx="295375" cy="296150"/>
          </a:xfrm>
        </p:grpSpPr>
        <p:sp>
          <p:nvSpPr>
            <p:cNvPr id="6064" name="Google Shape;6064;p87"/>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7"/>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7"/>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7"/>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68" name="Google Shape;6068;p87"/>
          <p:cNvSpPr/>
          <p:nvPr/>
        </p:nvSpPr>
        <p:spPr>
          <a:xfrm>
            <a:off x="7087484"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9" name="Google Shape;6069;p87"/>
          <p:cNvGrpSpPr/>
          <p:nvPr/>
        </p:nvGrpSpPr>
        <p:grpSpPr>
          <a:xfrm>
            <a:off x="7088911" y="3632977"/>
            <a:ext cx="352833" cy="332194"/>
            <a:chOff x="-23615075" y="3906200"/>
            <a:chExt cx="296175" cy="278850"/>
          </a:xfrm>
        </p:grpSpPr>
        <p:sp>
          <p:nvSpPr>
            <p:cNvPr id="6070" name="Google Shape;6070;p87"/>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7"/>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7"/>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3" name="Google Shape;6073;p87"/>
          <p:cNvSpPr/>
          <p:nvPr/>
        </p:nvSpPr>
        <p:spPr>
          <a:xfrm>
            <a:off x="6207743"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4" name="Google Shape;6074;p87"/>
          <p:cNvGrpSpPr/>
          <p:nvPr/>
        </p:nvGrpSpPr>
        <p:grpSpPr>
          <a:xfrm>
            <a:off x="6637880" y="1306618"/>
            <a:ext cx="353757" cy="352565"/>
            <a:chOff x="-26980600" y="3175500"/>
            <a:chExt cx="296950" cy="295950"/>
          </a:xfrm>
        </p:grpSpPr>
        <p:sp>
          <p:nvSpPr>
            <p:cNvPr id="6075" name="Google Shape;6075;p87"/>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7"/>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7"/>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8" name="Google Shape;6078;p87"/>
          <p:cNvSpPr/>
          <p:nvPr/>
        </p:nvSpPr>
        <p:spPr>
          <a:xfrm>
            <a:off x="6660447"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9" name="Google Shape;6079;p87"/>
          <p:cNvGrpSpPr/>
          <p:nvPr/>
        </p:nvGrpSpPr>
        <p:grpSpPr>
          <a:xfrm>
            <a:off x="6638357" y="2245154"/>
            <a:ext cx="352803" cy="289039"/>
            <a:chOff x="-26981375" y="3951875"/>
            <a:chExt cx="296150" cy="242625"/>
          </a:xfrm>
        </p:grpSpPr>
        <p:sp>
          <p:nvSpPr>
            <p:cNvPr id="6080" name="Google Shape;6080;p87"/>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7"/>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7"/>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3" name="Google Shape;6083;p87"/>
          <p:cNvGrpSpPr/>
          <p:nvPr/>
        </p:nvGrpSpPr>
        <p:grpSpPr>
          <a:xfrm>
            <a:off x="5303399" y="2692745"/>
            <a:ext cx="351910" cy="354710"/>
            <a:chOff x="-25094250" y="3176075"/>
            <a:chExt cx="295400" cy="297750"/>
          </a:xfrm>
        </p:grpSpPr>
        <p:sp>
          <p:nvSpPr>
            <p:cNvPr id="6084" name="Google Shape;6084;p87"/>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7"/>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7"/>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7" name="Google Shape;6087;p87"/>
          <p:cNvGrpSpPr/>
          <p:nvPr/>
        </p:nvGrpSpPr>
        <p:grpSpPr>
          <a:xfrm>
            <a:off x="5303399" y="3173106"/>
            <a:ext cx="351910" cy="351880"/>
            <a:chOff x="-25094250" y="3547050"/>
            <a:chExt cx="295400" cy="295375"/>
          </a:xfrm>
        </p:grpSpPr>
        <p:sp>
          <p:nvSpPr>
            <p:cNvPr id="6088" name="Google Shape;6088;p87"/>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7"/>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7"/>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7"/>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7"/>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93" name="Google Shape;6093;p87"/>
          <p:cNvSpPr/>
          <p:nvPr/>
        </p:nvSpPr>
        <p:spPr>
          <a:xfrm>
            <a:off x="5303415"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4" name="Google Shape;6094;p87"/>
          <p:cNvGrpSpPr/>
          <p:nvPr/>
        </p:nvGrpSpPr>
        <p:grpSpPr>
          <a:xfrm>
            <a:off x="7535476" y="2693698"/>
            <a:ext cx="352803" cy="352803"/>
            <a:chOff x="-23245675" y="3148525"/>
            <a:chExt cx="296150" cy="296150"/>
          </a:xfrm>
        </p:grpSpPr>
        <p:sp>
          <p:nvSpPr>
            <p:cNvPr id="6095" name="Google Shape;6095;p87"/>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7"/>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7"/>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98" name="Google Shape;6098;p87"/>
          <p:cNvSpPr/>
          <p:nvPr/>
        </p:nvSpPr>
        <p:spPr>
          <a:xfrm>
            <a:off x="7577658"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9" name="Google Shape;6099;p87"/>
          <p:cNvGrpSpPr/>
          <p:nvPr/>
        </p:nvGrpSpPr>
        <p:grpSpPr>
          <a:xfrm>
            <a:off x="7535938" y="3622672"/>
            <a:ext cx="351880" cy="352803"/>
            <a:chOff x="-23244900" y="3888100"/>
            <a:chExt cx="295375" cy="296150"/>
          </a:xfrm>
        </p:grpSpPr>
        <p:sp>
          <p:nvSpPr>
            <p:cNvPr id="6100" name="Google Shape;6100;p87"/>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7"/>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7"/>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7"/>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7"/>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7"/>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7"/>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7"/>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7"/>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7"/>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7"/>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1" name="Google Shape;6111;p87"/>
          <p:cNvSpPr/>
          <p:nvPr/>
        </p:nvSpPr>
        <p:spPr>
          <a:xfrm>
            <a:off x="6612202"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7"/>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6113" name="Google Shape;6113;p87"/>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117"/>
        <p:cNvGrpSpPr/>
        <p:nvPr/>
      </p:nvGrpSpPr>
      <p:grpSpPr>
        <a:xfrm>
          <a:off x="0" y="0"/>
          <a:ext cx="0" cy="0"/>
          <a:chOff x="0" y="0"/>
          <a:chExt cx="0" cy="0"/>
        </a:xfrm>
      </p:grpSpPr>
      <p:sp>
        <p:nvSpPr>
          <p:cNvPr id="6118" name="Google Shape;6118;p88"/>
          <p:cNvSpPr/>
          <p:nvPr/>
        </p:nvSpPr>
        <p:spPr>
          <a:xfrm>
            <a:off x="849879" y="13804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9" name="Google Shape;6119;p88"/>
          <p:cNvGrpSpPr/>
          <p:nvPr/>
        </p:nvGrpSpPr>
        <p:grpSpPr>
          <a:xfrm>
            <a:off x="850004" y="1823018"/>
            <a:ext cx="367261" cy="367261"/>
            <a:chOff x="-65145700" y="3727425"/>
            <a:chExt cx="317425" cy="317425"/>
          </a:xfrm>
        </p:grpSpPr>
        <p:sp>
          <p:nvSpPr>
            <p:cNvPr id="6120" name="Google Shape;6120;p88"/>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8"/>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2" name="Google Shape;6122;p88"/>
          <p:cNvGrpSpPr/>
          <p:nvPr/>
        </p:nvGrpSpPr>
        <p:grpSpPr>
          <a:xfrm>
            <a:off x="853201" y="2251933"/>
            <a:ext cx="360868" cy="367261"/>
            <a:chOff x="-65144125" y="4094450"/>
            <a:chExt cx="311900" cy="317425"/>
          </a:xfrm>
        </p:grpSpPr>
        <p:sp>
          <p:nvSpPr>
            <p:cNvPr id="6123" name="Google Shape;6123;p88"/>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8"/>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8"/>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6" name="Google Shape;6126;p88"/>
          <p:cNvSpPr/>
          <p:nvPr/>
        </p:nvSpPr>
        <p:spPr>
          <a:xfrm>
            <a:off x="3057429" y="13790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7" name="Google Shape;6127;p88"/>
          <p:cNvGrpSpPr/>
          <p:nvPr/>
        </p:nvGrpSpPr>
        <p:grpSpPr>
          <a:xfrm>
            <a:off x="3056770" y="1822628"/>
            <a:ext cx="370645" cy="368042"/>
            <a:chOff x="-63250675" y="3744075"/>
            <a:chExt cx="320350" cy="318100"/>
          </a:xfrm>
        </p:grpSpPr>
        <p:sp>
          <p:nvSpPr>
            <p:cNvPr id="6128" name="Google Shape;6128;p88"/>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8"/>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8"/>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1" name="Google Shape;6131;p88"/>
          <p:cNvGrpSpPr/>
          <p:nvPr/>
        </p:nvGrpSpPr>
        <p:grpSpPr>
          <a:xfrm>
            <a:off x="3058462" y="2251933"/>
            <a:ext cx="367261" cy="367261"/>
            <a:chOff x="-63250675" y="4110200"/>
            <a:chExt cx="317425" cy="317425"/>
          </a:xfrm>
        </p:grpSpPr>
        <p:sp>
          <p:nvSpPr>
            <p:cNvPr id="6132" name="Google Shape;6132;p88"/>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8"/>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8"/>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8"/>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8"/>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8"/>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8"/>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8"/>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8"/>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1" name="Google Shape;6141;p88"/>
          <p:cNvGrpSpPr/>
          <p:nvPr/>
        </p:nvGrpSpPr>
        <p:grpSpPr>
          <a:xfrm>
            <a:off x="1737509" y="2749028"/>
            <a:ext cx="359075" cy="358844"/>
            <a:chOff x="-61351725" y="3372400"/>
            <a:chExt cx="310350" cy="310150"/>
          </a:xfrm>
        </p:grpSpPr>
        <p:sp>
          <p:nvSpPr>
            <p:cNvPr id="6142" name="Google Shape;6142;p88"/>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8"/>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8"/>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5" name="Google Shape;6145;p88"/>
          <p:cNvGrpSpPr/>
          <p:nvPr/>
        </p:nvGrpSpPr>
        <p:grpSpPr>
          <a:xfrm>
            <a:off x="1733864" y="3212084"/>
            <a:ext cx="366364" cy="333534"/>
            <a:chOff x="-61354875" y="3751050"/>
            <a:chExt cx="316650" cy="288275"/>
          </a:xfrm>
        </p:grpSpPr>
        <p:sp>
          <p:nvSpPr>
            <p:cNvPr id="6146" name="Google Shape;6146;p88"/>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8"/>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8"/>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9" name="Google Shape;6149;p88"/>
          <p:cNvGrpSpPr/>
          <p:nvPr/>
        </p:nvGrpSpPr>
        <p:grpSpPr>
          <a:xfrm>
            <a:off x="1733864" y="3653724"/>
            <a:ext cx="366364" cy="367290"/>
            <a:chOff x="-61354875" y="4101525"/>
            <a:chExt cx="316650" cy="317450"/>
          </a:xfrm>
        </p:grpSpPr>
        <p:sp>
          <p:nvSpPr>
            <p:cNvPr id="6150" name="Google Shape;6150;p88"/>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8"/>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2" name="Google Shape;6152;p88"/>
          <p:cNvGrpSpPr/>
          <p:nvPr/>
        </p:nvGrpSpPr>
        <p:grpSpPr>
          <a:xfrm>
            <a:off x="3950299" y="2745600"/>
            <a:ext cx="368157" cy="365699"/>
            <a:chOff x="-59470075" y="3308975"/>
            <a:chExt cx="318200" cy="316075"/>
          </a:xfrm>
        </p:grpSpPr>
        <p:sp>
          <p:nvSpPr>
            <p:cNvPr id="6153" name="Google Shape;6153;p88"/>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8"/>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8"/>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8"/>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8"/>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8"/>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8"/>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8"/>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8"/>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2" name="Google Shape;6162;p88"/>
          <p:cNvGrpSpPr/>
          <p:nvPr/>
        </p:nvGrpSpPr>
        <p:grpSpPr>
          <a:xfrm>
            <a:off x="1295729" y="1381305"/>
            <a:ext cx="367261" cy="364686"/>
            <a:chOff x="-64781025" y="3361050"/>
            <a:chExt cx="317425" cy="315200"/>
          </a:xfrm>
        </p:grpSpPr>
        <p:sp>
          <p:nvSpPr>
            <p:cNvPr id="6163" name="Google Shape;6163;p88"/>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8"/>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8"/>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8"/>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7" name="Google Shape;6167;p88"/>
          <p:cNvSpPr/>
          <p:nvPr/>
        </p:nvSpPr>
        <p:spPr>
          <a:xfrm>
            <a:off x="1295604" y="18239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8"/>
          <p:cNvSpPr/>
          <p:nvPr/>
        </p:nvSpPr>
        <p:spPr>
          <a:xfrm>
            <a:off x="1322938" y="22519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8"/>
          <p:cNvSpPr/>
          <p:nvPr/>
        </p:nvSpPr>
        <p:spPr>
          <a:xfrm>
            <a:off x="3508223" y="14205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0" name="Google Shape;6170;p88"/>
          <p:cNvGrpSpPr/>
          <p:nvPr/>
        </p:nvGrpSpPr>
        <p:grpSpPr>
          <a:xfrm>
            <a:off x="3500129" y="1822744"/>
            <a:ext cx="382765" cy="367810"/>
            <a:chOff x="-62890750" y="3747425"/>
            <a:chExt cx="330825" cy="317900"/>
          </a:xfrm>
        </p:grpSpPr>
        <p:sp>
          <p:nvSpPr>
            <p:cNvPr id="6171" name="Google Shape;6171;p88"/>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8"/>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8"/>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8"/>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8"/>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8"/>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8"/>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8"/>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8"/>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8"/>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8"/>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8"/>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8"/>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8"/>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5" name="Google Shape;6185;p88"/>
          <p:cNvGrpSpPr/>
          <p:nvPr/>
        </p:nvGrpSpPr>
        <p:grpSpPr>
          <a:xfrm>
            <a:off x="3507881" y="2252381"/>
            <a:ext cx="367261" cy="366364"/>
            <a:chOff x="-62884425" y="4111775"/>
            <a:chExt cx="317425" cy="316650"/>
          </a:xfrm>
        </p:grpSpPr>
        <p:sp>
          <p:nvSpPr>
            <p:cNvPr id="6186" name="Google Shape;6186;p88"/>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8"/>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8" name="Google Shape;6188;p88"/>
          <p:cNvGrpSpPr/>
          <p:nvPr/>
        </p:nvGrpSpPr>
        <p:grpSpPr>
          <a:xfrm>
            <a:off x="2180515" y="2748450"/>
            <a:ext cx="365438" cy="360001"/>
            <a:chOff x="-60991775" y="3376900"/>
            <a:chExt cx="315850" cy="311150"/>
          </a:xfrm>
        </p:grpSpPr>
        <p:sp>
          <p:nvSpPr>
            <p:cNvPr id="6189" name="Google Shape;6189;p88"/>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8"/>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8"/>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2" name="Google Shape;6192;p88"/>
          <p:cNvGrpSpPr/>
          <p:nvPr/>
        </p:nvGrpSpPr>
        <p:grpSpPr>
          <a:xfrm>
            <a:off x="2180052" y="3199314"/>
            <a:ext cx="366364" cy="359075"/>
            <a:chOff x="-60988625" y="3740800"/>
            <a:chExt cx="316650" cy="310350"/>
          </a:xfrm>
        </p:grpSpPr>
        <p:sp>
          <p:nvSpPr>
            <p:cNvPr id="6193" name="Google Shape;6193;p88"/>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8"/>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8"/>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6" name="Google Shape;6196;p88"/>
          <p:cNvGrpSpPr/>
          <p:nvPr/>
        </p:nvGrpSpPr>
        <p:grpSpPr>
          <a:xfrm>
            <a:off x="2180052" y="3654765"/>
            <a:ext cx="366364" cy="365207"/>
            <a:chOff x="-60987850" y="4100950"/>
            <a:chExt cx="316650" cy="315650"/>
          </a:xfrm>
        </p:grpSpPr>
        <p:sp>
          <p:nvSpPr>
            <p:cNvPr id="6197" name="Google Shape;6197;p88"/>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8"/>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8"/>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8"/>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8"/>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2" name="Google Shape;6202;p88"/>
          <p:cNvGrpSpPr/>
          <p:nvPr/>
        </p:nvGrpSpPr>
        <p:grpSpPr>
          <a:xfrm>
            <a:off x="3949836" y="3200225"/>
            <a:ext cx="369083" cy="357253"/>
            <a:chOff x="-59447250" y="3706150"/>
            <a:chExt cx="319000" cy="308775"/>
          </a:xfrm>
        </p:grpSpPr>
        <p:sp>
          <p:nvSpPr>
            <p:cNvPr id="6203" name="Google Shape;6203;p88"/>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8"/>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8"/>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8"/>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88"/>
          <p:cNvGrpSpPr/>
          <p:nvPr/>
        </p:nvGrpSpPr>
        <p:grpSpPr>
          <a:xfrm>
            <a:off x="1738564" y="1381536"/>
            <a:ext cx="368186" cy="364224"/>
            <a:chOff x="-64406125" y="3362225"/>
            <a:chExt cx="318225" cy="314800"/>
          </a:xfrm>
        </p:grpSpPr>
        <p:sp>
          <p:nvSpPr>
            <p:cNvPr id="6208" name="Google Shape;6208;p88"/>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8"/>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10" name="Google Shape;6210;p88"/>
          <p:cNvSpPr/>
          <p:nvPr/>
        </p:nvSpPr>
        <p:spPr>
          <a:xfrm>
            <a:off x="1801771" y="18230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1" name="Google Shape;6211;p88"/>
          <p:cNvGrpSpPr/>
          <p:nvPr/>
        </p:nvGrpSpPr>
        <p:grpSpPr>
          <a:xfrm>
            <a:off x="1739027" y="2252381"/>
            <a:ext cx="367261" cy="366364"/>
            <a:chOff x="-64410850" y="4094450"/>
            <a:chExt cx="317425" cy="316650"/>
          </a:xfrm>
        </p:grpSpPr>
        <p:sp>
          <p:nvSpPr>
            <p:cNvPr id="6212" name="Google Shape;6212;p88"/>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8"/>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8"/>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15" name="Google Shape;6215;p88"/>
          <p:cNvSpPr/>
          <p:nvPr/>
        </p:nvSpPr>
        <p:spPr>
          <a:xfrm>
            <a:off x="3983247" y="13799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6" name="Google Shape;6216;p88"/>
          <p:cNvGrpSpPr/>
          <p:nvPr/>
        </p:nvGrpSpPr>
        <p:grpSpPr>
          <a:xfrm>
            <a:off x="3960575" y="1822454"/>
            <a:ext cx="365467" cy="368389"/>
            <a:chOff x="-62516625" y="3743175"/>
            <a:chExt cx="315875" cy="318400"/>
          </a:xfrm>
        </p:grpSpPr>
        <p:sp>
          <p:nvSpPr>
            <p:cNvPr id="6217" name="Google Shape;6217;p88"/>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8"/>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88"/>
          <p:cNvGrpSpPr/>
          <p:nvPr/>
        </p:nvGrpSpPr>
        <p:grpSpPr>
          <a:xfrm>
            <a:off x="3967415" y="2272426"/>
            <a:ext cx="351786" cy="326274"/>
            <a:chOff x="-62511900" y="4129100"/>
            <a:chExt cx="304050" cy="282000"/>
          </a:xfrm>
        </p:grpSpPr>
        <p:sp>
          <p:nvSpPr>
            <p:cNvPr id="6220" name="Google Shape;6220;p88"/>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8"/>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8"/>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8"/>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8"/>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88"/>
          <p:cNvGrpSpPr/>
          <p:nvPr/>
        </p:nvGrpSpPr>
        <p:grpSpPr>
          <a:xfrm>
            <a:off x="2645537" y="2744820"/>
            <a:ext cx="310770" cy="367261"/>
            <a:chOff x="-60597975" y="3367475"/>
            <a:chExt cx="268600" cy="317425"/>
          </a:xfrm>
        </p:grpSpPr>
        <p:sp>
          <p:nvSpPr>
            <p:cNvPr id="6226" name="Google Shape;6226;p88"/>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8"/>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8"/>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8"/>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8"/>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31" name="Google Shape;6231;p88"/>
          <p:cNvSpPr/>
          <p:nvPr/>
        </p:nvSpPr>
        <p:spPr>
          <a:xfrm>
            <a:off x="2616264" y="31963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2" name="Google Shape;6232;p88"/>
          <p:cNvGrpSpPr/>
          <p:nvPr/>
        </p:nvGrpSpPr>
        <p:grpSpPr>
          <a:xfrm>
            <a:off x="2617740" y="3706136"/>
            <a:ext cx="366364" cy="262465"/>
            <a:chOff x="-60621600" y="4145650"/>
            <a:chExt cx="316650" cy="226850"/>
          </a:xfrm>
        </p:grpSpPr>
        <p:sp>
          <p:nvSpPr>
            <p:cNvPr id="6233" name="Google Shape;6233;p88"/>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8"/>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8"/>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6" name="Google Shape;6236;p88"/>
          <p:cNvGrpSpPr/>
          <p:nvPr/>
        </p:nvGrpSpPr>
        <p:grpSpPr>
          <a:xfrm>
            <a:off x="3954392" y="3654635"/>
            <a:ext cx="359972" cy="365467"/>
            <a:chOff x="-59400775" y="4084200"/>
            <a:chExt cx="311125" cy="315875"/>
          </a:xfrm>
        </p:grpSpPr>
        <p:sp>
          <p:nvSpPr>
            <p:cNvPr id="6237" name="Google Shape;6237;p88"/>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8"/>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8"/>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8"/>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8"/>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8"/>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3" name="Google Shape;6243;p88"/>
          <p:cNvGrpSpPr/>
          <p:nvPr/>
        </p:nvGrpSpPr>
        <p:grpSpPr>
          <a:xfrm>
            <a:off x="2178486" y="1380466"/>
            <a:ext cx="365438" cy="366364"/>
            <a:chOff x="-64044600" y="3360375"/>
            <a:chExt cx="315850" cy="316650"/>
          </a:xfrm>
        </p:grpSpPr>
        <p:sp>
          <p:nvSpPr>
            <p:cNvPr id="6244" name="Google Shape;6244;p88"/>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8"/>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8"/>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7" name="Google Shape;6247;p88"/>
          <p:cNvGrpSpPr/>
          <p:nvPr/>
        </p:nvGrpSpPr>
        <p:grpSpPr>
          <a:xfrm>
            <a:off x="2204909" y="1823018"/>
            <a:ext cx="312592" cy="367261"/>
            <a:chOff x="-64022550" y="3727425"/>
            <a:chExt cx="270175" cy="317425"/>
          </a:xfrm>
        </p:grpSpPr>
        <p:sp>
          <p:nvSpPr>
            <p:cNvPr id="6248" name="Google Shape;6248;p88"/>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8"/>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8"/>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1" name="Google Shape;6251;p88"/>
          <p:cNvGrpSpPr/>
          <p:nvPr/>
        </p:nvGrpSpPr>
        <p:grpSpPr>
          <a:xfrm>
            <a:off x="2229047" y="2251918"/>
            <a:ext cx="264317" cy="367290"/>
            <a:chOff x="-64001300" y="4093650"/>
            <a:chExt cx="228450" cy="317450"/>
          </a:xfrm>
        </p:grpSpPr>
        <p:sp>
          <p:nvSpPr>
            <p:cNvPr id="6252" name="Google Shape;6252;p88"/>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8"/>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8"/>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8"/>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6" name="Google Shape;6256;p88"/>
          <p:cNvGrpSpPr/>
          <p:nvPr/>
        </p:nvGrpSpPr>
        <p:grpSpPr>
          <a:xfrm>
            <a:off x="848051" y="2745210"/>
            <a:ext cx="359972" cy="366480"/>
            <a:chOff x="-62148800" y="3377700"/>
            <a:chExt cx="311125" cy="316750"/>
          </a:xfrm>
        </p:grpSpPr>
        <p:sp>
          <p:nvSpPr>
            <p:cNvPr id="6257" name="Google Shape;6257;p88"/>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8"/>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9" name="Google Shape;6259;p88"/>
          <p:cNvGrpSpPr/>
          <p:nvPr/>
        </p:nvGrpSpPr>
        <p:grpSpPr>
          <a:xfrm>
            <a:off x="843958" y="3195207"/>
            <a:ext cx="368157" cy="367290"/>
            <a:chOff x="-62154300" y="3743950"/>
            <a:chExt cx="318200" cy="317450"/>
          </a:xfrm>
        </p:grpSpPr>
        <p:sp>
          <p:nvSpPr>
            <p:cNvPr id="6260" name="Google Shape;6260;p88"/>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8"/>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2" name="Google Shape;6262;p88"/>
          <p:cNvGrpSpPr/>
          <p:nvPr/>
        </p:nvGrpSpPr>
        <p:grpSpPr>
          <a:xfrm>
            <a:off x="843944" y="3654187"/>
            <a:ext cx="368186" cy="366364"/>
            <a:chOff x="-62151950" y="4111775"/>
            <a:chExt cx="318225" cy="316650"/>
          </a:xfrm>
        </p:grpSpPr>
        <p:sp>
          <p:nvSpPr>
            <p:cNvPr id="6263" name="Google Shape;6263;p88"/>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8"/>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8"/>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8"/>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7" name="Google Shape;6267;p88"/>
          <p:cNvGrpSpPr/>
          <p:nvPr/>
        </p:nvGrpSpPr>
        <p:grpSpPr>
          <a:xfrm>
            <a:off x="3062568" y="2744733"/>
            <a:ext cx="368157" cy="367434"/>
            <a:chOff x="-60254550" y="3367325"/>
            <a:chExt cx="318200" cy="317575"/>
          </a:xfrm>
        </p:grpSpPr>
        <p:sp>
          <p:nvSpPr>
            <p:cNvPr id="6268" name="Google Shape;6268;p88"/>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8"/>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8"/>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8"/>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2" name="Google Shape;6272;p88"/>
          <p:cNvGrpSpPr/>
          <p:nvPr/>
        </p:nvGrpSpPr>
        <p:grpSpPr>
          <a:xfrm>
            <a:off x="3063465" y="3195727"/>
            <a:ext cx="366364" cy="366248"/>
            <a:chOff x="-60255350" y="3733825"/>
            <a:chExt cx="316650" cy="316550"/>
          </a:xfrm>
        </p:grpSpPr>
        <p:sp>
          <p:nvSpPr>
            <p:cNvPr id="6273" name="Google Shape;6273;p88"/>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8"/>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8"/>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8"/>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8"/>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8"/>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8"/>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0" name="Google Shape;6280;p88"/>
          <p:cNvGrpSpPr/>
          <p:nvPr/>
        </p:nvGrpSpPr>
        <p:grpSpPr>
          <a:xfrm>
            <a:off x="3091262" y="3654635"/>
            <a:ext cx="310770" cy="365467"/>
            <a:chOff x="-60232500" y="4101525"/>
            <a:chExt cx="268600" cy="315875"/>
          </a:xfrm>
        </p:grpSpPr>
        <p:sp>
          <p:nvSpPr>
            <p:cNvPr id="6281" name="Google Shape;6281;p88"/>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8"/>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3" name="Google Shape;6283;p88"/>
          <p:cNvSpPr/>
          <p:nvPr/>
        </p:nvSpPr>
        <p:spPr>
          <a:xfrm>
            <a:off x="2179036" y="41235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84" name="Google Shape;6284;p88"/>
          <p:cNvGrpSpPr/>
          <p:nvPr/>
        </p:nvGrpSpPr>
        <p:grpSpPr>
          <a:xfrm>
            <a:off x="2624262" y="1380466"/>
            <a:ext cx="368186" cy="366364"/>
            <a:chOff x="-63679950" y="3360375"/>
            <a:chExt cx="318225" cy="316650"/>
          </a:xfrm>
        </p:grpSpPr>
        <p:sp>
          <p:nvSpPr>
            <p:cNvPr id="6285" name="Google Shape;6285;p88"/>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8"/>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8"/>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8"/>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9" name="Google Shape;6289;p88"/>
          <p:cNvSpPr/>
          <p:nvPr/>
        </p:nvSpPr>
        <p:spPr>
          <a:xfrm>
            <a:off x="2623229" y="18227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0" name="Google Shape;6290;p88"/>
          <p:cNvGrpSpPr/>
          <p:nvPr/>
        </p:nvGrpSpPr>
        <p:grpSpPr>
          <a:xfrm>
            <a:off x="2622889" y="2251803"/>
            <a:ext cx="370934" cy="367521"/>
            <a:chOff x="-63679950" y="4093450"/>
            <a:chExt cx="320600" cy="317650"/>
          </a:xfrm>
        </p:grpSpPr>
        <p:sp>
          <p:nvSpPr>
            <p:cNvPr id="6291" name="Google Shape;6291;p88"/>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8"/>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8"/>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4" name="Google Shape;6294;p88"/>
          <p:cNvGrpSpPr/>
          <p:nvPr/>
        </p:nvGrpSpPr>
        <p:grpSpPr>
          <a:xfrm>
            <a:off x="1283006" y="2744805"/>
            <a:ext cx="366364" cy="367290"/>
            <a:chOff x="-61784125" y="3377700"/>
            <a:chExt cx="316650" cy="317450"/>
          </a:xfrm>
        </p:grpSpPr>
        <p:sp>
          <p:nvSpPr>
            <p:cNvPr id="6295" name="Google Shape;6295;p88"/>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8"/>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8"/>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8"/>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8"/>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8"/>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8"/>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2" name="Google Shape;6302;p88"/>
          <p:cNvGrpSpPr/>
          <p:nvPr/>
        </p:nvGrpSpPr>
        <p:grpSpPr>
          <a:xfrm>
            <a:off x="1283006" y="3195207"/>
            <a:ext cx="366364" cy="367290"/>
            <a:chOff x="-61783350" y="3743950"/>
            <a:chExt cx="316650" cy="317450"/>
          </a:xfrm>
        </p:grpSpPr>
        <p:sp>
          <p:nvSpPr>
            <p:cNvPr id="6303" name="Google Shape;6303;p88"/>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8"/>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05" name="Google Shape;6305;p88"/>
          <p:cNvSpPr/>
          <p:nvPr/>
        </p:nvSpPr>
        <p:spPr>
          <a:xfrm>
            <a:off x="1282887" y="36540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8"/>
          <p:cNvSpPr/>
          <p:nvPr/>
        </p:nvSpPr>
        <p:spPr>
          <a:xfrm>
            <a:off x="3505689" y="27546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8"/>
          <p:cNvSpPr/>
          <p:nvPr/>
        </p:nvSpPr>
        <p:spPr>
          <a:xfrm>
            <a:off x="3504778" y="32352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08" name="Google Shape;6308;p88"/>
          <p:cNvGrpSpPr/>
          <p:nvPr/>
        </p:nvGrpSpPr>
        <p:grpSpPr>
          <a:xfrm>
            <a:off x="3504430" y="3655040"/>
            <a:ext cx="369112" cy="364657"/>
            <a:chOff x="-59869425" y="4102225"/>
            <a:chExt cx="319025" cy="315175"/>
          </a:xfrm>
        </p:grpSpPr>
        <p:sp>
          <p:nvSpPr>
            <p:cNvPr id="6309" name="Google Shape;6309;p88"/>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8"/>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8"/>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8"/>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3" name="Google Shape;6313;p88"/>
          <p:cNvGrpSpPr/>
          <p:nvPr/>
        </p:nvGrpSpPr>
        <p:grpSpPr>
          <a:xfrm>
            <a:off x="2623233" y="4123862"/>
            <a:ext cx="366364" cy="365467"/>
            <a:chOff x="-59029025" y="3711650"/>
            <a:chExt cx="316650" cy="315875"/>
          </a:xfrm>
        </p:grpSpPr>
        <p:sp>
          <p:nvSpPr>
            <p:cNvPr id="6314" name="Google Shape;6314;p88"/>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8"/>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8"/>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8"/>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8"/>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8"/>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8"/>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1" name="Google Shape;6321;p88"/>
          <p:cNvGrpSpPr/>
          <p:nvPr/>
        </p:nvGrpSpPr>
        <p:grpSpPr>
          <a:xfrm>
            <a:off x="4859311" y="1379917"/>
            <a:ext cx="351940" cy="348188"/>
            <a:chOff x="581525" y="3254850"/>
            <a:chExt cx="297750" cy="294575"/>
          </a:xfrm>
        </p:grpSpPr>
        <p:sp>
          <p:nvSpPr>
            <p:cNvPr id="6322" name="Google Shape;6322;p88"/>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8"/>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8"/>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5" name="Google Shape;6325;p88"/>
          <p:cNvGrpSpPr/>
          <p:nvPr/>
        </p:nvGrpSpPr>
        <p:grpSpPr>
          <a:xfrm>
            <a:off x="4858380" y="1818853"/>
            <a:ext cx="353802" cy="351497"/>
            <a:chOff x="580725" y="3617925"/>
            <a:chExt cx="299325" cy="297375"/>
          </a:xfrm>
        </p:grpSpPr>
        <p:sp>
          <p:nvSpPr>
            <p:cNvPr id="6326" name="Google Shape;6326;p88"/>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8"/>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8"/>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8"/>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8"/>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1" name="Google Shape;6331;p88"/>
          <p:cNvGrpSpPr/>
          <p:nvPr/>
        </p:nvGrpSpPr>
        <p:grpSpPr>
          <a:xfrm>
            <a:off x="4860242" y="2266043"/>
            <a:ext cx="350079" cy="350079"/>
            <a:chOff x="583100" y="3982600"/>
            <a:chExt cx="296175" cy="296175"/>
          </a:xfrm>
        </p:grpSpPr>
        <p:sp>
          <p:nvSpPr>
            <p:cNvPr id="6332" name="Google Shape;6332;p88"/>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8"/>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8"/>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8"/>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8"/>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8"/>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8"/>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88"/>
          <p:cNvGrpSpPr/>
          <p:nvPr/>
        </p:nvGrpSpPr>
        <p:grpSpPr>
          <a:xfrm>
            <a:off x="7092856" y="1379667"/>
            <a:ext cx="307231" cy="348690"/>
            <a:chOff x="2423775" y="3226875"/>
            <a:chExt cx="259925" cy="295000"/>
          </a:xfrm>
        </p:grpSpPr>
        <p:sp>
          <p:nvSpPr>
            <p:cNvPr id="6340" name="Google Shape;6340;p88"/>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8"/>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8"/>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3" name="Google Shape;6343;p88"/>
          <p:cNvGrpSpPr/>
          <p:nvPr/>
        </p:nvGrpSpPr>
        <p:grpSpPr>
          <a:xfrm>
            <a:off x="7070043" y="1820952"/>
            <a:ext cx="352857" cy="347301"/>
            <a:chOff x="2404875" y="3592725"/>
            <a:chExt cx="298525" cy="293825"/>
          </a:xfrm>
        </p:grpSpPr>
        <p:sp>
          <p:nvSpPr>
            <p:cNvPr id="6344" name="Google Shape;6344;p88"/>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8"/>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8"/>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7" name="Google Shape;6347;p88"/>
          <p:cNvGrpSpPr/>
          <p:nvPr/>
        </p:nvGrpSpPr>
        <p:grpSpPr>
          <a:xfrm>
            <a:off x="7070974" y="2266517"/>
            <a:ext cx="350995" cy="349133"/>
            <a:chOff x="2404875" y="3955825"/>
            <a:chExt cx="296950" cy="295375"/>
          </a:xfrm>
        </p:grpSpPr>
        <p:sp>
          <p:nvSpPr>
            <p:cNvPr id="6348" name="Google Shape;6348;p88"/>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8"/>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8"/>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8"/>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2" name="Google Shape;6352;p88"/>
          <p:cNvGrpSpPr/>
          <p:nvPr/>
        </p:nvGrpSpPr>
        <p:grpSpPr>
          <a:xfrm>
            <a:off x="5764954" y="2730711"/>
            <a:ext cx="349163" cy="350079"/>
            <a:chOff x="4263650" y="3235150"/>
            <a:chExt cx="295400" cy="296175"/>
          </a:xfrm>
        </p:grpSpPr>
        <p:sp>
          <p:nvSpPr>
            <p:cNvPr id="6353" name="Google Shape;6353;p88"/>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8"/>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8"/>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8"/>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8"/>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8" name="Google Shape;6358;p88"/>
          <p:cNvGrpSpPr/>
          <p:nvPr/>
        </p:nvGrpSpPr>
        <p:grpSpPr>
          <a:xfrm>
            <a:off x="5762634" y="3189872"/>
            <a:ext cx="353802" cy="327739"/>
            <a:chOff x="4266025" y="3609275"/>
            <a:chExt cx="299325" cy="277275"/>
          </a:xfrm>
        </p:grpSpPr>
        <p:sp>
          <p:nvSpPr>
            <p:cNvPr id="6359" name="Google Shape;6359;p88"/>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8"/>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1" name="Google Shape;6361;p88"/>
          <p:cNvGrpSpPr/>
          <p:nvPr/>
        </p:nvGrpSpPr>
        <p:grpSpPr>
          <a:xfrm>
            <a:off x="5763092" y="3655259"/>
            <a:ext cx="352886" cy="349133"/>
            <a:chOff x="4263650" y="3963700"/>
            <a:chExt cx="298550" cy="295375"/>
          </a:xfrm>
        </p:grpSpPr>
        <p:sp>
          <p:nvSpPr>
            <p:cNvPr id="6362" name="Google Shape;6362;p88"/>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8"/>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8"/>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8"/>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8"/>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8"/>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8"/>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9" name="Google Shape;6369;p88"/>
          <p:cNvGrpSpPr/>
          <p:nvPr/>
        </p:nvGrpSpPr>
        <p:grpSpPr>
          <a:xfrm>
            <a:off x="8041429" y="2730711"/>
            <a:ext cx="226264" cy="350079"/>
            <a:chOff x="6164975" y="3211525"/>
            <a:chExt cx="191425" cy="296175"/>
          </a:xfrm>
        </p:grpSpPr>
        <p:sp>
          <p:nvSpPr>
            <p:cNvPr id="6370" name="Google Shape;6370;p88"/>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8"/>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8"/>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8"/>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8"/>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8"/>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8"/>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7" name="Google Shape;6377;p88"/>
          <p:cNvGrpSpPr/>
          <p:nvPr/>
        </p:nvGrpSpPr>
        <p:grpSpPr>
          <a:xfrm>
            <a:off x="5303466" y="1378987"/>
            <a:ext cx="352886" cy="350049"/>
            <a:chOff x="946175" y="3253275"/>
            <a:chExt cx="298550" cy="296150"/>
          </a:xfrm>
        </p:grpSpPr>
        <p:sp>
          <p:nvSpPr>
            <p:cNvPr id="6378" name="Google Shape;6378;p88"/>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8"/>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8"/>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8"/>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8"/>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3" name="Google Shape;6383;p88"/>
          <p:cNvGrpSpPr/>
          <p:nvPr/>
        </p:nvGrpSpPr>
        <p:grpSpPr>
          <a:xfrm>
            <a:off x="5304397" y="1820951"/>
            <a:ext cx="351024" cy="347301"/>
            <a:chOff x="946175" y="3619500"/>
            <a:chExt cx="296975" cy="293825"/>
          </a:xfrm>
        </p:grpSpPr>
        <p:sp>
          <p:nvSpPr>
            <p:cNvPr id="6384" name="Google Shape;6384;p88"/>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8"/>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8"/>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8"/>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8"/>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8"/>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0" name="Google Shape;6390;p88"/>
          <p:cNvGrpSpPr/>
          <p:nvPr/>
        </p:nvGrpSpPr>
        <p:grpSpPr>
          <a:xfrm>
            <a:off x="5303939" y="2265585"/>
            <a:ext cx="351940" cy="350995"/>
            <a:chOff x="944600" y="3981825"/>
            <a:chExt cx="297750" cy="296950"/>
          </a:xfrm>
        </p:grpSpPr>
        <p:sp>
          <p:nvSpPr>
            <p:cNvPr id="6391" name="Google Shape;6391;p88"/>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8"/>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8"/>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8"/>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5" name="Google Shape;6395;p88"/>
          <p:cNvGrpSpPr/>
          <p:nvPr/>
        </p:nvGrpSpPr>
        <p:grpSpPr>
          <a:xfrm>
            <a:off x="7520875" y="1379445"/>
            <a:ext cx="350079" cy="349133"/>
            <a:chOff x="2768750" y="3227275"/>
            <a:chExt cx="296175" cy="295375"/>
          </a:xfrm>
        </p:grpSpPr>
        <p:sp>
          <p:nvSpPr>
            <p:cNvPr id="6396" name="Google Shape;6396;p88"/>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8"/>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8"/>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8"/>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8"/>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8"/>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8"/>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8"/>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4" name="Google Shape;6404;p88"/>
          <p:cNvGrpSpPr/>
          <p:nvPr/>
        </p:nvGrpSpPr>
        <p:grpSpPr>
          <a:xfrm>
            <a:off x="7541826" y="1820317"/>
            <a:ext cx="308177" cy="348572"/>
            <a:chOff x="2786075" y="3591800"/>
            <a:chExt cx="260725" cy="294900"/>
          </a:xfrm>
        </p:grpSpPr>
        <p:sp>
          <p:nvSpPr>
            <p:cNvPr id="6405" name="Google Shape;6405;p88"/>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8"/>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8"/>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8"/>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8"/>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0" name="Google Shape;6410;p88"/>
          <p:cNvGrpSpPr/>
          <p:nvPr/>
        </p:nvGrpSpPr>
        <p:grpSpPr>
          <a:xfrm>
            <a:off x="7582324" y="2266044"/>
            <a:ext cx="227180" cy="350079"/>
            <a:chOff x="2819150" y="3955025"/>
            <a:chExt cx="192200" cy="296175"/>
          </a:xfrm>
        </p:grpSpPr>
        <p:sp>
          <p:nvSpPr>
            <p:cNvPr id="6411" name="Google Shape;6411;p88"/>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8"/>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8"/>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8"/>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5" name="Google Shape;6415;p88"/>
          <p:cNvGrpSpPr/>
          <p:nvPr/>
        </p:nvGrpSpPr>
        <p:grpSpPr>
          <a:xfrm>
            <a:off x="6206097" y="2731642"/>
            <a:ext cx="349133" cy="348217"/>
            <a:chOff x="4629125" y="3235150"/>
            <a:chExt cx="295375" cy="294600"/>
          </a:xfrm>
        </p:grpSpPr>
        <p:sp>
          <p:nvSpPr>
            <p:cNvPr id="6416" name="Google Shape;6416;p88"/>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8"/>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8"/>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8"/>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8"/>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1" name="Google Shape;6421;p88"/>
          <p:cNvGrpSpPr/>
          <p:nvPr/>
        </p:nvGrpSpPr>
        <p:grpSpPr>
          <a:xfrm>
            <a:off x="6206082" y="3179175"/>
            <a:ext cx="349163" cy="349133"/>
            <a:chOff x="4628325" y="3599825"/>
            <a:chExt cx="295400" cy="295375"/>
          </a:xfrm>
        </p:grpSpPr>
        <p:sp>
          <p:nvSpPr>
            <p:cNvPr id="6422" name="Google Shape;6422;p88"/>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8"/>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8"/>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8"/>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8"/>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8"/>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8"/>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8"/>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8"/>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8"/>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8"/>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8"/>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4" name="Google Shape;6434;p88"/>
          <p:cNvGrpSpPr/>
          <p:nvPr/>
        </p:nvGrpSpPr>
        <p:grpSpPr>
          <a:xfrm>
            <a:off x="6227033" y="3654786"/>
            <a:ext cx="307261" cy="350079"/>
            <a:chOff x="4645650" y="3962900"/>
            <a:chExt cx="259950" cy="296175"/>
          </a:xfrm>
        </p:grpSpPr>
        <p:sp>
          <p:nvSpPr>
            <p:cNvPr id="6435" name="Google Shape;6435;p88"/>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8"/>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8"/>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8"/>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8"/>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8"/>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1" name="Google Shape;6441;p88"/>
          <p:cNvGrpSpPr/>
          <p:nvPr/>
        </p:nvGrpSpPr>
        <p:grpSpPr>
          <a:xfrm>
            <a:off x="7979994" y="3179648"/>
            <a:ext cx="349133" cy="348188"/>
            <a:chOff x="6143725" y="3582500"/>
            <a:chExt cx="295375" cy="294575"/>
          </a:xfrm>
        </p:grpSpPr>
        <p:sp>
          <p:nvSpPr>
            <p:cNvPr id="6442" name="Google Shape;6442;p88"/>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8"/>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8"/>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8"/>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8"/>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8"/>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8"/>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9" name="Google Shape;6449;p88"/>
          <p:cNvGrpSpPr/>
          <p:nvPr/>
        </p:nvGrpSpPr>
        <p:grpSpPr>
          <a:xfrm>
            <a:off x="5748820" y="1378987"/>
            <a:ext cx="350995" cy="350049"/>
            <a:chOff x="1310075" y="3253275"/>
            <a:chExt cx="296950" cy="296150"/>
          </a:xfrm>
        </p:grpSpPr>
        <p:sp>
          <p:nvSpPr>
            <p:cNvPr id="6450" name="Google Shape;6450;p88"/>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8"/>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8"/>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53" name="Google Shape;6453;p88"/>
          <p:cNvSpPr/>
          <p:nvPr/>
        </p:nvSpPr>
        <p:spPr>
          <a:xfrm>
            <a:off x="5750241" y="18210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54" name="Google Shape;6454;p88"/>
          <p:cNvGrpSpPr/>
          <p:nvPr/>
        </p:nvGrpSpPr>
        <p:grpSpPr>
          <a:xfrm>
            <a:off x="5748347" y="2265246"/>
            <a:ext cx="351941" cy="351675"/>
            <a:chOff x="1310075" y="3980250"/>
            <a:chExt cx="297750" cy="297525"/>
          </a:xfrm>
        </p:grpSpPr>
        <p:sp>
          <p:nvSpPr>
            <p:cNvPr id="6455" name="Google Shape;6455;p88"/>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8"/>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8"/>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8"/>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9" name="Google Shape;6459;p88"/>
          <p:cNvGrpSpPr/>
          <p:nvPr/>
        </p:nvGrpSpPr>
        <p:grpSpPr>
          <a:xfrm>
            <a:off x="8013136" y="1379445"/>
            <a:ext cx="266305" cy="349133"/>
            <a:chOff x="3167275" y="3227275"/>
            <a:chExt cx="225300" cy="295375"/>
          </a:xfrm>
        </p:grpSpPr>
        <p:sp>
          <p:nvSpPr>
            <p:cNvPr id="6460" name="Google Shape;6460;p88"/>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8"/>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8"/>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8"/>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8"/>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65" name="Google Shape;6465;p88"/>
          <p:cNvSpPr/>
          <p:nvPr/>
        </p:nvSpPr>
        <p:spPr>
          <a:xfrm>
            <a:off x="7962474" y="18193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66" name="Google Shape;6466;p88"/>
          <p:cNvGrpSpPr/>
          <p:nvPr/>
        </p:nvGrpSpPr>
        <p:grpSpPr>
          <a:xfrm>
            <a:off x="7970318" y="2266502"/>
            <a:ext cx="351940" cy="349163"/>
            <a:chOff x="3133425" y="3955025"/>
            <a:chExt cx="297750" cy="295400"/>
          </a:xfrm>
        </p:grpSpPr>
        <p:sp>
          <p:nvSpPr>
            <p:cNvPr id="6467" name="Google Shape;6467;p88"/>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8"/>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8"/>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0" name="Google Shape;6470;p88"/>
          <p:cNvGrpSpPr/>
          <p:nvPr/>
        </p:nvGrpSpPr>
        <p:grpSpPr>
          <a:xfrm>
            <a:off x="6650491" y="2730090"/>
            <a:ext cx="350079" cy="351320"/>
            <a:chOff x="4991425" y="3234750"/>
            <a:chExt cx="296175" cy="297225"/>
          </a:xfrm>
        </p:grpSpPr>
        <p:sp>
          <p:nvSpPr>
            <p:cNvPr id="6471" name="Google Shape;6471;p88"/>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8"/>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8"/>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8"/>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8"/>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8"/>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7" name="Google Shape;6477;p88"/>
          <p:cNvGrpSpPr/>
          <p:nvPr/>
        </p:nvGrpSpPr>
        <p:grpSpPr>
          <a:xfrm>
            <a:off x="6650491" y="3199653"/>
            <a:ext cx="350079" cy="308177"/>
            <a:chOff x="4991425" y="3617150"/>
            <a:chExt cx="296175" cy="260725"/>
          </a:xfrm>
        </p:grpSpPr>
        <p:sp>
          <p:nvSpPr>
            <p:cNvPr id="6478" name="Google Shape;6478;p88"/>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8"/>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8"/>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8"/>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8"/>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8"/>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8"/>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5" name="Google Shape;6485;p88"/>
          <p:cNvGrpSpPr/>
          <p:nvPr/>
        </p:nvGrpSpPr>
        <p:grpSpPr>
          <a:xfrm>
            <a:off x="6727764" y="3655244"/>
            <a:ext cx="195532" cy="349163"/>
            <a:chOff x="5056800" y="3962900"/>
            <a:chExt cx="165425" cy="295400"/>
          </a:xfrm>
        </p:grpSpPr>
        <p:sp>
          <p:nvSpPr>
            <p:cNvPr id="6486" name="Google Shape;6486;p88"/>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8"/>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8"/>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9" name="Google Shape;6489;p88"/>
          <p:cNvGrpSpPr/>
          <p:nvPr/>
        </p:nvGrpSpPr>
        <p:grpSpPr>
          <a:xfrm>
            <a:off x="7979062" y="3655260"/>
            <a:ext cx="350995" cy="349133"/>
            <a:chOff x="6168925" y="3936925"/>
            <a:chExt cx="296950" cy="295375"/>
          </a:xfrm>
        </p:grpSpPr>
        <p:sp>
          <p:nvSpPr>
            <p:cNvPr id="6490" name="Google Shape;6490;p88"/>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8"/>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8"/>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8"/>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8"/>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8"/>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88"/>
          <p:cNvGrpSpPr/>
          <p:nvPr/>
        </p:nvGrpSpPr>
        <p:grpSpPr>
          <a:xfrm>
            <a:off x="6192781" y="1372332"/>
            <a:ext cx="348188" cy="349133"/>
            <a:chOff x="1674750" y="3254050"/>
            <a:chExt cx="294575" cy="295375"/>
          </a:xfrm>
        </p:grpSpPr>
        <p:sp>
          <p:nvSpPr>
            <p:cNvPr id="6497" name="Google Shape;6497;p88"/>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8"/>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8"/>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0" name="Google Shape;6500;p88"/>
          <p:cNvGrpSpPr/>
          <p:nvPr/>
        </p:nvGrpSpPr>
        <p:grpSpPr>
          <a:xfrm>
            <a:off x="6207177" y="1820035"/>
            <a:ext cx="319347" cy="349133"/>
            <a:chOff x="1687350" y="3618725"/>
            <a:chExt cx="270175" cy="295375"/>
          </a:xfrm>
        </p:grpSpPr>
        <p:sp>
          <p:nvSpPr>
            <p:cNvPr id="6501" name="Google Shape;6501;p88"/>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8"/>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8"/>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4" name="Google Shape;6504;p88"/>
          <p:cNvGrpSpPr/>
          <p:nvPr/>
        </p:nvGrpSpPr>
        <p:grpSpPr>
          <a:xfrm>
            <a:off x="6190880" y="2266516"/>
            <a:ext cx="351940" cy="349133"/>
            <a:chOff x="1672375" y="3982600"/>
            <a:chExt cx="297750" cy="295375"/>
          </a:xfrm>
        </p:grpSpPr>
        <p:sp>
          <p:nvSpPr>
            <p:cNvPr id="6505" name="Google Shape;6505;p88"/>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8"/>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8"/>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8" name="Google Shape;6508;p88"/>
          <p:cNvGrpSpPr/>
          <p:nvPr/>
        </p:nvGrpSpPr>
        <p:grpSpPr>
          <a:xfrm>
            <a:off x="4882872" y="2730711"/>
            <a:ext cx="350079" cy="350079"/>
            <a:chOff x="3497300" y="3227275"/>
            <a:chExt cx="296175" cy="296175"/>
          </a:xfrm>
        </p:grpSpPr>
        <p:sp>
          <p:nvSpPr>
            <p:cNvPr id="6509" name="Google Shape;6509;p88"/>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8"/>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8"/>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8"/>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8"/>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8"/>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8"/>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8"/>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7" name="Google Shape;6517;p88"/>
          <p:cNvGrpSpPr/>
          <p:nvPr/>
        </p:nvGrpSpPr>
        <p:grpSpPr>
          <a:xfrm>
            <a:off x="4883345" y="3180106"/>
            <a:ext cx="349133" cy="347272"/>
            <a:chOff x="3497300" y="3591950"/>
            <a:chExt cx="295375" cy="293800"/>
          </a:xfrm>
        </p:grpSpPr>
        <p:sp>
          <p:nvSpPr>
            <p:cNvPr id="6518" name="Google Shape;6518;p88"/>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8"/>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8"/>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8"/>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8"/>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8"/>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8"/>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8"/>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6" name="Google Shape;6526;p88"/>
          <p:cNvGrpSpPr/>
          <p:nvPr/>
        </p:nvGrpSpPr>
        <p:grpSpPr>
          <a:xfrm>
            <a:off x="4883345" y="3655244"/>
            <a:ext cx="349133" cy="349163"/>
            <a:chOff x="3497300" y="3955025"/>
            <a:chExt cx="295375" cy="295400"/>
          </a:xfrm>
        </p:grpSpPr>
        <p:sp>
          <p:nvSpPr>
            <p:cNvPr id="6527" name="Google Shape;6527;p88"/>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8"/>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8"/>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0" name="Google Shape;6530;p88"/>
          <p:cNvGrpSpPr/>
          <p:nvPr/>
        </p:nvGrpSpPr>
        <p:grpSpPr>
          <a:xfrm>
            <a:off x="7107917" y="2731435"/>
            <a:ext cx="327739" cy="348631"/>
            <a:chOff x="5364750" y="3235150"/>
            <a:chExt cx="277275" cy="294950"/>
          </a:xfrm>
        </p:grpSpPr>
        <p:sp>
          <p:nvSpPr>
            <p:cNvPr id="6531" name="Google Shape;6531;p88"/>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8"/>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8"/>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8"/>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8"/>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8"/>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8"/>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8"/>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9" name="Google Shape;6539;p88"/>
          <p:cNvGrpSpPr/>
          <p:nvPr/>
        </p:nvGrpSpPr>
        <p:grpSpPr>
          <a:xfrm>
            <a:off x="7096274" y="3177771"/>
            <a:ext cx="351024" cy="351941"/>
            <a:chOff x="5355300" y="3598250"/>
            <a:chExt cx="296975" cy="297750"/>
          </a:xfrm>
        </p:grpSpPr>
        <p:sp>
          <p:nvSpPr>
            <p:cNvPr id="6540" name="Google Shape;6540;p88"/>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8"/>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8"/>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8"/>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8"/>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8"/>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8"/>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8"/>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8" name="Google Shape;6548;p88"/>
          <p:cNvGrpSpPr/>
          <p:nvPr/>
        </p:nvGrpSpPr>
        <p:grpSpPr>
          <a:xfrm>
            <a:off x="7100470" y="3716693"/>
            <a:ext cx="342632" cy="226264"/>
            <a:chOff x="5358450" y="4015675"/>
            <a:chExt cx="289875" cy="191425"/>
          </a:xfrm>
        </p:grpSpPr>
        <p:sp>
          <p:nvSpPr>
            <p:cNvPr id="6549" name="Google Shape;6549;p88"/>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8"/>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8"/>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8"/>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3" name="Google Shape;6553;p88"/>
          <p:cNvGrpSpPr/>
          <p:nvPr/>
        </p:nvGrpSpPr>
        <p:grpSpPr>
          <a:xfrm>
            <a:off x="6226953" y="4099224"/>
            <a:ext cx="351024" cy="325464"/>
            <a:chOff x="6543825" y="3202075"/>
            <a:chExt cx="296975" cy="275350"/>
          </a:xfrm>
        </p:grpSpPr>
        <p:sp>
          <p:nvSpPr>
            <p:cNvPr id="6554" name="Google Shape;6554;p88"/>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8"/>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8"/>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8"/>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8"/>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8"/>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8"/>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1" name="Google Shape;6561;p88"/>
          <p:cNvGrpSpPr/>
          <p:nvPr/>
        </p:nvGrpSpPr>
        <p:grpSpPr>
          <a:xfrm>
            <a:off x="6633934" y="1378972"/>
            <a:ext cx="350079" cy="350079"/>
            <a:chOff x="2037825" y="3254050"/>
            <a:chExt cx="296175" cy="296175"/>
          </a:xfrm>
        </p:grpSpPr>
        <p:sp>
          <p:nvSpPr>
            <p:cNvPr id="6562" name="Google Shape;6562;p88"/>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8"/>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8"/>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8"/>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8"/>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8"/>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8" name="Google Shape;6568;p88"/>
          <p:cNvGrpSpPr/>
          <p:nvPr/>
        </p:nvGrpSpPr>
        <p:grpSpPr>
          <a:xfrm>
            <a:off x="6632072" y="1820139"/>
            <a:ext cx="353802" cy="348926"/>
            <a:chOff x="2034675" y="3617925"/>
            <a:chExt cx="299325" cy="295200"/>
          </a:xfrm>
        </p:grpSpPr>
        <p:sp>
          <p:nvSpPr>
            <p:cNvPr id="6569" name="Google Shape;6569;p88"/>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8"/>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8"/>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8"/>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8"/>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4" name="Google Shape;6574;p88"/>
          <p:cNvGrpSpPr/>
          <p:nvPr/>
        </p:nvGrpSpPr>
        <p:grpSpPr>
          <a:xfrm>
            <a:off x="6633934" y="2266516"/>
            <a:ext cx="350079" cy="349133"/>
            <a:chOff x="2037825" y="3981825"/>
            <a:chExt cx="296175" cy="295375"/>
          </a:xfrm>
        </p:grpSpPr>
        <p:sp>
          <p:nvSpPr>
            <p:cNvPr id="6575" name="Google Shape;6575;p88"/>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8"/>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8"/>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8" name="Google Shape;6578;p88"/>
          <p:cNvGrpSpPr/>
          <p:nvPr/>
        </p:nvGrpSpPr>
        <p:grpSpPr>
          <a:xfrm>
            <a:off x="5318952" y="2762832"/>
            <a:ext cx="350079" cy="285837"/>
            <a:chOff x="3860400" y="3254050"/>
            <a:chExt cx="296175" cy="241825"/>
          </a:xfrm>
        </p:grpSpPr>
        <p:sp>
          <p:nvSpPr>
            <p:cNvPr id="6579" name="Google Shape;6579;p88"/>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8"/>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8"/>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8"/>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8"/>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8"/>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8"/>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6" name="Google Shape;6586;p88"/>
          <p:cNvGrpSpPr/>
          <p:nvPr/>
        </p:nvGrpSpPr>
        <p:grpSpPr>
          <a:xfrm>
            <a:off x="5318479" y="3178702"/>
            <a:ext cx="351024" cy="350079"/>
            <a:chOff x="3859600" y="3591950"/>
            <a:chExt cx="296975" cy="296175"/>
          </a:xfrm>
        </p:grpSpPr>
        <p:sp>
          <p:nvSpPr>
            <p:cNvPr id="6587" name="Google Shape;6587;p88"/>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8"/>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8"/>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0" name="Google Shape;6590;p88"/>
          <p:cNvGrpSpPr/>
          <p:nvPr/>
        </p:nvGrpSpPr>
        <p:grpSpPr>
          <a:xfrm>
            <a:off x="5318952" y="3654786"/>
            <a:ext cx="350079" cy="350079"/>
            <a:chOff x="3860400" y="3955025"/>
            <a:chExt cx="296175" cy="296175"/>
          </a:xfrm>
        </p:grpSpPr>
        <p:sp>
          <p:nvSpPr>
            <p:cNvPr id="6591" name="Google Shape;6591;p88"/>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8"/>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8"/>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8"/>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8"/>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6" name="Google Shape;6596;p88"/>
          <p:cNvGrpSpPr/>
          <p:nvPr/>
        </p:nvGrpSpPr>
        <p:grpSpPr>
          <a:xfrm>
            <a:off x="7534167" y="2731184"/>
            <a:ext cx="355664" cy="349133"/>
            <a:chOff x="5716825" y="3235950"/>
            <a:chExt cx="300900" cy="295375"/>
          </a:xfrm>
        </p:grpSpPr>
        <p:sp>
          <p:nvSpPr>
            <p:cNvPr id="6597" name="Google Shape;6597;p88"/>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8"/>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8"/>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8"/>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1" name="Google Shape;6601;p88"/>
          <p:cNvGrpSpPr/>
          <p:nvPr/>
        </p:nvGrpSpPr>
        <p:grpSpPr>
          <a:xfrm>
            <a:off x="7547199" y="3189872"/>
            <a:ext cx="329601" cy="327739"/>
            <a:chOff x="5727850" y="3609275"/>
            <a:chExt cx="278850" cy="277275"/>
          </a:xfrm>
        </p:grpSpPr>
        <p:sp>
          <p:nvSpPr>
            <p:cNvPr id="6602" name="Google Shape;6602;p88"/>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8"/>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8"/>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8"/>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8"/>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7" name="Google Shape;6607;p88"/>
          <p:cNvGrpSpPr/>
          <p:nvPr/>
        </p:nvGrpSpPr>
        <p:grpSpPr>
          <a:xfrm>
            <a:off x="7558383" y="3655259"/>
            <a:ext cx="307231" cy="349133"/>
            <a:chOff x="5736525" y="3963700"/>
            <a:chExt cx="259925" cy="295375"/>
          </a:xfrm>
        </p:grpSpPr>
        <p:sp>
          <p:nvSpPr>
            <p:cNvPr id="6608" name="Google Shape;6608;p88"/>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8"/>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8"/>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8"/>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8"/>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8"/>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8"/>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5" name="Google Shape;6615;p88"/>
          <p:cNvGrpSpPr/>
          <p:nvPr/>
        </p:nvGrpSpPr>
        <p:grpSpPr>
          <a:xfrm>
            <a:off x="6649963" y="4104585"/>
            <a:ext cx="351024" cy="350079"/>
            <a:chOff x="6553275" y="3604550"/>
            <a:chExt cx="296975" cy="296175"/>
          </a:xfrm>
        </p:grpSpPr>
        <p:sp>
          <p:nvSpPr>
            <p:cNvPr id="6616" name="Google Shape;6616;p88"/>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8"/>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8"/>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8"/>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8"/>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8"/>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2" name="Google Shape;6622;p88"/>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6623" name="Google Shape;6623;p88"/>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627"/>
        <p:cNvGrpSpPr/>
        <p:nvPr/>
      </p:nvGrpSpPr>
      <p:grpSpPr>
        <a:xfrm>
          <a:off x="0" y="0"/>
          <a:ext cx="0" cy="0"/>
          <a:chOff x="0" y="0"/>
          <a:chExt cx="0" cy="0"/>
        </a:xfrm>
      </p:grpSpPr>
      <p:grpSp>
        <p:nvGrpSpPr>
          <p:cNvPr id="6628" name="Google Shape;6628;p89"/>
          <p:cNvGrpSpPr/>
          <p:nvPr/>
        </p:nvGrpSpPr>
        <p:grpSpPr>
          <a:xfrm>
            <a:off x="877057" y="1380546"/>
            <a:ext cx="294401" cy="353645"/>
            <a:chOff x="-35814600" y="3202075"/>
            <a:chExt cx="242625" cy="291450"/>
          </a:xfrm>
        </p:grpSpPr>
        <p:sp>
          <p:nvSpPr>
            <p:cNvPr id="6629" name="Google Shape;6629;p89"/>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9"/>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9"/>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9"/>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9"/>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9"/>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9"/>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6" name="Google Shape;6636;p89"/>
          <p:cNvGrpSpPr/>
          <p:nvPr/>
        </p:nvGrpSpPr>
        <p:grpSpPr>
          <a:xfrm>
            <a:off x="847435" y="1821466"/>
            <a:ext cx="353645" cy="353888"/>
            <a:chOff x="-35839800" y="3561025"/>
            <a:chExt cx="291450" cy="291650"/>
          </a:xfrm>
        </p:grpSpPr>
        <p:sp>
          <p:nvSpPr>
            <p:cNvPr id="6637" name="Google Shape;6637;p89"/>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9"/>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9"/>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9"/>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9"/>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9"/>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9"/>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44" name="Google Shape;6644;p89"/>
          <p:cNvSpPr/>
          <p:nvPr/>
        </p:nvSpPr>
        <p:spPr>
          <a:xfrm>
            <a:off x="845859"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5" name="Google Shape;6645;p89"/>
          <p:cNvGrpSpPr/>
          <p:nvPr/>
        </p:nvGrpSpPr>
        <p:grpSpPr>
          <a:xfrm>
            <a:off x="3084980" y="1380546"/>
            <a:ext cx="353645" cy="353645"/>
            <a:chOff x="-34003850" y="3227275"/>
            <a:chExt cx="291450" cy="291450"/>
          </a:xfrm>
        </p:grpSpPr>
        <p:sp>
          <p:nvSpPr>
            <p:cNvPr id="6646" name="Google Shape;6646;p89"/>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9"/>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9"/>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9"/>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9"/>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89"/>
          <p:cNvGrpSpPr/>
          <p:nvPr/>
        </p:nvGrpSpPr>
        <p:grpSpPr>
          <a:xfrm>
            <a:off x="3084510" y="1821238"/>
            <a:ext cx="354586" cy="354343"/>
            <a:chOff x="-34004625" y="3585850"/>
            <a:chExt cx="292225" cy="292025"/>
          </a:xfrm>
        </p:grpSpPr>
        <p:sp>
          <p:nvSpPr>
            <p:cNvPr id="6652" name="Google Shape;6652;p89"/>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9"/>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9"/>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9"/>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9"/>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7" name="Google Shape;6657;p89"/>
          <p:cNvGrpSpPr/>
          <p:nvPr/>
        </p:nvGrpSpPr>
        <p:grpSpPr>
          <a:xfrm>
            <a:off x="3084025" y="2256439"/>
            <a:ext cx="355557" cy="354616"/>
            <a:chOff x="-34005425" y="3945575"/>
            <a:chExt cx="293025" cy="292250"/>
          </a:xfrm>
        </p:grpSpPr>
        <p:sp>
          <p:nvSpPr>
            <p:cNvPr id="6658" name="Google Shape;6658;p89"/>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9"/>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9"/>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1" name="Google Shape;6661;p89"/>
          <p:cNvGrpSpPr/>
          <p:nvPr/>
        </p:nvGrpSpPr>
        <p:grpSpPr>
          <a:xfrm>
            <a:off x="1731124" y="2729615"/>
            <a:ext cx="358408" cy="355557"/>
            <a:chOff x="-32174975" y="3192625"/>
            <a:chExt cx="295375" cy="293025"/>
          </a:xfrm>
        </p:grpSpPr>
        <p:sp>
          <p:nvSpPr>
            <p:cNvPr id="6662" name="Google Shape;6662;p89"/>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9"/>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9"/>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9"/>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6" name="Google Shape;6666;p89"/>
          <p:cNvSpPr/>
          <p:nvPr/>
        </p:nvSpPr>
        <p:spPr>
          <a:xfrm>
            <a:off x="1728170"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9"/>
          <p:cNvSpPr/>
          <p:nvPr/>
        </p:nvSpPr>
        <p:spPr>
          <a:xfrm>
            <a:off x="1732948"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8" name="Google Shape;6668;p89"/>
          <p:cNvGrpSpPr/>
          <p:nvPr/>
        </p:nvGrpSpPr>
        <p:grpSpPr>
          <a:xfrm>
            <a:off x="3970274" y="2730570"/>
            <a:ext cx="354586" cy="353645"/>
            <a:chOff x="-30345325" y="3184750"/>
            <a:chExt cx="292225" cy="291450"/>
          </a:xfrm>
        </p:grpSpPr>
        <p:sp>
          <p:nvSpPr>
            <p:cNvPr id="6669" name="Google Shape;6669;p89"/>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9"/>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9"/>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9"/>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9"/>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4" name="Google Shape;6674;p89"/>
          <p:cNvGrpSpPr/>
          <p:nvPr/>
        </p:nvGrpSpPr>
        <p:grpSpPr>
          <a:xfrm>
            <a:off x="1295026" y="1380546"/>
            <a:ext cx="353645" cy="353645"/>
            <a:chOff x="-35481425" y="3202075"/>
            <a:chExt cx="291450" cy="291450"/>
          </a:xfrm>
        </p:grpSpPr>
        <p:sp>
          <p:nvSpPr>
            <p:cNvPr id="6675" name="Google Shape;6675;p89"/>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9"/>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9"/>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9"/>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9"/>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9"/>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9"/>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2" name="Google Shape;6682;p89"/>
          <p:cNvGrpSpPr/>
          <p:nvPr/>
        </p:nvGrpSpPr>
        <p:grpSpPr>
          <a:xfrm>
            <a:off x="1294556" y="1822072"/>
            <a:ext cx="354586" cy="352675"/>
            <a:chOff x="-35482200" y="3561225"/>
            <a:chExt cx="292225" cy="290650"/>
          </a:xfrm>
        </p:grpSpPr>
        <p:sp>
          <p:nvSpPr>
            <p:cNvPr id="6683" name="Google Shape;6683;p89"/>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9"/>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9"/>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6" name="Google Shape;6686;p89"/>
          <p:cNvGrpSpPr/>
          <p:nvPr/>
        </p:nvGrpSpPr>
        <p:grpSpPr>
          <a:xfrm>
            <a:off x="1295026" y="2256940"/>
            <a:ext cx="353645" cy="353615"/>
            <a:chOff x="-35481425" y="3919600"/>
            <a:chExt cx="291450" cy="291425"/>
          </a:xfrm>
        </p:grpSpPr>
        <p:sp>
          <p:nvSpPr>
            <p:cNvPr id="6687" name="Google Shape;6687;p89"/>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9"/>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9"/>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9"/>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9"/>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9"/>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9"/>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9"/>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5" name="Google Shape;6695;p89"/>
          <p:cNvGrpSpPr/>
          <p:nvPr/>
        </p:nvGrpSpPr>
        <p:grpSpPr>
          <a:xfrm>
            <a:off x="3530661" y="1381031"/>
            <a:ext cx="357468" cy="352675"/>
            <a:chOff x="-33645475" y="3228075"/>
            <a:chExt cx="294600" cy="290650"/>
          </a:xfrm>
        </p:grpSpPr>
        <p:sp>
          <p:nvSpPr>
            <p:cNvPr id="6696" name="Google Shape;6696;p89"/>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9"/>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9"/>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9"/>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9"/>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9"/>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9"/>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3" name="Google Shape;6703;p89"/>
          <p:cNvGrpSpPr/>
          <p:nvPr/>
        </p:nvGrpSpPr>
        <p:grpSpPr>
          <a:xfrm>
            <a:off x="3531631" y="1821116"/>
            <a:ext cx="355526" cy="354586"/>
            <a:chOff x="-33646250" y="3586425"/>
            <a:chExt cx="293000" cy="292225"/>
          </a:xfrm>
        </p:grpSpPr>
        <p:sp>
          <p:nvSpPr>
            <p:cNvPr id="6704" name="Google Shape;6704;p89"/>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9"/>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6" name="Google Shape;6706;p89"/>
          <p:cNvGrpSpPr/>
          <p:nvPr/>
        </p:nvGrpSpPr>
        <p:grpSpPr>
          <a:xfrm>
            <a:off x="3532101" y="2255969"/>
            <a:ext cx="354586" cy="355557"/>
            <a:chOff x="-33645475" y="3944800"/>
            <a:chExt cx="292225" cy="293025"/>
          </a:xfrm>
        </p:grpSpPr>
        <p:sp>
          <p:nvSpPr>
            <p:cNvPr id="6707" name="Google Shape;6707;p89"/>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9"/>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9"/>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9"/>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9"/>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9"/>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9"/>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9"/>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9"/>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9"/>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7" name="Google Shape;6717;p89"/>
          <p:cNvGrpSpPr/>
          <p:nvPr/>
        </p:nvGrpSpPr>
        <p:grpSpPr>
          <a:xfrm>
            <a:off x="2185320" y="2729706"/>
            <a:ext cx="352675" cy="355375"/>
            <a:chOff x="-31809525" y="3192625"/>
            <a:chExt cx="290650" cy="292875"/>
          </a:xfrm>
        </p:grpSpPr>
        <p:sp>
          <p:nvSpPr>
            <p:cNvPr id="6718" name="Google Shape;6718;p89"/>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9"/>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9"/>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9"/>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2" name="Google Shape;6722;p89"/>
          <p:cNvGrpSpPr/>
          <p:nvPr/>
        </p:nvGrpSpPr>
        <p:grpSpPr>
          <a:xfrm>
            <a:off x="2184835" y="3200258"/>
            <a:ext cx="353645" cy="355557"/>
            <a:chOff x="-31811100" y="3550975"/>
            <a:chExt cx="291450" cy="293025"/>
          </a:xfrm>
        </p:grpSpPr>
        <p:sp>
          <p:nvSpPr>
            <p:cNvPr id="6723" name="Google Shape;6723;p89"/>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9"/>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9"/>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9"/>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9"/>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9"/>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9"/>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0" name="Google Shape;6730;p89"/>
          <p:cNvGrpSpPr/>
          <p:nvPr/>
        </p:nvGrpSpPr>
        <p:grpSpPr>
          <a:xfrm>
            <a:off x="2178631" y="3664562"/>
            <a:ext cx="366052" cy="356831"/>
            <a:chOff x="-31817400" y="3910025"/>
            <a:chExt cx="301675" cy="294075"/>
          </a:xfrm>
        </p:grpSpPr>
        <p:sp>
          <p:nvSpPr>
            <p:cNvPr id="6731" name="Google Shape;6731;p89"/>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9"/>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9"/>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4" name="Google Shape;6734;p89"/>
          <p:cNvGrpSpPr/>
          <p:nvPr/>
        </p:nvGrpSpPr>
        <p:grpSpPr>
          <a:xfrm>
            <a:off x="3970259" y="3200743"/>
            <a:ext cx="354616" cy="354586"/>
            <a:chOff x="-30354000" y="3569100"/>
            <a:chExt cx="292250" cy="292225"/>
          </a:xfrm>
        </p:grpSpPr>
        <p:sp>
          <p:nvSpPr>
            <p:cNvPr id="6735" name="Google Shape;6735;p89"/>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9"/>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9"/>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9"/>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9"/>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9"/>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1" name="Google Shape;6741;p89"/>
          <p:cNvGrpSpPr/>
          <p:nvPr/>
        </p:nvGrpSpPr>
        <p:grpSpPr>
          <a:xfrm>
            <a:off x="1748837" y="1380546"/>
            <a:ext cx="342148" cy="353645"/>
            <a:chOff x="-35118325" y="3202075"/>
            <a:chExt cx="281975" cy="291450"/>
          </a:xfrm>
        </p:grpSpPr>
        <p:sp>
          <p:nvSpPr>
            <p:cNvPr id="6742" name="Google Shape;6742;p89"/>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9"/>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9"/>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9"/>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6" name="Google Shape;6746;p89"/>
          <p:cNvGrpSpPr/>
          <p:nvPr/>
        </p:nvGrpSpPr>
        <p:grpSpPr>
          <a:xfrm>
            <a:off x="1742618" y="1821799"/>
            <a:ext cx="354586" cy="353221"/>
            <a:chOff x="-35123050" y="3561225"/>
            <a:chExt cx="292225" cy="291100"/>
          </a:xfrm>
        </p:grpSpPr>
        <p:sp>
          <p:nvSpPr>
            <p:cNvPr id="6747" name="Google Shape;6747;p89"/>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9"/>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9" name="Google Shape;6749;p89"/>
          <p:cNvGrpSpPr/>
          <p:nvPr/>
        </p:nvGrpSpPr>
        <p:grpSpPr>
          <a:xfrm>
            <a:off x="1784677" y="2256940"/>
            <a:ext cx="270467" cy="353615"/>
            <a:chOff x="-35089175" y="3919600"/>
            <a:chExt cx="222900" cy="291425"/>
          </a:xfrm>
        </p:grpSpPr>
        <p:sp>
          <p:nvSpPr>
            <p:cNvPr id="6750" name="Google Shape;6750;p89"/>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9"/>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2" name="Google Shape;6752;p89"/>
          <p:cNvGrpSpPr/>
          <p:nvPr/>
        </p:nvGrpSpPr>
        <p:grpSpPr>
          <a:xfrm>
            <a:off x="3981673" y="1380303"/>
            <a:ext cx="336445" cy="354131"/>
            <a:chOff x="-33277650" y="3226875"/>
            <a:chExt cx="277275" cy="291850"/>
          </a:xfrm>
        </p:grpSpPr>
        <p:sp>
          <p:nvSpPr>
            <p:cNvPr id="6753" name="Google Shape;6753;p89"/>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9"/>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9"/>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9"/>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9"/>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9"/>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9"/>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0" name="Google Shape;6760;p89"/>
          <p:cNvGrpSpPr/>
          <p:nvPr/>
        </p:nvGrpSpPr>
        <p:grpSpPr>
          <a:xfrm>
            <a:off x="3973073" y="1821587"/>
            <a:ext cx="353645" cy="353645"/>
            <a:chOff x="-33286325" y="3586425"/>
            <a:chExt cx="291450" cy="291450"/>
          </a:xfrm>
        </p:grpSpPr>
        <p:sp>
          <p:nvSpPr>
            <p:cNvPr id="6761" name="Google Shape;6761;p89"/>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9"/>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9"/>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9"/>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9"/>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6" name="Google Shape;6766;p89"/>
          <p:cNvGrpSpPr/>
          <p:nvPr/>
        </p:nvGrpSpPr>
        <p:grpSpPr>
          <a:xfrm>
            <a:off x="3973073" y="2255969"/>
            <a:ext cx="353645" cy="355557"/>
            <a:chOff x="-33286325" y="3944800"/>
            <a:chExt cx="291450" cy="293025"/>
          </a:xfrm>
        </p:grpSpPr>
        <p:sp>
          <p:nvSpPr>
            <p:cNvPr id="6767" name="Google Shape;6767;p89"/>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9"/>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9"/>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9"/>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89"/>
          <p:cNvGrpSpPr/>
          <p:nvPr/>
        </p:nvGrpSpPr>
        <p:grpSpPr>
          <a:xfrm>
            <a:off x="2631470" y="2729129"/>
            <a:ext cx="353645" cy="356527"/>
            <a:chOff x="-31452725" y="3191825"/>
            <a:chExt cx="291450" cy="293825"/>
          </a:xfrm>
        </p:grpSpPr>
        <p:sp>
          <p:nvSpPr>
            <p:cNvPr id="6772" name="Google Shape;6772;p89"/>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9"/>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9"/>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9"/>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6" name="Google Shape;6776;p89"/>
          <p:cNvGrpSpPr/>
          <p:nvPr/>
        </p:nvGrpSpPr>
        <p:grpSpPr>
          <a:xfrm>
            <a:off x="2631000" y="3200744"/>
            <a:ext cx="354586" cy="354586"/>
            <a:chOff x="-31452725" y="3551775"/>
            <a:chExt cx="292225" cy="292225"/>
          </a:xfrm>
        </p:grpSpPr>
        <p:sp>
          <p:nvSpPr>
            <p:cNvPr id="6777" name="Google Shape;6777;p89"/>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9"/>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9"/>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9"/>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1" name="Google Shape;6781;p89"/>
          <p:cNvGrpSpPr/>
          <p:nvPr/>
        </p:nvGrpSpPr>
        <p:grpSpPr>
          <a:xfrm>
            <a:off x="2629559" y="3664729"/>
            <a:ext cx="357468" cy="356497"/>
            <a:chOff x="-31455100" y="3909350"/>
            <a:chExt cx="294600" cy="293800"/>
          </a:xfrm>
        </p:grpSpPr>
        <p:sp>
          <p:nvSpPr>
            <p:cNvPr id="6782" name="Google Shape;6782;p89"/>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9"/>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4" name="Google Shape;6784;p89"/>
          <p:cNvGrpSpPr/>
          <p:nvPr/>
        </p:nvGrpSpPr>
        <p:grpSpPr>
          <a:xfrm>
            <a:off x="3970744" y="3665684"/>
            <a:ext cx="353645" cy="354586"/>
            <a:chOff x="-30345325" y="3918800"/>
            <a:chExt cx="291450" cy="292225"/>
          </a:xfrm>
        </p:grpSpPr>
        <p:sp>
          <p:nvSpPr>
            <p:cNvPr id="6785" name="Google Shape;6785;p89"/>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9"/>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9"/>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9"/>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9"/>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0" name="Google Shape;6790;p89"/>
          <p:cNvGrpSpPr/>
          <p:nvPr/>
        </p:nvGrpSpPr>
        <p:grpSpPr>
          <a:xfrm>
            <a:off x="2190209" y="1821587"/>
            <a:ext cx="353645" cy="353645"/>
            <a:chOff x="-34763900" y="3561225"/>
            <a:chExt cx="291450" cy="291450"/>
          </a:xfrm>
        </p:grpSpPr>
        <p:sp>
          <p:nvSpPr>
            <p:cNvPr id="6791" name="Google Shape;6791;p89"/>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9"/>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9"/>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94" name="Google Shape;6794;p89"/>
          <p:cNvSpPr/>
          <p:nvPr/>
        </p:nvSpPr>
        <p:spPr>
          <a:xfrm>
            <a:off x="2189608"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5" name="Google Shape;6795;p89"/>
          <p:cNvGrpSpPr/>
          <p:nvPr/>
        </p:nvGrpSpPr>
        <p:grpSpPr>
          <a:xfrm>
            <a:off x="845106" y="2730099"/>
            <a:ext cx="354586" cy="354586"/>
            <a:chOff x="-32927950" y="3227275"/>
            <a:chExt cx="292225" cy="292225"/>
          </a:xfrm>
        </p:grpSpPr>
        <p:sp>
          <p:nvSpPr>
            <p:cNvPr id="6796" name="Google Shape;6796;p89"/>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9"/>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9"/>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9"/>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9"/>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1" name="Google Shape;6801;p89"/>
          <p:cNvGrpSpPr/>
          <p:nvPr/>
        </p:nvGrpSpPr>
        <p:grpSpPr>
          <a:xfrm>
            <a:off x="844621" y="3201213"/>
            <a:ext cx="355557" cy="353645"/>
            <a:chOff x="-32927950" y="3586425"/>
            <a:chExt cx="293025" cy="291450"/>
          </a:xfrm>
        </p:grpSpPr>
        <p:sp>
          <p:nvSpPr>
            <p:cNvPr id="6802" name="Google Shape;6802;p89"/>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9"/>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9"/>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9"/>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9"/>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7" name="Google Shape;6807;p89"/>
          <p:cNvGrpSpPr/>
          <p:nvPr/>
        </p:nvGrpSpPr>
        <p:grpSpPr>
          <a:xfrm>
            <a:off x="845106" y="3665198"/>
            <a:ext cx="354586" cy="355557"/>
            <a:chOff x="-32927950" y="3944800"/>
            <a:chExt cx="292225" cy="293025"/>
          </a:xfrm>
        </p:grpSpPr>
        <p:sp>
          <p:nvSpPr>
            <p:cNvPr id="6808" name="Google Shape;6808;p89"/>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9"/>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9"/>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9"/>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9"/>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9"/>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9"/>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9"/>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9"/>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7" name="Google Shape;6817;p89"/>
          <p:cNvGrpSpPr/>
          <p:nvPr/>
        </p:nvGrpSpPr>
        <p:grpSpPr>
          <a:xfrm>
            <a:off x="3073898" y="2730449"/>
            <a:ext cx="354586" cy="353888"/>
            <a:chOff x="-31094350" y="3194000"/>
            <a:chExt cx="292225" cy="291650"/>
          </a:xfrm>
        </p:grpSpPr>
        <p:sp>
          <p:nvSpPr>
            <p:cNvPr id="6818" name="Google Shape;6818;p89"/>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9"/>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9"/>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9"/>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9"/>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9"/>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9"/>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9"/>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6" name="Google Shape;6826;p89"/>
          <p:cNvGrpSpPr/>
          <p:nvPr/>
        </p:nvGrpSpPr>
        <p:grpSpPr>
          <a:xfrm>
            <a:off x="3074368" y="3200941"/>
            <a:ext cx="353645" cy="354191"/>
            <a:chOff x="-31093575" y="3552550"/>
            <a:chExt cx="291450" cy="291900"/>
          </a:xfrm>
        </p:grpSpPr>
        <p:sp>
          <p:nvSpPr>
            <p:cNvPr id="6827" name="Google Shape;6827;p89"/>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9"/>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9"/>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9"/>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1" name="Google Shape;6831;p89"/>
          <p:cNvGrpSpPr/>
          <p:nvPr/>
        </p:nvGrpSpPr>
        <p:grpSpPr>
          <a:xfrm>
            <a:off x="2200736" y="1380546"/>
            <a:ext cx="332593" cy="353645"/>
            <a:chOff x="-34755225" y="3202075"/>
            <a:chExt cx="274100" cy="291450"/>
          </a:xfrm>
        </p:grpSpPr>
        <p:sp>
          <p:nvSpPr>
            <p:cNvPr id="6832" name="Google Shape;6832;p89"/>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9"/>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9"/>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9"/>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9"/>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9"/>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9"/>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9" name="Google Shape;6839;p89"/>
          <p:cNvGrpSpPr/>
          <p:nvPr/>
        </p:nvGrpSpPr>
        <p:grpSpPr>
          <a:xfrm>
            <a:off x="3074368" y="3666169"/>
            <a:ext cx="353645" cy="353615"/>
            <a:chOff x="-31093575" y="3911725"/>
            <a:chExt cx="291450" cy="291425"/>
          </a:xfrm>
        </p:grpSpPr>
        <p:sp>
          <p:nvSpPr>
            <p:cNvPr id="6840" name="Google Shape;6840;p89"/>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9"/>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2" name="Google Shape;6842;p89"/>
          <p:cNvGrpSpPr/>
          <p:nvPr/>
        </p:nvGrpSpPr>
        <p:grpSpPr>
          <a:xfrm>
            <a:off x="2183798" y="4123136"/>
            <a:ext cx="356497" cy="354586"/>
            <a:chOff x="-29946000" y="3183175"/>
            <a:chExt cx="293800" cy="292225"/>
          </a:xfrm>
        </p:grpSpPr>
        <p:sp>
          <p:nvSpPr>
            <p:cNvPr id="6843" name="Google Shape;6843;p89"/>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9"/>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9"/>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9"/>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9"/>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9"/>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9" name="Google Shape;6849;p89"/>
          <p:cNvGrpSpPr/>
          <p:nvPr/>
        </p:nvGrpSpPr>
        <p:grpSpPr>
          <a:xfrm>
            <a:off x="2628330" y="1380289"/>
            <a:ext cx="358408" cy="354161"/>
            <a:chOff x="-34408675" y="3202075"/>
            <a:chExt cx="295375" cy="291875"/>
          </a:xfrm>
        </p:grpSpPr>
        <p:sp>
          <p:nvSpPr>
            <p:cNvPr id="6850" name="Google Shape;6850;p89"/>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9"/>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9"/>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9"/>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4" name="Google Shape;6854;p89"/>
          <p:cNvGrpSpPr/>
          <p:nvPr/>
        </p:nvGrpSpPr>
        <p:grpSpPr>
          <a:xfrm>
            <a:off x="2630241" y="1820283"/>
            <a:ext cx="354586" cy="356254"/>
            <a:chOff x="-34405525" y="3558075"/>
            <a:chExt cx="292225" cy="293600"/>
          </a:xfrm>
        </p:grpSpPr>
        <p:sp>
          <p:nvSpPr>
            <p:cNvPr id="6855" name="Google Shape;6855;p89"/>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9"/>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9"/>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8" name="Google Shape;6858;p89"/>
          <p:cNvGrpSpPr/>
          <p:nvPr/>
        </p:nvGrpSpPr>
        <p:grpSpPr>
          <a:xfrm>
            <a:off x="2629755" y="2256940"/>
            <a:ext cx="355557" cy="353615"/>
            <a:chOff x="-34406325" y="3919600"/>
            <a:chExt cx="293025" cy="291425"/>
          </a:xfrm>
        </p:grpSpPr>
        <p:sp>
          <p:nvSpPr>
            <p:cNvPr id="6859" name="Google Shape;6859;p89"/>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9"/>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9"/>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9"/>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9"/>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9"/>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9"/>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6" name="Google Shape;6866;p89"/>
          <p:cNvGrpSpPr/>
          <p:nvPr/>
        </p:nvGrpSpPr>
        <p:grpSpPr>
          <a:xfrm>
            <a:off x="1293653" y="2736303"/>
            <a:ext cx="353645" cy="342179"/>
            <a:chOff x="-32568800" y="3232000"/>
            <a:chExt cx="291450" cy="282000"/>
          </a:xfrm>
        </p:grpSpPr>
        <p:sp>
          <p:nvSpPr>
            <p:cNvPr id="6867" name="Google Shape;6867;p89"/>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9"/>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9" name="Google Shape;6869;p89"/>
          <p:cNvGrpSpPr/>
          <p:nvPr/>
        </p:nvGrpSpPr>
        <p:grpSpPr>
          <a:xfrm>
            <a:off x="1293183" y="3201213"/>
            <a:ext cx="354586" cy="353645"/>
            <a:chOff x="-32569575" y="3586425"/>
            <a:chExt cx="292225" cy="291450"/>
          </a:xfrm>
        </p:grpSpPr>
        <p:sp>
          <p:nvSpPr>
            <p:cNvPr id="6870" name="Google Shape;6870;p89"/>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9"/>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2" name="Google Shape;6872;p89"/>
          <p:cNvGrpSpPr/>
          <p:nvPr/>
        </p:nvGrpSpPr>
        <p:grpSpPr>
          <a:xfrm>
            <a:off x="1284098" y="3665805"/>
            <a:ext cx="372756" cy="354343"/>
            <a:chOff x="-32576675" y="3944600"/>
            <a:chExt cx="307200" cy="292025"/>
          </a:xfrm>
        </p:grpSpPr>
        <p:sp>
          <p:nvSpPr>
            <p:cNvPr id="6873" name="Google Shape;6873;p89"/>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9"/>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5" name="Google Shape;6875;p89"/>
          <p:cNvGrpSpPr/>
          <p:nvPr/>
        </p:nvGrpSpPr>
        <p:grpSpPr>
          <a:xfrm>
            <a:off x="3529065" y="2730100"/>
            <a:ext cx="354586" cy="354586"/>
            <a:chOff x="-30735200" y="3192625"/>
            <a:chExt cx="292225" cy="292225"/>
          </a:xfrm>
        </p:grpSpPr>
        <p:sp>
          <p:nvSpPr>
            <p:cNvPr id="6876" name="Google Shape;6876;p89"/>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9"/>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9"/>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9"/>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9"/>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9"/>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9"/>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3" name="Google Shape;6883;p89"/>
          <p:cNvGrpSpPr/>
          <p:nvPr/>
        </p:nvGrpSpPr>
        <p:grpSpPr>
          <a:xfrm>
            <a:off x="3529065" y="3201532"/>
            <a:ext cx="354586" cy="353008"/>
            <a:chOff x="-30735200" y="3552550"/>
            <a:chExt cx="292225" cy="290925"/>
          </a:xfrm>
        </p:grpSpPr>
        <p:sp>
          <p:nvSpPr>
            <p:cNvPr id="6884" name="Google Shape;6884;p89"/>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9"/>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6" name="Google Shape;6886;p89"/>
          <p:cNvGrpSpPr/>
          <p:nvPr/>
        </p:nvGrpSpPr>
        <p:grpSpPr>
          <a:xfrm>
            <a:off x="3529065" y="3666154"/>
            <a:ext cx="354586" cy="353645"/>
            <a:chOff x="-30735200" y="3910925"/>
            <a:chExt cx="292225" cy="291450"/>
          </a:xfrm>
        </p:grpSpPr>
        <p:sp>
          <p:nvSpPr>
            <p:cNvPr id="6887" name="Google Shape;6887;p89"/>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9"/>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9" name="Google Shape;6889;p89"/>
          <p:cNvSpPr/>
          <p:nvPr/>
        </p:nvSpPr>
        <p:spPr>
          <a:xfrm>
            <a:off x="2632180"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0" name="Google Shape;6890;p89"/>
          <p:cNvGrpSpPr/>
          <p:nvPr/>
        </p:nvGrpSpPr>
        <p:grpSpPr>
          <a:xfrm>
            <a:off x="4882910" y="1379021"/>
            <a:ext cx="358971" cy="359224"/>
            <a:chOff x="-57956275" y="3197925"/>
            <a:chExt cx="319000" cy="319225"/>
          </a:xfrm>
        </p:grpSpPr>
        <p:sp>
          <p:nvSpPr>
            <p:cNvPr id="6891" name="Google Shape;6891;p89"/>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9"/>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9"/>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9"/>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9"/>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9"/>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9"/>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8" name="Google Shape;6898;p89"/>
          <p:cNvGrpSpPr/>
          <p:nvPr/>
        </p:nvGrpSpPr>
        <p:grpSpPr>
          <a:xfrm>
            <a:off x="4905064" y="1835446"/>
            <a:ext cx="314662" cy="358971"/>
            <a:chOff x="-57940525" y="3590375"/>
            <a:chExt cx="279625" cy="319000"/>
          </a:xfrm>
        </p:grpSpPr>
        <p:sp>
          <p:nvSpPr>
            <p:cNvPr id="6899" name="Google Shape;6899;p89"/>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9"/>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9"/>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9"/>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9"/>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4" name="Google Shape;6904;p89"/>
          <p:cNvGrpSpPr/>
          <p:nvPr/>
        </p:nvGrpSpPr>
        <p:grpSpPr>
          <a:xfrm>
            <a:off x="4875945" y="2276817"/>
            <a:ext cx="358099" cy="358999"/>
            <a:chOff x="-57959425" y="3982600"/>
            <a:chExt cx="318225" cy="319025"/>
          </a:xfrm>
        </p:grpSpPr>
        <p:sp>
          <p:nvSpPr>
            <p:cNvPr id="6905" name="Google Shape;6905;p89"/>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9"/>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9"/>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9"/>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9" name="Google Shape;6909;p89"/>
          <p:cNvGrpSpPr/>
          <p:nvPr/>
        </p:nvGrpSpPr>
        <p:grpSpPr>
          <a:xfrm>
            <a:off x="7076112" y="1380146"/>
            <a:ext cx="357226" cy="357226"/>
            <a:chOff x="-55987225" y="3198925"/>
            <a:chExt cx="317450" cy="317450"/>
          </a:xfrm>
        </p:grpSpPr>
        <p:sp>
          <p:nvSpPr>
            <p:cNvPr id="6910" name="Google Shape;6910;p89"/>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9"/>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9"/>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9"/>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4" name="Google Shape;6914;p89"/>
          <p:cNvGrpSpPr/>
          <p:nvPr/>
        </p:nvGrpSpPr>
        <p:grpSpPr>
          <a:xfrm>
            <a:off x="7076112" y="1836178"/>
            <a:ext cx="357226" cy="357367"/>
            <a:chOff x="-55987225" y="3591025"/>
            <a:chExt cx="317450" cy="317575"/>
          </a:xfrm>
        </p:grpSpPr>
        <p:sp>
          <p:nvSpPr>
            <p:cNvPr id="6915" name="Google Shape;6915;p89"/>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9"/>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9"/>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9"/>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9"/>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0" name="Google Shape;6920;p89"/>
          <p:cNvGrpSpPr/>
          <p:nvPr/>
        </p:nvGrpSpPr>
        <p:grpSpPr>
          <a:xfrm>
            <a:off x="7090027" y="2276817"/>
            <a:ext cx="358999" cy="358999"/>
            <a:chOff x="-55988800" y="3982600"/>
            <a:chExt cx="319025" cy="319025"/>
          </a:xfrm>
        </p:grpSpPr>
        <p:sp>
          <p:nvSpPr>
            <p:cNvPr id="6921" name="Google Shape;6921;p89"/>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9"/>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9"/>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9"/>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9"/>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6" name="Google Shape;6926;p89"/>
          <p:cNvGrpSpPr/>
          <p:nvPr/>
        </p:nvGrpSpPr>
        <p:grpSpPr>
          <a:xfrm>
            <a:off x="5748546" y="2734774"/>
            <a:ext cx="356326" cy="358971"/>
            <a:chOff x="-54026025" y="3192625"/>
            <a:chExt cx="316650" cy="319000"/>
          </a:xfrm>
        </p:grpSpPr>
        <p:sp>
          <p:nvSpPr>
            <p:cNvPr id="6927" name="Google Shape;6927;p89"/>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9"/>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9"/>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9"/>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9"/>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9"/>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9"/>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9"/>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5" name="Google Shape;6935;p89"/>
          <p:cNvGrpSpPr/>
          <p:nvPr/>
        </p:nvGrpSpPr>
        <p:grpSpPr>
          <a:xfrm>
            <a:off x="5768492" y="3205748"/>
            <a:ext cx="316434" cy="358099"/>
            <a:chOff x="-54007925" y="3584850"/>
            <a:chExt cx="281200" cy="318225"/>
          </a:xfrm>
        </p:grpSpPr>
        <p:sp>
          <p:nvSpPr>
            <p:cNvPr id="6936" name="Google Shape;6936;p89"/>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9"/>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9"/>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9"/>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9"/>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9"/>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2" name="Google Shape;6942;p89"/>
          <p:cNvGrpSpPr/>
          <p:nvPr/>
        </p:nvGrpSpPr>
        <p:grpSpPr>
          <a:xfrm>
            <a:off x="5768492" y="3667633"/>
            <a:ext cx="316434" cy="358914"/>
            <a:chOff x="-54007925" y="3975575"/>
            <a:chExt cx="281200" cy="318950"/>
          </a:xfrm>
        </p:grpSpPr>
        <p:sp>
          <p:nvSpPr>
            <p:cNvPr id="6943" name="Google Shape;6943;p89"/>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9"/>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9"/>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9"/>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7" name="Google Shape;6947;p89"/>
          <p:cNvGrpSpPr/>
          <p:nvPr/>
        </p:nvGrpSpPr>
        <p:grpSpPr>
          <a:xfrm>
            <a:off x="8003359" y="2752104"/>
            <a:ext cx="274770" cy="358492"/>
            <a:chOff x="-52005775" y="3208025"/>
            <a:chExt cx="244175" cy="318575"/>
          </a:xfrm>
        </p:grpSpPr>
        <p:sp>
          <p:nvSpPr>
            <p:cNvPr id="6948" name="Google Shape;6948;p89"/>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9"/>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9"/>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9"/>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9"/>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9"/>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9"/>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9"/>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9"/>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9"/>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9"/>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9" name="Google Shape;6959;p89"/>
          <p:cNvGrpSpPr/>
          <p:nvPr/>
        </p:nvGrpSpPr>
        <p:grpSpPr>
          <a:xfrm>
            <a:off x="5309825" y="1380146"/>
            <a:ext cx="358099" cy="358099"/>
            <a:chOff x="-57568775" y="3198925"/>
            <a:chExt cx="318225" cy="318225"/>
          </a:xfrm>
        </p:grpSpPr>
        <p:sp>
          <p:nvSpPr>
            <p:cNvPr id="6960" name="Google Shape;6960;p89"/>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9"/>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9"/>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9"/>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9"/>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9"/>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6" name="Google Shape;6966;p89"/>
          <p:cNvGrpSpPr/>
          <p:nvPr/>
        </p:nvGrpSpPr>
        <p:grpSpPr>
          <a:xfrm>
            <a:off x="5331543" y="1835446"/>
            <a:ext cx="314662" cy="358099"/>
            <a:chOff x="-57549075" y="3590375"/>
            <a:chExt cx="279625" cy="318225"/>
          </a:xfrm>
        </p:grpSpPr>
        <p:sp>
          <p:nvSpPr>
            <p:cNvPr id="6967" name="Google Shape;6967;p89"/>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9"/>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9"/>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9"/>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89"/>
          <p:cNvGrpSpPr/>
          <p:nvPr/>
        </p:nvGrpSpPr>
        <p:grpSpPr>
          <a:xfrm>
            <a:off x="5323740" y="2276817"/>
            <a:ext cx="359871" cy="359871"/>
            <a:chOff x="-57570350" y="3982600"/>
            <a:chExt cx="319800" cy="319800"/>
          </a:xfrm>
        </p:grpSpPr>
        <p:sp>
          <p:nvSpPr>
            <p:cNvPr id="6972" name="Google Shape;6972;p89"/>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9"/>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9"/>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9"/>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6" name="Google Shape;6976;p89"/>
          <p:cNvGrpSpPr/>
          <p:nvPr/>
        </p:nvGrpSpPr>
        <p:grpSpPr>
          <a:xfrm>
            <a:off x="7538779" y="1379246"/>
            <a:ext cx="314662" cy="358999"/>
            <a:chOff x="-55576850" y="3198125"/>
            <a:chExt cx="279625" cy="319025"/>
          </a:xfrm>
        </p:grpSpPr>
        <p:sp>
          <p:nvSpPr>
            <p:cNvPr id="6977" name="Google Shape;6977;p89"/>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9"/>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9"/>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9"/>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89"/>
          <p:cNvGrpSpPr/>
          <p:nvPr/>
        </p:nvGrpSpPr>
        <p:grpSpPr>
          <a:xfrm>
            <a:off x="7516174" y="1835221"/>
            <a:ext cx="359871" cy="358324"/>
            <a:chOff x="-55596550" y="3590175"/>
            <a:chExt cx="319800" cy="318425"/>
          </a:xfrm>
        </p:grpSpPr>
        <p:sp>
          <p:nvSpPr>
            <p:cNvPr id="6982" name="Google Shape;6982;p89"/>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9"/>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9"/>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9"/>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6" name="Google Shape;6986;p89"/>
          <p:cNvGrpSpPr/>
          <p:nvPr/>
        </p:nvGrpSpPr>
        <p:grpSpPr>
          <a:xfrm>
            <a:off x="7531412" y="2276564"/>
            <a:ext cx="358999" cy="359252"/>
            <a:chOff x="-55595775" y="3982375"/>
            <a:chExt cx="319025" cy="319250"/>
          </a:xfrm>
        </p:grpSpPr>
        <p:sp>
          <p:nvSpPr>
            <p:cNvPr id="6987" name="Google Shape;6987;p89"/>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9"/>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9"/>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9"/>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9"/>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9"/>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3" name="Google Shape;6993;p89"/>
          <p:cNvGrpSpPr/>
          <p:nvPr/>
        </p:nvGrpSpPr>
        <p:grpSpPr>
          <a:xfrm>
            <a:off x="6188595" y="2734774"/>
            <a:ext cx="358999" cy="358099"/>
            <a:chOff x="-53635375" y="3192625"/>
            <a:chExt cx="319025" cy="318225"/>
          </a:xfrm>
        </p:grpSpPr>
        <p:sp>
          <p:nvSpPr>
            <p:cNvPr id="6994" name="Google Shape;6994;p89"/>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9"/>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9"/>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7" name="Google Shape;6997;p89"/>
          <p:cNvGrpSpPr/>
          <p:nvPr/>
        </p:nvGrpSpPr>
        <p:grpSpPr>
          <a:xfrm>
            <a:off x="6210763" y="3205748"/>
            <a:ext cx="314662" cy="358999"/>
            <a:chOff x="-53615675" y="3584850"/>
            <a:chExt cx="279625" cy="319025"/>
          </a:xfrm>
        </p:grpSpPr>
        <p:sp>
          <p:nvSpPr>
            <p:cNvPr id="6998" name="Google Shape;6998;p89"/>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9"/>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9"/>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1" name="Google Shape;7001;p89"/>
          <p:cNvGrpSpPr/>
          <p:nvPr/>
        </p:nvGrpSpPr>
        <p:grpSpPr>
          <a:xfrm>
            <a:off x="6188609" y="3668674"/>
            <a:ext cx="358971" cy="357874"/>
            <a:chOff x="-53634575" y="3976500"/>
            <a:chExt cx="319000" cy="318025"/>
          </a:xfrm>
        </p:grpSpPr>
        <p:sp>
          <p:nvSpPr>
            <p:cNvPr id="7002" name="Google Shape;7002;p89"/>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9"/>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9"/>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9"/>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9"/>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9"/>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9"/>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9"/>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0" name="Google Shape;7010;p89"/>
          <p:cNvGrpSpPr/>
          <p:nvPr/>
        </p:nvGrpSpPr>
        <p:grpSpPr>
          <a:xfrm>
            <a:off x="7983413" y="3211628"/>
            <a:ext cx="314662" cy="358436"/>
            <a:chOff x="-52023900" y="3590075"/>
            <a:chExt cx="279625" cy="318525"/>
          </a:xfrm>
        </p:grpSpPr>
        <p:sp>
          <p:nvSpPr>
            <p:cNvPr id="7011" name="Google Shape;7011;p89"/>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9"/>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9"/>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9"/>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9"/>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9"/>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9"/>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8" name="Google Shape;7018;p89"/>
          <p:cNvGrpSpPr/>
          <p:nvPr/>
        </p:nvGrpSpPr>
        <p:grpSpPr>
          <a:xfrm>
            <a:off x="5746654" y="1380146"/>
            <a:ext cx="358971" cy="358971"/>
            <a:chOff x="-57173375" y="3198925"/>
            <a:chExt cx="319000" cy="319000"/>
          </a:xfrm>
        </p:grpSpPr>
        <p:sp>
          <p:nvSpPr>
            <p:cNvPr id="7019" name="Google Shape;7019;p89"/>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9"/>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9"/>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9"/>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3" name="Google Shape;7023;p89"/>
          <p:cNvGrpSpPr/>
          <p:nvPr/>
        </p:nvGrpSpPr>
        <p:grpSpPr>
          <a:xfrm>
            <a:off x="5747541" y="1857587"/>
            <a:ext cx="357198" cy="314690"/>
            <a:chOff x="-57176525" y="3610050"/>
            <a:chExt cx="317425" cy="279650"/>
          </a:xfrm>
        </p:grpSpPr>
        <p:sp>
          <p:nvSpPr>
            <p:cNvPr id="7024" name="Google Shape;7024;p89"/>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9"/>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9"/>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9"/>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9"/>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9" name="Google Shape;7029;p89"/>
          <p:cNvGrpSpPr/>
          <p:nvPr/>
        </p:nvGrpSpPr>
        <p:grpSpPr>
          <a:xfrm>
            <a:off x="7957995" y="1380146"/>
            <a:ext cx="358099" cy="356326"/>
            <a:chOff x="-55202750" y="3198925"/>
            <a:chExt cx="318225" cy="316650"/>
          </a:xfrm>
        </p:grpSpPr>
        <p:sp>
          <p:nvSpPr>
            <p:cNvPr id="7030" name="Google Shape;7030;p89"/>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9"/>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2" name="Google Shape;7032;p89"/>
          <p:cNvGrpSpPr/>
          <p:nvPr/>
        </p:nvGrpSpPr>
        <p:grpSpPr>
          <a:xfrm>
            <a:off x="7968629" y="1835446"/>
            <a:ext cx="336830" cy="358099"/>
            <a:chOff x="-55194875" y="3590375"/>
            <a:chExt cx="299325" cy="318225"/>
          </a:xfrm>
        </p:grpSpPr>
        <p:sp>
          <p:nvSpPr>
            <p:cNvPr id="7033" name="Google Shape;7033;p89"/>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9"/>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9"/>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9"/>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9"/>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8" name="Google Shape;7038;p89"/>
          <p:cNvGrpSpPr/>
          <p:nvPr/>
        </p:nvGrpSpPr>
        <p:grpSpPr>
          <a:xfrm>
            <a:off x="7973247" y="2277717"/>
            <a:ext cx="357198" cy="357198"/>
            <a:chOff x="-55203525" y="3983400"/>
            <a:chExt cx="317425" cy="317425"/>
          </a:xfrm>
        </p:grpSpPr>
        <p:sp>
          <p:nvSpPr>
            <p:cNvPr id="7039" name="Google Shape;7039;p89"/>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9"/>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9"/>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2" name="Google Shape;7042;p89"/>
          <p:cNvGrpSpPr/>
          <p:nvPr/>
        </p:nvGrpSpPr>
        <p:grpSpPr>
          <a:xfrm>
            <a:off x="6639727" y="2734774"/>
            <a:ext cx="335930" cy="358971"/>
            <a:chOff x="-53232900" y="3192625"/>
            <a:chExt cx="298525" cy="319000"/>
          </a:xfrm>
        </p:grpSpPr>
        <p:sp>
          <p:nvSpPr>
            <p:cNvPr id="7043" name="Google Shape;7043;p89"/>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9"/>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9"/>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9"/>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9"/>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9"/>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9"/>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9"/>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1" name="Google Shape;7051;p89"/>
          <p:cNvGrpSpPr/>
          <p:nvPr/>
        </p:nvGrpSpPr>
        <p:grpSpPr>
          <a:xfrm>
            <a:off x="6629093" y="3205748"/>
            <a:ext cx="357198" cy="356326"/>
            <a:chOff x="-53242350" y="3584850"/>
            <a:chExt cx="317425" cy="316650"/>
          </a:xfrm>
        </p:grpSpPr>
        <p:sp>
          <p:nvSpPr>
            <p:cNvPr id="7052" name="Google Shape;7052;p89"/>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9"/>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9"/>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9"/>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9"/>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7" name="Google Shape;7057;p89"/>
          <p:cNvGrpSpPr/>
          <p:nvPr/>
        </p:nvGrpSpPr>
        <p:grpSpPr>
          <a:xfrm>
            <a:off x="6650362" y="3668449"/>
            <a:ext cx="314662" cy="358999"/>
            <a:chOff x="-53224225" y="3976300"/>
            <a:chExt cx="279625" cy="319025"/>
          </a:xfrm>
        </p:grpSpPr>
        <p:sp>
          <p:nvSpPr>
            <p:cNvPr id="7058" name="Google Shape;7058;p89"/>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9"/>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9"/>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9"/>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9"/>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9"/>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9"/>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89"/>
          <p:cNvGrpSpPr/>
          <p:nvPr/>
        </p:nvGrpSpPr>
        <p:grpSpPr>
          <a:xfrm>
            <a:off x="7961258" y="3676129"/>
            <a:ext cx="358971" cy="358408"/>
            <a:chOff x="-52043575" y="3983125"/>
            <a:chExt cx="319000" cy="318500"/>
          </a:xfrm>
        </p:grpSpPr>
        <p:sp>
          <p:nvSpPr>
            <p:cNvPr id="7066" name="Google Shape;7066;p89"/>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9"/>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9"/>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9"/>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9"/>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9"/>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9"/>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9"/>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9"/>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5" name="Google Shape;7075;p89"/>
          <p:cNvGrpSpPr/>
          <p:nvPr/>
        </p:nvGrpSpPr>
        <p:grpSpPr>
          <a:xfrm>
            <a:off x="6215199" y="1380146"/>
            <a:ext cx="314662" cy="358971"/>
            <a:chOff x="-56766175" y="3198925"/>
            <a:chExt cx="279625" cy="319000"/>
          </a:xfrm>
        </p:grpSpPr>
        <p:sp>
          <p:nvSpPr>
            <p:cNvPr id="7076" name="Google Shape;7076;p89"/>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9"/>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9"/>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9"/>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9"/>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9"/>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9"/>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3" name="Google Shape;7083;p89"/>
          <p:cNvGrpSpPr/>
          <p:nvPr/>
        </p:nvGrpSpPr>
        <p:grpSpPr>
          <a:xfrm>
            <a:off x="6214313" y="1835446"/>
            <a:ext cx="316434" cy="358099"/>
            <a:chOff x="-56766175" y="3590375"/>
            <a:chExt cx="281200" cy="318225"/>
          </a:xfrm>
        </p:grpSpPr>
        <p:sp>
          <p:nvSpPr>
            <p:cNvPr id="7084" name="Google Shape;7084;p89"/>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9"/>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9"/>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9"/>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8" name="Google Shape;7088;p89"/>
          <p:cNvGrpSpPr/>
          <p:nvPr/>
        </p:nvGrpSpPr>
        <p:grpSpPr>
          <a:xfrm>
            <a:off x="6251269" y="2276817"/>
            <a:ext cx="272126" cy="358099"/>
            <a:chOff x="-56747275" y="3982600"/>
            <a:chExt cx="241825" cy="318225"/>
          </a:xfrm>
        </p:grpSpPr>
        <p:sp>
          <p:nvSpPr>
            <p:cNvPr id="7089" name="Google Shape;7089;p89"/>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9"/>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9"/>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9"/>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9"/>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9"/>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9"/>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6" name="Google Shape;7096;p89"/>
          <p:cNvGrpSpPr/>
          <p:nvPr/>
        </p:nvGrpSpPr>
        <p:grpSpPr>
          <a:xfrm>
            <a:off x="4859020" y="3219055"/>
            <a:ext cx="358999" cy="342991"/>
            <a:chOff x="-54812875" y="3596675"/>
            <a:chExt cx="319025" cy="304800"/>
          </a:xfrm>
        </p:grpSpPr>
        <p:sp>
          <p:nvSpPr>
            <p:cNvPr id="7097" name="Google Shape;7097;p89"/>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9"/>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9"/>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9"/>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9"/>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9"/>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9"/>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4" name="Google Shape;7104;p89"/>
          <p:cNvSpPr/>
          <p:nvPr/>
        </p:nvSpPr>
        <p:spPr>
          <a:xfrm>
            <a:off x="5033910" y="35933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9"/>
          <p:cNvSpPr/>
          <p:nvPr/>
        </p:nvSpPr>
        <p:spPr>
          <a:xfrm>
            <a:off x="5034361" y="35941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6" name="Google Shape;7106;p89"/>
          <p:cNvGrpSpPr/>
          <p:nvPr/>
        </p:nvGrpSpPr>
        <p:grpSpPr>
          <a:xfrm>
            <a:off x="4881188" y="3675538"/>
            <a:ext cx="314662" cy="358099"/>
            <a:chOff x="-54793175" y="3982600"/>
            <a:chExt cx="279625" cy="318225"/>
          </a:xfrm>
        </p:grpSpPr>
        <p:sp>
          <p:nvSpPr>
            <p:cNvPr id="7107" name="Google Shape;7107;p89"/>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9"/>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9"/>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9"/>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9"/>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9"/>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9"/>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4" name="Google Shape;7114;p89"/>
          <p:cNvGrpSpPr/>
          <p:nvPr/>
        </p:nvGrpSpPr>
        <p:grpSpPr>
          <a:xfrm>
            <a:off x="7092647" y="2734774"/>
            <a:ext cx="314662" cy="358099"/>
            <a:chOff x="-52832000" y="3192625"/>
            <a:chExt cx="279625" cy="318225"/>
          </a:xfrm>
        </p:grpSpPr>
        <p:sp>
          <p:nvSpPr>
            <p:cNvPr id="7115" name="Google Shape;7115;p89"/>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9"/>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9"/>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9"/>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9"/>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9"/>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9"/>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9"/>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3" name="Google Shape;7123;p89"/>
          <p:cNvGrpSpPr/>
          <p:nvPr/>
        </p:nvGrpSpPr>
        <p:grpSpPr>
          <a:xfrm>
            <a:off x="5779179" y="2276142"/>
            <a:ext cx="323524" cy="358774"/>
            <a:chOff x="-57162350" y="3982000"/>
            <a:chExt cx="287500" cy="318825"/>
          </a:xfrm>
        </p:grpSpPr>
        <p:sp>
          <p:nvSpPr>
            <p:cNvPr id="7124" name="Google Shape;7124;p89"/>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9"/>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9"/>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9"/>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9"/>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9"/>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9"/>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9"/>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2" name="Google Shape;7132;p89"/>
          <p:cNvGrpSpPr/>
          <p:nvPr/>
        </p:nvGrpSpPr>
        <p:grpSpPr>
          <a:xfrm>
            <a:off x="7070492" y="3206648"/>
            <a:ext cx="358971" cy="357198"/>
            <a:chOff x="-52851675" y="3585650"/>
            <a:chExt cx="319000" cy="317425"/>
          </a:xfrm>
        </p:grpSpPr>
        <p:sp>
          <p:nvSpPr>
            <p:cNvPr id="7133" name="Google Shape;7133;p89"/>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9"/>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9"/>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9"/>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9"/>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9"/>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9" name="Google Shape;7139;p89"/>
          <p:cNvGrpSpPr/>
          <p:nvPr/>
        </p:nvGrpSpPr>
        <p:grpSpPr>
          <a:xfrm>
            <a:off x="7092647" y="3668449"/>
            <a:ext cx="314662" cy="358999"/>
            <a:chOff x="-52832000" y="3976300"/>
            <a:chExt cx="279625" cy="319025"/>
          </a:xfrm>
        </p:grpSpPr>
        <p:sp>
          <p:nvSpPr>
            <p:cNvPr id="7140" name="Google Shape;7140;p89"/>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9"/>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9"/>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9"/>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9"/>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5" name="Google Shape;7145;p89"/>
          <p:cNvGrpSpPr/>
          <p:nvPr/>
        </p:nvGrpSpPr>
        <p:grpSpPr>
          <a:xfrm>
            <a:off x="6209853" y="4123097"/>
            <a:ext cx="316434" cy="358099"/>
            <a:chOff x="-51633225" y="3198925"/>
            <a:chExt cx="281200" cy="318225"/>
          </a:xfrm>
        </p:grpSpPr>
        <p:sp>
          <p:nvSpPr>
            <p:cNvPr id="7146" name="Google Shape;7146;p89"/>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9"/>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9"/>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9"/>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9"/>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9"/>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9"/>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3" name="Google Shape;7153;p89"/>
          <p:cNvGrpSpPr/>
          <p:nvPr/>
        </p:nvGrpSpPr>
        <p:grpSpPr>
          <a:xfrm>
            <a:off x="6628676" y="1381018"/>
            <a:ext cx="365188" cy="357226"/>
            <a:chOff x="-56396775" y="3199700"/>
            <a:chExt cx="324525" cy="317450"/>
          </a:xfrm>
        </p:grpSpPr>
        <p:sp>
          <p:nvSpPr>
            <p:cNvPr id="7154" name="Google Shape;7154;p89"/>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9"/>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9"/>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9"/>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9"/>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9"/>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89"/>
          <p:cNvGrpSpPr/>
          <p:nvPr/>
        </p:nvGrpSpPr>
        <p:grpSpPr>
          <a:xfrm>
            <a:off x="6631771" y="1846953"/>
            <a:ext cx="358999" cy="335958"/>
            <a:chOff x="-56394425" y="3600600"/>
            <a:chExt cx="319025" cy="298550"/>
          </a:xfrm>
        </p:grpSpPr>
        <p:sp>
          <p:nvSpPr>
            <p:cNvPr id="7161" name="Google Shape;7161;p89"/>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9"/>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9"/>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4" name="Google Shape;7164;p89"/>
          <p:cNvGrpSpPr/>
          <p:nvPr/>
        </p:nvGrpSpPr>
        <p:grpSpPr>
          <a:xfrm>
            <a:off x="6662538" y="2277717"/>
            <a:ext cx="327068" cy="357198"/>
            <a:chOff x="-56379450" y="3983400"/>
            <a:chExt cx="290650" cy="317425"/>
          </a:xfrm>
        </p:grpSpPr>
        <p:sp>
          <p:nvSpPr>
            <p:cNvPr id="7165" name="Google Shape;7165;p89"/>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9"/>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9"/>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9"/>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9"/>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9"/>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9"/>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9"/>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3" name="Google Shape;7173;p89"/>
          <p:cNvGrpSpPr/>
          <p:nvPr/>
        </p:nvGrpSpPr>
        <p:grpSpPr>
          <a:xfrm>
            <a:off x="5326242" y="2741864"/>
            <a:ext cx="316434" cy="358971"/>
            <a:chOff x="-54401725" y="3198925"/>
            <a:chExt cx="281200" cy="319000"/>
          </a:xfrm>
        </p:grpSpPr>
        <p:sp>
          <p:nvSpPr>
            <p:cNvPr id="7174" name="Google Shape;7174;p89"/>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9"/>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9"/>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9"/>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9"/>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9"/>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9"/>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9"/>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9"/>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9"/>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9"/>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5" name="Google Shape;7185;p89"/>
          <p:cNvGrpSpPr/>
          <p:nvPr/>
        </p:nvGrpSpPr>
        <p:grpSpPr>
          <a:xfrm>
            <a:off x="5327128" y="3211965"/>
            <a:ext cx="314662" cy="358099"/>
            <a:chOff x="-54401725" y="3590375"/>
            <a:chExt cx="279625" cy="318225"/>
          </a:xfrm>
        </p:grpSpPr>
        <p:sp>
          <p:nvSpPr>
            <p:cNvPr id="7186" name="Google Shape;7186;p89"/>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9"/>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9"/>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9"/>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9"/>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9"/>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2" name="Google Shape;7192;p89"/>
          <p:cNvGrpSpPr/>
          <p:nvPr/>
        </p:nvGrpSpPr>
        <p:grpSpPr>
          <a:xfrm>
            <a:off x="5324920" y="3675538"/>
            <a:ext cx="319079" cy="358099"/>
            <a:chOff x="-54403300" y="3982600"/>
            <a:chExt cx="283550" cy="318225"/>
          </a:xfrm>
        </p:grpSpPr>
        <p:sp>
          <p:nvSpPr>
            <p:cNvPr id="7193" name="Google Shape;7193;p89"/>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9"/>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9"/>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9"/>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9"/>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8" name="Google Shape;7198;p89"/>
          <p:cNvGrpSpPr/>
          <p:nvPr/>
        </p:nvGrpSpPr>
        <p:grpSpPr>
          <a:xfrm>
            <a:off x="7512313" y="2736772"/>
            <a:ext cx="356298" cy="356973"/>
            <a:chOff x="-52458650" y="3194400"/>
            <a:chExt cx="316625" cy="317225"/>
          </a:xfrm>
        </p:grpSpPr>
        <p:sp>
          <p:nvSpPr>
            <p:cNvPr id="7199" name="Google Shape;7199;p89"/>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9"/>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9"/>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9"/>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9"/>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9"/>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9"/>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9"/>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7" name="Google Shape;7207;p89"/>
          <p:cNvGrpSpPr/>
          <p:nvPr/>
        </p:nvGrpSpPr>
        <p:grpSpPr>
          <a:xfrm>
            <a:off x="4881188" y="2741864"/>
            <a:ext cx="314662" cy="358971"/>
            <a:chOff x="-54793175" y="3198925"/>
            <a:chExt cx="279625" cy="319000"/>
          </a:xfrm>
        </p:grpSpPr>
        <p:sp>
          <p:nvSpPr>
            <p:cNvPr id="7208" name="Google Shape;7208;p89"/>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9"/>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9"/>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9"/>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9"/>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9"/>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9"/>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5" name="Google Shape;7215;p89"/>
          <p:cNvGrpSpPr/>
          <p:nvPr/>
        </p:nvGrpSpPr>
        <p:grpSpPr>
          <a:xfrm>
            <a:off x="7521611" y="3205748"/>
            <a:ext cx="337703" cy="357845"/>
            <a:chOff x="-52450000" y="3584850"/>
            <a:chExt cx="300100" cy="318000"/>
          </a:xfrm>
        </p:grpSpPr>
        <p:sp>
          <p:nvSpPr>
            <p:cNvPr id="7216" name="Google Shape;7216;p89"/>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9"/>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9"/>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9"/>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9"/>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9"/>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9"/>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89"/>
          <p:cNvGrpSpPr/>
          <p:nvPr/>
        </p:nvGrpSpPr>
        <p:grpSpPr>
          <a:xfrm>
            <a:off x="7533131" y="3670221"/>
            <a:ext cx="314662" cy="357226"/>
            <a:chOff x="-52440550" y="3977875"/>
            <a:chExt cx="279625" cy="317450"/>
          </a:xfrm>
        </p:grpSpPr>
        <p:sp>
          <p:nvSpPr>
            <p:cNvPr id="7224" name="Google Shape;7224;p89"/>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9"/>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9"/>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9"/>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9"/>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9"/>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9"/>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9"/>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2" name="Google Shape;7232;p89"/>
          <p:cNvGrpSpPr/>
          <p:nvPr/>
        </p:nvGrpSpPr>
        <p:grpSpPr>
          <a:xfrm>
            <a:off x="6645066" y="4126427"/>
            <a:ext cx="314662" cy="358999"/>
            <a:chOff x="-51623775" y="3584850"/>
            <a:chExt cx="279625" cy="319025"/>
          </a:xfrm>
        </p:grpSpPr>
        <p:sp>
          <p:nvSpPr>
            <p:cNvPr id="7233" name="Google Shape;7233;p89"/>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9"/>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9"/>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9"/>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9"/>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9"/>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9"/>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9"/>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9"/>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42" name="Google Shape;7242;p89"/>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7243" name="Google Shape;7243;p89"/>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78"/>
        <p:cNvGrpSpPr/>
        <p:nvPr/>
      </p:nvGrpSpPr>
      <p:grpSpPr>
        <a:xfrm>
          <a:off x="0" y="0"/>
          <a:ext cx="0" cy="0"/>
          <a:chOff x="0" y="0"/>
          <a:chExt cx="0" cy="0"/>
        </a:xfrm>
      </p:grpSpPr>
      <p:sp>
        <p:nvSpPr>
          <p:cNvPr id="379" name="Google Shape;379;p45"/>
          <p:cNvSpPr txBox="1">
            <a:spLocks noGrp="1"/>
          </p:cNvSpPr>
          <p:nvPr>
            <p:ph type="title"/>
          </p:nvPr>
        </p:nvSpPr>
        <p:spPr>
          <a:xfrm>
            <a:off x="739637" y="643961"/>
            <a:ext cx="3922643" cy="8709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he-IL" sz="4000" b="0" dirty="0" smtClean="0"/>
              <a:t>סיבות להתנגדות להוראת אבולוציה:</a:t>
            </a:r>
            <a:endParaRPr sz="4000" b="0" dirty="0"/>
          </a:p>
        </p:txBody>
      </p:sp>
      <p:sp>
        <p:nvSpPr>
          <p:cNvPr id="380" name="Google Shape;380;p45"/>
          <p:cNvSpPr txBox="1">
            <a:spLocks noGrp="1"/>
          </p:cNvSpPr>
          <p:nvPr>
            <p:ph type="subTitle" idx="1"/>
          </p:nvPr>
        </p:nvSpPr>
        <p:spPr>
          <a:xfrm>
            <a:off x="726385" y="2193236"/>
            <a:ext cx="3935895" cy="2126974"/>
          </a:xfrm>
          <a:prstGeom prst="rect">
            <a:avLst/>
          </a:prstGeom>
        </p:spPr>
        <p:txBody>
          <a:bodyPr spcFirstLastPara="1" wrap="square" lIns="182875" tIns="91425" rIns="91425" bIns="91425" anchor="ctr" anchorCtr="0">
            <a:noAutofit/>
          </a:bodyPr>
          <a:lstStyle/>
          <a:p>
            <a:pPr marL="285750" lvl="0" indent="-285750" algn="r" rtl="1">
              <a:buClr>
                <a:schemeClr val="tx1"/>
              </a:buClr>
              <a:buSzPct val="96000"/>
              <a:buFont typeface="Arial" panose="020B0604020202020204" pitchFamily="34" charset="0"/>
              <a:buChar char="•"/>
            </a:pPr>
            <a:r>
              <a:rPr lang="he-IL" dirty="0">
                <a:latin typeface="Assistant" pitchFamily="2" charset="-79"/>
                <a:cs typeface="Assistant" pitchFamily="2" charset="-79"/>
              </a:rPr>
              <a:t>אי</a:t>
            </a:r>
            <a:r>
              <a:rPr lang="he-IL" dirty="0" smtClean="0">
                <a:latin typeface="Assistant" pitchFamily="2" charset="-79"/>
                <a:cs typeface="Assistant" pitchFamily="2" charset="-79"/>
              </a:rPr>
              <a:t> </a:t>
            </a:r>
            <a:r>
              <a:rPr lang="he-IL" dirty="0">
                <a:latin typeface="Assistant" pitchFamily="2" charset="-79"/>
                <a:cs typeface="Assistant" pitchFamily="2" charset="-79"/>
              </a:rPr>
              <a:t>נוחות ללמד אבולוציה בשל אמונה </a:t>
            </a:r>
            <a:r>
              <a:rPr lang="he-IL" dirty="0" smtClean="0">
                <a:latin typeface="Assistant" pitchFamily="2" charset="-79"/>
                <a:cs typeface="Assistant" pitchFamily="2" charset="-79"/>
              </a:rPr>
              <a:t>דתית</a:t>
            </a:r>
          </a:p>
          <a:p>
            <a:pPr marL="285750" lvl="0" indent="-285750" algn="r" rtl="1">
              <a:buClr>
                <a:schemeClr val="tx1"/>
              </a:buClr>
              <a:buSzPct val="96000"/>
              <a:buFont typeface="Arial" panose="020B0604020202020204" pitchFamily="34" charset="0"/>
              <a:buChar char="•"/>
            </a:pPr>
            <a:r>
              <a:rPr lang="he-IL" dirty="0" smtClean="0">
                <a:latin typeface="Assistant" pitchFamily="2" charset="-79"/>
                <a:cs typeface="Assistant" pitchFamily="2" charset="-79"/>
              </a:rPr>
              <a:t>התנגדות </a:t>
            </a:r>
            <a:r>
              <a:rPr lang="he-IL" dirty="0">
                <a:latin typeface="Assistant" pitchFamily="2" charset="-79"/>
                <a:cs typeface="Assistant" pitchFamily="2" charset="-79"/>
              </a:rPr>
              <a:t>לאבולוציה בשל דעות של </a:t>
            </a:r>
            <a:r>
              <a:rPr lang="he-IL" dirty="0" smtClean="0">
                <a:latin typeface="Assistant" pitchFamily="2" charset="-79"/>
                <a:cs typeface="Assistant" pitchFamily="2" charset="-79"/>
              </a:rPr>
              <a:t>רבנים</a:t>
            </a:r>
          </a:p>
          <a:p>
            <a:pPr marL="285750" lvl="0" indent="-285750" algn="r" rtl="1">
              <a:buClr>
                <a:schemeClr val="tx1"/>
              </a:buClr>
              <a:buSzPct val="96000"/>
              <a:buFont typeface="Arial" panose="020B0604020202020204" pitchFamily="34" charset="0"/>
              <a:buChar char="•"/>
            </a:pPr>
            <a:r>
              <a:rPr lang="he-IL" dirty="0" smtClean="0">
                <a:latin typeface="Assistant" pitchFamily="2" charset="-79"/>
                <a:cs typeface="Assistant" pitchFamily="2" charset="-79"/>
              </a:rPr>
              <a:t>קשיים </a:t>
            </a:r>
            <a:r>
              <a:rPr lang="he-IL" dirty="0">
                <a:latin typeface="Assistant" pitchFamily="2" charset="-79"/>
                <a:cs typeface="Assistant" pitchFamily="2" charset="-79"/>
              </a:rPr>
              <a:t>בתחום זה עקב התנגשות בין בריאתנות לבין </a:t>
            </a:r>
            <a:r>
              <a:rPr lang="he-IL" dirty="0" smtClean="0">
                <a:latin typeface="Assistant" pitchFamily="2" charset="-79"/>
                <a:cs typeface="Assistant" pitchFamily="2" charset="-79"/>
              </a:rPr>
              <a:t>דרוויניזם</a:t>
            </a:r>
          </a:p>
          <a:p>
            <a:pPr marL="285750" lvl="0" indent="-285750" algn="r" rtl="1">
              <a:buClr>
                <a:schemeClr val="tx1"/>
              </a:buClr>
              <a:buSzPct val="96000"/>
              <a:buFont typeface="Arial" panose="020B0604020202020204" pitchFamily="34" charset="0"/>
              <a:buChar char="•"/>
            </a:pPr>
            <a:r>
              <a:rPr lang="he-IL" dirty="0" smtClean="0">
                <a:latin typeface="Assistant" pitchFamily="2" charset="-79"/>
                <a:cs typeface="Assistant" pitchFamily="2" charset="-79"/>
              </a:rPr>
              <a:t>פחד </a:t>
            </a:r>
            <a:r>
              <a:rPr lang="he-IL" dirty="0">
                <a:latin typeface="Assistant" pitchFamily="2" charset="-79"/>
                <a:cs typeface="Assistant" pitchFamily="2" charset="-79"/>
              </a:rPr>
              <a:t>מהצגת </a:t>
            </a:r>
            <a:r>
              <a:rPr lang="he-IL" dirty="0" smtClean="0">
                <a:latin typeface="Assistant" pitchFamily="2" charset="-79"/>
                <a:cs typeface="Assistant" pitchFamily="2" charset="-79"/>
              </a:rPr>
              <a:t>הנושא</a:t>
            </a:r>
          </a:p>
          <a:p>
            <a:pPr marL="285750" indent="-285750" algn="r" rtl="1">
              <a:buClr>
                <a:schemeClr val="tx1"/>
              </a:buClr>
              <a:buSzPct val="96000"/>
              <a:buFont typeface="Arial" panose="020B0604020202020204" pitchFamily="34" charset="0"/>
              <a:buChar char="•"/>
            </a:pPr>
            <a:r>
              <a:rPr lang="he-IL" dirty="0">
                <a:latin typeface="Assistant" pitchFamily="2" charset="-79"/>
                <a:cs typeface="Assistant" pitchFamily="2" charset="-79"/>
              </a:rPr>
              <a:t>קשיים בסוגיות הנוגעות למוצא </a:t>
            </a:r>
            <a:r>
              <a:rPr lang="he-IL" dirty="0" smtClean="0">
                <a:latin typeface="Assistant" pitchFamily="2" charset="-79"/>
                <a:cs typeface="Assistant" pitchFamily="2" charset="-79"/>
              </a:rPr>
              <a:t>האדם</a:t>
            </a:r>
          </a:p>
          <a:p>
            <a:pPr marL="285750" indent="-285750" algn="r" rtl="1">
              <a:buClr>
                <a:schemeClr val="tx1"/>
              </a:buClr>
              <a:buSzPct val="96000"/>
              <a:buFont typeface="Arial" panose="020B0604020202020204" pitchFamily="34" charset="0"/>
              <a:buChar char="•"/>
            </a:pPr>
            <a:endParaRPr lang="he-IL" dirty="0">
              <a:latin typeface="Assistant" pitchFamily="2" charset="-79"/>
              <a:cs typeface="Assistant" pitchFamily="2" charset="-79"/>
            </a:endParaRPr>
          </a:p>
          <a:p>
            <a:pPr marL="0" lvl="0" indent="0"/>
            <a:r>
              <a:rPr lang="en-US" sz="1200" b="1" dirty="0" smtClean="0">
                <a:latin typeface="Lato" panose="020B0604020202020204" charset="0"/>
                <a:ea typeface="Arial"/>
                <a:cs typeface="Assistant" pitchFamily="2" charset="-79"/>
              </a:rPr>
              <a:t>(</a:t>
            </a:r>
            <a:r>
              <a:rPr lang="en-US" sz="1100" dirty="0" err="1" smtClean="0">
                <a:solidFill>
                  <a:schemeClr val="bg2"/>
                </a:solidFill>
                <a:latin typeface="Lato" panose="020B0604020202020204" charset="0"/>
                <a:ea typeface="Arial"/>
                <a:cs typeface="Arial"/>
                <a:sym typeface="Arial"/>
              </a:rPr>
              <a:t>Siani</a:t>
            </a:r>
            <a:r>
              <a:rPr lang="en-US" sz="1100" dirty="0" smtClean="0">
                <a:solidFill>
                  <a:schemeClr val="bg2"/>
                </a:solidFill>
                <a:latin typeface="Lato" panose="020B0604020202020204" charset="0"/>
                <a:ea typeface="Arial"/>
                <a:cs typeface="Arial"/>
                <a:sym typeface="Arial"/>
              </a:rPr>
              <a:t> &amp; </a:t>
            </a:r>
            <a:r>
              <a:rPr lang="en-US" sz="1100" dirty="0" err="1" smtClean="0">
                <a:solidFill>
                  <a:schemeClr val="bg2"/>
                </a:solidFill>
                <a:latin typeface="Lato" panose="020B0604020202020204" charset="0"/>
                <a:ea typeface="Arial"/>
                <a:cs typeface="Arial"/>
                <a:sym typeface="Arial"/>
              </a:rPr>
              <a:t>Yarden</a:t>
            </a:r>
            <a:r>
              <a:rPr lang="en-US" sz="1100" dirty="0" smtClean="0">
                <a:solidFill>
                  <a:schemeClr val="bg2"/>
                </a:solidFill>
                <a:latin typeface="Lato" panose="020B0604020202020204" charset="0"/>
                <a:ea typeface="Arial"/>
                <a:cs typeface="Arial"/>
                <a:sym typeface="Arial"/>
              </a:rPr>
              <a:t>, 2022)</a:t>
            </a:r>
            <a:r>
              <a:rPr lang="en-US" sz="1200" dirty="0" smtClean="0">
                <a:latin typeface="Assistant" pitchFamily="2" charset="-79"/>
                <a:cs typeface="Assistant" pitchFamily="2" charset="-79"/>
              </a:rPr>
              <a:t> </a:t>
            </a:r>
            <a:endParaRPr lang="he-IL" dirty="0" smtClean="0">
              <a:latin typeface="Assistant" pitchFamily="2" charset="-79"/>
              <a:cs typeface="Assistant" pitchFamily="2" charset="-79"/>
            </a:endParaRPr>
          </a:p>
        </p:txBody>
      </p:sp>
      <p:pic>
        <p:nvPicPr>
          <p:cNvPr id="381" name="Google Shape;381;p45"/>
          <p:cNvPicPr preferRelativeResize="0"/>
          <p:nvPr/>
        </p:nvPicPr>
        <p:blipFill rotWithShape="1">
          <a:blip r:embed="rId3">
            <a:alphaModFix/>
          </a:blip>
          <a:srcRect l="15796" t="37680" r="15789" b="23092"/>
          <a:stretch/>
        </p:blipFill>
        <p:spPr>
          <a:xfrm>
            <a:off x="6201437" y="3422650"/>
            <a:ext cx="2195425" cy="1258798"/>
          </a:xfrm>
          <a:prstGeom prst="rect">
            <a:avLst/>
          </a:prstGeom>
          <a:noFill/>
          <a:ln>
            <a:noFill/>
          </a:ln>
        </p:spPr>
      </p:pic>
      <p:grpSp>
        <p:nvGrpSpPr>
          <p:cNvPr id="383" name="Google Shape;383;p45"/>
          <p:cNvGrpSpPr/>
          <p:nvPr/>
        </p:nvGrpSpPr>
        <p:grpSpPr>
          <a:xfrm rot="5400000">
            <a:off x="8459352" y="525364"/>
            <a:ext cx="448016" cy="159289"/>
            <a:chOff x="4405045" y="960533"/>
            <a:chExt cx="680462" cy="241934"/>
          </a:xfrm>
        </p:grpSpPr>
        <p:grpSp>
          <p:nvGrpSpPr>
            <p:cNvPr id="384" name="Google Shape;384;p45"/>
            <p:cNvGrpSpPr/>
            <p:nvPr/>
          </p:nvGrpSpPr>
          <p:grpSpPr>
            <a:xfrm>
              <a:off x="4405045" y="960533"/>
              <a:ext cx="680462" cy="241934"/>
              <a:chOff x="4405045" y="960533"/>
              <a:chExt cx="680462" cy="241934"/>
            </a:xfrm>
          </p:grpSpPr>
          <p:sp>
            <p:nvSpPr>
              <p:cNvPr id="385" name="Google Shape;385;p45"/>
              <p:cNvSpPr/>
              <p:nvPr/>
            </p:nvSpPr>
            <p:spPr>
              <a:xfrm rot="2700000">
                <a:off x="4663796" y="997170"/>
                <a:ext cx="163342" cy="168857"/>
              </a:xfrm>
              <a:prstGeom prst="round2DiagRect">
                <a:avLst>
                  <a:gd name="adj1" fmla="val 50000"/>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45"/>
              <p:cNvSpPr/>
              <p:nvPr/>
            </p:nvSpPr>
            <p:spPr>
              <a:xfrm rot="-2700000">
                <a:off x="4436501" y="995607"/>
                <a:ext cx="151887" cy="151887"/>
              </a:xfrm>
              <a:prstGeom prst="arc">
                <a:avLst>
                  <a:gd name="adj1" fmla="val 17826268"/>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87" name="Google Shape;387;p45"/>
              <p:cNvCxnSpPr>
                <a:stCxn id="386" idx="2"/>
                <a:endCxn id="385" idx="1"/>
              </p:cNvCxnSpPr>
              <p:nvPr/>
            </p:nvCxnSpPr>
            <p:spPr>
              <a:xfrm rot="-5400000" flipH="1">
                <a:off x="4564345" y="1019650"/>
                <a:ext cx="123300" cy="119700"/>
              </a:xfrm>
              <a:prstGeom prst="straightConnector1">
                <a:avLst/>
              </a:prstGeom>
              <a:noFill/>
              <a:ln w="9525" cap="flat" cmpd="sng">
                <a:solidFill>
                  <a:schemeClr val="lt1"/>
                </a:solidFill>
                <a:prstDash val="solid"/>
                <a:round/>
                <a:headEnd type="none" w="med" len="med"/>
                <a:tailEnd type="none" w="med" len="med"/>
              </a:ln>
            </p:spPr>
          </p:cxnSp>
          <p:sp>
            <p:nvSpPr>
              <p:cNvPr id="388" name="Google Shape;388;p45"/>
              <p:cNvSpPr/>
              <p:nvPr/>
            </p:nvSpPr>
            <p:spPr>
              <a:xfrm rot="-8100000" flipH="1">
                <a:off x="4436501" y="1019123"/>
                <a:ext cx="151887" cy="151887"/>
              </a:xfrm>
              <a:prstGeom prst="arc">
                <a:avLst>
                  <a:gd name="adj1" fmla="val 17776405"/>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89" name="Google Shape;389;p45"/>
              <p:cNvCxnSpPr>
                <a:stCxn id="388" idx="2"/>
              </p:cNvCxnSpPr>
              <p:nvPr/>
            </p:nvCxnSpPr>
            <p:spPr>
              <a:xfrm rot="-5400000">
                <a:off x="4564345" y="1027266"/>
                <a:ext cx="123300" cy="119700"/>
              </a:xfrm>
              <a:prstGeom prst="straightConnector1">
                <a:avLst/>
              </a:prstGeom>
              <a:noFill/>
              <a:ln w="9525" cap="flat" cmpd="sng">
                <a:solidFill>
                  <a:schemeClr val="lt1"/>
                </a:solidFill>
                <a:prstDash val="solid"/>
                <a:round/>
                <a:headEnd type="none" w="med" len="med"/>
                <a:tailEnd type="none" w="med" len="med"/>
              </a:ln>
            </p:spPr>
          </p:cxnSp>
          <p:sp>
            <p:nvSpPr>
              <p:cNvPr id="390" name="Google Shape;390;p45"/>
              <p:cNvSpPr/>
              <p:nvPr/>
            </p:nvSpPr>
            <p:spPr>
              <a:xfrm rot="2700000" flipH="1">
                <a:off x="4902164" y="991990"/>
                <a:ext cx="151887" cy="151887"/>
              </a:xfrm>
              <a:prstGeom prst="arc">
                <a:avLst>
                  <a:gd name="adj1" fmla="val 17826268"/>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1" name="Google Shape;391;p45"/>
              <p:cNvCxnSpPr>
                <a:stCxn id="390" idx="2"/>
              </p:cNvCxnSpPr>
              <p:nvPr/>
            </p:nvCxnSpPr>
            <p:spPr>
              <a:xfrm rot="5400000">
                <a:off x="4802907" y="1016033"/>
                <a:ext cx="123300" cy="119700"/>
              </a:xfrm>
              <a:prstGeom prst="straightConnector1">
                <a:avLst/>
              </a:prstGeom>
              <a:noFill/>
              <a:ln w="9525" cap="flat" cmpd="sng">
                <a:solidFill>
                  <a:schemeClr val="lt1"/>
                </a:solidFill>
                <a:prstDash val="solid"/>
                <a:round/>
                <a:headEnd type="none" w="med" len="med"/>
                <a:tailEnd type="none" w="med" len="med"/>
              </a:ln>
            </p:spPr>
          </p:cxnSp>
          <p:sp>
            <p:nvSpPr>
              <p:cNvPr id="392" name="Google Shape;392;p45"/>
              <p:cNvSpPr/>
              <p:nvPr/>
            </p:nvSpPr>
            <p:spPr>
              <a:xfrm rot="8100000">
                <a:off x="4902164" y="1015506"/>
                <a:ext cx="151887" cy="151887"/>
              </a:xfrm>
              <a:prstGeom prst="arc">
                <a:avLst>
                  <a:gd name="adj1" fmla="val 17776405"/>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3" name="Google Shape;393;p45"/>
              <p:cNvCxnSpPr>
                <a:stCxn id="392" idx="2"/>
              </p:cNvCxnSpPr>
              <p:nvPr/>
            </p:nvCxnSpPr>
            <p:spPr>
              <a:xfrm rot="5400000" flipH="1">
                <a:off x="4802907" y="1023649"/>
                <a:ext cx="123300" cy="119700"/>
              </a:xfrm>
              <a:prstGeom prst="straightConnector1">
                <a:avLst/>
              </a:prstGeom>
              <a:noFill/>
              <a:ln w="9525" cap="flat" cmpd="sng">
                <a:solidFill>
                  <a:schemeClr val="lt1"/>
                </a:solidFill>
                <a:prstDash val="solid"/>
                <a:round/>
                <a:headEnd type="none" w="med" len="med"/>
                <a:tailEnd type="none" w="med" len="med"/>
              </a:ln>
            </p:spPr>
          </p:cxnSp>
        </p:grpSp>
        <p:cxnSp>
          <p:nvCxnSpPr>
            <p:cNvPr id="394" name="Google Shape;394;p45"/>
            <p:cNvCxnSpPr>
              <a:stCxn id="386" idx="2"/>
              <a:endCxn id="388" idx="2"/>
            </p:cNvCxnSpPr>
            <p:nvPr/>
          </p:nvCxnSpPr>
          <p:spPr>
            <a:xfrm rot="5400000">
              <a:off x="4500745" y="1083250"/>
              <a:ext cx="130800" cy="0"/>
            </a:xfrm>
            <a:prstGeom prst="straightConnector1">
              <a:avLst/>
            </a:prstGeom>
            <a:noFill/>
            <a:ln w="9525" cap="flat" cmpd="sng">
              <a:solidFill>
                <a:schemeClr val="lt1"/>
              </a:solidFill>
              <a:prstDash val="solid"/>
              <a:round/>
              <a:headEnd type="none" w="med" len="med"/>
              <a:tailEnd type="none" w="med" len="med"/>
            </a:ln>
          </p:spPr>
        </p:cxnSp>
        <p:cxnSp>
          <p:nvCxnSpPr>
            <p:cNvPr id="395" name="Google Shape;395;p45"/>
            <p:cNvCxnSpPr/>
            <p:nvPr/>
          </p:nvCxnSpPr>
          <p:spPr>
            <a:xfrm flipH="1">
              <a:off x="4527184" y="999281"/>
              <a:ext cx="900" cy="167700"/>
            </a:xfrm>
            <a:prstGeom prst="straightConnector1">
              <a:avLst/>
            </a:prstGeom>
            <a:noFill/>
            <a:ln w="9525" cap="rnd" cmpd="sng">
              <a:solidFill>
                <a:schemeClr val="lt1"/>
              </a:solidFill>
              <a:prstDash val="solid"/>
              <a:round/>
              <a:headEnd type="none" w="med" len="med"/>
              <a:tailEnd type="none" w="med" len="med"/>
            </a:ln>
          </p:spPr>
        </p:cxnSp>
        <p:cxnSp>
          <p:nvCxnSpPr>
            <p:cNvPr id="396" name="Google Shape;396;p45"/>
            <p:cNvCxnSpPr>
              <a:stCxn id="390" idx="2"/>
              <a:endCxn id="392" idx="2"/>
            </p:cNvCxnSpPr>
            <p:nvPr/>
          </p:nvCxnSpPr>
          <p:spPr>
            <a:xfrm rot="5400000">
              <a:off x="4859007" y="1079633"/>
              <a:ext cx="130800" cy="0"/>
            </a:xfrm>
            <a:prstGeom prst="straightConnector1">
              <a:avLst/>
            </a:prstGeom>
            <a:noFill/>
            <a:ln w="9525" cap="flat" cmpd="sng">
              <a:solidFill>
                <a:schemeClr val="lt1"/>
              </a:solidFill>
              <a:prstDash val="solid"/>
              <a:round/>
              <a:headEnd type="none" w="med" len="med"/>
              <a:tailEnd type="none" w="med" len="med"/>
            </a:ln>
          </p:spPr>
        </p:cxnSp>
        <p:cxnSp>
          <p:nvCxnSpPr>
            <p:cNvPr id="397" name="Google Shape;397;p45"/>
            <p:cNvCxnSpPr/>
            <p:nvPr/>
          </p:nvCxnSpPr>
          <p:spPr>
            <a:xfrm>
              <a:off x="4962470" y="999281"/>
              <a:ext cx="900" cy="167700"/>
            </a:xfrm>
            <a:prstGeom prst="straightConnector1">
              <a:avLst/>
            </a:prstGeom>
            <a:noFill/>
            <a:ln w="9525" cap="rnd" cmpd="sng">
              <a:solidFill>
                <a:schemeClr val="lt1"/>
              </a:solidFill>
              <a:prstDash val="solid"/>
              <a:round/>
              <a:headEnd type="none" w="med" len="med"/>
              <a:tailEnd type="none" w="med" len="med"/>
            </a:ln>
          </p:spPr>
        </p:cxnSp>
        <p:cxnSp>
          <p:nvCxnSpPr>
            <p:cNvPr id="398" name="Google Shape;398;p45"/>
            <p:cNvCxnSpPr>
              <a:stCxn id="385" idx="3"/>
              <a:endCxn id="385" idx="0"/>
            </p:cNvCxnSpPr>
            <p:nvPr/>
          </p:nvCxnSpPr>
          <p:spPr>
            <a:xfrm rot="5400000">
              <a:off x="4745467" y="1079799"/>
              <a:ext cx="117600" cy="1800"/>
            </a:xfrm>
            <a:prstGeom prst="straightConnector1">
              <a:avLst/>
            </a:prstGeom>
            <a:noFill/>
            <a:ln w="9525" cap="flat" cmpd="sng">
              <a:solidFill>
                <a:schemeClr val="lt1"/>
              </a:solidFill>
              <a:prstDash val="solid"/>
              <a:round/>
              <a:headEnd type="none" w="med" len="med"/>
              <a:tailEnd type="none" w="med" len="med"/>
            </a:ln>
          </p:spPr>
        </p:cxnSp>
        <p:cxnSp>
          <p:nvCxnSpPr>
            <p:cNvPr id="399" name="Google Shape;399;p45"/>
            <p:cNvCxnSpPr/>
            <p:nvPr/>
          </p:nvCxnSpPr>
          <p:spPr>
            <a:xfrm flipH="1">
              <a:off x="4725475" y="1001074"/>
              <a:ext cx="900" cy="162300"/>
            </a:xfrm>
            <a:prstGeom prst="straightConnector1">
              <a:avLst/>
            </a:prstGeom>
            <a:noFill/>
            <a:ln w="9525" cap="rnd" cmpd="sng">
              <a:solidFill>
                <a:schemeClr val="lt1"/>
              </a:solidFill>
              <a:prstDash val="solid"/>
              <a:round/>
              <a:headEnd type="none" w="med" len="med"/>
              <a:tailEnd type="none" w="med" len="med"/>
            </a:ln>
          </p:spPr>
        </p:cxnSp>
        <p:cxnSp>
          <p:nvCxnSpPr>
            <p:cNvPr id="400" name="Google Shape;400;p45"/>
            <p:cNvCxnSpPr/>
            <p:nvPr/>
          </p:nvCxnSpPr>
          <p:spPr>
            <a:xfrm flipH="1">
              <a:off x="4764450" y="1001074"/>
              <a:ext cx="900" cy="162300"/>
            </a:xfrm>
            <a:prstGeom prst="straightConnector1">
              <a:avLst/>
            </a:prstGeom>
            <a:noFill/>
            <a:ln w="9525" cap="rnd" cmpd="sng">
              <a:solidFill>
                <a:schemeClr val="lt1"/>
              </a:solidFill>
              <a:prstDash val="solid"/>
              <a:round/>
              <a:headEnd type="none" w="med" len="med"/>
              <a:tailEnd type="none" w="med" len="med"/>
            </a:ln>
          </p:spPr>
        </p:cxnSp>
        <p:cxnSp>
          <p:nvCxnSpPr>
            <p:cNvPr id="401" name="Google Shape;401;p45"/>
            <p:cNvCxnSpPr>
              <a:stCxn id="385" idx="2"/>
              <a:endCxn id="385" idx="1"/>
            </p:cNvCxnSpPr>
            <p:nvPr/>
          </p:nvCxnSpPr>
          <p:spPr>
            <a:xfrm rot="5400000">
              <a:off x="4628017" y="1081749"/>
              <a:ext cx="117600" cy="1800"/>
            </a:xfrm>
            <a:prstGeom prst="straightConnector1">
              <a:avLst/>
            </a:prstGeom>
            <a:noFill/>
            <a:ln w="9525" cap="flat" cmpd="sng">
              <a:solidFill>
                <a:schemeClr val="lt1"/>
              </a:solidFill>
              <a:prstDash val="solid"/>
              <a:round/>
              <a:headEnd type="none" w="med" len="med"/>
              <a:tailEnd type="none" w="med" len="med"/>
            </a:ln>
          </p:spPr>
        </p:cxnSp>
      </p:grpSp>
      <p:pic>
        <p:nvPicPr>
          <p:cNvPr id="403" name="Google Shape;403;p45"/>
          <p:cNvPicPr preferRelativeResize="0"/>
          <p:nvPr/>
        </p:nvPicPr>
        <p:blipFill rotWithShape="1">
          <a:blip r:embed="rId4">
            <a:alphaModFix/>
          </a:blip>
          <a:srcRect l="29945" t="6866" r="29949" b="6874"/>
          <a:stretch/>
        </p:blipFill>
        <p:spPr>
          <a:xfrm>
            <a:off x="5078536" y="3436325"/>
            <a:ext cx="864102" cy="1314049"/>
          </a:xfrm>
          <a:prstGeom prst="rect">
            <a:avLst/>
          </a:prstGeom>
          <a:noFill/>
          <a:ln>
            <a:noFill/>
          </a:ln>
        </p:spPr>
      </p:pic>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247"/>
        <p:cNvGrpSpPr/>
        <p:nvPr/>
      </p:nvGrpSpPr>
      <p:grpSpPr>
        <a:xfrm>
          <a:off x="0" y="0"/>
          <a:ext cx="0" cy="0"/>
          <a:chOff x="0" y="0"/>
          <a:chExt cx="0" cy="0"/>
        </a:xfrm>
      </p:grpSpPr>
      <p:grpSp>
        <p:nvGrpSpPr>
          <p:cNvPr id="7248" name="Google Shape;7248;p90"/>
          <p:cNvGrpSpPr/>
          <p:nvPr/>
        </p:nvGrpSpPr>
        <p:grpSpPr>
          <a:xfrm>
            <a:off x="885675" y="1386849"/>
            <a:ext cx="276003" cy="357300"/>
            <a:chOff x="-50469125" y="3183175"/>
            <a:chExt cx="233150" cy="301825"/>
          </a:xfrm>
        </p:grpSpPr>
        <p:sp>
          <p:nvSpPr>
            <p:cNvPr id="7249" name="Google Shape;7249;p90"/>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90"/>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90"/>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2" name="Google Shape;7252;p90"/>
          <p:cNvGrpSpPr/>
          <p:nvPr/>
        </p:nvGrpSpPr>
        <p:grpSpPr>
          <a:xfrm>
            <a:off x="845574" y="1822251"/>
            <a:ext cx="356205" cy="355288"/>
            <a:chOff x="-50504575" y="3550975"/>
            <a:chExt cx="300900" cy="300125"/>
          </a:xfrm>
        </p:grpSpPr>
        <p:sp>
          <p:nvSpPr>
            <p:cNvPr id="7253" name="Google Shape;7253;p90"/>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90"/>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90"/>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90"/>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90"/>
          <p:cNvGrpSpPr/>
          <p:nvPr/>
        </p:nvGrpSpPr>
        <p:grpSpPr>
          <a:xfrm>
            <a:off x="845574" y="2260493"/>
            <a:ext cx="356205" cy="354341"/>
            <a:chOff x="-50503000" y="3921175"/>
            <a:chExt cx="300900" cy="299325"/>
          </a:xfrm>
        </p:grpSpPr>
        <p:sp>
          <p:nvSpPr>
            <p:cNvPr id="7258" name="Google Shape;7258;p90"/>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90"/>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90"/>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90"/>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90"/>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3" name="Google Shape;7263;p90"/>
          <p:cNvGrpSpPr/>
          <p:nvPr/>
        </p:nvGrpSpPr>
        <p:grpSpPr>
          <a:xfrm>
            <a:off x="3049627" y="1406411"/>
            <a:ext cx="355258" cy="356205"/>
            <a:chOff x="-48630025" y="3199700"/>
            <a:chExt cx="300100" cy="300900"/>
          </a:xfrm>
        </p:grpSpPr>
        <p:sp>
          <p:nvSpPr>
            <p:cNvPr id="7264" name="Google Shape;7264;p90"/>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90"/>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90"/>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7" name="Google Shape;7267;p90"/>
          <p:cNvGrpSpPr/>
          <p:nvPr/>
        </p:nvGrpSpPr>
        <p:grpSpPr>
          <a:xfrm>
            <a:off x="3049627" y="1843707"/>
            <a:ext cx="355258" cy="355258"/>
            <a:chOff x="-48630025" y="3569100"/>
            <a:chExt cx="300100" cy="300100"/>
          </a:xfrm>
        </p:grpSpPr>
        <p:sp>
          <p:nvSpPr>
            <p:cNvPr id="7268" name="Google Shape;7268;p90"/>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90"/>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90"/>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90"/>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90"/>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90"/>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90"/>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90"/>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90"/>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90"/>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90"/>
          <p:cNvGrpSpPr/>
          <p:nvPr/>
        </p:nvGrpSpPr>
        <p:grpSpPr>
          <a:xfrm>
            <a:off x="3050101" y="2281003"/>
            <a:ext cx="354311" cy="353394"/>
            <a:chOff x="-48629225" y="3938500"/>
            <a:chExt cx="299300" cy="298525"/>
          </a:xfrm>
        </p:grpSpPr>
        <p:sp>
          <p:nvSpPr>
            <p:cNvPr id="7279" name="Google Shape;7279;p90"/>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90"/>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90"/>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90"/>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3" name="Google Shape;7283;p90"/>
          <p:cNvGrpSpPr/>
          <p:nvPr/>
        </p:nvGrpSpPr>
        <p:grpSpPr>
          <a:xfrm>
            <a:off x="1785504" y="2752344"/>
            <a:ext cx="311458" cy="354341"/>
            <a:chOff x="-46762575" y="3200500"/>
            <a:chExt cx="263100" cy="299325"/>
          </a:xfrm>
        </p:grpSpPr>
        <p:sp>
          <p:nvSpPr>
            <p:cNvPr id="7284" name="Google Shape;7284;p90"/>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90"/>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90"/>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90"/>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90"/>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9" name="Google Shape;7289;p90"/>
          <p:cNvGrpSpPr/>
          <p:nvPr/>
        </p:nvGrpSpPr>
        <p:grpSpPr>
          <a:xfrm>
            <a:off x="1763589" y="3211066"/>
            <a:ext cx="355288" cy="312375"/>
            <a:chOff x="-46779900" y="3588000"/>
            <a:chExt cx="300125" cy="263875"/>
          </a:xfrm>
        </p:grpSpPr>
        <p:sp>
          <p:nvSpPr>
            <p:cNvPr id="7290" name="Google Shape;7290;p90"/>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90"/>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90"/>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90"/>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4" name="Google Shape;7294;p90"/>
          <p:cNvGrpSpPr/>
          <p:nvPr/>
        </p:nvGrpSpPr>
        <p:grpSpPr>
          <a:xfrm>
            <a:off x="1764062" y="3625988"/>
            <a:ext cx="354341" cy="353394"/>
            <a:chOff x="-46779100" y="3938500"/>
            <a:chExt cx="299325" cy="298525"/>
          </a:xfrm>
        </p:grpSpPr>
        <p:sp>
          <p:nvSpPr>
            <p:cNvPr id="7295" name="Google Shape;7295;p90"/>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90"/>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7" name="Google Shape;7297;p90"/>
          <p:cNvGrpSpPr/>
          <p:nvPr/>
        </p:nvGrpSpPr>
        <p:grpSpPr>
          <a:xfrm>
            <a:off x="3971800" y="2758855"/>
            <a:ext cx="355258" cy="355288"/>
            <a:chOff x="-44924250" y="3206000"/>
            <a:chExt cx="300100" cy="300125"/>
          </a:xfrm>
        </p:grpSpPr>
        <p:sp>
          <p:nvSpPr>
            <p:cNvPr id="7298" name="Google Shape;7298;p90"/>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90"/>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90"/>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90"/>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90"/>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3" name="Google Shape;7303;p90"/>
          <p:cNvGrpSpPr/>
          <p:nvPr/>
        </p:nvGrpSpPr>
        <p:grpSpPr>
          <a:xfrm>
            <a:off x="1286286" y="1386849"/>
            <a:ext cx="355258" cy="355258"/>
            <a:chOff x="-50134375" y="3183175"/>
            <a:chExt cx="300100" cy="300100"/>
          </a:xfrm>
        </p:grpSpPr>
        <p:sp>
          <p:nvSpPr>
            <p:cNvPr id="7304" name="Google Shape;7304;p90"/>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90"/>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90"/>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90"/>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90"/>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90"/>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90"/>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90"/>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90"/>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90"/>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4" name="Google Shape;7314;p90"/>
          <p:cNvGrpSpPr/>
          <p:nvPr/>
        </p:nvGrpSpPr>
        <p:grpSpPr>
          <a:xfrm>
            <a:off x="1286286" y="1822251"/>
            <a:ext cx="355258" cy="355288"/>
            <a:chOff x="-50134375" y="3550975"/>
            <a:chExt cx="300100" cy="300125"/>
          </a:xfrm>
        </p:grpSpPr>
        <p:sp>
          <p:nvSpPr>
            <p:cNvPr id="7315" name="Google Shape;7315;p90"/>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90"/>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90"/>
          <p:cNvGrpSpPr/>
          <p:nvPr/>
        </p:nvGrpSpPr>
        <p:grpSpPr>
          <a:xfrm>
            <a:off x="1286286" y="2259783"/>
            <a:ext cx="355258" cy="355051"/>
            <a:chOff x="-50134375" y="3920575"/>
            <a:chExt cx="300100" cy="299925"/>
          </a:xfrm>
        </p:grpSpPr>
        <p:sp>
          <p:nvSpPr>
            <p:cNvPr id="7318" name="Google Shape;7318;p90"/>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90"/>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90"/>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1" name="Google Shape;7321;p90"/>
          <p:cNvGrpSpPr/>
          <p:nvPr/>
        </p:nvGrpSpPr>
        <p:grpSpPr>
          <a:xfrm>
            <a:off x="3497010" y="1407358"/>
            <a:ext cx="357123" cy="355258"/>
            <a:chOff x="-48262200" y="3200500"/>
            <a:chExt cx="301675" cy="300100"/>
          </a:xfrm>
        </p:grpSpPr>
        <p:sp>
          <p:nvSpPr>
            <p:cNvPr id="7322" name="Google Shape;7322;p90"/>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90"/>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90"/>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90"/>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90"/>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90"/>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90"/>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90"/>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90"/>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1" name="Google Shape;7331;p90"/>
          <p:cNvGrpSpPr/>
          <p:nvPr/>
        </p:nvGrpSpPr>
        <p:grpSpPr>
          <a:xfrm>
            <a:off x="3526383" y="1844447"/>
            <a:ext cx="298377" cy="354519"/>
            <a:chOff x="-48233050" y="3569725"/>
            <a:chExt cx="252050" cy="299475"/>
          </a:xfrm>
        </p:grpSpPr>
        <p:sp>
          <p:nvSpPr>
            <p:cNvPr id="7332" name="Google Shape;7332;p90"/>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90"/>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90"/>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5" name="Google Shape;7335;p90"/>
          <p:cNvGrpSpPr/>
          <p:nvPr/>
        </p:nvGrpSpPr>
        <p:grpSpPr>
          <a:xfrm>
            <a:off x="3550148" y="2278191"/>
            <a:ext cx="250847" cy="358070"/>
            <a:chOff x="-48216525" y="3936125"/>
            <a:chExt cx="211900" cy="302475"/>
          </a:xfrm>
        </p:grpSpPr>
        <p:sp>
          <p:nvSpPr>
            <p:cNvPr id="7336" name="Google Shape;7336;p90"/>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90"/>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90"/>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90"/>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0" name="Google Shape;7340;p90"/>
          <p:cNvGrpSpPr/>
          <p:nvPr/>
        </p:nvGrpSpPr>
        <p:grpSpPr>
          <a:xfrm>
            <a:off x="2205866" y="2753261"/>
            <a:ext cx="355258" cy="355288"/>
            <a:chOff x="-46410500" y="3201275"/>
            <a:chExt cx="300100" cy="300125"/>
          </a:xfrm>
        </p:grpSpPr>
        <p:sp>
          <p:nvSpPr>
            <p:cNvPr id="7341" name="Google Shape;7341;p90"/>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90"/>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90"/>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90"/>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90"/>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6" name="Google Shape;7346;p90"/>
          <p:cNvGrpSpPr/>
          <p:nvPr/>
        </p:nvGrpSpPr>
        <p:grpSpPr>
          <a:xfrm>
            <a:off x="2205866" y="3188692"/>
            <a:ext cx="355258" cy="356205"/>
            <a:chOff x="-46409700" y="3569100"/>
            <a:chExt cx="300100" cy="300900"/>
          </a:xfrm>
        </p:grpSpPr>
        <p:sp>
          <p:nvSpPr>
            <p:cNvPr id="7347" name="Google Shape;7347;p90"/>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90"/>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90"/>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90"/>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90"/>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90"/>
          <p:cNvGrpSpPr/>
          <p:nvPr/>
        </p:nvGrpSpPr>
        <p:grpSpPr>
          <a:xfrm>
            <a:off x="2193747" y="3624124"/>
            <a:ext cx="379497" cy="358070"/>
            <a:chOff x="-46422300" y="3936925"/>
            <a:chExt cx="320575" cy="302475"/>
          </a:xfrm>
        </p:grpSpPr>
        <p:sp>
          <p:nvSpPr>
            <p:cNvPr id="7353" name="Google Shape;7353;p90"/>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90"/>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5" name="Google Shape;7355;p90"/>
          <p:cNvGrpSpPr/>
          <p:nvPr/>
        </p:nvGrpSpPr>
        <p:grpSpPr>
          <a:xfrm>
            <a:off x="3971326" y="3178452"/>
            <a:ext cx="356205" cy="355258"/>
            <a:chOff x="-44914800" y="3560450"/>
            <a:chExt cx="300900" cy="300100"/>
          </a:xfrm>
        </p:grpSpPr>
        <p:sp>
          <p:nvSpPr>
            <p:cNvPr id="7356" name="Google Shape;7356;p90"/>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90"/>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90"/>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90"/>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90"/>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1" name="Google Shape;7361;p90"/>
          <p:cNvGrpSpPr/>
          <p:nvPr/>
        </p:nvGrpSpPr>
        <p:grpSpPr>
          <a:xfrm>
            <a:off x="1726378" y="1387086"/>
            <a:ext cx="354311" cy="354104"/>
            <a:chOff x="-49764975" y="3183375"/>
            <a:chExt cx="299300" cy="299125"/>
          </a:xfrm>
        </p:grpSpPr>
        <p:sp>
          <p:nvSpPr>
            <p:cNvPr id="7362" name="Google Shape;7362;p90"/>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90"/>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90"/>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90"/>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90"/>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90"/>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90"/>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90"/>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90"/>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90"/>
          <p:cNvGrpSpPr/>
          <p:nvPr/>
        </p:nvGrpSpPr>
        <p:grpSpPr>
          <a:xfrm>
            <a:off x="1726378" y="1822547"/>
            <a:ext cx="354311" cy="355909"/>
            <a:chOff x="-49764975" y="3551225"/>
            <a:chExt cx="299300" cy="300650"/>
          </a:xfrm>
        </p:grpSpPr>
        <p:sp>
          <p:nvSpPr>
            <p:cNvPr id="7372" name="Google Shape;7372;p90"/>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90"/>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90"/>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90"/>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90"/>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90"/>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90"/>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90"/>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90"/>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90"/>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90"/>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3" name="Google Shape;7383;p90"/>
          <p:cNvGrpSpPr/>
          <p:nvPr/>
        </p:nvGrpSpPr>
        <p:grpSpPr>
          <a:xfrm>
            <a:off x="1724040" y="2259310"/>
            <a:ext cx="358987" cy="355525"/>
            <a:chOff x="-49766550" y="3920175"/>
            <a:chExt cx="303250" cy="300325"/>
          </a:xfrm>
        </p:grpSpPr>
        <p:sp>
          <p:nvSpPr>
            <p:cNvPr id="7384" name="Google Shape;7384;p90"/>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90"/>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90"/>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90"/>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8" name="Google Shape;7388;p90"/>
          <p:cNvGrpSpPr/>
          <p:nvPr/>
        </p:nvGrpSpPr>
        <p:grpSpPr>
          <a:xfrm>
            <a:off x="3939571" y="1407358"/>
            <a:ext cx="357123" cy="354341"/>
            <a:chOff x="-47892800" y="3200500"/>
            <a:chExt cx="301675" cy="299325"/>
          </a:xfrm>
        </p:grpSpPr>
        <p:sp>
          <p:nvSpPr>
            <p:cNvPr id="7389" name="Google Shape;7389;p90"/>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90"/>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90"/>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90"/>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90"/>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90"/>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90"/>
          <p:cNvGrpSpPr/>
          <p:nvPr/>
        </p:nvGrpSpPr>
        <p:grpSpPr>
          <a:xfrm>
            <a:off x="4003437" y="1843707"/>
            <a:ext cx="229391" cy="355258"/>
            <a:chOff x="-47839250" y="3569100"/>
            <a:chExt cx="193775" cy="300100"/>
          </a:xfrm>
        </p:grpSpPr>
        <p:sp>
          <p:nvSpPr>
            <p:cNvPr id="7396" name="Google Shape;7396;p90"/>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90"/>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90"/>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90"/>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90"/>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90"/>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2" name="Google Shape;7402;p90"/>
          <p:cNvGrpSpPr/>
          <p:nvPr/>
        </p:nvGrpSpPr>
        <p:grpSpPr>
          <a:xfrm>
            <a:off x="3940503" y="2280056"/>
            <a:ext cx="355258" cy="356205"/>
            <a:chOff x="-47892800" y="3937700"/>
            <a:chExt cx="300100" cy="300900"/>
          </a:xfrm>
        </p:grpSpPr>
        <p:sp>
          <p:nvSpPr>
            <p:cNvPr id="7403" name="Google Shape;7403;p90"/>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90"/>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90"/>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90"/>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90"/>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90"/>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90"/>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90"/>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1" name="Google Shape;7411;p90"/>
          <p:cNvGrpSpPr/>
          <p:nvPr/>
        </p:nvGrpSpPr>
        <p:grpSpPr>
          <a:xfrm>
            <a:off x="2645798" y="2773770"/>
            <a:ext cx="355258" cy="311458"/>
            <a:chOff x="-46042675" y="3218600"/>
            <a:chExt cx="300100" cy="263100"/>
          </a:xfrm>
        </p:grpSpPr>
        <p:sp>
          <p:nvSpPr>
            <p:cNvPr id="7412" name="Google Shape;7412;p90"/>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90"/>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90"/>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90"/>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90"/>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90"/>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8" name="Google Shape;7418;p90"/>
          <p:cNvGrpSpPr/>
          <p:nvPr/>
        </p:nvGrpSpPr>
        <p:grpSpPr>
          <a:xfrm>
            <a:off x="2645798" y="3188219"/>
            <a:ext cx="355258" cy="323118"/>
            <a:chOff x="-46042675" y="3568700"/>
            <a:chExt cx="300100" cy="272950"/>
          </a:xfrm>
        </p:grpSpPr>
        <p:sp>
          <p:nvSpPr>
            <p:cNvPr id="7419" name="Google Shape;7419;p90"/>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90"/>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90"/>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90"/>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3" name="Google Shape;7423;p90"/>
          <p:cNvGrpSpPr/>
          <p:nvPr/>
        </p:nvGrpSpPr>
        <p:grpSpPr>
          <a:xfrm>
            <a:off x="2687749" y="3625189"/>
            <a:ext cx="271357" cy="356057"/>
            <a:chOff x="-46007225" y="3937825"/>
            <a:chExt cx="229225" cy="300775"/>
          </a:xfrm>
        </p:grpSpPr>
        <p:sp>
          <p:nvSpPr>
            <p:cNvPr id="7424" name="Google Shape;7424;p90"/>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90"/>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90"/>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90"/>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90"/>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90"/>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90"/>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90"/>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90"/>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90"/>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90"/>
          <p:cNvGrpSpPr/>
          <p:nvPr/>
        </p:nvGrpSpPr>
        <p:grpSpPr>
          <a:xfrm>
            <a:off x="3993241" y="3615275"/>
            <a:ext cx="312375" cy="357596"/>
            <a:chOff x="-44895900" y="3929450"/>
            <a:chExt cx="263875" cy="302075"/>
          </a:xfrm>
        </p:grpSpPr>
        <p:sp>
          <p:nvSpPr>
            <p:cNvPr id="7435" name="Google Shape;7435;p90"/>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90"/>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90"/>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90"/>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90"/>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90"/>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1" name="Google Shape;7441;p90"/>
          <p:cNvGrpSpPr/>
          <p:nvPr/>
        </p:nvGrpSpPr>
        <p:grpSpPr>
          <a:xfrm>
            <a:off x="2167060" y="1398036"/>
            <a:ext cx="356205" cy="332885"/>
            <a:chOff x="-49397175" y="3192625"/>
            <a:chExt cx="300900" cy="281200"/>
          </a:xfrm>
        </p:grpSpPr>
        <p:sp>
          <p:nvSpPr>
            <p:cNvPr id="7442" name="Google Shape;7442;p90"/>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90"/>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90"/>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90"/>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90"/>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90"/>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90"/>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90"/>
          <p:cNvGrpSpPr/>
          <p:nvPr/>
        </p:nvGrpSpPr>
        <p:grpSpPr>
          <a:xfrm>
            <a:off x="2193163" y="1822251"/>
            <a:ext cx="304000" cy="356205"/>
            <a:chOff x="-49375900" y="3550975"/>
            <a:chExt cx="256800" cy="300900"/>
          </a:xfrm>
        </p:grpSpPr>
        <p:sp>
          <p:nvSpPr>
            <p:cNvPr id="7450" name="Google Shape;7450;p90"/>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90"/>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90"/>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90"/>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90"/>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90"/>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90"/>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90"/>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90"/>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90"/>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90"/>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1" name="Google Shape;7461;p90"/>
          <p:cNvGrpSpPr/>
          <p:nvPr/>
        </p:nvGrpSpPr>
        <p:grpSpPr>
          <a:xfrm>
            <a:off x="2188516" y="2259546"/>
            <a:ext cx="313293" cy="356205"/>
            <a:chOff x="-49378250" y="3920375"/>
            <a:chExt cx="264650" cy="300900"/>
          </a:xfrm>
        </p:grpSpPr>
        <p:sp>
          <p:nvSpPr>
            <p:cNvPr id="7462" name="Google Shape;7462;p90"/>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90"/>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90"/>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90"/>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90"/>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90"/>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90"/>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9" name="Google Shape;7469;p90"/>
          <p:cNvGrpSpPr/>
          <p:nvPr/>
        </p:nvGrpSpPr>
        <p:grpSpPr>
          <a:xfrm>
            <a:off x="907504" y="2752344"/>
            <a:ext cx="312375" cy="357123"/>
            <a:chOff x="-47505300" y="3200500"/>
            <a:chExt cx="263875" cy="301675"/>
          </a:xfrm>
        </p:grpSpPr>
        <p:sp>
          <p:nvSpPr>
            <p:cNvPr id="7470" name="Google Shape;7470;p90"/>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90"/>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90"/>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90"/>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90"/>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90"/>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90"/>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90"/>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90"/>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90"/>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90"/>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90"/>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90"/>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3" name="Google Shape;7483;p90"/>
          <p:cNvGrpSpPr/>
          <p:nvPr/>
        </p:nvGrpSpPr>
        <p:grpSpPr>
          <a:xfrm>
            <a:off x="885604" y="3188692"/>
            <a:ext cx="356176" cy="355051"/>
            <a:chOff x="-47524975" y="3569100"/>
            <a:chExt cx="300875" cy="299925"/>
          </a:xfrm>
        </p:grpSpPr>
        <p:sp>
          <p:nvSpPr>
            <p:cNvPr id="7484" name="Google Shape;7484;p90"/>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90"/>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90"/>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90"/>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90"/>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90"/>
          <p:cNvGrpSpPr/>
          <p:nvPr/>
        </p:nvGrpSpPr>
        <p:grpSpPr>
          <a:xfrm>
            <a:off x="886062" y="3667954"/>
            <a:ext cx="355258" cy="270410"/>
            <a:chOff x="-47523400" y="3973950"/>
            <a:chExt cx="300100" cy="228425"/>
          </a:xfrm>
        </p:grpSpPr>
        <p:sp>
          <p:nvSpPr>
            <p:cNvPr id="7490" name="Google Shape;7490;p90"/>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90"/>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90"/>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90"/>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90"/>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90"/>
          <p:cNvGrpSpPr/>
          <p:nvPr/>
        </p:nvGrpSpPr>
        <p:grpSpPr>
          <a:xfrm>
            <a:off x="3091183" y="2750953"/>
            <a:ext cx="354341" cy="357596"/>
            <a:chOff x="-45673275" y="3199325"/>
            <a:chExt cx="299325" cy="302075"/>
          </a:xfrm>
        </p:grpSpPr>
        <p:sp>
          <p:nvSpPr>
            <p:cNvPr id="7496" name="Google Shape;7496;p90"/>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90"/>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90"/>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90"/>
          <p:cNvGrpSpPr/>
          <p:nvPr/>
        </p:nvGrpSpPr>
        <p:grpSpPr>
          <a:xfrm>
            <a:off x="3090251" y="3209202"/>
            <a:ext cx="356205" cy="314240"/>
            <a:chOff x="-45674075" y="3586425"/>
            <a:chExt cx="300900" cy="265450"/>
          </a:xfrm>
        </p:grpSpPr>
        <p:sp>
          <p:nvSpPr>
            <p:cNvPr id="7500" name="Google Shape;7500;p90"/>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90"/>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2" name="Google Shape;7502;p90"/>
          <p:cNvGrpSpPr/>
          <p:nvPr/>
        </p:nvGrpSpPr>
        <p:grpSpPr>
          <a:xfrm>
            <a:off x="3091183" y="3625041"/>
            <a:ext cx="354341" cy="356205"/>
            <a:chOff x="-45673275" y="3937700"/>
            <a:chExt cx="299325" cy="300900"/>
          </a:xfrm>
        </p:grpSpPr>
        <p:sp>
          <p:nvSpPr>
            <p:cNvPr id="7503" name="Google Shape;7503;p90"/>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90"/>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90"/>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90"/>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90"/>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90"/>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90"/>
          <p:cNvGrpSpPr/>
          <p:nvPr/>
        </p:nvGrpSpPr>
        <p:grpSpPr>
          <a:xfrm>
            <a:off x="2205349" y="4117825"/>
            <a:ext cx="356205" cy="356205"/>
            <a:chOff x="-44512325" y="3176075"/>
            <a:chExt cx="300900" cy="300900"/>
          </a:xfrm>
        </p:grpSpPr>
        <p:sp>
          <p:nvSpPr>
            <p:cNvPr id="7510" name="Google Shape;7510;p90"/>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90"/>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90"/>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3" name="Google Shape;7513;p90"/>
          <p:cNvGrpSpPr/>
          <p:nvPr/>
        </p:nvGrpSpPr>
        <p:grpSpPr>
          <a:xfrm>
            <a:off x="2608689" y="1386849"/>
            <a:ext cx="354341" cy="354341"/>
            <a:chOff x="-49027775" y="3183175"/>
            <a:chExt cx="299325" cy="299325"/>
          </a:xfrm>
        </p:grpSpPr>
        <p:sp>
          <p:nvSpPr>
            <p:cNvPr id="7514" name="Google Shape;7514;p90"/>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90"/>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90"/>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90"/>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8" name="Google Shape;7518;p90"/>
          <p:cNvGrpSpPr/>
          <p:nvPr/>
        </p:nvGrpSpPr>
        <p:grpSpPr>
          <a:xfrm>
            <a:off x="2608230" y="1822251"/>
            <a:ext cx="355258" cy="357152"/>
            <a:chOff x="-49027775" y="3550975"/>
            <a:chExt cx="300100" cy="301700"/>
          </a:xfrm>
        </p:grpSpPr>
        <p:sp>
          <p:nvSpPr>
            <p:cNvPr id="7519" name="Google Shape;7519;p90"/>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90"/>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90"/>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90"/>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90"/>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90"/>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90"/>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90"/>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90"/>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90"/>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90"/>
          <p:cNvGrpSpPr/>
          <p:nvPr/>
        </p:nvGrpSpPr>
        <p:grpSpPr>
          <a:xfrm>
            <a:off x="2606306" y="2259310"/>
            <a:ext cx="359106" cy="355525"/>
            <a:chOff x="-49031025" y="3920175"/>
            <a:chExt cx="303350" cy="300325"/>
          </a:xfrm>
        </p:grpSpPr>
        <p:sp>
          <p:nvSpPr>
            <p:cNvPr id="7530" name="Google Shape;7530;p90"/>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90"/>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90"/>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90"/>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90"/>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90"/>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90"/>
          <p:cNvGrpSpPr/>
          <p:nvPr/>
        </p:nvGrpSpPr>
        <p:grpSpPr>
          <a:xfrm>
            <a:off x="1322411" y="2752344"/>
            <a:ext cx="356176" cy="354341"/>
            <a:chOff x="-47155575" y="3200500"/>
            <a:chExt cx="300875" cy="299325"/>
          </a:xfrm>
        </p:grpSpPr>
        <p:sp>
          <p:nvSpPr>
            <p:cNvPr id="7537" name="Google Shape;7537;p90"/>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90"/>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90"/>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90"/>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90"/>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90"/>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3" name="Google Shape;7543;p90"/>
          <p:cNvGrpSpPr/>
          <p:nvPr/>
        </p:nvGrpSpPr>
        <p:grpSpPr>
          <a:xfrm>
            <a:off x="1322870" y="3188692"/>
            <a:ext cx="355258" cy="355258"/>
            <a:chOff x="-47154800" y="3569100"/>
            <a:chExt cx="300100" cy="300100"/>
          </a:xfrm>
        </p:grpSpPr>
        <p:sp>
          <p:nvSpPr>
            <p:cNvPr id="7544" name="Google Shape;7544;p90"/>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90"/>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90"/>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90"/>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90"/>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90"/>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0" name="Google Shape;7550;p90"/>
          <p:cNvGrpSpPr/>
          <p:nvPr/>
        </p:nvGrpSpPr>
        <p:grpSpPr>
          <a:xfrm>
            <a:off x="1323343" y="3626905"/>
            <a:ext cx="354311" cy="353423"/>
            <a:chOff x="-47154000" y="3939275"/>
            <a:chExt cx="299300" cy="298550"/>
          </a:xfrm>
        </p:grpSpPr>
        <p:sp>
          <p:nvSpPr>
            <p:cNvPr id="7551" name="Google Shape;7551;p90"/>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90"/>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90"/>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90"/>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5" name="Google Shape;7555;p90"/>
          <p:cNvGrpSpPr/>
          <p:nvPr/>
        </p:nvGrpSpPr>
        <p:grpSpPr>
          <a:xfrm>
            <a:off x="3548633" y="2752344"/>
            <a:ext cx="312375" cy="354341"/>
            <a:chOff x="-45286550" y="3200500"/>
            <a:chExt cx="263875" cy="299325"/>
          </a:xfrm>
        </p:grpSpPr>
        <p:sp>
          <p:nvSpPr>
            <p:cNvPr id="7556" name="Google Shape;7556;p90"/>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90"/>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90"/>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9" name="Google Shape;7559;p90"/>
          <p:cNvGrpSpPr/>
          <p:nvPr/>
        </p:nvGrpSpPr>
        <p:grpSpPr>
          <a:xfrm>
            <a:off x="3548633" y="3189639"/>
            <a:ext cx="312375" cy="354311"/>
            <a:chOff x="-45286550" y="3569900"/>
            <a:chExt cx="263875" cy="299300"/>
          </a:xfrm>
        </p:grpSpPr>
        <p:sp>
          <p:nvSpPr>
            <p:cNvPr id="7560" name="Google Shape;7560;p90"/>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90"/>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90"/>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90"/>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90"/>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90"/>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6" name="Google Shape;7566;p90"/>
          <p:cNvGrpSpPr/>
          <p:nvPr/>
        </p:nvGrpSpPr>
        <p:grpSpPr>
          <a:xfrm>
            <a:off x="3559820" y="3625988"/>
            <a:ext cx="290001" cy="355258"/>
            <a:chOff x="-45277900" y="3938500"/>
            <a:chExt cx="244975" cy="300100"/>
          </a:xfrm>
        </p:grpSpPr>
        <p:sp>
          <p:nvSpPr>
            <p:cNvPr id="7567" name="Google Shape;7567;p90"/>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90"/>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90"/>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90"/>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90"/>
          <p:cNvGrpSpPr/>
          <p:nvPr/>
        </p:nvGrpSpPr>
        <p:grpSpPr>
          <a:xfrm>
            <a:off x="2645769" y="4095090"/>
            <a:ext cx="355258" cy="355258"/>
            <a:chOff x="-44502875" y="3576975"/>
            <a:chExt cx="300100" cy="300100"/>
          </a:xfrm>
        </p:grpSpPr>
        <p:sp>
          <p:nvSpPr>
            <p:cNvPr id="7572" name="Google Shape;7572;p90"/>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90"/>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90"/>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5" name="Google Shape;7575;p90"/>
          <p:cNvGrpSpPr/>
          <p:nvPr/>
        </p:nvGrpSpPr>
        <p:grpSpPr>
          <a:xfrm>
            <a:off x="4858981" y="1820745"/>
            <a:ext cx="356196" cy="354670"/>
            <a:chOff x="-13946200" y="3647075"/>
            <a:chExt cx="353650" cy="352100"/>
          </a:xfrm>
        </p:grpSpPr>
        <p:sp>
          <p:nvSpPr>
            <p:cNvPr id="7576" name="Google Shape;7576;p90"/>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90"/>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90"/>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90"/>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90"/>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90"/>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2" name="Google Shape;7582;p90"/>
          <p:cNvGrpSpPr/>
          <p:nvPr/>
        </p:nvGrpSpPr>
        <p:grpSpPr>
          <a:xfrm>
            <a:off x="6642374" y="1380228"/>
            <a:ext cx="357002" cy="354267"/>
            <a:chOff x="-12163025" y="3214275"/>
            <a:chExt cx="354450" cy="351700"/>
          </a:xfrm>
        </p:grpSpPr>
        <p:sp>
          <p:nvSpPr>
            <p:cNvPr id="7583" name="Google Shape;7583;p90"/>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90"/>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90"/>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6" name="Google Shape;7586;p90"/>
          <p:cNvGrpSpPr/>
          <p:nvPr/>
        </p:nvGrpSpPr>
        <p:grpSpPr>
          <a:xfrm>
            <a:off x="6643154" y="1819965"/>
            <a:ext cx="355441" cy="356232"/>
            <a:chOff x="-12160675" y="3647875"/>
            <a:chExt cx="352900" cy="353650"/>
          </a:xfrm>
        </p:grpSpPr>
        <p:sp>
          <p:nvSpPr>
            <p:cNvPr id="7587" name="Google Shape;7587;p90"/>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90"/>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90"/>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90"/>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90"/>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90"/>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90"/>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4" name="Google Shape;7594;p90"/>
          <p:cNvGrpSpPr/>
          <p:nvPr/>
        </p:nvGrpSpPr>
        <p:grpSpPr>
          <a:xfrm>
            <a:off x="6653870" y="2264421"/>
            <a:ext cx="354635" cy="356232"/>
            <a:chOff x="-12160675" y="4081850"/>
            <a:chExt cx="352100" cy="353650"/>
          </a:xfrm>
        </p:grpSpPr>
        <p:sp>
          <p:nvSpPr>
            <p:cNvPr id="7595" name="Google Shape;7595;p90"/>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90"/>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90"/>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90"/>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90"/>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90"/>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90"/>
          <p:cNvGrpSpPr/>
          <p:nvPr/>
        </p:nvGrpSpPr>
        <p:grpSpPr>
          <a:xfrm>
            <a:off x="4858836" y="2738864"/>
            <a:ext cx="355416" cy="355652"/>
            <a:chOff x="-10391650" y="3180600"/>
            <a:chExt cx="352875" cy="353075"/>
          </a:xfrm>
        </p:grpSpPr>
        <p:sp>
          <p:nvSpPr>
            <p:cNvPr id="7602" name="Google Shape;7602;p90"/>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90"/>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90"/>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90"/>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90"/>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90"/>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90"/>
          <p:cNvGrpSpPr/>
          <p:nvPr/>
        </p:nvGrpSpPr>
        <p:grpSpPr>
          <a:xfrm>
            <a:off x="4858835" y="3215662"/>
            <a:ext cx="354635" cy="353890"/>
            <a:chOff x="-10390875" y="3616350"/>
            <a:chExt cx="352100" cy="351325"/>
          </a:xfrm>
        </p:grpSpPr>
        <p:sp>
          <p:nvSpPr>
            <p:cNvPr id="7609" name="Google Shape;7609;p90"/>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90"/>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90"/>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90"/>
          <p:cNvGrpSpPr/>
          <p:nvPr/>
        </p:nvGrpSpPr>
        <p:grpSpPr>
          <a:xfrm>
            <a:off x="7525810" y="2740327"/>
            <a:ext cx="312585" cy="354670"/>
            <a:chOff x="-10370400" y="4049550"/>
            <a:chExt cx="310350" cy="352100"/>
          </a:xfrm>
        </p:grpSpPr>
        <p:sp>
          <p:nvSpPr>
            <p:cNvPr id="7613" name="Google Shape;7613;p90"/>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90"/>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90"/>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90"/>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90"/>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8" name="Google Shape;7618;p90"/>
          <p:cNvGrpSpPr/>
          <p:nvPr/>
        </p:nvGrpSpPr>
        <p:grpSpPr>
          <a:xfrm>
            <a:off x="6630066" y="2739268"/>
            <a:ext cx="379236" cy="354847"/>
            <a:chOff x="-8674650" y="3210975"/>
            <a:chExt cx="376525" cy="352275"/>
          </a:xfrm>
        </p:grpSpPr>
        <p:sp>
          <p:nvSpPr>
            <p:cNvPr id="7619" name="Google Shape;7619;p90"/>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90"/>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90"/>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90"/>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90"/>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90"/>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5" name="Google Shape;7625;p90"/>
          <p:cNvGrpSpPr/>
          <p:nvPr/>
        </p:nvGrpSpPr>
        <p:grpSpPr>
          <a:xfrm>
            <a:off x="5301563" y="1820745"/>
            <a:ext cx="356221" cy="354670"/>
            <a:chOff x="-13512225" y="3647075"/>
            <a:chExt cx="353675" cy="352100"/>
          </a:xfrm>
        </p:grpSpPr>
        <p:sp>
          <p:nvSpPr>
            <p:cNvPr id="7626" name="Google Shape;7626;p90"/>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90"/>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90"/>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90"/>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90"/>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90"/>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90"/>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90"/>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90"/>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90"/>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6" name="Google Shape;7636;p90"/>
          <p:cNvGrpSpPr/>
          <p:nvPr/>
        </p:nvGrpSpPr>
        <p:grpSpPr>
          <a:xfrm>
            <a:off x="5311876" y="2264811"/>
            <a:ext cx="356221" cy="355451"/>
            <a:chOff x="-13512225" y="4080275"/>
            <a:chExt cx="353675" cy="352875"/>
          </a:xfrm>
        </p:grpSpPr>
        <p:sp>
          <p:nvSpPr>
            <p:cNvPr id="7637" name="Google Shape;7637;p90"/>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90"/>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90"/>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90"/>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90"/>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90"/>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90"/>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90"/>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90"/>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90"/>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90"/>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8" name="Google Shape;7648;p90"/>
          <p:cNvGrpSpPr/>
          <p:nvPr/>
        </p:nvGrpSpPr>
        <p:grpSpPr>
          <a:xfrm>
            <a:off x="7084956" y="1412172"/>
            <a:ext cx="356196" cy="290379"/>
            <a:chOff x="-11728250" y="3245400"/>
            <a:chExt cx="353650" cy="288275"/>
          </a:xfrm>
        </p:grpSpPr>
        <p:sp>
          <p:nvSpPr>
            <p:cNvPr id="7649" name="Google Shape;7649;p90"/>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90"/>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90"/>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90"/>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90"/>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4" name="Google Shape;7654;p90"/>
          <p:cNvGrpSpPr/>
          <p:nvPr/>
        </p:nvGrpSpPr>
        <p:grpSpPr>
          <a:xfrm>
            <a:off x="7117464" y="2264811"/>
            <a:ext cx="311804" cy="355451"/>
            <a:chOff x="-11703850" y="4081850"/>
            <a:chExt cx="309575" cy="352875"/>
          </a:xfrm>
        </p:grpSpPr>
        <p:sp>
          <p:nvSpPr>
            <p:cNvPr id="7655" name="Google Shape;7655;p90"/>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90"/>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90"/>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90"/>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90"/>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90"/>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90"/>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90"/>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3" name="Google Shape;7663;p90"/>
          <p:cNvGrpSpPr/>
          <p:nvPr/>
        </p:nvGrpSpPr>
        <p:grpSpPr>
          <a:xfrm>
            <a:off x="5306120" y="2738964"/>
            <a:ext cx="357002" cy="355451"/>
            <a:chOff x="-9958475" y="3180025"/>
            <a:chExt cx="354450" cy="352875"/>
          </a:xfrm>
        </p:grpSpPr>
        <p:sp>
          <p:nvSpPr>
            <p:cNvPr id="7664" name="Google Shape;7664;p90"/>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90"/>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90"/>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90"/>
          <p:cNvGrpSpPr/>
          <p:nvPr/>
        </p:nvGrpSpPr>
        <p:grpSpPr>
          <a:xfrm>
            <a:off x="5315247" y="3214945"/>
            <a:ext cx="337966" cy="355325"/>
            <a:chOff x="-9949025" y="3615575"/>
            <a:chExt cx="335550" cy="352750"/>
          </a:xfrm>
        </p:grpSpPr>
        <p:sp>
          <p:nvSpPr>
            <p:cNvPr id="7668" name="Google Shape;7668;p90"/>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90"/>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90"/>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1" name="Google Shape;7671;p90"/>
          <p:cNvGrpSpPr/>
          <p:nvPr/>
        </p:nvGrpSpPr>
        <p:grpSpPr>
          <a:xfrm>
            <a:off x="7950093" y="2738451"/>
            <a:ext cx="360175" cy="358423"/>
            <a:chOff x="-9961625" y="4048175"/>
            <a:chExt cx="357600" cy="355825"/>
          </a:xfrm>
        </p:grpSpPr>
        <p:sp>
          <p:nvSpPr>
            <p:cNvPr id="7672" name="Google Shape;7672;p90"/>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90"/>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90"/>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90"/>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90"/>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90"/>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8" name="Google Shape;7678;p90"/>
          <p:cNvGrpSpPr/>
          <p:nvPr/>
        </p:nvGrpSpPr>
        <p:grpSpPr>
          <a:xfrm>
            <a:off x="6636814" y="3213963"/>
            <a:ext cx="364959" cy="357289"/>
            <a:chOff x="-8680950" y="3624225"/>
            <a:chExt cx="362350" cy="354700"/>
          </a:xfrm>
        </p:grpSpPr>
        <p:sp>
          <p:nvSpPr>
            <p:cNvPr id="7679" name="Google Shape;7679;p90"/>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90"/>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90"/>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90"/>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90"/>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90"/>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90"/>
          <p:cNvGrpSpPr/>
          <p:nvPr/>
        </p:nvGrpSpPr>
        <p:grpSpPr>
          <a:xfrm>
            <a:off x="5773058" y="1379624"/>
            <a:ext cx="313365" cy="355476"/>
            <a:chOff x="-13056975" y="3212300"/>
            <a:chExt cx="311125" cy="352900"/>
          </a:xfrm>
        </p:grpSpPr>
        <p:sp>
          <p:nvSpPr>
            <p:cNvPr id="7686" name="Google Shape;7686;p90"/>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90"/>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90"/>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90"/>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0" name="Google Shape;7690;p90"/>
          <p:cNvGrpSpPr/>
          <p:nvPr/>
        </p:nvGrpSpPr>
        <p:grpSpPr>
          <a:xfrm>
            <a:off x="5750446" y="1820418"/>
            <a:ext cx="358588" cy="355325"/>
            <a:chOff x="-13077450" y="3647075"/>
            <a:chExt cx="356025" cy="352750"/>
          </a:xfrm>
        </p:grpSpPr>
        <p:sp>
          <p:nvSpPr>
            <p:cNvPr id="7691" name="Google Shape;7691;p90"/>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90"/>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90"/>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90"/>
          <p:cNvGrpSpPr/>
          <p:nvPr/>
        </p:nvGrpSpPr>
        <p:grpSpPr>
          <a:xfrm>
            <a:off x="5761552" y="2264018"/>
            <a:ext cx="357002" cy="357037"/>
            <a:chOff x="-13079025" y="4079475"/>
            <a:chExt cx="354450" cy="354450"/>
          </a:xfrm>
        </p:grpSpPr>
        <p:sp>
          <p:nvSpPr>
            <p:cNvPr id="7695" name="Google Shape;7695;p90"/>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90"/>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90"/>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90"/>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90"/>
          <p:cNvGrpSpPr/>
          <p:nvPr/>
        </p:nvGrpSpPr>
        <p:grpSpPr>
          <a:xfrm>
            <a:off x="7534619" y="1380027"/>
            <a:ext cx="356221" cy="354670"/>
            <a:chOff x="-11292700" y="3213875"/>
            <a:chExt cx="353675" cy="352100"/>
          </a:xfrm>
        </p:grpSpPr>
        <p:sp>
          <p:nvSpPr>
            <p:cNvPr id="7700" name="Google Shape;7700;p90"/>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90"/>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90"/>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90"/>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90"/>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90"/>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90"/>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7" name="Google Shape;7707;p90"/>
          <p:cNvGrpSpPr/>
          <p:nvPr/>
        </p:nvGrpSpPr>
        <p:grpSpPr>
          <a:xfrm>
            <a:off x="7528677" y="1819965"/>
            <a:ext cx="368106" cy="356232"/>
            <a:chOff x="-11299000" y="3647875"/>
            <a:chExt cx="365475" cy="353650"/>
          </a:xfrm>
        </p:grpSpPr>
        <p:sp>
          <p:nvSpPr>
            <p:cNvPr id="7708" name="Google Shape;7708;p90"/>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90"/>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90"/>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90"/>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90"/>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90"/>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4" name="Google Shape;7714;p90"/>
          <p:cNvGrpSpPr/>
          <p:nvPr/>
        </p:nvGrpSpPr>
        <p:grpSpPr>
          <a:xfrm>
            <a:off x="7544139" y="2275916"/>
            <a:ext cx="357808" cy="333240"/>
            <a:chOff x="-11295075" y="4092875"/>
            <a:chExt cx="355250" cy="330825"/>
          </a:xfrm>
        </p:grpSpPr>
        <p:sp>
          <p:nvSpPr>
            <p:cNvPr id="7715" name="Google Shape;7715;p90"/>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90"/>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90"/>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90"/>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90"/>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0" name="Google Shape;7720;p90"/>
          <p:cNvGrpSpPr/>
          <p:nvPr/>
        </p:nvGrpSpPr>
        <p:grpSpPr>
          <a:xfrm>
            <a:off x="5769739" y="2738964"/>
            <a:ext cx="312585" cy="355451"/>
            <a:chOff x="-9500075" y="3180800"/>
            <a:chExt cx="310350" cy="352875"/>
          </a:xfrm>
        </p:grpSpPr>
        <p:sp>
          <p:nvSpPr>
            <p:cNvPr id="7721" name="Google Shape;7721;p90"/>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90"/>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90"/>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90"/>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90"/>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90"/>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90"/>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90"/>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90"/>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90"/>
          <p:cNvGrpSpPr/>
          <p:nvPr/>
        </p:nvGrpSpPr>
        <p:grpSpPr>
          <a:xfrm>
            <a:off x="5747530" y="3214479"/>
            <a:ext cx="356221" cy="356257"/>
            <a:chOff x="-9523700" y="3614000"/>
            <a:chExt cx="353675" cy="353675"/>
          </a:xfrm>
        </p:grpSpPr>
        <p:sp>
          <p:nvSpPr>
            <p:cNvPr id="7731" name="Google Shape;7731;p90"/>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90"/>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90"/>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90"/>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90"/>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90"/>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90"/>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90"/>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90"/>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0" name="Google Shape;7740;p90"/>
          <p:cNvGrpSpPr/>
          <p:nvPr/>
        </p:nvGrpSpPr>
        <p:grpSpPr>
          <a:xfrm>
            <a:off x="7532481" y="3237121"/>
            <a:ext cx="356221" cy="354670"/>
            <a:chOff x="-9523700" y="4049550"/>
            <a:chExt cx="353675" cy="352100"/>
          </a:xfrm>
        </p:grpSpPr>
        <p:sp>
          <p:nvSpPr>
            <p:cNvPr id="7741" name="Google Shape;7741;p90"/>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90"/>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90"/>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90"/>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90"/>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90"/>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90"/>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8" name="Google Shape;7748;p90"/>
          <p:cNvGrpSpPr/>
          <p:nvPr/>
        </p:nvGrpSpPr>
        <p:grpSpPr>
          <a:xfrm>
            <a:off x="7088596" y="3237094"/>
            <a:ext cx="357002" cy="311029"/>
            <a:chOff x="-8209150" y="3659675"/>
            <a:chExt cx="354450" cy="308775"/>
          </a:xfrm>
        </p:grpSpPr>
        <p:sp>
          <p:nvSpPr>
            <p:cNvPr id="7749" name="Google Shape;7749;p90"/>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90"/>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90"/>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90"/>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90"/>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90"/>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5" name="Google Shape;7755;p90"/>
          <p:cNvGrpSpPr/>
          <p:nvPr/>
        </p:nvGrpSpPr>
        <p:grpSpPr>
          <a:xfrm>
            <a:off x="6202157" y="2266007"/>
            <a:ext cx="356221" cy="353059"/>
            <a:chOff x="-12643475" y="4081850"/>
            <a:chExt cx="353675" cy="350500"/>
          </a:xfrm>
        </p:grpSpPr>
        <p:sp>
          <p:nvSpPr>
            <p:cNvPr id="7756" name="Google Shape;7756;p90"/>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90"/>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90"/>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90"/>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0" name="Google Shape;7760;p90"/>
          <p:cNvSpPr/>
          <p:nvPr/>
        </p:nvSpPr>
        <p:spPr>
          <a:xfrm>
            <a:off x="8015262" y="18206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1" name="Google Shape;7761;p90"/>
          <p:cNvGrpSpPr/>
          <p:nvPr/>
        </p:nvGrpSpPr>
        <p:grpSpPr>
          <a:xfrm>
            <a:off x="7984757" y="2275916"/>
            <a:ext cx="356221" cy="333240"/>
            <a:chOff x="-10858725" y="4092875"/>
            <a:chExt cx="353675" cy="330825"/>
          </a:xfrm>
        </p:grpSpPr>
        <p:sp>
          <p:nvSpPr>
            <p:cNvPr id="7762" name="Google Shape;7762;p90"/>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90"/>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90"/>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90"/>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90"/>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90"/>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8" name="Google Shape;7768;p90"/>
          <p:cNvGrpSpPr/>
          <p:nvPr/>
        </p:nvGrpSpPr>
        <p:grpSpPr>
          <a:xfrm>
            <a:off x="6243280" y="3214882"/>
            <a:ext cx="252278" cy="355451"/>
            <a:chOff x="-9039300" y="3614000"/>
            <a:chExt cx="250475" cy="352875"/>
          </a:xfrm>
        </p:grpSpPr>
        <p:sp>
          <p:nvSpPr>
            <p:cNvPr id="7769" name="Google Shape;7769;p90"/>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90"/>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1" name="Google Shape;7771;p90"/>
          <p:cNvGrpSpPr/>
          <p:nvPr/>
        </p:nvGrpSpPr>
        <p:grpSpPr>
          <a:xfrm>
            <a:off x="7975246" y="3237121"/>
            <a:ext cx="354635" cy="354670"/>
            <a:chOff x="-9088150" y="4049550"/>
            <a:chExt cx="352100" cy="352100"/>
          </a:xfrm>
        </p:grpSpPr>
        <p:sp>
          <p:nvSpPr>
            <p:cNvPr id="7772" name="Google Shape;7772;p90"/>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90"/>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90"/>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90"/>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90"/>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90"/>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8" name="Google Shape;7778;p90"/>
          <p:cNvGrpSpPr/>
          <p:nvPr/>
        </p:nvGrpSpPr>
        <p:grpSpPr>
          <a:xfrm>
            <a:off x="7109610" y="2739354"/>
            <a:ext cx="315757" cy="354670"/>
            <a:chOff x="-8191825" y="3174500"/>
            <a:chExt cx="313500" cy="352100"/>
          </a:xfrm>
        </p:grpSpPr>
        <p:sp>
          <p:nvSpPr>
            <p:cNvPr id="7779" name="Google Shape;7779;p90"/>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90"/>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90"/>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2" name="Google Shape;7782;p90"/>
          <p:cNvGrpSpPr/>
          <p:nvPr/>
        </p:nvGrpSpPr>
        <p:grpSpPr>
          <a:xfrm>
            <a:off x="4858968" y="1379875"/>
            <a:ext cx="356221" cy="354973"/>
            <a:chOff x="-13947000" y="3212800"/>
            <a:chExt cx="353675" cy="352400"/>
          </a:xfrm>
        </p:grpSpPr>
        <p:sp>
          <p:nvSpPr>
            <p:cNvPr id="7783" name="Google Shape;7783;p90"/>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90"/>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5" name="Google Shape;7785;p90"/>
          <p:cNvSpPr/>
          <p:nvPr/>
        </p:nvSpPr>
        <p:spPr>
          <a:xfrm>
            <a:off x="4902088" y="22654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6" name="Google Shape;7786;p90"/>
          <p:cNvGrpSpPr/>
          <p:nvPr/>
        </p:nvGrpSpPr>
        <p:grpSpPr>
          <a:xfrm>
            <a:off x="5301563" y="1379233"/>
            <a:ext cx="356221" cy="356257"/>
            <a:chOff x="-13512225" y="3211525"/>
            <a:chExt cx="353675" cy="353675"/>
          </a:xfrm>
        </p:grpSpPr>
        <p:sp>
          <p:nvSpPr>
            <p:cNvPr id="7787" name="Google Shape;7787;p90"/>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90"/>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90"/>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90"/>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90"/>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2" name="Google Shape;7792;p90"/>
          <p:cNvGrpSpPr/>
          <p:nvPr/>
        </p:nvGrpSpPr>
        <p:grpSpPr>
          <a:xfrm>
            <a:off x="6191845" y="1379624"/>
            <a:ext cx="356221" cy="355476"/>
            <a:chOff x="-12643475" y="3212300"/>
            <a:chExt cx="353675" cy="352900"/>
          </a:xfrm>
        </p:grpSpPr>
        <p:sp>
          <p:nvSpPr>
            <p:cNvPr id="7793" name="Google Shape;7793;p90"/>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90"/>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90"/>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90"/>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90"/>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90"/>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90"/>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90"/>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90"/>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2" name="Google Shape;7802;p90"/>
          <p:cNvGrpSpPr/>
          <p:nvPr/>
        </p:nvGrpSpPr>
        <p:grpSpPr>
          <a:xfrm>
            <a:off x="6191845" y="1831398"/>
            <a:ext cx="356221" cy="333366"/>
            <a:chOff x="-12643475" y="3657325"/>
            <a:chExt cx="353675" cy="330950"/>
          </a:xfrm>
        </p:grpSpPr>
        <p:sp>
          <p:nvSpPr>
            <p:cNvPr id="7803" name="Google Shape;7803;p90"/>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90"/>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90"/>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90"/>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90"/>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90"/>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9" name="Google Shape;7809;p90"/>
          <p:cNvGrpSpPr/>
          <p:nvPr/>
        </p:nvGrpSpPr>
        <p:grpSpPr>
          <a:xfrm>
            <a:off x="7974847" y="1380027"/>
            <a:ext cx="355416" cy="354670"/>
            <a:chOff x="-10857925" y="3213875"/>
            <a:chExt cx="352875" cy="352100"/>
          </a:xfrm>
        </p:grpSpPr>
        <p:sp>
          <p:nvSpPr>
            <p:cNvPr id="7810" name="Google Shape;7810;p90"/>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90"/>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90"/>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90"/>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90"/>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90"/>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90"/>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90"/>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90"/>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90"/>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0" name="Google Shape;7820;p90"/>
          <p:cNvGrpSpPr/>
          <p:nvPr/>
        </p:nvGrpSpPr>
        <p:grpSpPr>
          <a:xfrm>
            <a:off x="6191762" y="2739455"/>
            <a:ext cx="356096" cy="354469"/>
            <a:chOff x="-9089725" y="3180200"/>
            <a:chExt cx="353550" cy="351900"/>
          </a:xfrm>
        </p:grpSpPr>
        <p:sp>
          <p:nvSpPr>
            <p:cNvPr id="7821" name="Google Shape;7821;p90"/>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90"/>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3" name="Google Shape;7823;p90"/>
          <p:cNvGrpSpPr/>
          <p:nvPr/>
        </p:nvGrpSpPr>
        <p:grpSpPr>
          <a:xfrm>
            <a:off x="7083760" y="1819260"/>
            <a:ext cx="358588" cy="357642"/>
            <a:chOff x="7083760" y="1971660"/>
            <a:chExt cx="358588" cy="357642"/>
          </a:xfrm>
        </p:grpSpPr>
        <p:sp>
          <p:nvSpPr>
            <p:cNvPr id="7824" name="Google Shape;7824;p90"/>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90"/>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90"/>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90"/>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90"/>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90"/>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90"/>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90"/>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90"/>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90"/>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90"/>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90"/>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6" name="Google Shape;7836;p90"/>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7837" name="Google Shape;7837;p90"/>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41"/>
        <p:cNvGrpSpPr/>
        <p:nvPr/>
      </p:nvGrpSpPr>
      <p:grpSpPr>
        <a:xfrm>
          <a:off x="0" y="0"/>
          <a:ext cx="0" cy="0"/>
          <a:chOff x="0" y="0"/>
          <a:chExt cx="0" cy="0"/>
        </a:xfrm>
      </p:grpSpPr>
      <p:sp>
        <p:nvSpPr>
          <p:cNvPr id="7842" name="Google Shape;7842;p91"/>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3" name="Google Shape;7843;p91"/>
          <p:cNvGrpSpPr/>
          <p:nvPr/>
        </p:nvGrpSpPr>
        <p:grpSpPr>
          <a:xfrm>
            <a:off x="748855" y="2243507"/>
            <a:ext cx="452798" cy="449473"/>
            <a:chOff x="-21322300" y="3693325"/>
            <a:chExt cx="306400" cy="304150"/>
          </a:xfrm>
        </p:grpSpPr>
        <p:sp>
          <p:nvSpPr>
            <p:cNvPr id="7844" name="Google Shape;7844;p91"/>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91"/>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91"/>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91"/>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8" name="Google Shape;7848;p91"/>
          <p:cNvGrpSpPr/>
          <p:nvPr/>
        </p:nvGrpSpPr>
        <p:grpSpPr>
          <a:xfrm>
            <a:off x="748263" y="2810244"/>
            <a:ext cx="453980" cy="422540"/>
            <a:chOff x="-21322300" y="4077125"/>
            <a:chExt cx="307200" cy="285925"/>
          </a:xfrm>
        </p:grpSpPr>
        <p:sp>
          <p:nvSpPr>
            <p:cNvPr id="7849" name="Google Shape;7849;p91"/>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91"/>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91"/>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91"/>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91"/>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91"/>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91"/>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91"/>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91"/>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91"/>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91"/>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91"/>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1" name="Google Shape;7861;p91"/>
          <p:cNvGrpSpPr/>
          <p:nvPr/>
        </p:nvGrpSpPr>
        <p:grpSpPr>
          <a:xfrm>
            <a:off x="3525440" y="1689128"/>
            <a:ext cx="451653" cy="450212"/>
            <a:chOff x="-19394200" y="3333800"/>
            <a:chExt cx="305625" cy="304650"/>
          </a:xfrm>
        </p:grpSpPr>
        <p:sp>
          <p:nvSpPr>
            <p:cNvPr id="7862" name="Google Shape;7862;p91"/>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91"/>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91"/>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91"/>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91"/>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91"/>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91"/>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91"/>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91"/>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1" name="Google Shape;7871;p91"/>
          <p:cNvGrpSpPr/>
          <p:nvPr/>
        </p:nvGrpSpPr>
        <p:grpSpPr>
          <a:xfrm>
            <a:off x="3524276" y="2243580"/>
            <a:ext cx="453980" cy="449325"/>
            <a:chOff x="-19396575" y="3708500"/>
            <a:chExt cx="307200" cy="304050"/>
          </a:xfrm>
        </p:grpSpPr>
        <p:sp>
          <p:nvSpPr>
            <p:cNvPr id="7872" name="Google Shape;7872;p91"/>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91"/>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91"/>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5" name="Google Shape;7875;p91"/>
          <p:cNvGrpSpPr/>
          <p:nvPr/>
        </p:nvGrpSpPr>
        <p:grpSpPr>
          <a:xfrm>
            <a:off x="3518457" y="2796461"/>
            <a:ext cx="465618" cy="450101"/>
            <a:chOff x="-19394200" y="4084200"/>
            <a:chExt cx="315075" cy="304575"/>
          </a:xfrm>
        </p:grpSpPr>
        <p:sp>
          <p:nvSpPr>
            <p:cNvPr id="7876" name="Google Shape;7876;p91"/>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91"/>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91"/>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91"/>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91"/>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91"/>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2" name="Google Shape;7882;p91"/>
          <p:cNvGrpSpPr/>
          <p:nvPr/>
        </p:nvGrpSpPr>
        <p:grpSpPr>
          <a:xfrm>
            <a:off x="6324167" y="1689001"/>
            <a:ext cx="400447" cy="450470"/>
            <a:chOff x="-17526750" y="3309200"/>
            <a:chExt cx="270975" cy="304825"/>
          </a:xfrm>
        </p:grpSpPr>
        <p:sp>
          <p:nvSpPr>
            <p:cNvPr id="7883" name="Google Shape;7883;p91"/>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91"/>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91"/>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91"/>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91"/>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8" name="Google Shape;7888;p91"/>
          <p:cNvGrpSpPr/>
          <p:nvPr/>
        </p:nvGrpSpPr>
        <p:grpSpPr>
          <a:xfrm>
            <a:off x="6300319" y="2244173"/>
            <a:ext cx="448143" cy="448143"/>
            <a:chOff x="-17542500" y="3684100"/>
            <a:chExt cx="303250" cy="303250"/>
          </a:xfrm>
        </p:grpSpPr>
        <p:sp>
          <p:nvSpPr>
            <p:cNvPr id="7889" name="Google Shape;7889;p91"/>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91"/>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91"/>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91"/>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91"/>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91"/>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91"/>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6" name="Google Shape;7896;p91"/>
          <p:cNvGrpSpPr/>
          <p:nvPr/>
        </p:nvGrpSpPr>
        <p:grpSpPr>
          <a:xfrm>
            <a:off x="6299728" y="2810817"/>
            <a:ext cx="449325" cy="421395"/>
            <a:chOff x="-17542500" y="4068450"/>
            <a:chExt cx="304050" cy="285150"/>
          </a:xfrm>
        </p:grpSpPr>
        <p:sp>
          <p:nvSpPr>
            <p:cNvPr id="7897" name="Google Shape;7897;p91"/>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91"/>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91"/>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91"/>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91"/>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91"/>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3" name="Google Shape;7903;p91"/>
          <p:cNvGrpSpPr/>
          <p:nvPr/>
        </p:nvGrpSpPr>
        <p:grpSpPr>
          <a:xfrm>
            <a:off x="3530150" y="3342211"/>
            <a:ext cx="343404" cy="449325"/>
            <a:chOff x="-15652200" y="3335975"/>
            <a:chExt cx="232375" cy="304050"/>
          </a:xfrm>
        </p:grpSpPr>
        <p:sp>
          <p:nvSpPr>
            <p:cNvPr id="7904" name="Google Shape;7904;p91"/>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91"/>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91"/>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91"/>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91"/>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91"/>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91"/>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91"/>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91"/>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3" name="Google Shape;7913;p91"/>
          <p:cNvGrpSpPr/>
          <p:nvPr/>
        </p:nvGrpSpPr>
        <p:grpSpPr>
          <a:xfrm>
            <a:off x="1304064" y="2243729"/>
            <a:ext cx="449325" cy="449030"/>
            <a:chOff x="-20945825" y="3692175"/>
            <a:chExt cx="304050" cy="303850"/>
          </a:xfrm>
        </p:grpSpPr>
        <p:sp>
          <p:nvSpPr>
            <p:cNvPr id="7914" name="Google Shape;7914;p91"/>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91"/>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91"/>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91"/>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8" name="Google Shape;7918;p91"/>
          <p:cNvGrpSpPr/>
          <p:nvPr/>
        </p:nvGrpSpPr>
        <p:grpSpPr>
          <a:xfrm>
            <a:off x="4110888" y="1689848"/>
            <a:ext cx="372516" cy="448771"/>
            <a:chOff x="-18994100" y="3334775"/>
            <a:chExt cx="252075" cy="303675"/>
          </a:xfrm>
        </p:grpSpPr>
        <p:sp>
          <p:nvSpPr>
            <p:cNvPr id="7919" name="Google Shape;7919;p91"/>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91"/>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91"/>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91"/>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3" name="Google Shape;7923;p91"/>
          <p:cNvGrpSpPr/>
          <p:nvPr/>
        </p:nvGrpSpPr>
        <p:grpSpPr>
          <a:xfrm>
            <a:off x="4125445" y="2244743"/>
            <a:ext cx="343404" cy="446998"/>
            <a:chOff x="-18983850" y="3710075"/>
            <a:chExt cx="232375" cy="302475"/>
          </a:xfrm>
        </p:grpSpPr>
        <p:sp>
          <p:nvSpPr>
            <p:cNvPr id="7924" name="Google Shape;7924;p91"/>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91"/>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91"/>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91"/>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8" name="Google Shape;7928;p91"/>
          <p:cNvGrpSpPr/>
          <p:nvPr/>
        </p:nvGrpSpPr>
        <p:grpSpPr>
          <a:xfrm>
            <a:off x="1303491" y="1689573"/>
            <a:ext cx="450470" cy="449325"/>
            <a:chOff x="-20946600" y="3317850"/>
            <a:chExt cx="304825" cy="304050"/>
          </a:xfrm>
        </p:grpSpPr>
        <p:sp>
          <p:nvSpPr>
            <p:cNvPr id="7929" name="Google Shape;7929;p91"/>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91"/>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91"/>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2" name="Google Shape;7932;p91"/>
          <p:cNvGrpSpPr/>
          <p:nvPr/>
        </p:nvGrpSpPr>
        <p:grpSpPr>
          <a:xfrm>
            <a:off x="1329667" y="2797442"/>
            <a:ext cx="398119" cy="448143"/>
            <a:chOff x="-20930075" y="4066100"/>
            <a:chExt cx="269400" cy="303250"/>
          </a:xfrm>
        </p:grpSpPr>
        <p:sp>
          <p:nvSpPr>
            <p:cNvPr id="7933" name="Google Shape;7933;p91"/>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91"/>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5" name="Google Shape;7935;p91"/>
          <p:cNvGrpSpPr/>
          <p:nvPr/>
        </p:nvGrpSpPr>
        <p:grpSpPr>
          <a:xfrm>
            <a:off x="4071911" y="2797422"/>
            <a:ext cx="450470" cy="448180"/>
            <a:chOff x="-19020075" y="4084200"/>
            <a:chExt cx="304825" cy="303275"/>
          </a:xfrm>
        </p:grpSpPr>
        <p:sp>
          <p:nvSpPr>
            <p:cNvPr id="7936" name="Google Shape;7936;p91"/>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91"/>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91"/>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91"/>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91"/>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91"/>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91"/>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91"/>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91"/>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5" name="Google Shape;7945;p91"/>
          <p:cNvGrpSpPr/>
          <p:nvPr/>
        </p:nvGrpSpPr>
        <p:grpSpPr>
          <a:xfrm>
            <a:off x="6889176" y="1689001"/>
            <a:ext cx="396937" cy="450470"/>
            <a:chOff x="-17149475" y="3309200"/>
            <a:chExt cx="268600" cy="304825"/>
          </a:xfrm>
        </p:grpSpPr>
        <p:sp>
          <p:nvSpPr>
            <p:cNvPr id="7946" name="Google Shape;7946;p91"/>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91"/>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8" name="Google Shape;7948;p91"/>
          <p:cNvGrpSpPr/>
          <p:nvPr/>
        </p:nvGrpSpPr>
        <p:grpSpPr>
          <a:xfrm>
            <a:off x="6862982" y="2258120"/>
            <a:ext cx="449325" cy="420249"/>
            <a:chOff x="-17168375" y="3692750"/>
            <a:chExt cx="304050" cy="284375"/>
          </a:xfrm>
        </p:grpSpPr>
        <p:sp>
          <p:nvSpPr>
            <p:cNvPr id="7949" name="Google Shape;7949;p91"/>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91"/>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91"/>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91"/>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91"/>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91"/>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91"/>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6" name="Google Shape;7956;p91"/>
          <p:cNvGrpSpPr/>
          <p:nvPr/>
        </p:nvGrpSpPr>
        <p:grpSpPr>
          <a:xfrm>
            <a:off x="6859491" y="2796852"/>
            <a:ext cx="456308" cy="449325"/>
            <a:chOff x="-17170750" y="4058800"/>
            <a:chExt cx="308775" cy="304050"/>
          </a:xfrm>
        </p:grpSpPr>
        <p:sp>
          <p:nvSpPr>
            <p:cNvPr id="7957" name="Google Shape;7957;p91"/>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91"/>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91"/>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91"/>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91"/>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91"/>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91"/>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91"/>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91"/>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91"/>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91"/>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91"/>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91"/>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91"/>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91"/>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91"/>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91"/>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4" name="Google Shape;7974;p91"/>
          <p:cNvGrpSpPr/>
          <p:nvPr/>
        </p:nvGrpSpPr>
        <p:grpSpPr>
          <a:xfrm>
            <a:off x="5721388" y="3343358"/>
            <a:ext cx="450470" cy="446998"/>
            <a:chOff x="-15688425" y="3707725"/>
            <a:chExt cx="304825" cy="302475"/>
          </a:xfrm>
        </p:grpSpPr>
        <p:sp>
          <p:nvSpPr>
            <p:cNvPr id="7975" name="Google Shape;7975;p91"/>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91"/>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91"/>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91"/>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91"/>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91"/>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1" name="Google Shape;7981;p91"/>
          <p:cNvGrpSpPr/>
          <p:nvPr/>
        </p:nvGrpSpPr>
        <p:grpSpPr>
          <a:xfrm>
            <a:off x="1865544" y="1690441"/>
            <a:ext cx="451653" cy="447589"/>
            <a:chOff x="-20572500" y="3319025"/>
            <a:chExt cx="305625" cy="302875"/>
          </a:xfrm>
        </p:grpSpPr>
        <p:sp>
          <p:nvSpPr>
            <p:cNvPr id="7982" name="Google Shape;7982;p91"/>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91"/>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4" name="Google Shape;7984;p91"/>
          <p:cNvGrpSpPr/>
          <p:nvPr/>
        </p:nvGrpSpPr>
        <p:grpSpPr>
          <a:xfrm>
            <a:off x="1866708" y="2305410"/>
            <a:ext cx="449325" cy="325670"/>
            <a:chOff x="-20571700" y="3722875"/>
            <a:chExt cx="304050" cy="220375"/>
          </a:xfrm>
        </p:grpSpPr>
        <p:sp>
          <p:nvSpPr>
            <p:cNvPr id="7985" name="Google Shape;7985;p91"/>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91"/>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91"/>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91"/>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91"/>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91"/>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91"/>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91"/>
          <p:cNvGrpSpPr/>
          <p:nvPr/>
        </p:nvGrpSpPr>
        <p:grpSpPr>
          <a:xfrm>
            <a:off x="1866135" y="2796278"/>
            <a:ext cx="450470" cy="450470"/>
            <a:chOff x="-20571700" y="4066875"/>
            <a:chExt cx="304825" cy="304825"/>
          </a:xfrm>
        </p:grpSpPr>
        <p:sp>
          <p:nvSpPr>
            <p:cNvPr id="7993" name="Google Shape;7993;p91"/>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91"/>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91"/>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91"/>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91"/>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91"/>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91"/>
          <p:cNvGrpSpPr/>
          <p:nvPr/>
        </p:nvGrpSpPr>
        <p:grpSpPr>
          <a:xfrm>
            <a:off x="4632837" y="1688259"/>
            <a:ext cx="453980" cy="451948"/>
            <a:chOff x="-18645175" y="3334200"/>
            <a:chExt cx="307200" cy="305825"/>
          </a:xfrm>
        </p:grpSpPr>
        <p:sp>
          <p:nvSpPr>
            <p:cNvPr id="8000" name="Google Shape;8000;p91"/>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91"/>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91"/>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91"/>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91"/>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91"/>
          <p:cNvGrpSpPr/>
          <p:nvPr/>
        </p:nvGrpSpPr>
        <p:grpSpPr>
          <a:xfrm>
            <a:off x="4633429" y="2242989"/>
            <a:ext cx="452798" cy="450507"/>
            <a:chOff x="-18645175" y="3708500"/>
            <a:chExt cx="306400" cy="304850"/>
          </a:xfrm>
        </p:grpSpPr>
        <p:sp>
          <p:nvSpPr>
            <p:cNvPr id="8006" name="Google Shape;8006;p91"/>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91"/>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91"/>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91"/>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91"/>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91"/>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91"/>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3" name="Google Shape;8013;p91"/>
          <p:cNvGrpSpPr/>
          <p:nvPr/>
        </p:nvGrpSpPr>
        <p:grpSpPr>
          <a:xfrm>
            <a:off x="4631101" y="2795630"/>
            <a:ext cx="457453" cy="451763"/>
            <a:chOff x="-18647525" y="4082625"/>
            <a:chExt cx="309550" cy="305700"/>
          </a:xfrm>
        </p:grpSpPr>
        <p:sp>
          <p:nvSpPr>
            <p:cNvPr id="8014" name="Google Shape;8014;p91"/>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91"/>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91"/>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91"/>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8" name="Google Shape;8018;p91"/>
          <p:cNvGrpSpPr/>
          <p:nvPr/>
        </p:nvGrpSpPr>
        <p:grpSpPr>
          <a:xfrm>
            <a:off x="7441485" y="1689592"/>
            <a:ext cx="395755" cy="449288"/>
            <a:chOff x="-16775350" y="3309200"/>
            <a:chExt cx="267800" cy="304025"/>
          </a:xfrm>
        </p:grpSpPr>
        <p:sp>
          <p:nvSpPr>
            <p:cNvPr id="8019" name="Google Shape;8019;p91"/>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91"/>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91"/>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2" name="Google Shape;8022;p91"/>
          <p:cNvGrpSpPr/>
          <p:nvPr/>
        </p:nvGrpSpPr>
        <p:grpSpPr>
          <a:xfrm>
            <a:off x="7441485" y="2241827"/>
            <a:ext cx="395755" cy="452835"/>
            <a:chOff x="-16775350" y="3683300"/>
            <a:chExt cx="267800" cy="306425"/>
          </a:xfrm>
        </p:grpSpPr>
        <p:sp>
          <p:nvSpPr>
            <p:cNvPr id="8023" name="Google Shape;8023;p91"/>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91"/>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91"/>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91"/>
          <p:cNvGrpSpPr/>
          <p:nvPr/>
        </p:nvGrpSpPr>
        <p:grpSpPr>
          <a:xfrm>
            <a:off x="7413536" y="2796870"/>
            <a:ext cx="451653" cy="449288"/>
            <a:chOff x="-16794250" y="4058225"/>
            <a:chExt cx="305625" cy="304025"/>
          </a:xfrm>
        </p:grpSpPr>
        <p:sp>
          <p:nvSpPr>
            <p:cNvPr id="8027" name="Google Shape;8027;p91"/>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91"/>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91"/>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91"/>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91"/>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91"/>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91"/>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91"/>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91"/>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6" name="Google Shape;8036;p91"/>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7" name="Google Shape;8037;p91"/>
          <p:cNvGrpSpPr/>
          <p:nvPr/>
        </p:nvGrpSpPr>
        <p:grpSpPr>
          <a:xfrm>
            <a:off x="2414953" y="1689573"/>
            <a:ext cx="457453" cy="449325"/>
            <a:chOff x="-20199150" y="3317850"/>
            <a:chExt cx="309550" cy="304050"/>
          </a:xfrm>
        </p:grpSpPr>
        <p:sp>
          <p:nvSpPr>
            <p:cNvPr id="8038" name="Google Shape;8038;p91"/>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91"/>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91"/>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91"/>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91"/>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91"/>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91"/>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5" name="Google Shape;8045;p91"/>
          <p:cNvGrpSpPr/>
          <p:nvPr/>
        </p:nvGrpSpPr>
        <p:grpSpPr>
          <a:xfrm>
            <a:off x="2417281" y="2242861"/>
            <a:ext cx="452798" cy="450766"/>
            <a:chOff x="-20199150" y="3693150"/>
            <a:chExt cx="306400" cy="305025"/>
          </a:xfrm>
        </p:grpSpPr>
        <p:sp>
          <p:nvSpPr>
            <p:cNvPr id="8046" name="Google Shape;8046;p91"/>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91"/>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91"/>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91"/>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91"/>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91"/>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91"/>
          <p:cNvGrpSpPr/>
          <p:nvPr/>
        </p:nvGrpSpPr>
        <p:grpSpPr>
          <a:xfrm>
            <a:off x="2417854" y="2795687"/>
            <a:ext cx="451653" cy="451653"/>
            <a:chOff x="-20197575" y="4066875"/>
            <a:chExt cx="305625" cy="305625"/>
          </a:xfrm>
        </p:grpSpPr>
        <p:sp>
          <p:nvSpPr>
            <p:cNvPr id="8053" name="Google Shape;8053;p91"/>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91"/>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91"/>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91"/>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91"/>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91"/>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91"/>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91"/>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1" name="Google Shape;8061;p91"/>
          <p:cNvGrpSpPr/>
          <p:nvPr/>
        </p:nvGrpSpPr>
        <p:grpSpPr>
          <a:xfrm>
            <a:off x="5200071" y="1687520"/>
            <a:ext cx="449325" cy="453426"/>
            <a:chOff x="-18271050" y="3333200"/>
            <a:chExt cx="304050" cy="306825"/>
          </a:xfrm>
        </p:grpSpPr>
        <p:sp>
          <p:nvSpPr>
            <p:cNvPr id="8062" name="Google Shape;8062;p91"/>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91"/>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91"/>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91"/>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91"/>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7" name="Google Shape;8067;p91"/>
          <p:cNvGrpSpPr/>
          <p:nvPr/>
        </p:nvGrpSpPr>
        <p:grpSpPr>
          <a:xfrm>
            <a:off x="5200644" y="2244171"/>
            <a:ext cx="448180" cy="448143"/>
            <a:chOff x="-18270275" y="3710875"/>
            <a:chExt cx="303275" cy="303250"/>
          </a:xfrm>
        </p:grpSpPr>
        <p:sp>
          <p:nvSpPr>
            <p:cNvPr id="8068" name="Google Shape;8068;p91"/>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91"/>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91"/>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91"/>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91"/>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91"/>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4" name="Google Shape;8074;p91"/>
          <p:cNvGrpSpPr/>
          <p:nvPr/>
        </p:nvGrpSpPr>
        <p:grpSpPr>
          <a:xfrm>
            <a:off x="5254196" y="2797422"/>
            <a:ext cx="341076" cy="448180"/>
            <a:chOff x="-18234025" y="4084200"/>
            <a:chExt cx="230800" cy="303275"/>
          </a:xfrm>
        </p:grpSpPr>
        <p:sp>
          <p:nvSpPr>
            <p:cNvPr id="8075" name="Google Shape;8075;p91"/>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91"/>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91"/>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8" name="Google Shape;8078;p91"/>
          <p:cNvGrpSpPr/>
          <p:nvPr/>
        </p:nvGrpSpPr>
        <p:grpSpPr>
          <a:xfrm>
            <a:off x="2366751" y="3341641"/>
            <a:ext cx="449325" cy="450470"/>
            <a:chOff x="-16419350" y="3308400"/>
            <a:chExt cx="304050" cy="304825"/>
          </a:xfrm>
        </p:grpSpPr>
        <p:sp>
          <p:nvSpPr>
            <p:cNvPr id="8079" name="Google Shape;8079;p91"/>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91"/>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91"/>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91"/>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91"/>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91"/>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91"/>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6" name="Google Shape;8086;p91"/>
          <p:cNvGrpSpPr/>
          <p:nvPr/>
        </p:nvGrpSpPr>
        <p:grpSpPr>
          <a:xfrm>
            <a:off x="4638306" y="3340423"/>
            <a:ext cx="395755" cy="452872"/>
            <a:chOff x="-16401225" y="3683275"/>
            <a:chExt cx="267800" cy="306450"/>
          </a:xfrm>
        </p:grpSpPr>
        <p:sp>
          <p:nvSpPr>
            <p:cNvPr id="8087" name="Google Shape;8087;p91"/>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91"/>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91"/>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91"/>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91"/>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91"/>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91"/>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4" name="Google Shape;8094;p91"/>
          <p:cNvGrpSpPr/>
          <p:nvPr/>
        </p:nvGrpSpPr>
        <p:grpSpPr>
          <a:xfrm>
            <a:off x="8003755" y="2797062"/>
            <a:ext cx="450470" cy="448180"/>
            <a:chOff x="-16419350" y="4058200"/>
            <a:chExt cx="304825" cy="303275"/>
          </a:xfrm>
        </p:grpSpPr>
        <p:sp>
          <p:nvSpPr>
            <p:cNvPr id="8095" name="Google Shape;8095;p91"/>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91"/>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91"/>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91"/>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91"/>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91"/>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91"/>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2" name="Google Shape;8102;p91"/>
          <p:cNvGrpSpPr/>
          <p:nvPr/>
        </p:nvGrpSpPr>
        <p:grpSpPr>
          <a:xfrm>
            <a:off x="4030643" y="3343080"/>
            <a:ext cx="450507" cy="447589"/>
            <a:chOff x="-15296200" y="3326900"/>
            <a:chExt cx="304850" cy="302875"/>
          </a:xfrm>
        </p:grpSpPr>
        <p:sp>
          <p:nvSpPr>
            <p:cNvPr id="8103" name="Google Shape;8103;p91"/>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91"/>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91"/>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91"/>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91"/>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8" name="Google Shape;8108;p91"/>
          <p:cNvGrpSpPr/>
          <p:nvPr/>
        </p:nvGrpSpPr>
        <p:grpSpPr>
          <a:xfrm>
            <a:off x="2946296" y="1706881"/>
            <a:ext cx="486566" cy="414708"/>
            <a:chOff x="-19835275" y="3330250"/>
            <a:chExt cx="329250" cy="280625"/>
          </a:xfrm>
        </p:grpSpPr>
        <p:sp>
          <p:nvSpPr>
            <p:cNvPr id="8109" name="Google Shape;8109;p91"/>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91"/>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91"/>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2" name="Google Shape;8112;p91"/>
          <p:cNvGrpSpPr/>
          <p:nvPr/>
        </p:nvGrpSpPr>
        <p:grpSpPr>
          <a:xfrm>
            <a:off x="2964325" y="2243470"/>
            <a:ext cx="450507" cy="449547"/>
            <a:chOff x="-19822675" y="3692750"/>
            <a:chExt cx="304850" cy="304200"/>
          </a:xfrm>
        </p:grpSpPr>
        <p:sp>
          <p:nvSpPr>
            <p:cNvPr id="8113" name="Google Shape;8113;p91"/>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91"/>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91"/>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91"/>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91"/>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8" name="Google Shape;8118;p91"/>
          <p:cNvGrpSpPr/>
          <p:nvPr/>
        </p:nvGrpSpPr>
        <p:grpSpPr>
          <a:xfrm>
            <a:off x="2964916" y="2796278"/>
            <a:ext cx="449325" cy="450470"/>
            <a:chOff x="-19822675" y="4066875"/>
            <a:chExt cx="304050" cy="304825"/>
          </a:xfrm>
        </p:grpSpPr>
        <p:sp>
          <p:nvSpPr>
            <p:cNvPr id="8119" name="Google Shape;8119;p91"/>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91"/>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91"/>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91"/>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91"/>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91"/>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5" name="Google Shape;8125;p91"/>
          <p:cNvGrpSpPr/>
          <p:nvPr/>
        </p:nvGrpSpPr>
        <p:grpSpPr>
          <a:xfrm>
            <a:off x="5773985" y="1689571"/>
            <a:ext cx="399302" cy="449325"/>
            <a:chOff x="-17878825" y="3334400"/>
            <a:chExt cx="270200" cy="304050"/>
          </a:xfrm>
        </p:grpSpPr>
        <p:sp>
          <p:nvSpPr>
            <p:cNvPr id="8126" name="Google Shape;8126;p91"/>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91"/>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91"/>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91"/>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91"/>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91"/>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91"/>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3" name="Google Shape;8133;p91"/>
          <p:cNvGrpSpPr/>
          <p:nvPr/>
        </p:nvGrpSpPr>
        <p:grpSpPr>
          <a:xfrm>
            <a:off x="5747809" y="2242416"/>
            <a:ext cx="451653" cy="451653"/>
            <a:chOff x="-17896150" y="3709300"/>
            <a:chExt cx="305625" cy="305625"/>
          </a:xfrm>
        </p:grpSpPr>
        <p:sp>
          <p:nvSpPr>
            <p:cNvPr id="8134" name="Google Shape;8134;p91"/>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91"/>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91"/>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91"/>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8" name="Google Shape;8138;p91"/>
          <p:cNvGrpSpPr/>
          <p:nvPr/>
        </p:nvGrpSpPr>
        <p:grpSpPr>
          <a:xfrm>
            <a:off x="5775740" y="2795686"/>
            <a:ext cx="395792" cy="451653"/>
            <a:chOff x="-17878025" y="4082625"/>
            <a:chExt cx="267825" cy="305625"/>
          </a:xfrm>
        </p:grpSpPr>
        <p:sp>
          <p:nvSpPr>
            <p:cNvPr id="8139" name="Google Shape;8139;p91"/>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91"/>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91"/>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91"/>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91"/>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91"/>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91"/>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6" name="Google Shape;8146;p91"/>
          <p:cNvGrpSpPr/>
          <p:nvPr/>
        </p:nvGrpSpPr>
        <p:grpSpPr>
          <a:xfrm>
            <a:off x="2919632" y="3355015"/>
            <a:ext cx="450507" cy="423722"/>
            <a:chOff x="-16044450" y="3317850"/>
            <a:chExt cx="304850" cy="286725"/>
          </a:xfrm>
        </p:grpSpPr>
        <p:sp>
          <p:nvSpPr>
            <p:cNvPr id="8147" name="Google Shape;8147;p91"/>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91"/>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91"/>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91"/>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1" name="Google Shape;8151;p91"/>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2" name="Google Shape;8152;p91"/>
          <p:cNvGrpSpPr/>
          <p:nvPr/>
        </p:nvGrpSpPr>
        <p:grpSpPr>
          <a:xfrm>
            <a:off x="8042149" y="2243724"/>
            <a:ext cx="373662" cy="449030"/>
            <a:chOff x="-16018450" y="4058400"/>
            <a:chExt cx="252850" cy="303850"/>
          </a:xfrm>
        </p:grpSpPr>
        <p:sp>
          <p:nvSpPr>
            <p:cNvPr id="8153" name="Google Shape;8153;p91"/>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91"/>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91"/>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91"/>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7" name="Google Shape;8157;p91"/>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91"/>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162"/>
        <p:cNvGrpSpPr/>
        <p:nvPr/>
      </p:nvGrpSpPr>
      <p:grpSpPr>
        <a:xfrm>
          <a:off x="0" y="0"/>
          <a:ext cx="0" cy="0"/>
          <a:chOff x="0" y="0"/>
          <a:chExt cx="0" cy="0"/>
        </a:xfrm>
      </p:grpSpPr>
      <p:grpSp>
        <p:nvGrpSpPr>
          <p:cNvPr id="8163" name="Google Shape;8163;p92"/>
          <p:cNvGrpSpPr/>
          <p:nvPr/>
        </p:nvGrpSpPr>
        <p:grpSpPr>
          <a:xfrm>
            <a:off x="845901" y="1689241"/>
            <a:ext cx="442337" cy="419623"/>
            <a:chOff x="-6696925" y="3272575"/>
            <a:chExt cx="307200" cy="291425"/>
          </a:xfrm>
        </p:grpSpPr>
        <p:sp>
          <p:nvSpPr>
            <p:cNvPr id="8164" name="Google Shape;8164;p92"/>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92"/>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6" name="Google Shape;8166;p92"/>
          <p:cNvGrpSpPr/>
          <p:nvPr/>
        </p:nvGrpSpPr>
        <p:grpSpPr>
          <a:xfrm>
            <a:off x="845884" y="2204636"/>
            <a:ext cx="442373" cy="420775"/>
            <a:chOff x="-6690625" y="3631325"/>
            <a:chExt cx="307225" cy="292225"/>
          </a:xfrm>
        </p:grpSpPr>
        <p:sp>
          <p:nvSpPr>
            <p:cNvPr id="8167" name="Google Shape;8167;p92"/>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92"/>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92"/>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92"/>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92"/>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92"/>
          <p:cNvGrpSpPr/>
          <p:nvPr/>
        </p:nvGrpSpPr>
        <p:grpSpPr>
          <a:xfrm>
            <a:off x="868005" y="2756972"/>
            <a:ext cx="421927" cy="419371"/>
            <a:chOff x="-6689825" y="3992050"/>
            <a:chExt cx="293025" cy="291250"/>
          </a:xfrm>
        </p:grpSpPr>
        <p:sp>
          <p:nvSpPr>
            <p:cNvPr id="8173" name="Google Shape;8173;p92"/>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92"/>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92"/>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92"/>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92"/>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92"/>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92"/>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92"/>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92"/>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92"/>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92"/>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92"/>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5" name="Google Shape;8185;p92"/>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92"/>
          <p:cNvGrpSpPr/>
          <p:nvPr/>
        </p:nvGrpSpPr>
        <p:grpSpPr>
          <a:xfrm>
            <a:off x="3551317" y="2205192"/>
            <a:ext cx="423043" cy="419659"/>
            <a:chOff x="-4837325" y="3612425"/>
            <a:chExt cx="293800" cy="291450"/>
          </a:xfrm>
        </p:grpSpPr>
        <p:sp>
          <p:nvSpPr>
            <p:cNvPr id="8187" name="Google Shape;8187;p92"/>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92"/>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92"/>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0" name="Google Shape;8190;p92"/>
          <p:cNvGrpSpPr/>
          <p:nvPr/>
        </p:nvGrpSpPr>
        <p:grpSpPr>
          <a:xfrm>
            <a:off x="3564349" y="2756826"/>
            <a:ext cx="420775" cy="419659"/>
            <a:chOff x="-4837325" y="3971575"/>
            <a:chExt cx="292225" cy="291450"/>
          </a:xfrm>
        </p:grpSpPr>
        <p:sp>
          <p:nvSpPr>
            <p:cNvPr id="8191" name="Google Shape;8191;p92"/>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92"/>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92"/>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92"/>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92"/>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92"/>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7" name="Google Shape;8197;p92"/>
          <p:cNvGrpSpPr/>
          <p:nvPr/>
        </p:nvGrpSpPr>
        <p:grpSpPr>
          <a:xfrm>
            <a:off x="6256364" y="1714185"/>
            <a:ext cx="430998" cy="369730"/>
            <a:chOff x="-3037625" y="3254850"/>
            <a:chExt cx="299325" cy="256775"/>
          </a:xfrm>
        </p:grpSpPr>
        <p:sp>
          <p:nvSpPr>
            <p:cNvPr id="8198" name="Google Shape;8198;p92"/>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92"/>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92"/>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92"/>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2" name="Google Shape;8202;p92"/>
          <p:cNvGrpSpPr/>
          <p:nvPr/>
        </p:nvGrpSpPr>
        <p:grpSpPr>
          <a:xfrm>
            <a:off x="6260324" y="2204615"/>
            <a:ext cx="423079" cy="420811"/>
            <a:chOff x="-3031325" y="3597450"/>
            <a:chExt cx="293825" cy="292250"/>
          </a:xfrm>
        </p:grpSpPr>
        <p:sp>
          <p:nvSpPr>
            <p:cNvPr id="8203" name="Google Shape;8203;p92"/>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92"/>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92"/>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92"/>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7" name="Google Shape;8207;p92"/>
          <p:cNvGrpSpPr/>
          <p:nvPr/>
        </p:nvGrpSpPr>
        <p:grpSpPr>
          <a:xfrm>
            <a:off x="6272798" y="2781214"/>
            <a:ext cx="421927" cy="370882"/>
            <a:chOff x="-3030525" y="3973150"/>
            <a:chExt cx="293025" cy="257575"/>
          </a:xfrm>
        </p:grpSpPr>
        <p:sp>
          <p:nvSpPr>
            <p:cNvPr id="8208" name="Google Shape;8208;p92"/>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92"/>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92"/>
          <p:cNvGrpSpPr/>
          <p:nvPr/>
        </p:nvGrpSpPr>
        <p:grpSpPr>
          <a:xfrm>
            <a:off x="1374391" y="3369426"/>
            <a:ext cx="421927" cy="297195"/>
            <a:chOff x="-1199300" y="3279250"/>
            <a:chExt cx="293025" cy="206400"/>
          </a:xfrm>
        </p:grpSpPr>
        <p:sp>
          <p:nvSpPr>
            <p:cNvPr id="8211" name="Google Shape;8211;p92"/>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92"/>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92"/>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92"/>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5" name="Google Shape;8215;p92"/>
          <p:cNvGrpSpPr/>
          <p:nvPr/>
        </p:nvGrpSpPr>
        <p:grpSpPr>
          <a:xfrm>
            <a:off x="1381477" y="1688773"/>
            <a:ext cx="444605" cy="420559"/>
            <a:chOff x="-6338550" y="3272950"/>
            <a:chExt cx="308775" cy="292075"/>
          </a:xfrm>
        </p:grpSpPr>
        <p:sp>
          <p:nvSpPr>
            <p:cNvPr id="8216" name="Google Shape;8216;p92"/>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92"/>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92"/>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9" name="Google Shape;8219;p92"/>
          <p:cNvGrpSpPr/>
          <p:nvPr/>
        </p:nvGrpSpPr>
        <p:grpSpPr>
          <a:xfrm>
            <a:off x="1392817" y="2205194"/>
            <a:ext cx="421927" cy="419659"/>
            <a:chOff x="-6329100" y="3632100"/>
            <a:chExt cx="293025" cy="291450"/>
          </a:xfrm>
        </p:grpSpPr>
        <p:sp>
          <p:nvSpPr>
            <p:cNvPr id="8220" name="Google Shape;8220;p92"/>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92"/>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92"/>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92"/>
          <p:cNvGrpSpPr/>
          <p:nvPr/>
        </p:nvGrpSpPr>
        <p:grpSpPr>
          <a:xfrm>
            <a:off x="1405867" y="2756828"/>
            <a:ext cx="419623" cy="419659"/>
            <a:chOff x="-6329875" y="3992050"/>
            <a:chExt cx="291425" cy="291450"/>
          </a:xfrm>
        </p:grpSpPr>
        <p:sp>
          <p:nvSpPr>
            <p:cNvPr id="8224" name="Google Shape;8224;p92"/>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92"/>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92"/>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92"/>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92"/>
          <p:cNvGrpSpPr/>
          <p:nvPr/>
        </p:nvGrpSpPr>
        <p:grpSpPr>
          <a:xfrm>
            <a:off x="4092004" y="1687530"/>
            <a:ext cx="423079" cy="423043"/>
            <a:chOff x="-4478975" y="3251700"/>
            <a:chExt cx="293825" cy="293800"/>
          </a:xfrm>
        </p:grpSpPr>
        <p:sp>
          <p:nvSpPr>
            <p:cNvPr id="8229" name="Google Shape;8229;p92"/>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92"/>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92"/>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2" name="Google Shape;8232;p92"/>
          <p:cNvGrpSpPr/>
          <p:nvPr/>
        </p:nvGrpSpPr>
        <p:grpSpPr>
          <a:xfrm>
            <a:off x="4092004" y="2205192"/>
            <a:ext cx="423079" cy="419659"/>
            <a:chOff x="-4475825" y="3612425"/>
            <a:chExt cx="293825" cy="291450"/>
          </a:xfrm>
        </p:grpSpPr>
        <p:sp>
          <p:nvSpPr>
            <p:cNvPr id="8233" name="Google Shape;8233;p92"/>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92"/>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92"/>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6" name="Google Shape;8236;p92"/>
          <p:cNvGrpSpPr/>
          <p:nvPr/>
        </p:nvGrpSpPr>
        <p:grpSpPr>
          <a:xfrm>
            <a:off x="4101077" y="2756844"/>
            <a:ext cx="428730" cy="419623"/>
            <a:chOff x="-4480550" y="3970800"/>
            <a:chExt cx="297750" cy="291425"/>
          </a:xfrm>
        </p:grpSpPr>
        <p:sp>
          <p:nvSpPr>
            <p:cNvPr id="8237" name="Google Shape;8237;p92"/>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92"/>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9" name="Google Shape;8239;p92"/>
          <p:cNvGrpSpPr/>
          <p:nvPr/>
        </p:nvGrpSpPr>
        <p:grpSpPr>
          <a:xfrm>
            <a:off x="6804910" y="1689221"/>
            <a:ext cx="415123" cy="419659"/>
            <a:chOff x="-2668225" y="3239075"/>
            <a:chExt cx="288300" cy="291450"/>
          </a:xfrm>
        </p:grpSpPr>
        <p:sp>
          <p:nvSpPr>
            <p:cNvPr id="8240" name="Google Shape;8240;p92"/>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92"/>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92"/>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92"/>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92"/>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5" name="Google Shape;8245;p92"/>
          <p:cNvGrpSpPr/>
          <p:nvPr/>
        </p:nvGrpSpPr>
        <p:grpSpPr>
          <a:xfrm>
            <a:off x="6802066" y="2205191"/>
            <a:ext cx="420811" cy="419659"/>
            <a:chOff x="-2671375" y="3597450"/>
            <a:chExt cx="292250" cy="291450"/>
          </a:xfrm>
        </p:grpSpPr>
        <p:sp>
          <p:nvSpPr>
            <p:cNvPr id="8246" name="Google Shape;8246;p92"/>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92"/>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8" name="Google Shape;8248;p92"/>
          <p:cNvGrpSpPr/>
          <p:nvPr/>
        </p:nvGrpSpPr>
        <p:grpSpPr>
          <a:xfrm>
            <a:off x="6812849" y="2755691"/>
            <a:ext cx="423043" cy="421927"/>
            <a:chOff x="-2670575" y="3956600"/>
            <a:chExt cx="293800" cy="293025"/>
          </a:xfrm>
        </p:grpSpPr>
        <p:sp>
          <p:nvSpPr>
            <p:cNvPr id="8249" name="Google Shape;8249;p92"/>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92"/>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92"/>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92"/>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3" name="Google Shape;8253;p92"/>
          <p:cNvGrpSpPr/>
          <p:nvPr/>
        </p:nvGrpSpPr>
        <p:grpSpPr>
          <a:xfrm>
            <a:off x="3070370" y="3311947"/>
            <a:ext cx="426462" cy="418363"/>
            <a:chOff x="-1183550" y="3586525"/>
            <a:chExt cx="296175" cy="290550"/>
          </a:xfrm>
        </p:grpSpPr>
        <p:sp>
          <p:nvSpPr>
            <p:cNvPr id="8254" name="Google Shape;8254;p92"/>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92"/>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92"/>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92"/>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92"/>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92"/>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92"/>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92"/>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92"/>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3" name="Google Shape;8263;p92"/>
          <p:cNvGrpSpPr/>
          <p:nvPr/>
        </p:nvGrpSpPr>
        <p:grpSpPr>
          <a:xfrm>
            <a:off x="1933980" y="1689799"/>
            <a:ext cx="420811" cy="418507"/>
            <a:chOff x="-5971525" y="3273750"/>
            <a:chExt cx="292250" cy="290650"/>
          </a:xfrm>
        </p:grpSpPr>
        <p:sp>
          <p:nvSpPr>
            <p:cNvPr id="8264" name="Google Shape;8264;p92"/>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92"/>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6" name="Google Shape;8266;p92"/>
          <p:cNvGrpSpPr/>
          <p:nvPr/>
        </p:nvGrpSpPr>
        <p:grpSpPr>
          <a:xfrm>
            <a:off x="1928310" y="2203826"/>
            <a:ext cx="432150" cy="422395"/>
            <a:chOff x="-5974675" y="3632100"/>
            <a:chExt cx="300125" cy="293350"/>
          </a:xfrm>
        </p:grpSpPr>
        <p:sp>
          <p:nvSpPr>
            <p:cNvPr id="8267" name="Google Shape;8267;p92"/>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92"/>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92"/>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0" name="Google Shape;8270;p92"/>
          <p:cNvGrpSpPr/>
          <p:nvPr/>
        </p:nvGrpSpPr>
        <p:grpSpPr>
          <a:xfrm>
            <a:off x="1958351" y="2755694"/>
            <a:ext cx="395865" cy="421927"/>
            <a:chOff x="-5971525" y="3990475"/>
            <a:chExt cx="274925" cy="293025"/>
          </a:xfrm>
        </p:grpSpPr>
        <p:sp>
          <p:nvSpPr>
            <p:cNvPr id="8271" name="Google Shape;8271;p92"/>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92"/>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92"/>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92"/>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5" name="Google Shape;8275;p92"/>
          <p:cNvGrpSpPr/>
          <p:nvPr/>
        </p:nvGrpSpPr>
        <p:grpSpPr>
          <a:xfrm>
            <a:off x="4631558" y="1689798"/>
            <a:ext cx="420775" cy="418507"/>
            <a:chOff x="-4118225" y="3253275"/>
            <a:chExt cx="292225" cy="290650"/>
          </a:xfrm>
        </p:grpSpPr>
        <p:sp>
          <p:nvSpPr>
            <p:cNvPr id="8276" name="Google Shape;8276;p92"/>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92"/>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8" name="Google Shape;8278;p92"/>
          <p:cNvGrpSpPr/>
          <p:nvPr/>
        </p:nvGrpSpPr>
        <p:grpSpPr>
          <a:xfrm>
            <a:off x="4682008" y="2204922"/>
            <a:ext cx="319874" cy="420199"/>
            <a:chOff x="-4082800" y="3612425"/>
            <a:chExt cx="222150" cy="291825"/>
          </a:xfrm>
        </p:grpSpPr>
        <p:sp>
          <p:nvSpPr>
            <p:cNvPr id="8279" name="Google Shape;8279;p92"/>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92"/>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92"/>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92"/>
          <p:cNvGrpSpPr/>
          <p:nvPr/>
        </p:nvGrpSpPr>
        <p:grpSpPr>
          <a:xfrm>
            <a:off x="4643456" y="2769876"/>
            <a:ext cx="420775" cy="393561"/>
            <a:chOff x="-4118225" y="3990475"/>
            <a:chExt cx="292225" cy="273325"/>
          </a:xfrm>
        </p:grpSpPr>
        <p:sp>
          <p:nvSpPr>
            <p:cNvPr id="8283" name="Google Shape;8283;p92"/>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92"/>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92"/>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92"/>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7" name="Google Shape;8287;p92"/>
          <p:cNvGrpSpPr/>
          <p:nvPr/>
        </p:nvGrpSpPr>
        <p:grpSpPr>
          <a:xfrm>
            <a:off x="7354110" y="1688087"/>
            <a:ext cx="394713" cy="421927"/>
            <a:chOff x="-2312225" y="3238300"/>
            <a:chExt cx="274125" cy="293025"/>
          </a:xfrm>
        </p:grpSpPr>
        <p:sp>
          <p:nvSpPr>
            <p:cNvPr id="8288" name="Google Shape;8288;p92"/>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92"/>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0" name="Google Shape;8290;p92"/>
          <p:cNvGrpSpPr/>
          <p:nvPr/>
        </p:nvGrpSpPr>
        <p:grpSpPr>
          <a:xfrm>
            <a:off x="7341062" y="2153586"/>
            <a:ext cx="420811" cy="522864"/>
            <a:chOff x="-2310650" y="3525775"/>
            <a:chExt cx="292250" cy="363125"/>
          </a:xfrm>
        </p:grpSpPr>
        <p:sp>
          <p:nvSpPr>
            <p:cNvPr id="8291" name="Google Shape;8291;p92"/>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92"/>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92"/>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92"/>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5" name="Google Shape;8295;p92"/>
          <p:cNvGrpSpPr/>
          <p:nvPr/>
        </p:nvGrpSpPr>
        <p:grpSpPr>
          <a:xfrm>
            <a:off x="7351827" y="2756825"/>
            <a:ext cx="423079" cy="419659"/>
            <a:chOff x="-2310650" y="3958175"/>
            <a:chExt cx="293825" cy="291450"/>
          </a:xfrm>
        </p:grpSpPr>
        <p:sp>
          <p:nvSpPr>
            <p:cNvPr id="8296" name="Google Shape;8296;p92"/>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92"/>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92"/>
          <p:cNvGrpSpPr/>
          <p:nvPr/>
        </p:nvGrpSpPr>
        <p:grpSpPr>
          <a:xfrm>
            <a:off x="4718688" y="3308459"/>
            <a:ext cx="424159" cy="419659"/>
            <a:chOff x="-1182750" y="3962900"/>
            <a:chExt cx="294575" cy="291450"/>
          </a:xfrm>
        </p:grpSpPr>
        <p:sp>
          <p:nvSpPr>
            <p:cNvPr id="8299" name="Google Shape;8299;p92"/>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92"/>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92"/>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92"/>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92"/>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92"/>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92"/>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6" name="Google Shape;8306;p92"/>
          <p:cNvGrpSpPr/>
          <p:nvPr/>
        </p:nvGrpSpPr>
        <p:grpSpPr>
          <a:xfrm>
            <a:off x="2471824" y="1689223"/>
            <a:ext cx="424195" cy="419659"/>
            <a:chOff x="-5611575" y="3272950"/>
            <a:chExt cx="294600" cy="291450"/>
          </a:xfrm>
        </p:grpSpPr>
        <p:sp>
          <p:nvSpPr>
            <p:cNvPr id="8307" name="Google Shape;8307;p92"/>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92"/>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92"/>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92"/>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92"/>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2" name="Google Shape;8312;p92"/>
          <p:cNvGrpSpPr/>
          <p:nvPr/>
        </p:nvGrpSpPr>
        <p:grpSpPr>
          <a:xfrm>
            <a:off x="2471824" y="2205770"/>
            <a:ext cx="424195" cy="418507"/>
            <a:chOff x="-5613150" y="3632900"/>
            <a:chExt cx="294600" cy="290650"/>
          </a:xfrm>
        </p:grpSpPr>
        <p:sp>
          <p:nvSpPr>
            <p:cNvPr id="8313" name="Google Shape;8313;p92"/>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92"/>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5" name="Google Shape;8315;p92"/>
          <p:cNvGrpSpPr/>
          <p:nvPr/>
        </p:nvGrpSpPr>
        <p:grpSpPr>
          <a:xfrm>
            <a:off x="2483722" y="2756270"/>
            <a:ext cx="424195" cy="420775"/>
            <a:chOff x="-5613150" y="3991275"/>
            <a:chExt cx="294600" cy="292225"/>
          </a:xfrm>
        </p:grpSpPr>
        <p:sp>
          <p:nvSpPr>
            <p:cNvPr id="8316" name="Google Shape;8316;p92"/>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92"/>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92"/>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92"/>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92"/>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92"/>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92"/>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92"/>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92"/>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5" name="Google Shape;8325;p92"/>
          <p:cNvGrpSpPr/>
          <p:nvPr/>
        </p:nvGrpSpPr>
        <p:grpSpPr>
          <a:xfrm>
            <a:off x="5155210" y="1689438"/>
            <a:ext cx="434634" cy="419227"/>
            <a:chOff x="-3768700" y="3253275"/>
            <a:chExt cx="301850" cy="291150"/>
          </a:xfrm>
        </p:grpSpPr>
        <p:sp>
          <p:nvSpPr>
            <p:cNvPr id="8326" name="Google Shape;8326;p92"/>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92"/>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92"/>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9" name="Google Shape;8329;p92"/>
          <p:cNvGrpSpPr/>
          <p:nvPr/>
        </p:nvGrpSpPr>
        <p:grpSpPr>
          <a:xfrm>
            <a:off x="5159293" y="2217090"/>
            <a:ext cx="426462" cy="395865"/>
            <a:chOff x="-3808700" y="3628950"/>
            <a:chExt cx="296175" cy="274925"/>
          </a:xfrm>
        </p:grpSpPr>
        <p:sp>
          <p:nvSpPr>
            <p:cNvPr id="8330" name="Google Shape;8330;p92"/>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92"/>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92"/>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3" name="Google Shape;8333;p92"/>
          <p:cNvGrpSpPr/>
          <p:nvPr/>
        </p:nvGrpSpPr>
        <p:grpSpPr>
          <a:xfrm>
            <a:off x="5224504" y="2756412"/>
            <a:ext cx="419443" cy="420487"/>
            <a:chOff x="-3771675" y="3971775"/>
            <a:chExt cx="291300" cy="292025"/>
          </a:xfrm>
        </p:grpSpPr>
        <p:sp>
          <p:nvSpPr>
            <p:cNvPr id="8334" name="Google Shape;8334;p92"/>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92"/>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92"/>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92"/>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92"/>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9" name="Google Shape;8339;p92"/>
          <p:cNvGrpSpPr/>
          <p:nvPr/>
        </p:nvGrpSpPr>
        <p:grpSpPr>
          <a:xfrm>
            <a:off x="7885948" y="1716461"/>
            <a:ext cx="420271" cy="320774"/>
            <a:chOff x="-1951475" y="3273100"/>
            <a:chExt cx="291875" cy="222775"/>
          </a:xfrm>
        </p:grpSpPr>
        <p:sp>
          <p:nvSpPr>
            <p:cNvPr id="8340" name="Google Shape;8340;p92"/>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92"/>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92"/>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3" name="Google Shape;8343;p92"/>
          <p:cNvGrpSpPr/>
          <p:nvPr/>
        </p:nvGrpSpPr>
        <p:grpSpPr>
          <a:xfrm>
            <a:off x="7883429" y="2205191"/>
            <a:ext cx="425310" cy="419659"/>
            <a:chOff x="-1951475" y="3597450"/>
            <a:chExt cx="295375" cy="291450"/>
          </a:xfrm>
        </p:grpSpPr>
        <p:sp>
          <p:nvSpPr>
            <p:cNvPr id="8344" name="Google Shape;8344;p92"/>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92"/>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92"/>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92"/>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8" name="Google Shape;8348;p92"/>
          <p:cNvGrpSpPr/>
          <p:nvPr/>
        </p:nvGrpSpPr>
        <p:grpSpPr>
          <a:xfrm>
            <a:off x="7885680" y="2756825"/>
            <a:ext cx="444605" cy="419659"/>
            <a:chOff x="-1960150" y="3956600"/>
            <a:chExt cx="308775" cy="291450"/>
          </a:xfrm>
        </p:grpSpPr>
        <p:sp>
          <p:nvSpPr>
            <p:cNvPr id="8349" name="Google Shape;8349;p92"/>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92"/>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1" name="Google Shape;8351;p92"/>
          <p:cNvGrpSpPr/>
          <p:nvPr/>
        </p:nvGrpSpPr>
        <p:grpSpPr>
          <a:xfrm>
            <a:off x="1939718" y="3307636"/>
            <a:ext cx="420775" cy="420775"/>
            <a:chOff x="-804700" y="3226500"/>
            <a:chExt cx="292225" cy="292225"/>
          </a:xfrm>
        </p:grpSpPr>
        <p:sp>
          <p:nvSpPr>
            <p:cNvPr id="8352" name="Google Shape;8352;p92"/>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92"/>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92"/>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92"/>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92"/>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92"/>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92"/>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9" name="Google Shape;8359;p92"/>
          <p:cNvGrpSpPr/>
          <p:nvPr/>
        </p:nvGrpSpPr>
        <p:grpSpPr>
          <a:xfrm>
            <a:off x="3019809" y="1688647"/>
            <a:ext cx="420775" cy="420811"/>
            <a:chOff x="-5251625" y="3272950"/>
            <a:chExt cx="292225" cy="292250"/>
          </a:xfrm>
        </p:grpSpPr>
        <p:sp>
          <p:nvSpPr>
            <p:cNvPr id="8360" name="Google Shape;8360;p92"/>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92"/>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92"/>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3" name="Google Shape;8363;p92"/>
          <p:cNvGrpSpPr/>
          <p:nvPr/>
        </p:nvGrpSpPr>
        <p:grpSpPr>
          <a:xfrm>
            <a:off x="3016407" y="2204348"/>
            <a:ext cx="427578" cy="421351"/>
            <a:chOff x="-5254775" y="3631325"/>
            <a:chExt cx="296950" cy="292625"/>
          </a:xfrm>
        </p:grpSpPr>
        <p:sp>
          <p:nvSpPr>
            <p:cNvPr id="8364" name="Google Shape;8364;p92"/>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92"/>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92"/>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92"/>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92"/>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92"/>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92"/>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1" name="Google Shape;8371;p92"/>
          <p:cNvGrpSpPr/>
          <p:nvPr/>
        </p:nvGrpSpPr>
        <p:grpSpPr>
          <a:xfrm>
            <a:off x="3032265" y="2756270"/>
            <a:ext cx="419659" cy="420775"/>
            <a:chOff x="-5251625" y="3991275"/>
            <a:chExt cx="291450" cy="292225"/>
          </a:xfrm>
        </p:grpSpPr>
        <p:sp>
          <p:nvSpPr>
            <p:cNvPr id="8372" name="Google Shape;8372;p92"/>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92"/>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92"/>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92"/>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92"/>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7" name="Google Shape;8377;p92"/>
          <p:cNvGrpSpPr/>
          <p:nvPr/>
        </p:nvGrpSpPr>
        <p:grpSpPr>
          <a:xfrm>
            <a:off x="5772848" y="1689240"/>
            <a:ext cx="319874" cy="419623"/>
            <a:chOff x="-3365275" y="3253275"/>
            <a:chExt cx="222150" cy="291425"/>
          </a:xfrm>
        </p:grpSpPr>
        <p:sp>
          <p:nvSpPr>
            <p:cNvPr id="8378" name="Google Shape;8378;p92"/>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92"/>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0" name="Google Shape;8380;p92"/>
          <p:cNvGrpSpPr/>
          <p:nvPr/>
        </p:nvGrpSpPr>
        <p:grpSpPr>
          <a:xfrm>
            <a:off x="5746786" y="2204058"/>
            <a:ext cx="371998" cy="421927"/>
            <a:chOff x="-3383375" y="3611625"/>
            <a:chExt cx="258350" cy="293025"/>
          </a:xfrm>
        </p:grpSpPr>
        <p:sp>
          <p:nvSpPr>
            <p:cNvPr id="8381" name="Google Shape;8381;p92"/>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92"/>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92"/>
          <p:cNvGrpSpPr/>
          <p:nvPr/>
        </p:nvGrpSpPr>
        <p:grpSpPr>
          <a:xfrm>
            <a:off x="5809135" y="2756826"/>
            <a:ext cx="271097" cy="419659"/>
            <a:chOff x="-3347950" y="3971575"/>
            <a:chExt cx="188275" cy="291450"/>
          </a:xfrm>
        </p:grpSpPr>
        <p:sp>
          <p:nvSpPr>
            <p:cNvPr id="8384" name="Google Shape;8384;p92"/>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92"/>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92"/>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7" name="Google Shape;8387;p92"/>
          <p:cNvGrpSpPr/>
          <p:nvPr/>
        </p:nvGrpSpPr>
        <p:grpSpPr>
          <a:xfrm>
            <a:off x="858994" y="3307061"/>
            <a:ext cx="371998" cy="421927"/>
            <a:chOff x="-1575775" y="3238300"/>
            <a:chExt cx="258350" cy="293025"/>
          </a:xfrm>
        </p:grpSpPr>
        <p:sp>
          <p:nvSpPr>
            <p:cNvPr id="8388" name="Google Shape;8388;p92"/>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92"/>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92"/>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92"/>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92"/>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92"/>
          <p:cNvGrpSpPr/>
          <p:nvPr/>
        </p:nvGrpSpPr>
        <p:grpSpPr>
          <a:xfrm>
            <a:off x="2503892" y="3309051"/>
            <a:ext cx="423079" cy="424159"/>
            <a:chOff x="-1591550" y="3597475"/>
            <a:chExt cx="293825" cy="294575"/>
          </a:xfrm>
        </p:grpSpPr>
        <p:sp>
          <p:nvSpPr>
            <p:cNvPr id="8394" name="Google Shape;8394;p92"/>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92"/>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92"/>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7" name="Google Shape;8397;p92"/>
          <p:cNvGrpSpPr/>
          <p:nvPr/>
        </p:nvGrpSpPr>
        <p:grpSpPr>
          <a:xfrm>
            <a:off x="4153362" y="3318663"/>
            <a:ext cx="421927" cy="399248"/>
            <a:chOff x="-1592325" y="3957400"/>
            <a:chExt cx="293025" cy="277275"/>
          </a:xfrm>
        </p:grpSpPr>
        <p:sp>
          <p:nvSpPr>
            <p:cNvPr id="8398" name="Google Shape;8398;p92"/>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92"/>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92"/>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92"/>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2" name="Google Shape;8402;p92"/>
          <p:cNvGrpSpPr/>
          <p:nvPr/>
        </p:nvGrpSpPr>
        <p:grpSpPr>
          <a:xfrm>
            <a:off x="3640232" y="3310744"/>
            <a:ext cx="369730" cy="420775"/>
            <a:chOff x="-778700" y="3612425"/>
            <a:chExt cx="256775" cy="292225"/>
          </a:xfrm>
        </p:grpSpPr>
        <p:sp>
          <p:nvSpPr>
            <p:cNvPr id="8403" name="Google Shape;8403;p92"/>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92"/>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92"/>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92"/>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92"/>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92"/>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9" name="Google Shape;8409;p92"/>
          <p:cNvGrpSpPr/>
          <p:nvPr/>
        </p:nvGrpSpPr>
        <p:grpSpPr>
          <a:xfrm>
            <a:off x="6111733" y="3828305"/>
            <a:ext cx="340731" cy="387641"/>
            <a:chOff x="7728464" y="1561258"/>
            <a:chExt cx="349719" cy="397866"/>
          </a:xfrm>
        </p:grpSpPr>
        <p:sp>
          <p:nvSpPr>
            <p:cNvPr id="8410" name="Google Shape;8410;p92"/>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92"/>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2" name="Google Shape;8412;p92"/>
          <p:cNvGrpSpPr/>
          <p:nvPr/>
        </p:nvGrpSpPr>
        <p:grpSpPr>
          <a:xfrm>
            <a:off x="4034702" y="3828305"/>
            <a:ext cx="387681" cy="387641"/>
            <a:chOff x="5611350" y="1561258"/>
            <a:chExt cx="397907" cy="397866"/>
          </a:xfrm>
        </p:grpSpPr>
        <p:sp>
          <p:nvSpPr>
            <p:cNvPr id="8413" name="Google Shape;8413;p92"/>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92"/>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92"/>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92"/>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7" name="Google Shape;8417;p92"/>
          <p:cNvGrpSpPr/>
          <p:nvPr/>
        </p:nvGrpSpPr>
        <p:grpSpPr>
          <a:xfrm>
            <a:off x="4553987" y="3925571"/>
            <a:ext cx="387610" cy="193109"/>
            <a:chOff x="6140660" y="1661097"/>
            <a:chExt cx="397835" cy="198202"/>
          </a:xfrm>
        </p:grpSpPr>
        <p:sp>
          <p:nvSpPr>
            <p:cNvPr id="8418" name="Google Shape;8418;p92"/>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92"/>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92"/>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92"/>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92"/>
          <p:cNvGrpSpPr/>
          <p:nvPr/>
        </p:nvGrpSpPr>
        <p:grpSpPr>
          <a:xfrm>
            <a:off x="5073202" y="3828305"/>
            <a:ext cx="387681" cy="387641"/>
            <a:chOff x="6669907" y="1561258"/>
            <a:chExt cx="397907" cy="397866"/>
          </a:xfrm>
        </p:grpSpPr>
        <p:sp>
          <p:nvSpPr>
            <p:cNvPr id="8423" name="Google Shape;8423;p92"/>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92"/>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92"/>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92"/>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92"/>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8" name="Google Shape;8428;p92"/>
          <p:cNvGrpSpPr/>
          <p:nvPr/>
        </p:nvGrpSpPr>
        <p:grpSpPr>
          <a:xfrm>
            <a:off x="1958433" y="3885842"/>
            <a:ext cx="387681" cy="272572"/>
            <a:chOff x="3386036" y="1746339"/>
            <a:chExt cx="397907" cy="279762"/>
          </a:xfrm>
        </p:grpSpPr>
        <p:sp>
          <p:nvSpPr>
            <p:cNvPr id="8429" name="Google Shape;8429;p92"/>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92"/>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1" name="Google Shape;8431;p92"/>
          <p:cNvGrpSpPr/>
          <p:nvPr/>
        </p:nvGrpSpPr>
        <p:grpSpPr>
          <a:xfrm>
            <a:off x="2996130" y="3828288"/>
            <a:ext cx="387681" cy="387681"/>
            <a:chOff x="4417380" y="1687279"/>
            <a:chExt cx="397907" cy="397907"/>
          </a:xfrm>
        </p:grpSpPr>
        <p:sp>
          <p:nvSpPr>
            <p:cNvPr id="8432" name="Google Shape;8432;p92"/>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92"/>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4" name="Google Shape;8434;p92"/>
          <p:cNvGrpSpPr/>
          <p:nvPr/>
        </p:nvGrpSpPr>
        <p:grpSpPr>
          <a:xfrm>
            <a:off x="7942611" y="3308537"/>
            <a:ext cx="387661" cy="387661"/>
            <a:chOff x="2869999" y="1687279"/>
            <a:chExt cx="397887" cy="397887"/>
          </a:xfrm>
        </p:grpSpPr>
        <p:sp>
          <p:nvSpPr>
            <p:cNvPr id="8435" name="Google Shape;8435;p92"/>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92"/>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7" name="Google Shape;8437;p92"/>
          <p:cNvGrpSpPr/>
          <p:nvPr/>
        </p:nvGrpSpPr>
        <p:grpSpPr>
          <a:xfrm>
            <a:off x="2477718" y="3828664"/>
            <a:ext cx="386807" cy="386929"/>
            <a:chOff x="3902887" y="1687655"/>
            <a:chExt cx="397010" cy="397135"/>
          </a:xfrm>
        </p:grpSpPr>
        <p:sp>
          <p:nvSpPr>
            <p:cNvPr id="8438" name="Google Shape;8438;p92"/>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92"/>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0" name="Google Shape;8440;p92"/>
          <p:cNvGrpSpPr/>
          <p:nvPr/>
        </p:nvGrpSpPr>
        <p:grpSpPr>
          <a:xfrm>
            <a:off x="3515416" y="3828344"/>
            <a:ext cx="387681" cy="387681"/>
            <a:chOff x="4933458" y="1687279"/>
            <a:chExt cx="397907" cy="397907"/>
          </a:xfrm>
        </p:grpSpPr>
        <p:sp>
          <p:nvSpPr>
            <p:cNvPr id="8441" name="Google Shape;8441;p92"/>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92"/>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3" name="Google Shape;8443;p92"/>
          <p:cNvGrpSpPr/>
          <p:nvPr/>
        </p:nvGrpSpPr>
        <p:grpSpPr>
          <a:xfrm>
            <a:off x="5286246" y="3308537"/>
            <a:ext cx="387681" cy="387661"/>
            <a:chOff x="266768" y="1721375"/>
            <a:chExt cx="397907" cy="397887"/>
          </a:xfrm>
        </p:grpSpPr>
        <p:sp>
          <p:nvSpPr>
            <p:cNvPr id="8444" name="Google Shape;8444;p92"/>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92"/>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92"/>
          <p:cNvGrpSpPr/>
          <p:nvPr/>
        </p:nvGrpSpPr>
        <p:grpSpPr>
          <a:xfrm>
            <a:off x="7411672" y="3308924"/>
            <a:ext cx="387539" cy="386888"/>
            <a:chOff x="2408992" y="1722875"/>
            <a:chExt cx="397761" cy="397093"/>
          </a:xfrm>
        </p:grpSpPr>
        <p:sp>
          <p:nvSpPr>
            <p:cNvPr id="8447" name="Google Shape;8447;p92"/>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92"/>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9" name="Google Shape;8449;p92"/>
          <p:cNvGrpSpPr/>
          <p:nvPr/>
        </p:nvGrpSpPr>
        <p:grpSpPr>
          <a:xfrm>
            <a:off x="5592488" y="3828305"/>
            <a:ext cx="387641" cy="387641"/>
            <a:chOff x="7199196" y="1561258"/>
            <a:chExt cx="397866" cy="397866"/>
          </a:xfrm>
        </p:grpSpPr>
        <p:sp>
          <p:nvSpPr>
            <p:cNvPr id="8450" name="Google Shape;8450;p92"/>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92"/>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92"/>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3" name="Google Shape;8453;p92"/>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8454" name="Google Shape;8454;p92"/>
          <p:cNvGrpSpPr/>
          <p:nvPr/>
        </p:nvGrpSpPr>
        <p:grpSpPr>
          <a:xfrm>
            <a:off x="6348367" y="3308537"/>
            <a:ext cx="387661" cy="387661"/>
            <a:chOff x="1379798" y="1723250"/>
            <a:chExt cx="397887" cy="397887"/>
          </a:xfrm>
        </p:grpSpPr>
        <p:sp>
          <p:nvSpPr>
            <p:cNvPr id="8455" name="Google Shape;8455;p92"/>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92"/>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92"/>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92"/>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9" name="Google Shape;8459;p92"/>
          <p:cNvGrpSpPr/>
          <p:nvPr/>
        </p:nvGrpSpPr>
        <p:grpSpPr>
          <a:xfrm>
            <a:off x="5817327" y="3308537"/>
            <a:ext cx="387641" cy="387661"/>
            <a:chOff x="864491" y="1723250"/>
            <a:chExt cx="397866" cy="397887"/>
          </a:xfrm>
        </p:grpSpPr>
        <p:sp>
          <p:nvSpPr>
            <p:cNvPr id="8460" name="Google Shape;8460;p92"/>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92"/>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92"/>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3" name="Google Shape;8463;p92"/>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4" name="Google Shape;8464;p92"/>
          <p:cNvGrpSpPr/>
          <p:nvPr/>
        </p:nvGrpSpPr>
        <p:grpSpPr>
          <a:xfrm>
            <a:off x="6584154" y="3827060"/>
            <a:ext cx="388966" cy="388966"/>
            <a:chOff x="1190625" y="238125"/>
            <a:chExt cx="5235075" cy="5235075"/>
          </a:xfrm>
        </p:grpSpPr>
        <p:sp>
          <p:nvSpPr>
            <p:cNvPr id="8465" name="Google Shape;8465;p92"/>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92"/>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70"/>
        <p:cNvGrpSpPr/>
        <p:nvPr/>
      </p:nvGrpSpPr>
      <p:grpSpPr>
        <a:xfrm>
          <a:off x="0" y="0"/>
          <a:ext cx="0" cy="0"/>
          <a:chOff x="0" y="0"/>
          <a:chExt cx="0" cy="0"/>
        </a:xfrm>
      </p:grpSpPr>
      <p:pic>
        <p:nvPicPr>
          <p:cNvPr id="8471" name="Google Shape;8471;p9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65"/>
        <p:cNvGrpSpPr/>
        <p:nvPr/>
      </p:nvGrpSpPr>
      <p:grpSpPr>
        <a:xfrm>
          <a:off x="0" y="0"/>
          <a:ext cx="0" cy="0"/>
          <a:chOff x="0" y="0"/>
          <a:chExt cx="0" cy="0"/>
        </a:xfrm>
      </p:grpSpPr>
      <p:sp>
        <p:nvSpPr>
          <p:cNvPr id="567" name="Google Shape;567;p51"/>
          <p:cNvSpPr txBox="1">
            <a:spLocks noGrp="1"/>
          </p:cNvSpPr>
          <p:nvPr>
            <p:ph type="title"/>
          </p:nvPr>
        </p:nvSpPr>
        <p:spPr>
          <a:xfrm>
            <a:off x="2032402" y="934279"/>
            <a:ext cx="5342432" cy="2823244"/>
          </a:xfrm>
          <a:prstGeom prst="rect">
            <a:avLst/>
          </a:prstGeom>
          <a:ln>
            <a:solidFill>
              <a:schemeClr val="tx2">
                <a:lumMod val="75000"/>
              </a:schemeClr>
            </a:solidFill>
          </a:ln>
        </p:spPr>
        <p:txBody>
          <a:bodyPr spcFirstLastPara="1" wrap="square" lIns="91425" tIns="91425" rIns="91425" bIns="91425" anchor="ctr" anchorCtr="0">
            <a:noAutofit/>
          </a:bodyPr>
          <a:lstStyle/>
          <a:p>
            <a:pPr lvl="0"/>
            <a:r>
              <a:rPr lang="he-IL" sz="2800" b="0" dirty="0">
                <a:latin typeface="Assistant" pitchFamily="2" charset="-79"/>
                <a:cs typeface="Assistant" pitchFamily="2" charset="-79"/>
              </a:rPr>
              <a:t>המטרה בחוברת זו היא לסייע למורים לשלב אבולוציה בהוראת גנטיקה, כדי להוביל את תלמידי הביולוגיה להבנה</a:t>
            </a:r>
            <a:br>
              <a:rPr lang="he-IL" sz="2800" b="0" dirty="0">
                <a:latin typeface="Assistant" pitchFamily="2" charset="-79"/>
                <a:cs typeface="Assistant" pitchFamily="2" charset="-79"/>
              </a:rPr>
            </a:br>
            <a:r>
              <a:rPr lang="he-IL" sz="2800" b="0" dirty="0">
                <a:latin typeface="Assistant" pitchFamily="2" charset="-79"/>
                <a:cs typeface="Assistant" pitchFamily="2" charset="-79"/>
              </a:rPr>
              <a:t>טובה יותר של אבולוציה ולהפחית את ההתנגדות שנושא זה מעלה.</a:t>
            </a:r>
            <a:endParaRPr sz="2800" b="0" dirty="0">
              <a:latin typeface="Assistant" pitchFamily="2" charset="-79"/>
              <a:cs typeface="Assistant" pitchFamily="2" charset="-79"/>
            </a:endParaRPr>
          </a:p>
        </p:txBody>
      </p:sp>
      <p:pic>
        <p:nvPicPr>
          <p:cNvPr id="568" name="Google Shape;568;p51"/>
          <p:cNvPicPr preferRelativeResize="0"/>
          <p:nvPr/>
        </p:nvPicPr>
        <p:blipFill rotWithShape="1">
          <a:blip r:embed="rId3">
            <a:alphaModFix/>
          </a:blip>
          <a:srcRect l="29945" t="6866" r="29949" b="6874"/>
          <a:stretch/>
        </p:blipFill>
        <p:spPr>
          <a:xfrm>
            <a:off x="715249" y="3436325"/>
            <a:ext cx="864102" cy="1314049"/>
          </a:xfrm>
          <a:prstGeom prst="rect">
            <a:avLst/>
          </a:prstGeom>
          <a:noFill/>
          <a:ln>
            <a:noFill/>
          </a:ln>
        </p:spPr>
      </p:pic>
      <p:grpSp>
        <p:nvGrpSpPr>
          <p:cNvPr id="570" name="Google Shape;570;p51"/>
          <p:cNvGrpSpPr/>
          <p:nvPr/>
        </p:nvGrpSpPr>
        <p:grpSpPr>
          <a:xfrm rot="5400000">
            <a:off x="8459352" y="525364"/>
            <a:ext cx="448016" cy="159289"/>
            <a:chOff x="4405045" y="960533"/>
            <a:chExt cx="680462" cy="241934"/>
          </a:xfrm>
        </p:grpSpPr>
        <p:grpSp>
          <p:nvGrpSpPr>
            <p:cNvPr id="571" name="Google Shape;571;p51"/>
            <p:cNvGrpSpPr/>
            <p:nvPr/>
          </p:nvGrpSpPr>
          <p:grpSpPr>
            <a:xfrm>
              <a:off x="4405045" y="960533"/>
              <a:ext cx="680462" cy="241934"/>
              <a:chOff x="4405045" y="960533"/>
              <a:chExt cx="680462" cy="241934"/>
            </a:xfrm>
          </p:grpSpPr>
          <p:sp>
            <p:nvSpPr>
              <p:cNvPr id="572" name="Google Shape;572;p51"/>
              <p:cNvSpPr/>
              <p:nvPr/>
            </p:nvSpPr>
            <p:spPr>
              <a:xfrm rot="2700000">
                <a:off x="4663796" y="997170"/>
                <a:ext cx="163342" cy="168857"/>
              </a:xfrm>
              <a:prstGeom prst="round2DiagRect">
                <a:avLst>
                  <a:gd name="adj1" fmla="val 50000"/>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51"/>
              <p:cNvSpPr/>
              <p:nvPr/>
            </p:nvSpPr>
            <p:spPr>
              <a:xfrm rot="-2700000">
                <a:off x="4436501" y="995607"/>
                <a:ext cx="151887" cy="151887"/>
              </a:xfrm>
              <a:prstGeom prst="arc">
                <a:avLst>
                  <a:gd name="adj1" fmla="val 17826268"/>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4" name="Google Shape;574;p51"/>
              <p:cNvCxnSpPr>
                <a:stCxn id="573" idx="2"/>
                <a:endCxn id="572" idx="1"/>
              </p:cNvCxnSpPr>
              <p:nvPr/>
            </p:nvCxnSpPr>
            <p:spPr>
              <a:xfrm rot="-5400000" flipH="1">
                <a:off x="4564345" y="1019650"/>
                <a:ext cx="123300" cy="119700"/>
              </a:xfrm>
              <a:prstGeom prst="straightConnector1">
                <a:avLst/>
              </a:prstGeom>
              <a:noFill/>
              <a:ln w="9525" cap="flat" cmpd="sng">
                <a:solidFill>
                  <a:schemeClr val="lt1"/>
                </a:solidFill>
                <a:prstDash val="solid"/>
                <a:round/>
                <a:headEnd type="none" w="med" len="med"/>
                <a:tailEnd type="none" w="med" len="med"/>
              </a:ln>
            </p:spPr>
          </p:cxnSp>
          <p:sp>
            <p:nvSpPr>
              <p:cNvPr id="575" name="Google Shape;575;p51"/>
              <p:cNvSpPr/>
              <p:nvPr/>
            </p:nvSpPr>
            <p:spPr>
              <a:xfrm rot="-8100000" flipH="1">
                <a:off x="4436501" y="1019123"/>
                <a:ext cx="151887" cy="151887"/>
              </a:xfrm>
              <a:prstGeom prst="arc">
                <a:avLst>
                  <a:gd name="adj1" fmla="val 17776405"/>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6" name="Google Shape;576;p51"/>
              <p:cNvCxnSpPr>
                <a:stCxn id="575" idx="2"/>
              </p:cNvCxnSpPr>
              <p:nvPr/>
            </p:nvCxnSpPr>
            <p:spPr>
              <a:xfrm rot="-5400000">
                <a:off x="4564345" y="1027266"/>
                <a:ext cx="123300" cy="119700"/>
              </a:xfrm>
              <a:prstGeom prst="straightConnector1">
                <a:avLst/>
              </a:prstGeom>
              <a:noFill/>
              <a:ln w="9525" cap="flat" cmpd="sng">
                <a:solidFill>
                  <a:schemeClr val="lt1"/>
                </a:solidFill>
                <a:prstDash val="solid"/>
                <a:round/>
                <a:headEnd type="none" w="med" len="med"/>
                <a:tailEnd type="none" w="med" len="med"/>
              </a:ln>
            </p:spPr>
          </p:cxnSp>
          <p:sp>
            <p:nvSpPr>
              <p:cNvPr id="577" name="Google Shape;577;p51"/>
              <p:cNvSpPr/>
              <p:nvPr/>
            </p:nvSpPr>
            <p:spPr>
              <a:xfrm rot="2700000" flipH="1">
                <a:off x="4902164" y="991990"/>
                <a:ext cx="151887" cy="151887"/>
              </a:xfrm>
              <a:prstGeom prst="arc">
                <a:avLst>
                  <a:gd name="adj1" fmla="val 17826268"/>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8" name="Google Shape;578;p51"/>
              <p:cNvCxnSpPr>
                <a:stCxn id="577" idx="2"/>
              </p:cNvCxnSpPr>
              <p:nvPr/>
            </p:nvCxnSpPr>
            <p:spPr>
              <a:xfrm rot="5400000">
                <a:off x="4802907" y="1016033"/>
                <a:ext cx="123300" cy="119700"/>
              </a:xfrm>
              <a:prstGeom prst="straightConnector1">
                <a:avLst/>
              </a:prstGeom>
              <a:noFill/>
              <a:ln w="9525" cap="flat" cmpd="sng">
                <a:solidFill>
                  <a:schemeClr val="lt1"/>
                </a:solidFill>
                <a:prstDash val="solid"/>
                <a:round/>
                <a:headEnd type="none" w="med" len="med"/>
                <a:tailEnd type="none" w="med" len="med"/>
              </a:ln>
            </p:spPr>
          </p:cxnSp>
          <p:sp>
            <p:nvSpPr>
              <p:cNvPr id="579" name="Google Shape;579;p51"/>
              <p:cNvSpPr/>
              <p:nvPr/>
            </p:nvSpPr>
            <p:spPr>
              <a:xfrm rot="8100000">
                <a:off x="4902164" y="1015506"/>
                <a:ext cx="151887" cy="151887"/>
              </a:xfrm>
              <a:prstGeom prst="arc">
                <a:avLst>
                  <a:gd name="adj1" fmla="val 17776405"/>
                  <a:gd name="adj2" fmla="val 0"/>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0" name="Google Shape;580;p51"/>
              <p:cNvCxnSpPr>
                <a:stCxn id="579" idx="2"/>
              </p:cNvCxnSpPr>
              <p:nvPr/>
            </p:nvCxnSpPr>
            <p:spPr>
              <a:xfrm rot="5400000" flipH="1">
                <a:off x="4802907" y="1023649"/>
                <a:ext cx="123300" cy="119700"/>
              </a:xfrm>
              <a:prstGeom prst="straightConnector1">
                <a:avLst/>
              </a:prstGeom>
              <a:noFill/>
              <a:ln w="9525" cap="flat" cmpd="sng">
                <a:solidFill>
                  <a:schemeClr val="lt1"/>
                </a:solidFill>
                <a:prstDash val="solid"/>
                <a:round/>
                <a:headEnd type="none" w="med" len="med"/>
                <a:tailEnd type="none" w="med" len="med"/>
              </a:ln>
            </p:spPr>
          </p:cxnSp>
        </p:grpSp>
        <p:cxnSp>
          <p:nvCxnSpPr>
            <p:cNvPr id="581" name="Google Shape;581;p51"/>
            <p:cNvCxnSpPr>
              <a:stCxn id="573" idx="2"/>
              <a:endCxn id="575" idx="2"/>
            </p:cNvCxnSpPr>
            <p:nvPr/>
          </p:nvCxnSpPr>
          <p:spPr>
            <a:xfrm rot="5400000">
              <a:off x="4500745" y="1083250"/>
              <a:ext cx="130800" cy="0"/>
            </a:xfrm>
            <a:prstGeom prst="straightConnector1">
              <a:avLst/>
            </a:prstGeom>
            <a:noFill/>
            <a:ln w="9525" cap="flat" cmpd="sng">
              <a:solidFill>
                <a:schemeClr val="lt1"/>
              </a:solidFill>
              <a:prstDash val="solid"/>
              <a:round/>
              <a:headEnd type="none" w="med" len="med"/>
              <a:tailEnd type="none" w="med" len="med"/>
            </a:ln>
          </p:spPr>
        </p:cxnSp>
        <p:cxnSp>
          <p:nvCxnSpPr>
            <p:cNvPr id="582" name="Google Shape;582;p51"/>
            <p:cNvCxnSpPr/>
            <p:nvPr/>
          </p:nvCxnSpPr>
          <p:spPr>
            <a:xfrm flipH="1">
              <a:off x="4527184" y="999281"/>
              <a:ext cx="900" cy="167700"/>
            </a:xfrm>
            <a:prstGeom prst="straightConnector1">
              <a:avLst/>
            </a:prstGeom>
            <a:noFill/>
            <a:ln w="9525" cap="rnd" cmpd="sng">
              <a:solidFill>
                <a:schemeClr val="lt1"/>
              </a:solidFill>
              <a:prstDash val="solid"/>
              <a:round/>
              <a:headEnd type="none" w="med" len="med"/>
              <a:tailEnd type="none" w="med" len="med"/>
            </a:ln>
          </p:spPr>
        </p:cxnSp>
        <p:cxnSp>
          <p:nvCxnSpPr>
            <p:cNvPr id="583" name="Google Shape;583;p51"/>
            <p:cNvCxnSpPr>
              <a:stCxn id="577" idx="2"/>
              <a:endCxn id="579" idx="2"/>
            </p:cNvCxnSpPr>
            <p:nvPr/>
          </p:nvCxnSpPr>
          <p:spPr>
            <a:xfrm rot="5400000">
              <a:off x="4859007" y="1079633"/>
              <a:ext cx="130800" cy="0"/>
            </a:xfrm>
            <a:prstGeom prst="straightConnector1">
              <a:avLst/>
            </a:prstGeom>
            <a:noFill/>
            <a:ln w="9525" cap="flat" cmpd="sng">
              <a:solidFill>
                <a:schemeClr val="lt1"/>
              </a:solidFill>
              <a:prstDash val="solid"/>
              <a:round/>
              <a:headEnd type="none" w="med" len="med"/>
              <a:tailEnd type="none" w="med" len="med"/>
            </a:ln>
          </p:spPr>
        </p:cxnSp>
        <p:cxnSp>
          <p:nvCxnSpPr>
            <p:cNvPr id="584" name="Google Shape;584;p51"/>
            <p:cNvCxnSpPr/>
            <p:nvPr/>
          </p:nvCxnSpPr>
          <p:spPr>
            <a:xfrm>
              <a:off x="4962470" y="999281"/>
              <a:ext cx="900" cy="167700"/>
            </a:xfrm>
            <a:prstGeom prst="straightConnector1">
              <a:avLst/>
            </a:prstGeom>
            <a:noFill/>
            <a:ln w="9525" cap="rnd" cmpd="sng">
              <a:solidFill>
                <a:schemeClr val="lt1"/>
              </a:solidFill>
              <a:prstDash val="solid"/>
              <a:round/>
              <a:headEnd type="none" w="med" len="med"/>
              <a:tailEnd type="none" w="med" len="med"/>
            </a:ln>
          </p:spPr>
        </p:cxnSp>
        <p:cxnSp>
          <p:nvCxnSpPr>
            <p:cNvPr id="585" name="Google Shape;585;p51"/>
            <p:cNvCxnSpPr>
              <a:stCxn id="572" idx="3"/>
              <a:endCxn id="572" idx="0"/>
            </p:cNvCxnSpPr>
            <p:nvPr/>
          </p:nvCxnSpPr>
          <p:spPr>
            <a:xfrm rot="5400000">
              <a:off x="4745467" y="1079799"/>
              <a:ext cx="117600" cy="1800"/>
            </a:xfrm>
            <a:prstGeom prst="straightConnector1">
              <a:avLst/>
            </a:prstGeom>
            <a:noFill/>
            <a:ln w="9525" cap="flat" cmpd="sng">
              <a:solidFill>
                <a:schemeClr val="lt1"/>
              </a:solidFill>
              <a:prstDash val="solid"/>
              <a:round/>
              <a:headEnd type="none" w="med" len="med"/>
              <a:tailEnd type="none" w="med" len="med"/>
            </a:ln>
          </p:spPr>
        </p:cxnSp>
        <p:cxnSp>
          <p:nvCxnSpPr>
            <p:cNvPr id="586" name="Google Shape;586;p51"/>
            <p:cNvCxnSpPr/>
            <p:nvPr/>
          </p:nvCxnSpPr>
          <p:spPr>
            <a:xfrm flipH="1">
              <a:off x="4725475" y="1001074"/>
              <a:ext cx="900" cy="162300"/>
            </a:xfrm>
            <a:prstGeom prst="straightConnector1">
              <a:avLst/>
            </a:prstGeom>
            <a:noFill/>
            <a:ln w="9525" cap="rnd" cmpd="sng">
              <a:solidFill>
                <a:schemeClr val="lt1"/>
              </a:solidFill>
              <a:prstDash val="solid"/>
              <a:round/>
              <a:headEnd type="none" w="med" len="med"/>
              <a:tailEnd type="none" w="med" len="med"/>
            </a:ln>
          </p:spPr>
        </p:cxnSp>
        <p:cxnSp>
          <p:nvCxnSpPr>
            <p:cNvPr id="587" name="Google Shape;587;p51"/>
            <p:cNvCxnSpPr/>
            <p:nvPr/>
          </p:nvCxnSpPr>
          <p:spPr>
            <a:xfrm flipH="1">
              <a:off x="4764450" y="1001074"/>
              <a:ext cx="900" cy="162300"/>
            </a:xfrm>
            <a:prstGeom prst="straightConnector1">
              <a:avLst/>
            </a:prstGeom>
            <a:noFill/>
            <a:ln w="9525" cap="rnd" cmpd="sng">
              <a:solidFill>
                <a:schemeClr val="lt1"/>
              </a:solidFill>
              <a:prstDash val="solid"/>
              <a:round/>
              <a:headEnd type="none" w="med" len="med"/>
              <a:tailEnd type="none" w="med" len="med"/>
            </a:ln>
          </p:spPr>
        </p:cxnSp>
        <p:cxnSp>
          <p:nvCxnSpPr>
            <p:cNvPr id="588" name="Google Shape;588;p51"/>
            <p:cNvCxnSpPr>
              <a:stCxn id="572" idx="2"/>
              <a:endCxn id="572" idx="1"/>
            </p:cNvCxnSpPr>
            <p:nvPr/>
          </p:nvCxnSpPr>
          <p:spPr>
            <a:xfrm rot="5400000">
              <a:off x="4628017" y="1081749"/>
              <a:ext cx="117600" cy="1800"/>
            </a:xfrm>
            <a:prstGeom prst="straightConnector1">
              <a:avLst/>
            </a:prstGeom>
            <a:noFill/>
            <a:ln w="9525" cap="flat" cmpd="sng">
              <a:solidFill>
                <a:schemeClr val="lt1"/>
              </a:solidFill>
              <a:prstDash val="solid"/>
              <a:round/>
              <a:headEnd type="none" w="med" len="med"/>
              <a:tailEnd type="none" w="med" len="med"/>
            </a:ln>
          </p:spPr>
        </p:cxnSp>
      </p:gr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77"/>
        <p:cNvGrpSpPr/>
        <p:nvPr/>
      </p:nvGrpSpPr>
      <p:grpSpPr>
        <a:xfrm>
          <a:off x="0" y="0"/>
          <a:ext cx="0" cy="0"/>
          <a:chOff x="0" y="0"/>
          <a:chExt cx="0" cy="0"/>
        </a:xfrm>
      </p:grpSpPr>
      <p:sp>
        <p:nvSpPr>
          <p:cNvPr id="678" name="Google Shape;678;p56"/>
          <p:cNvSpPr txBox="1">
            <a:spLocks noGrp="1"/>
          </p:cNvSpPr>
          <p:nvPr>
            <p:ph type="title"/>
          </p:nvPr>
        </p:nvSpPr>
        <p:spPr>
          <a:xfrm>
            <a:off x="588146" y="889052"/>
            <a:ext cx="7704000" cy="564300"/>
          </a:xfrm>
          <a:prstGeom prst="rect">
            <a:avLst/>
          </a:prstGeom>
        </p:spPr>
        <p:txBody>
          <a:bodyPr spcFirstLastPara="1" wrap="square" lIns="91425" tIns="91425" rIns="91425" bIns="91425" anchor="ctr" anchorCtr="0">
            <a:noAutofit/>
          </a:bodyPr>
          <a:lstStyle/>
          <a:p>
            <a:pPr lvl="0">
              <a:spcBef>
                <a:spcPts val="1700"/>
              </a:spcBef>
              <a:spcAft>
                <a:spcPts val="400"/>
              </a:spcAft>
            </a:pPr>
            <a:r>
              <a:rPr lang="he-IL" dirty="0">
                <a:latin typeface="Lato Light"/>
                <a:ea typeface="Lato Light"/>
                <a:cs typeface="Lato Light"/>
                <a:sym typeface="Lato Light"/>
              </a:rPr>
              <a:t>היתרון של הוראת אבולוציה בהקשר גנטי:</a:t>
            </a:r>
            <a:br>
              <a:rPr lang="he-IL" dirty="0">
                <a:latin typeface="Lato Light"/>
                <a:ea typeface="Lato Light"/>
                <a:cs typeface="Lato Light"/>
                <a:sym typeface="Lato Light"/>
              </a:rPr>
            </a:br>
            <a:r>
              <a:rPr lang="he-IL" sz="2000" dirty="0">
                <a:latin typeface="Lato Light"/>
                <a:ea typeface="Lato Light"/>
                <a:cs typeface="Lato Light"/>
                <a:sym typeface="Lato Light"/>
              </a:rPr>
              <a:t>ההנחה </a:t>
            </a:r>
            <a:r>
              <a:rPr lang="he-IL" sz="2000" dirty="0" smtClean="0">
                <a:latin typeface="Lato Light"/>
                <a:ea typeface="Lato Light"/>
                <a:cs typeface="Lato Light"/>
                <a:sym typeface="Lato Light"/>
              </a:rPr>
              <a:t>היא </a:t>
            </a:r>
            <a:r>
              <a:rPr lang="he-IL" sz="2000" dirty="0">
                <a:latin typeface="Lato Light"/>
                <a:ea typeface="Lato Light"/>
                <a:cs typeface="Lato Light"/>
                <a:sym typeface="Lato Light"/>
              </a:rPr>
              <a:t>שעם הבנת </a:t>
            </a:r>
            <a:r>
              <a:rPr lang="he-IL" sz="2000" dirty="0" smtClean="0">
                <a:latin typeface="Lato Light"/>
                <a:ea typeface="Lato Light"/>
                <a:cs typeface="Lato Light"/>
                <a:sym typeface="Lato Light"/>
              </a:rPr>
              <a:t>הגנטיקה </a:t>
            </a:r>
            <a:r>
              <a:rPr lang="he-IL" sz="2000" dirty="0">
                <a:latin typeface="Lato Light"/>
                <a:ea typeface="Lato Light"/>
                <a:cs typeface="Lato Light"/>
                <a:sym typeface="Lato Light"/>
              </a:rPr>
              <a:t>הבסיסית</a:t>
            </a:r>
            <a:br>
              <a:rPr lang="he-IL" sz="2000" dirty="0">
                <a:latin typeface="Lato Light"/>
                <a:ea typeface="Lato Light"/>
                <a:cs typeface="Lato Light"/>
                <a:sym typeface="Lato Light"/>
              </a:rPr>
            </a:br>
            <a:r>
              <a:rPr lang="he-IL" sz="2000" dirty="0">
                <a:latin typeface="Lato Light"/>
                <a:ea typeface="Lato Light"/>
                <a:cs typeface="Lato Light"/>
                <a:sym typeface="Lato Light"/>
              </a:rPr>
              <a:t>עשויה להתפתח גם הבנת ואף קבלת </a:t>
            </a:r>
            <a:r>
              <a:rPr lang="he-IL" sz="2000" dirty="0" smtClean="0">
                <a:latin typeface="Lato Light"/>
                <a:ea typeface="Lato Light"/>
                <a:cs typeface="Lato Light"/>
                <a:sym typeface="Lato Light"/>
              </a:rPr>
              <a:t>האבולוציה</a:t>
            </a:r>
            <a:r>
              <a:rPr lang="he-IL" dirty="0">
                <a:latin typeface="Lato Light"/>
                <a:ea typeface="Lato Light"/>
                <a:cs typeface="Lato Light"/>
                <a:sym typeface="Lato Light"/>
              </a:rPr>
              <a:t/>
            </a:r>
            <a:br>
              <a:rPr lang="he-IL" dirty="0">
                <a:latin typeface="Lato Light"/>
                <a:ea typeface="Lato Light"/>
                <a:cs typeface="Lato Light"/>
                <a:sym typeface="Lato Light"/>
              </a:rPr>
            </a:br>
            <a:r>
              <a:rPr lang="he-IL" dirty="0">
                <a:latin typeface="Lato Light"/>
                <a:ea typeface="Lato Light"/>
                <a:cs typeface="Lato Light"/>
                <a:sym typeface="Lato Light"/>
              </a:rPr>
              <a:t/>
            </a:r>
            <a:br>
              <a:rPr lang="he-IL" dirty="0">
                <a:latin typeface="Lato Light"/>
                <a:ea typeface="Lato Light"/>
                <a:cs typeface="Lato Light"/>
                <a:sym typeface="Lato Light"/>
              </a:rPr>
            </a:br>
            <a:endParaRPr sz="1600" dirty="0">
              <a:latin typeface="Lato" panose="020B0604020202020204" charset="0"/>
              <a:ea typeface="Lato Black"/>
              <a:cs typeface="Assistant" pitchFamily="2" charset="-79"/>
              <a:sym typeface="Lato Black"/>
            </a:endParaRPr>
          </a:p>
        </p:txBody>
      </p:sp>
      <p:sp>
        <p:nvSpPr>
          <p:cNvPr id="682" name="Google Shape;682;p56"/>
          <p:cNvSpPr txBox="1">
            <a:spLocks noGrp="1"/>
          </p:cNvSpPr>
          <p:nvPr>
            <p:ph type="subTitle" idx="4"/>
          </p:nvPr>
        </p:nvSpPr>
        <p:spPr>
          <a:xfrm>
            <a:off x="1716157" y="3040064"/>
            <a:ext cx="2789247" cy="869327"/>
          </a:xfrm>
          <a:prstGeom prst="rect">
            <a:avLst/>
          </a:prstGeom>
          <a:ln>
            <a:solidFill>
              <a:schemeClr val="bg1"/>
            </a:solidFill>
          </a:ln>
        </p:spPr>
        <p:txBody>
          <a:bodyPr spcFirstLastPara="1" wrap="square" lIns="91425" tIns="91425" rIns="91425" bIns="91425" anchor="ctr" anchorCtr="0">
            <a:noAutofit/>
          </a:bodyPr>
          <a:lstStyle/>
          <a:p>
            <a:pPr algn="r"/>
            <a:r>
              <a:rPr lang="he-IL" sz="1600" dirty="0" smtClean="0">
                <a:latin typeface="Lato" panose="020B0604020202020204" charset="0"/>
                <a:cs typeface="Assistant" pitchFamily="2" charset="-79"/>
              </a:rPr>
              <a:t>אין </a:t>
            </a:r>
            <a:r>
              <a:rPr lang="he-IL" sz="1600" dirty="0">
                <a:latin typeface="Lato" panose="020B0604020202020204" charset="0"/>
                <a:cs typeface="Assistant" pitchFamily="2" charset="-79"/>
              </a:rPr>
              <a:t>מחלוקת לגבי מושגים בגנטיקה, שכן </a:t>
            </a:r>
            <a:r>
              <a:rPr lang="he-IL" sz="1600" b="1" dirty="0">
                <a:latin typeface="Lato" panose="020B0604020202020204" charset="0"/>
                <a:cs typeface="Assistant" pitchFamily="2" charset="-79"/>
              </a:rPr>
              <a:t>שונות </a:t>
            </a:r>
            <a:r>
              <a:rPr lang="he-IL" sz="1600" b="1" dirty="0" smtClean="0">
                <a:latin typeface="Lato" panose="020B0604020202020204" charset="0"/>
                <a:cs typeface="Assistant" pitchFamily="2" charset="-79"/>
              </a:rPr>
              <a:t>המובילה לאבולוציה </a:t>
            </a:r>
            <a:r>
              <a:rPr lang="he-IL" sz="1600" dirty="0">
                <a:latin typeface="Lato" panose="020B0604020202020204" charset="0"/>
                <a:cs typeface="Assistant" pitchFamily="2" charset="-79"/>
              </a:rPr>
              <a:t>מתרחשת בחומר הגנטי</a:t>
            </a:r>
            <a:endParaRPr sz="1600" dirty="0">
              <a:latin typeface="Lato" panose="020B0604020202020204" charset="0"/>
              <a:cs typeface="Assistant" pitchFamily="2" charset="-79"/>
            </a:endParaRPr>
          </a:p>
        </p:txBody>
      </p:sp>
      <p:sp>
        <p:nvSpPr>
          <p:cNvPr id="683" name="Google Shape;683;p56"/>
          <p:cNvSpPr txBox="1">
            <a:spLocks noGrp="1"/>
          </p:cNvSpPr>
          <p:nvPr>
            <p:ph type="subTitle" idx="5"/>
          </p:nvPr>
        </p:nvSpPr>
        <p:spPr>
          <a:xfrm>
            <a:off x="1716157" y="1823319"/>
            <a:ext cx="2789247" cy="598013"/>
          </a:xfrm>
          <a:prstGeom prst="rect">
            <a:avLst/>
          </a:prstGeom>
          <a:ln>
            <a:solidFill>
              <a:schemeClr val="bg1"/>
            </a:solidFill>
          </a:ln>
        </p:spPr>
        <p:txBody>
          <a:bodyPr spcFirstLastPara="1" wrap="square" lIns="0" tIns="0" rIns="0" bIns="0" anchor="ctr" anchorCtr="0">
            <a:noAutofit/>
          </a:bodyPr>
          <a:lstStyle/>
          <a:p>
            <a:pPr marL="0" lvl="0" indent="0" algn="r"/>
            <a:r>
              <a:rPr lang="en-US" sz="1600" dirty="0" smtClean="0">
                <a:latin typeface="Assistant" pitchFamily="2" charset="-79"/>
                <a:cs typeface="Assistant" pitchFamily="2" charset="-79"/>
              </a:rPr>
              <a:t> </a:t>
            </a:r>
            <a:r>
              <a:rPr lang="he-IL" sz="1600" dirty="0">
                <a:latin typeface="Lato" panose="020B0604020202020204" charset="0"/>
                <a:cs typeface="Assistant" pitchFamily="2" charset="-79"/>
                <a:sym typeface="Montserrat Medium"/>
              </a:rPr>
              <a:t>הגנטיקה </a:t>
            </a:r>
            <a:r>
              <a:rPr lang="he-IL" sz="1600" dirty="0">
                <a:latin typeface="Lato" panose="020B0604020202020204" charset="0"/>
                <a:cs typeface="Assistant" pitchFamily="2" charset="-79"/>
                <a:sym typeface="Montserrat Medium"/>
              </a:rPr>
              <a:t>מספקת </a:t>
            </a:r>
            <a:r>
              <a:rPr lang="he-IL" sz="1600" b="1" dirty="0">
                <a:latin typeface="Lato" panose="020B0604020202020204" charset="0"/>
                <a:cs typeface="Assistant" pitchFamily="2" charset="-79"/>
                <a:sym typeface="Montserrat Medium"/>
              </a:rPr>
              <a:t>עדויות</a:t>
            </a:r>
            <a:r>
              <a:rPr lang="he-IL" sz="1600" dirty="0">
                <a:latin typeface="Lato" panose="020B0604020202020204" charset="0"/>
                <a:cs typeface="Assistant" pitchFamily="2" charset="-79"/>
                <a:sym typeface="Montserrat Medium"/>
              </a:rPr>
              <a:t> </a:t>
            </a:r>
            <a:r>
              <a:rPr lang="he-IL" sz="1600" dirty="0">
                <a:latin typeface="Lato" panose="020B0604020202020204" charset="0"/>
                <a:cs typeface="Assistant" pitchFamily="2" charset="-79"/>
                <a:sym typeface="Montserrat Medium"/>
              </a:rPr>
              <a:t>חזקות לתאוריית האבולוציה</a:t>
            </a:r>
            <a:endParaRPr sz="1600" dirty="0">
              <a:latin typeface="Lato" panose="020B0604020202020204" charset="0"/>
              <a:cs typeface="Assistant" pitchFamily="2" charset="-79"/>
              <a:sym typeface="Montserrat Medium"/>
            </a:endParaRPr>
          </a:p>
        </p:txBody>
      </p:sp>
      <p:sp>
        <p:nvSpPr>
          <p:cNvPr id="689" name="Google Shape;689;p56"/>
          <p:cNvSpPr txBox="1">
            <a:spLocks noGrp="1"/>
          </p:cNvSpPr>
          <p:nvPr>
            <p:ph type="subTitle" idx="14"/>
          </p:nvPr>
        </p:nvSpPr>
        <p:spPr>
          <a:xfrm>
            <a:off x="5327373" y="1822525"/>
            <a:ext cx="2809462" cy="978114"/>
          </a:xfrm>
          <a:prstGeom prst="rect">
            <a:avLst/>
          </a:prstGeom>
          <a:noFill/>
          <a:ln>
            <a:solidFill>
              <a:schemeClr val="bg1"/>
            </a:solidFill>
          </a:ln>
        </p:spPr>
        <p:txBody>
          <a:bodyPr spcFirstLastPara="1" wrap="square" lIns="0" tIns="0" rIns="0" bIns="0" anchor="ctr" anchorCtr="0">
            <a:noAutofit/>
          </a:bodyPr>
          <a:lstStyle/>
          <a:p>
            <a:pPr marL="0" lvl="0" indent="0" algn="r"/>
            <a:r>
              <a:rPr lang="en-US" sz="1600" dirty="0" smtClean="0">
                <a:latin typeface="Lato" panose="020B0604020202020204" charset="0"/>
                <a:cs typeface="Assistant" pitchFamily="2" charset="-79"/>
              </a:rPr>
              <a:t>   </a:t>
            </a:r>
            <a:r>
              <a:rPr lang="he-IL" sz="1600" dirty="0" smtClean="0">
                <a:latin typeface="Lato" panose="020B0604020202020204" charset="0"/>
                <a:cs typeface="Assistant" pitchFamily="2" charset="-79"/>
              </a:rPr>
              <a:t>הבנת </a:t>
            </a:r>
            <a:r>
              <a:rPr lang="he-IL" sz="1600" dirty="0">
                <a:latin typeface="Lato" panose="020B0604020202020204" charset="0"/>
                <a:cs typeface="Assistant" pitchFamily="2" charset="-79"/>
              </a:rPr>
              <a:t>האופן שבו </a:t>
            </a:r>
            <a:r>
              <a:rPr lang="he-IL" sz="1600" b="1" dirty="0">
                <a:latin typeface="Lato" panose="020B0604020202020204" charset="0"/>
                <a:cs typeface="Assistant" pitchFamily="2" charset="-79"/>
              </a:rPr>
              <a:t>שונות</a:t>
            </a:r>
          </a:p>
          <a:p>
            <a:pPr marL="0" lvl="0" indent="0" algn="r"/>
            <a:r>
              <a:rPr lang="he-IL" sz="1600" dirty="0">
                <a:latin typeface="Lato" panose="020B0604020202020204" charset="0"/>
                <a:cs typeface="Assistant" pitchFamily="2" charset="-79"/>
              </a:rPr>
              <a:t>גנטית נוצרת ועוברת מדור לדור, </a:t>
            </a:r>
            <a:r>
              <a:rPr lang="he-IL" sz="1600" dirty="0" smtClean="0">
                <a:latin typeface="Lato" panose="020B0604020202020204" charset="0"/>
                <a:cs typeface="Assistant" pitchFamily="2" charset="-79"/>
              </a:rPr>
              <a:t>כך </a:t>
            </a:r>
            <a:r>
              <a:rPr lang="he-IL" sz="1600" dirty="0" smtClean="0">
                <a:latin typeface="Lato" panose="020B0604020202020204" charset="0"/>
                <a:ea typeface="Montserrat Medium"/>
                <a:cs typeface="Assistant" pitchFamily="2" charset="-79"/>
                <a:sym typeface="Montserrat Medium"/>
              </a:rPr>
              <a:t>אפשר </a:t>
            </a:r>
            <a:r>
              <a:rPr lang="he-IL" sz="1600" dirty="0" smtClean="0">
                <a:latin typeface="Lato" panose="020B0604020202020204" charset="0"/>
                <a:cs typeface="Assistant" pitchFamily="2" charset="-79"/>
              </a:rPr>
              <a:t>להבין </a:t>
            </a:r>
            <a:r>
              <a:rPr lang="he-IL" sz="1600" dirty="0">
                <a:latin typeface="Lato" panose="020B0604020202020204" charset="0"/>
                <a:cs typeface="Assistant" pitchFamily="2" charset="-79"/>
              </a:rPr>
              <a:t>כיצד מינים שונים התפתחו </a:t>
            </a:r>
            <a:r>
              <a:rPr lang="he-IL" sz="1600" dirty="0" smtClean="0">
                <a:latin typeface="Lato" panose="020B0604020202020204" charset="0"/>
                <a:cs typeface="Assistant" pitchFamily="2" charset="-79"/>
              </a:rPr>
              <a:t>ומותאמים </a:t>
            </a:r>
            <a:r>
              <a:rPr lang="he-IL" sz="1600" dirty="0">
                <a:latin typeface="Lato" panose="020B0604020202020204" charset="0"/>
                <a:ea typeface="Montserrat Medium"/>
                <a:cs typeface="Assistant" pitchFamily="2" charset="-79"/>
                <a:sym typeface="Montserrat Medium"/>
              </a:rPr>
              <a:t>לסביבתם</a:t>
            </a:r>
            <a:endParaRPr sz="1600" dirty="0">
              <a:latin typeface="Lato" panose="020B0604020202020204" charset="0"/>
              <a:ea typeface="Montserrat Medium"/>
              <a:cs typeface="Assistant" pitchFamily="2" charset="-79"/>
              <a:sym typeface="Montserrat Medium"/>
            </a:endParaRPr>
          </a:p>
        </p:txBody>
      </p:sp>
      <p:sp>
        <p:nvSpPr>
          <p:cNvPr id="690" name="Google Shape;690;p56"/>
          <p:cNvSpPr txBox="1">
            <a:spLocks noGrp="1"/>
          </p:cNvSpPr>
          <p:nvPr>
            <p:ph type="subTitle" idx="15"/>
          </p:nvPr>
        </p:nvSpPr>
        <p:spPr>
          <a:xfrm>
            <a:off x="5327371" y="3040064"/>
            <a:ext cx="2809463" cy="1175524"/>
          </a:xfrm>
          <a:prstGeom prst="rect">
            <a:avLst/>
          </a:prstGeom>
          <a:ln>
            <a:solidFill>
              <a:schemeClr val="bg1"/>
            </a:solidFill>
          </a:ln>
        </p:spPr>
        <p:txBody>
          <a:bodyPr spcFirstLastPara="1" wrap="square" lIns="91425" tIns="91425" rIns="91425" bIns="91425" anchor="ctr" anchorCtr="0">
            <a:noAutofit/>
          </a:bodyPr>
          <a:lstStyle/>
          <a:p>
            <a:pPr marL="0" indent="0" algn="r">
              <a:buSzPts val="2000"/>
            </a:pPr>
            <a:r>
              <a:rPr lang="he-IL" sz="1600" dirty="0">
                <a:latin typeface="Lato" panose="020B0604020202020204" charset="0"/>
                <a:ea typeface="Lato Black"/>
                <a:cs typeface="Assistant" pitchFamily="2" charset="-79"/>
                <a:sym typeface="Lato Black"/>
              </a:rPr>
              <a:t>הבנת </a:t>
            </a:r>
            <a:r>
              <a:rPr lang="he-IL" sz="1600" b="1" dirty="0">
                <a:latin typeface="Lato" panose="020B0604020202020204" charset="0"/>
                <a:ea typeface="Lato Black"/>
                <a:cs typeface="Assistant" pitchFamily="2" charset="-79"/>
                <a:sym typeface="Lato Black"/>
              </a:rPr>
              <a:t>המוטציות </a:t>
            </a:r>
            <a:r>
              <a:rPr lang="he-IL" sz="1600" b="1" dirty="0">
                <a:latin typeface="Lato" panose="020B0604020202020204" charset="0"/>
                <a:ea typeface="Lato Black"/>
                <a:cs typeface="Assistant" pitchFamily="2" charset="-79"/>
                <a:sym typeface="Lato Black"/>
              </a:rPr>
              <a:t>והאללים </a:t>
            </a:r>
            <a:r>
              <a:rPr lang="he-IL" sz="1600" dirty="0">
                <a:latin typeface="Lato" panose="020B0604020202020204" charset="0"/>
                <a:ea typeface="Lato Black"/>
                <a:cs typeface="Assistant" pitchFamily="2" charset="-79"/>
                <a:sym typeface="Lato Black"/>
              </a:rPr>
              <a:t>בגנטיקה תוביל להבנת </a:t>
            </a:r>
            <a:r>
              <a:rPr lang="he-IL" sz="1600" dirty="0">
                <a:latin typeface="Lato" panose="020B0604020202020204" charset="0"/>
                <a:ea typeface="Lato Black"/>
                <a:cs typeface="Assistant" pitchFamily="2" charset="-79"/>
                <a:sym typeface="Lato Black"/>
              </a:rPr>
              <a:t>שינוי בתדירות האללים, </a:t>
            </a:r>
            <a:r>
              <a:rPr lang="he-IL" sz="1600" dirty="0">
                <a:latin typeface="Lato" panose="020B0604020202020204" charset="0"/>
                <a:ea typeface="Lato Black"/>
                <a:cs typeface="Assistant" pitchFamily="2" charset="-79"/>
                <a:sym typeface="Lato Black"/>
              </a:rPr>
              <a:t>אחד </a:t>
            </a:r>
            <a:r>
              <a:rPr lang="he-IL" sz="1600" dirty="0">
                <a:latin typeface="Lato" panose="020B0604020202020204" charset="0"/>
                <a:ea typeface="Lato Black"/>
                <a:cs typeface="Assistant" pitchFamily="2" charset="-79"/>
                <a:sym typeface="Lato Black"/>
              </a:rPr>
              <a:t>המושגים הבסיסיים בנושא האבולוציה</a:t>
            </a:r>
            <a:endParaRPr sz="1600" dirty="0">
              <a:latin typeface="Lato" panose="020B0604020202020204" charset="0"/>
              <a:ea typeface="Lato Black"/>
              <a:cs typeface="Assistant" pitchFamily="2" charset="-79"/>
              <a:sym typeface="Lato Black"/>
            </a:endParaRPr>
          </a:p>
        </p:txBody>
      </p:sp>
      <p:cxnSp>
        <p:nvCxnSpPr>
          <p:cNvPr id="692" name="Google Shape;692;p56"/>
          <p:cNvCxnSpPr/>
          <p:nvPr/>
        </p:nvCxnSpPr>
        <p:spPr>
          <a:xfrm flipH="1">
            <a:off x="723750" y="1496015"/>
            <a:ext cx="8421755" cy="0"/>
          </a:xfrm>
          <a:prstGeom prst="straightConnector1">
            <a:avLst/>
          </a:prstGeom>
          <a:noFill/>
          <a:ln w="9525" cap="flat" cmpd="sng">
            <a:solidFill>
              <a:schemeClr val="tx2"/>
            </a:solidFill>
            <a:prstDash val="solid"/>
            <a:round/>
            <a:headEnd type="none" w="med" len="med"/>
            <a:tailEnd type="none" w="med" len="med"/>
          </a:ln>
        </p:spPr>
      </p:cxnSp>
      <p:pic>
        <p:nvPicPr>
          <p:cNvPr id="693" name="Google Shape;693;p56"/>
          <p:cNvPicPr preferRelativeResize="0"/>
          <p:nvPr/>
        </p:nvPicPr>
        <p:blipFill rotWithShape="1">
          <a:blip r:embed="rId3">
            <a:alphaModFix/>
          </a:blip>
          <a:srcRect l="19345" t="1380" r="17985" b="1380"/>
          <a:stretch/>
        </p:blipFill>
        <p:spPr>
          <a:xfrm>
            <a:off x="7678900" y="276786"/>
            <a:ext cx="1054648" cy="1090727"/>
          </a:xfrm>
          <a:prstGeom prst="rect">
            <a:avLst/>
          </a:prstGeom>
          <a:noFill/>
          <a:ln>
            <a:noFill/>
          </a:ln>
        </p:spPr>
      </p:pic>
      <p:sp>
        <p:nvSpPr>
          <p:cNvPr id="6" name="Rectangle 5"/>
          <p:cNvSpPr/>
          <p:nvPr/>
        </p:nvSpPr>
        <p:spPr>
          <a:xfrm>
            <a:off x="723749" y="4730950"/>
            <a:ext cx="3960545" cy="261610"/>
          </a:xfrm>
          <a:prstGeom prst="rect">
            <a:avLst/>
          </a:prstGeom>
        </p:spPr>
        <p:txBody>
          <a:bodyPr wrap="square">
            <a:spAutoFit/>
          </a:bodyPr>
          <a:lstStyle/>
          <a:p>
            <a:r>
              <a:rPr lang="en-US" sz="1100" dirty="0" smtClean="0">
                <a:solidFill>
                  <a:schemeClr val="bg1"/>
                </a:solidFill>
                <a:latin typeface="Lato" panose="020B0604020202020204" charset="0"/>
              </a:rPr>
              <a:t>(Harms </a:t>
            </a:r>
            <a:r>
              <a:rPr lang="en-US" sz="1100" dirty="0">
                <a:solidFill>
                  <a:schemeClr val="bg1"/>
                </a:solidFill>
                <a:latin typeface="Lato" panose="020B0604020202020204" charset="0"/>
              </a:rPr>
              <a:t>&amp; Reiss, 2019; Loewe, </a:t>
            </a:r>
            <a:r>
              <a:rPr lang="en-US" sz="1100" dirty="0" smtClean="0">
                <a:solidFill>
                  <a:schemeClr val="bg1"/>
                </a:solidFill>
                <a:latin typeface="Lato" panose="020B0604020202020204" charset="0"/>
              </a:rPr>
              <a:t>2009; </a:t>
            </a:r>
            <a:r>
              <a:rPr lang="en-US" sz="1100" dirty="0">
                <a:solidFill>
                  <a:schemeClr val="bg1"/>
                </a:solidFill>
                <a:latin typeface="Lato" panose="020B0604020202020204" charset="0"/>
              </a:rPr>
              <a:t>Mead et al., </a:t>
            </a:r>
            <a:r>
              <a:rPr lang="en-US" sz="1100" dirty="0" smtClean="0">
                <a:solidFill>
                  <a:schemeClr val="bg1"/>
                </a:solidFill>
                <a:latin typeface="Lato" panose="020B0604020202020204" charset="0"/>
              </a:rPr>
              <a:t>2017</a:t>
            </a:r>
            <a:r>
              <a:rPr lang="en-US" sz="1100" dirty="0">
                <a:solidFill>
                  <a:schemeClr val="bg1"/>
                </a:solidFill>
                <a:latin typeface="Lato" panose="020B0604020202020204" charset="0"/>
              </a:rPr>
              <a:t>)</a:t>
            </a: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76966" y="106017"/>
            <a:ext cx="8510954" cy="4876800"/>
          </a:xfrm>
          <a:prstGeom prst="rect">
            <a:avLst/>
          </a:prstGeom>
          <a:ln>
            <a:solidFill>
              <a:srgbClr val="002060"/>
            </a:solidFill>
          </a:ln>
        </p:spPr>
      </p:pic>
      <p:sp>
        <p:nvSpPr>
          <p:cNvPr id="3" name="Rectangle 2"/>
          <p:cNvSpPr/>
          <p:nvPr/>
        </p:nvSpPr>
        <p:spPr>
          <a:xfrm>
            <a:off x="6911008" y="443947"/>
            <a:ext cx="1930529" cy="1378227"/>
          </a:xfrm>
          <a:prstGeom prst="rect">
            <a:avLst/>
          </a:prstGeom>
          <a:noFill/>
          <a:ln>
            <a:solidFill>
              <a:srgbClr val="2E04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7507357" y="2670313"/>
            <a:ext cx="490330" cy="556591"/>
          </a:xfrm>
          <a:prstGeom prst="rect">
            <a:avLst/>
          </a:prstGeom>
          <a:noFill/>
          <a:ln>
            <a:solidFill>
              <a:srgbClr val="2E04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2776331" y="3863009"/>
            <a:ext cx="490330" cy="556591"/>
          </a:xfrm>
          <a:prstGeom prst="rect">
            <a:avLst/>
          </a:prstGeom>
          <a:noFill/>
          <a:ln>
            <a:solidFill>
              <a:srgbClr val="2E04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42502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Lst>
  </p:timing>
</p:sld>
</file>

<file path=ppt/theme/theme1.xml><?xml version="1.0" encoding="utf-8"?>
<a:theme xmlns:a="http://schemas.openxmlformats.org/drawingml/2006/main" name="About DNA Day by Slidesgo">
  <a:themeElements>
    <a:clrScheme name="Simple Light">
      <a:dk1>
        <a:srgbClr val="240916"/>
      </a:dk1>
      <a:lt1>
        <a:srgbClr val="FFFFFF"/>
      </a:lt1>
      <a:dk2>
        <a:srgbClr val="2A165D"/>
      </a:dk2>
      <a:lt2>
        <a:srgbClr val="95FFFF"/>
      </a:lt2>
      <a:accent1>
        <a:srgbClr val="FFFFFF"/>
      </a:accent1>
      <a:accent2>
        <a:srgbClr val="FFFFFF"/>
      </a:accent2>
      <a:accent3>
        <a:srgbClr val="FFFFFF"/>
      </a:accent3>
      <a:accent4>
        <a:srgbClr val="FFFFFF"/>
      </a:accent4>
      <a:accent5>
        <a:srgbClr val="FFFFFF"/>
      </a:accent5>
      <a:accent6>
        <a:srgbClr val="FFFFFF"/>
      </a:accent6>
      <a:hlink>
        <a:srgbClr val="95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240916"/>
      </a:dk1>
      <a:lt1>
        <a:srgbClr val="FFFFFF"/>
      </a:lt1>
      <a:dk2>
        <a:srgbClr val="2A165D"/>
      </a:dk2>
      <a:lt2>
        <a:srgbClr val="95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1404</TotalTime>
  <Words>2319</Words>
  <Application>Microsoft Office PowerPoint</Application>
  <PresentationFormat>On-screen Show (16:9)</PresentationFormat>
  <Paragraphs>457</Paragraphs>
  <Slides>63</Slides>
  <Notes>58</Notes>
  <HiddenSlides>0</HiddenSlides>
  <MMClips>0</MMClips>
  <ScaleCrop>false</ScaleCrop>
  <HeadingPairs>
    <vt:vector size="6" baseType="variant">
      <vt:variant>
        <vt:lpstr>Fonts Used</vt:lpstr>
      </vt:variant>
      <vt:variant>
        <vt:i4>13</vt:i4>
      </vt:variant>
      <vt:variant>
        <vt:lpstr>Theme</vt:lpstr>
      </vt:variant>
      <vt:variant>
        <vt:i4>2</vt:i4>
      </vt:variant>
      <vt:variant>
        <vt:lpstr>Slide Titles</vt:lpstr>
      </vt:variant>
      <vt:variant>
        <vt:i4>63</vt:i4>
      </vt:variant>
    </vt:vector>
  </HeadingPairs>
  <TitlesOfParts>
    <vt:vector size="78" baseType="lpstr">
      <vt:lpstr>Proxima Nova Semibold</vt:lpstr>
      <vt:lpstr>Montserrat Medium</vt:lpstr>
      <vt:lpstr>Times New Roman</vt:lpstr>
      <vt:lpstr>Proxima Nova</vt:lpstr>
      <vt:lpstr>Amatic SC</vt:lpstr>
      <vt:lpstr>Lato Light</vt:lpstr>
      <vt:lpstr>Lato Black</vt:lpstr>
      <vt:lpstr>Arial</vt:lpstr>
      <vt:lpstr>Assistant</vt:lpstr>
      <vt:lpstr>Roboto Condensed Light</vt:lpstr>
      <vt:lpstr>Calibri</vt:lpstr>
      <vt:lpstr>Roboto Medium</vt:lpstr>
      <vt:lpstr>Lato</vt:lpstr>
      <vt:lpstr>About DNA Day by Slidesgo</vt:lpstr>
      <vt:lpstr>Slidesgo Final Pages</vt:lpstr>
      <vt:lpstr>הוראת אבולוציה לאור הגנטיקה</vt:lpstr>
      <vt:lpstr>PowerPoint Presentation</vt:lpstr>
      <vt:lpstr>איפה נמצאת החוברת?</vt:lpstr>
      <vt:lpstr>מה בחוברת?</vt:lpstr>
      <vt:lpstr>חשיבות הוראת אבולוציה</vt:lpstr>
      <vt:lpstr>סיבות להתנגדות להוראת אבולוציה:</vt:lpstr>
      <vt:lpstr>המטרה בחוברת זו היא לסייע למורים לשלב אבולוציה בהוראת גנטיקה, כדי להוביל את תלמידי הביולוגיה להבנה טובה יותר של אבולוציה ולהפחית את ההתנגדות שנושא זה מעלה.</vt:lpstr>
      <vt:lpstr>היתרון של הוראת אבולוציה בהקשר גנטי: ההנחה היא שעם הבנת הגנטיקה הבסיסית עשויה להתפתח גם הבנת ואף קבלת האבולוציה  </vt:lpstr>
      <vt:lpstr>PowerPoint Presentation</vt:lpstr>
      <vt:lpstr>פעילויות לתלמיד</vt:lpstr>
      <vt:lpstr>במהלך האבולוציה חלו שינויים במבנה השרירים.  הברירה הטבעית פעלה על התכונות הללו, והובילה לפיתוח שרירים המותאמים לצורך בסיבולת, בכוח וביעילות.   שינויים בגנים המשפיעים על מבנה השריר, על תפקודו או על חילוף החומרים בו סיפקו יתרונות בסביבות מסוימות.  עם הזמן, שינויים גנטיים אלה נעשו נפוצים יותר באוכלוסיות באמצעות ברירה טבעית.</vt:lpstr>
      <vt:lpstr>אחד החלבונים המבניים היוצרים את מבנה השריר הוא 3- Actinin-Alpha המקודד על ידי הגן   ACTN3 וממוקם על כרומוזום 11.  </vt:lpstr>
      <vt:lpstr>PowerPoint Presentation</vt:lpstr>
      <vt:lpstr>TRANSLATE CONCLUSIONS</vt:lpstr>
      <vt:lpstr>שאלות לדוגמא במהלך הפעילות:</vt:lpstr>
      <vt:lpstr>פעילויות לתלמיד</vt:lpstr>
      <vt:lpstr>פעילויות לתלמיד</vt:lpstr>
      <vt:lpstr>סבילות ללקטוז- גלגולה של תכונה</vt:lpstr>
      <vt:lpstr>מחלת הצליאק- יתרון אבולוציוני?</vt:lpstr>
      <vt:lpstr>PowerPoint Presentation</vt:lpstr>
      <vt:lpstr>PowerPoint Presentation</vt:lpstr>
      <vt:lpstr>תודה על ההקשבה</vt:lpstr>
      <vt:lpstr>PowerPoint Presentation</vt:lpstr>
      <vt:lpstr>.</vt:lpstr>
      <vt:lpstr>שלום </vt:lpstr>
      <vt:lpstr>DNA STRUCTURE</vt:lpstr>
      <vt:lpstr>MERCURY</vt:lpstr>
      <vt:lpstr>A PICTURE ALWAYS REINFORCES  THE CONCEPT</vt:lpstr>
      <vt:lpstr>INTERACTIONS WITH PROTEINS</vt:lpstr>
      <vt:lpstr>DNA FUNCTIONS</vt:lpstr>
      <vt:lpstr>DNA PROTEINS</vt:lpstr>
      <vt:lpstr>RNA COMPOSITION</vt:lpstr>
      <vt:lpstr>75%</vt:lpstr>
      <vt:lpstr>NEW RESEARCH ABOUT DNA</vt:lpstr>
      <vt:lpstr>DNA CODE</vt:lpstr>
      <vt:lpstr>LATEST RESEARCH AND REVIEWS</vt:lpstr>
      <vt:lpstr>GENETIC CODE</vt:lpstr>
      <vt:lpstr>MUNDIAL EVENTS FOR DNA DAY</vt:lpstr>
      <vt:lpstr>FREQUENTLY ASKED QUESTIONS</vt:lpstr>
      <vt:lpstr>DESKTOP SOFTWARE</vt:lpstr>
      <vt:lpstr>TABLET APP</vt:lpstr>
      <vt:lpstr>MOBILE APP</vt:lpstr>
      <vt:lpstr>ICON PACK: DNA TEST </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ABOUT  DNA DAY</dc:title>
  <dc:creator>Merav Siani</dc:creator>
  <cp:lastModifiedBy>Merav Siani</cp:lastModifiedBy>
  <cp:revision>35</cp:revision>
  <dcterms:modified xsi:type="dcterms:W3CDTF">2023-12-05T11:09:05Z</dcterms:modified>
</cp:coreProperties>
</file>