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1"/>
    <p:sldMasterId id="2147483692" r:id="rId2"/>
    <p:sldMasterId id="2147483677" r:id="rId3"/>
  </p:sldMasterIdLst>
  <p:notesMasterIdLst>
    <p:notesMasterId r:id="rId27"/>
  </p:notesMasterIdLst>
  <p:sldIdLst>
    <p:sldId id="256" r:id="rId4"/>
    <p:sldId id="273" r:id="rId5"/>
    <p:sldId id="274" r:id="rId6"/>
    <p:sldId id="275" r:id="rId7"/>
    <p:sldId id="276" r:id="rId8"/>
    <p:sldId id="277" r:id="rId9"/>
    <p:sldId id="281" r:id="rId10"/>
    <p:sldId id="278" r:id="rId11"/>
    <p:sldId id="279" r:id="rId12"/>
    <p:sldId id="280" r:id="rId13"/>
    <p:sldId id="293" r:id="rId14"/>
    <p:sldId id="294" r:id="rId15"/>
    <p:sldId id="291" r:id="rId16"/>
    <p:sldId id="292" r:id="rId17"/>
    <p:sldId id="286" r:id="rId18"/>
    <p:sldId id="287" r:id="rId19"/>
    <p:sldId id="288" r:id="rId20"/>
    <p:sldId id="290" r:id="rId21"/>
    <p:sldId id="282" r:id="rId22"/>
    <p:sldId id="283" r:id="rId23"/>
    <p:sldId id="284" r:id="rId24"/>
    <p:sldId id="285" r:id="rId25"/>
    <p:sldId id="289" r:id="rId26"/>
  </p:sldIdLst>
  <p:sldSz cx="9144000" cy="5143500" type="screen16x9"/>
  <p:notesSz cx="6858000" cy="9144000"/>
  <p:embeddedFontLst>
    <p:embeddedFont>
      <p:font typeface="Calibri" panose="020F0502020204030204" pitchFamily="34" charset="0"/>
      <p:regular r:id="rId28"/>
      <p:bold r:id="rId29"/>
      <p:italic r:id="rId30"/>
      <p:boldItalic r:id="rId31"/>
    </p:embeddedFont>
    <p:embeddedFont>
      <p:font typeface="Impact" panose="020B0806030902050204" pitchFamily="34" charset="0"/>
      <p:regular r:id="rId32"/>
    </p:embeddedFont>
    <p:embeddedFont>
      <p:font typeface="Varela Round" panose="020B0604020202020204" charset="-79"/>
      <p:regular r:id="rId3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3" d="100"/>
          <a:sy n="103" d="100"/>
        </p:scale>
        <p:origin x="648" y="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font" Target="fonts/font6.fntdata"/><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font" Target="fonts/font5.fntdata"/><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font" Target="fonts/font1.fntdata"/><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4.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98684781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פריסה מותאמת אישית">
  <p:cSld name="פריסה מותאמת אישית">
    <p:spTree>
      <p:nvGrpSpPr>
        <p:cNvPr id="1" name="Shape 130"/>
        <p:cNvGrpSpPr/>
        <p:nvPr/>
      </p:nvGrpSpPr>
      <p:grpSpPr>
        <a:xfrm>
          <a:off x="0" y="0"/>
          <a:ext cx="0" cy="0"/>
          <a:chOff x="0" y="0"/>
          <a:chExt cx="0" cy="0"/>
        </a:xfrm>
      </p:grpSpPr>
      <p:sp>
        <p:nvSpPr>
          <p:cNvPr id="133" name="Google Shape;133;p13"/>
          <p:cNvSpPr txBox="1">
            <a:spLocks noGrp="1"/>
          </p:cNvSpPr>
          <p:nvPr>
            <p:ph type="ctrTitle"/>
          </p:nvPr>
        </p:nvSpPr>
        <p:spPr>
          <a:xfrm>
            <a:off x="345650" y="1057700"/>
            <a:ext cx="7172100" cy="716400"/>
          </a:xfrm>
          <a:prstGeom prst="rect">
            <a:avLst/>
          </a:prstGeom>
          <a:noFill/>
        </p:spPr>
        <p:txBody>
          <a:bodyPr spcFirstLastPara="1" wrap="square" lIns="91425" tIns="91425" rIns="91425" bIns="91425" anchor="ctr" anchorCtr="0"/>
          <a:lstStyle>
            <a:lvl1pPr lvl="0" algn="l">
              <a:lnSpc>
                <a:spcPct val="100000"/>
              </a:lnSpc>
              <a:spcBef>
                <a:spcPts val="0"/>
              </a:spcBef>
              <a:spcAft>
                <a:spcPts val="0"/>
              </a:spcAft>
              <a:buClr>
                <a:srgbClr val="FFFFFF"/>
              </a:buClr>
              <a:buSzPts val="2400"/>
              <a:buNone/>
              <a:defRPr sz="2400">
                <a:solidFill>
                  <a:srgbClr val="FFFFFF"/>
                </a:solidFill>
              </a:defRPr>
            </a:lvl1pPr>
            <a:lvl2pPr lvl="1" algn="l">
              <a:lnSpc>
                <a:spcPct val="100000"/>
              </a:lnSpc>
              <a:spcBef>
                <a:spcPts val="0"/>
              </a:spcBef>
              <a:spcAft>
                <a:spcPts val="0"/>
              </a:spcAft>
              <a:buClr>
                <a:srgbClr val="FFFFFF"/>
              </a:buClr>
              <a:buSzPts val="2400"/>
              <a:buNone/>
              <a:defRPr sz="2400">
                <a:solidFill>
                  <a:srgbClr val="FFFFFF"/>
                </a:solidFill>
              </a:defRPr>
            </a:lvl2pPr>
            <a:lvl3pPr lvl="2" algn="l">
              <a:lnSpc>
                <a:spcPct val="100000"/>
              </a:lnSpc>
              <a:spcBef>
                <a:spcPts val="0"/>
              </a:spcBef>
              <a:spcAft>
                <a:spcPts val="0"/>
              </a:spcAft>
              <a:buClr>
                <a:srgbClr val="FFFFFF"/>
              </a:buClr>
              <a:buSzPts val="2400"/>
              <a:buNone/>
              <a:defRPr sz="2400">
                <a:solidFill>
                  <a:srgbClr val="FFFFFF"/>
                </a:solidFill>
              </a:defRPr>
            </a:lvl3pPr>
            <a:lvl4pPr lvl="3" algn="l">
              <a:lnSpc>
                <a:spcPct val="100000"/>
              </a:lnSpc>
              <a:spcBef>
                <a:spcPts val="0"/>
              </a:spcBef>
              <a:spcAft>
                <a:spcPts val="0"/>
              </a:spcAft>
              <a:buClr>
                <a:srgbClr val="FFFFFF"/>
              </a:buClr>
              <a:buSzPts val="2400"/>
              <a:buNone/>
              <a:defRPr sz="2400">
                <a:solidFill>
                  <a:srgbClr val="FFFFFF"/>
                </a:solidFill>
              </a:defRPr>
            </a:lvl4pPr>
            <a:lvl5pPr lvl="4" algn="l">
              <a:lnSpc>
                <a:spcPct val="100000"/>
              </a:lnSpc>
              <a:spcBef>
                <a:spcPts val="0"/>
              </a:spcBef>
              <a:spcAft>
                <a:spcPts val="0"/>
              </a:spcAft>
              <a:buClr>
                <a:srgbClr val="FFFFFF"/>
              </a:buClr>
              <a:buSzPts val="2400"/>
              <a:buNone/>
              <a:defRPr sz="2400">
                <a:solidFill>
                  <a:srgbClr val="FFFFFF"/>
                </a:solidFill>
              </a:defRPr>
            </a:lvl5pPr>
            <a:lvl6pPr lvl="5" algn="l">
              <a:lnSpc>
                <a:spcPct val="100000"/>
              </a:lnSpc>
              <a:spcBef>
                <a:spcPts val="0"/>
              </a:spcBef>
              <a:spcAft>
                <a:spcPts val="0"/>
              </a:spcAft>
              <a:buClr>
                <a:srgbClr val="FFFFFF"/>
              </a:buClr>
              <a:buSzPts val="2400"/>
              <a:buNone/>
              <a:defRPr sz="2400">
                <a:solidFill>
                  <a:srgbClr val="FFFFFF"/>
                </a:solidFill>
              </a:defRPr>
            </a:lvl6pPr>
            <a:lvl7pPr lvl="6" algn="l">
              <a:lnSpc>
                <a:spcPct val="100000"/>
              </a:lnSpc>
              <a:spcBef>
                <a:spcPts val="0"/>
              </a:spcBef>
              <a:spcAft>
                <a:spcPts val="0"/>
              </a:spcAft>
              <a:buClr>
                <a:srgbClr val="FFFFFF"/>
              </a:buClr>
              <a:buSzPts val="2400"/>
              <a:buNone/>
              <a:defRPr sz="2400">
                <a:solidFill>
                  <a:srgbClr val="FFFFFF"/>
                </a:solidFill>
              </a:defRPr>
            </a:lvl7pPr>
            <a:lvl8pPr lvl="7" algn="l">
              <a:lnSpc>
                <a:spcPct val="100000"/>
              </a:lnSpc>
              <a:spcBef>
                <a:spcPts val="0"/>
              </a:spcBef>
              <a:spcAft>
                <a:spcPts val="0"/>
              </a:spcAft>
              <a:buClr>
                <a:srgbClr val="FFFFFF"/>
              </a:buClr>
              <a:buSzPts val="2400"/>
              <a:buNone/>
              <a:defRPr sz="2400">
                <a:solidFill>
                  <a:srgbClr val="FFFFFF"/>
                </a:solidFill>
              </a:defRPr>
            </a:lvl8pPr>
            <a:lvl9pPr lvl="8" algn="l">
              <a:lnSpc>
                <a:spcPct val="100000"/>
              </a:lnSpc>
              <a:spcBef>
                <a:spcPts val="0"/>
              </a:spcBef>
              <a:spcAft>
                <a:spcPts val="0"/>
              </a:spcAft>
              <a:buClr>
                <a:srgbClr val="FFFFFF"/>
              </a:buClr>
              <a:buSzPts val="2400"/>
              <a:buNone/>
              <a:defRPr sz="2400">
                <a:solidFill>
                  <a:srgbClr val="FFFFFF"/>
                </a:solidFill>
              </a:defRPr>
            </a:lvl9pPr>
          </a:lstStyle>
          <a:p>
            <a:endParaRPr/>
          </a:p>
        </p:txBody>
      </p:sp>
      <p:sp>
        <p:nvSpPr>
          <p:cNvPr id="134" name="Google Shape;134;p13"/>
          <p:cNvSpPr txBox="1">
            <a:spLocks noGrp="1"/>
          </p:cNvSpPr>
          <p:nvPr>
            <p:ph type="subTitle" idx="1"/>
          </p:nvPr>
        </p:nvSpPr>
        <p:spPr>
          <a:xfrm>
            <a:off x="345650" y="1925025"/>
            <a:ext cx="7172100" cy="19899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Clr>
                <a:srgbClr val="FFFFFF"/>
              </a:buClr>
              <a:buSzPts val="1600"/>
              <a:buNone/>
              <a:defRPr sz="1600">
                <a:solidFill>
                  <a:srgbClr val="FFFFFF"/>
                </a:solidFill>
              </a:defRPr>
            </a:lvl1pPr>
            <a:lvl2pPr lvl="1" algn="l">
              <a:lnSpc>
                <a:spcPct val="100000"/>
              </a:lnSpc>
              <a:spcBef>
                <a:spcPts val="0"/>
              </a:spcBef>
              <a:spcAft>
                <a:spcPts val="0"/>
              </a:spcAft>
              <a:buClr>
                <a:srgbClr val="FFFFFF"/>
              </a:buClr>
              <a:buSzPts val="1600"/>
              <a:buNone/>
              <a:defRPr sz="1600">
                <a:solidFill>
                  <a:srgbClr val="FFFFFF"/>
                </a:solidFill>
              </a:defRPr>
            </a:lvl2pPr>
            <a:lvl3pPr lvl="2" algn="l">
              <a:lnSpc>
                <a:spcPct val="100000"/>
              </a:lnSpc>
              <a:spcBef>
                <a:spcPts val="0"/>
              </a:spcBef>
              <a:spcAft>
                <a:spcPts val="0"/>
              </a:spcAft>
              <a:buClr>
                <a:srgbClr val="FFFFFF"/>
              </a:buClr>
              <a:buSzPts val="1600"/>
              <a:buNone/>
              <a:defRPr sz="1600">
                <a:solidFill>
                  <a:srgbClr val="FFFFFF"/>
                </a:solidFill>
              </a:defRPr>
            </a:lvl3pPr>
            <a:lvl4pPr lvl="3" algn="l">
              <a:lnSpc>
                <a:spcPct val="100000"/>
              </a:lnSpc>
              <a:spcBef>
                <a:spcPts val="0"/>
              </a:spcBef>
              <a:spcAft>
                <a:spcPts val="0"/>
              </a:spcAft>
              <a:buClr>
                <a:srgbClr val="FFFFFF"/>
              </a:buClr>
              <a:buSzPts val="1600"/>
              <a:buNone/>
              <a:defRPr sz="1600">
                <a:solidFill>
                  <a:srgbClr val="FFFFFF"/>
                </a:solidFill>
              </a:defRPr>
            </a:lvl4pPr>
            <a:lvl5pPr lvl="4" algn="l">
              <a:lnSpc>
                <a:spcPct val="100000"/>
              </a:lnSpc>
              <a:spcBef>
                <a:spcPts val="0"/>
              </a:spcBef>
              <a:spcAft>
                <a:spcPts val="0"/>
              </a:spcAft>
              <a:buClr>
                <a:srgbClr val="FFFFFF"/>
              </a:buClr>
              <a:buSzPts val="1600"/>
              <a:buNone/>
              <a:defRPr sz="1600">
                <a:solidFill>
                  <a:srgbClr val="FFFFFF"/>
                </a:solidFill>
              </a:defRPr>
            </a:lvl5pPr>
            <a:lvl6pPr lvl="5" algn="l">
              <a:lnSpc>
                <a:spcPct val="100000"/>
              </a:lnSpc>
              <a:spcBef>
                <a:spcPts val="0"/>
              </a:spcBef>
              <a:spcAft>
                <a:spcPts val="0"/>
              </a:spcAft>
              <a:buClr>
                <a:srgbClr val="FFFFFF"/>
              </a:buClr>
              <a:buSzPts val="1600"/>
              <a:buNone/>
              <a:defRPr sz="1600">
                <a:solidFill>
                  <a:srgbClr val="FFFFFF"/>
                </a:solidFill>
              </a:defRPr>
            </a:lvl6pPr>
            <a:lvl7pPr lvl="6" algn="l">
              <a:lnSpc>
                <a:spcPct val="100000"/>
              </a:lnSpc>
              <a:spcBef>
                <a:spcPts val="0"/>
              </a:spcBef>
              <a:spcAft>
                <a:spcPts val="0"/>
              </a:spcAft>
              <a:buClr>
                <a:srgbClr val="FFFFFF"/>
              </a:buClr>
              <a:buSzPts val="1600"/>
              <a:buNone/>
              <a:defRPr sz="1600">
                <a:solidFill>
                  <a:srgbClr val="FFFFFF"/>
                </a:solidFill>
              </a:defRPr>
            </a:lvl7pPr>
            <a:lvl8pPr lvl="7" algn="l">
              <a:lnSpc>
                <a:spcPct val="100000"/>
              </a:lnSpc>
              <a:spcBef>
                <a:spcPts val="0"/>
              </a:spcBef>
              <a:spcAft>
                <a:spcPts val="0"/>
              </a:spcAft>
              <a:buClr>
                <a:srgbClr val="FFFFFF"/>
              </a:buClr>
              <a:buSzPts val="1600"/>
              <a:buNone/>
              <a:defRPr sz="1600">
                <a:solidFill>
                  <a:srgbClr val="FFFFFF"/>
                </a:solidFill>
              </a:defRPr>
            </a:lvl8pPr>
            <a:lvl9pPr lvl="8" algn="l">
              <a:lnSpc>
                <a:spcPct val="100000"/>
              </a:lnSpc>
              <a:spcBef>
                <a:spcPts val="0"/>
              </a:spcBef>
              <a:spcAft>
                <a:spcPts val="0"/>
              </a:spcAft>
              <a:buClr>
                <a:srgbClr val="FFFFFF"/>
              </a:buClr>
              <a:buSzPts val="1600"/>
              <a:buNone/>
              <a:defRPr sz="1600">
                <a:solidFill>
                  <a:srgbClr val="FFFFFF"/>
                </a:solidFill>
              </a:defRPr>
            </a:lvl9pPr>
          </a:lstStyle>
          <a:p>
            <a:endParaRPr/>
          </a:p>
        </p:txBody>
      </p:sp>
      <p:sp>
        <p:nvSpPr>
          <p:cNvPr id="135" name="Google Shape;135;p13"/>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pPr marL="0" lvl="0" indent="0">
              <a:spcBef>
                <a:spcPts val="0"/>
              </a:spcBef>
              <a:spcAft>
                <a:spcPts val="0"/>
              </a:spcAft>
              <a:buNone/>
            </a:pPr>
            <a:fld id="{00000000-1234-1234-1234-123412341234}" type="slidenum">
              <a:rPr lang="x-none"/>
              <a:t>‹#›</a:t>
            </a:fld>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r">
              <a:defRPr sz="2000" b="1"/>
            </a:lvl1pPr>
          </a:lstStyle>
          <a:p>
            <a:r>
              <a:rPr lang="en-US" smtClean="0"/>
              <a:t>Click to edit Master title style</a:t>
            </a:r>
            <a:endParaRPr lang="he-IL"/>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Text Placeholder 3"/>
          <p:cNvSpPr>
            <a:spLocks noGrp="1"/>
          </p:cNvSpPr>
          <p:nvPr>
            <p:ph type="body" sz="half" idx="2"/>
          </p:nvPr>
        </p:nvSpPr>
        <p:spPr>
          <a:xfrm>
            <a:off x="1792288" y="4025508"/>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86F303-056A-48D3-B2DA-736A7B1FDFD5}" type="datetimeFigureOut">
              <a:rPr lang="he-IL" smtClean="0">
                <a:solidFill>
                  <a:prstClr val="black">
                    <a:tint val="75000"/>
                  </a:prstClr>
                </a:solidFill>
              </a:rPr>
              <a:pPr/>
              <a:t>כ"ב/אלול/תשע"ח</a:t>
            </a:fld>
            <a:endParaRPr lang="he-IL">
              <a:solidFill>
                <a:prstClr val="black">
                  <a:tint val="75000"/>
                </a:prstClr>
              </a:solidFill>
            </a:endParaRPr>
          </a:p>
        </p:txBody>
      </p:sp>
      <p:sp>
        <p:nvSpPr>
          <p:cNvPr id="6" name="Footer Placeholder 5"/>
          <p:cNvSpPr>
            <a:spLocks noGrp="1"/>
          </p:cNvSpPr>
          <p:nvPr>
            <p:ph type="ftr" sz="quarter" idx="11"/>
          </p:nvPr>
        </p:nvSpPr>
        <p:spPr/>
        <p:txBody>
          <a:bodyPr/>
          <a:lstStyle/>
          <a:p>
            <a:endParaRPr lang="he-IL">
              <a:solidFill>
                <a:prstClr val="black">
                  <a:tint val="75000"/>
                </a:prstClr>
              </a:solidFill>
            </a:endParaRPr>
          </a:p>
        </p:txBody>
      </p:sp>
      <p:sp>
        <p:nvSpPr>
          <p:cNvPr id="7" name="Slide Number Placeholder 6"/>
          <p:cNvSpPr>
            <a:spLocks noGrp="1"/>
          </p:cNvSpPr>
          <p:nvPr>
            <p:ph type="sldNum" sz="quarter" idx="12"/>
          </p:nvPr>
        </p:nvSpPr>
        <p:spPr/>
        <p:txBody>
          <a:bodyPr/>
          <a:lstStyle/>
          <a:p>
            <a:fld id="{00000000-1234-1234-1234-123412341234}" type="slidenum">
              <a:rPr lang="x-none" smtClean="0">
                <a:solidFill>
                  <a:prstClr val="black">
                    <a:tint val="75000"/>
                  </a:prstClr>
                </a:solidFill>
              </a:rPr>
              <a:pPr/>
              <a:t>‹#›</a:t>
            </a:fld>
            <a:endParaRPr lang="x-none">
              <a:solidFill>
                <a:prstClr val="black">
                  <a:tint val="75000"/>
                </a:prstClr>
              </a:solidFill>
            </a:endParaRPr>
          </a:p>
        </p:txBody>
      </p:sp>
    </p:spTree>
    <p:extLst>
      <p:ext uri="{BB962C8B-B14F-4D97-AF65-F5344CB8AC3E}">
        <p14:creationId xmlns:p14="http://schemas.microsoft.com/office/powerpoint/2010/main" val="1385175572"/>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e-I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10"/>
          </p:nvPr>
        </p:nvSpPr>
        <p:spPr/>
        <p:txBody>
          <a:bodyPr/>
          <a:lstStyle/>
          <a:p>
            <a:fld id="{6B86F303-056A-48D3-B2DA-736A7B1FDFD5}" type="datetimeFigureOut">
              <a:rPr lang="he-IL" smtClean="0">
                <a:solidFill>
                  <a:prstClr val="black">
                    <a:tint val="75000"/>
                  </a:prstClr>
                </a:solidFill>
              </a:rPr>
              <a:pPr/>
              <a:t>כ"ב/אלול/תשע"ח</a:t>
            </a:fld>
            <a:endParaRPr lang="he-IL">
              <a:solidFill>
                <a:prstClr val="black">
                  <a:tint val="75000"/>
                </a:prstClr>
              </a:solidFill>
            </a:endParaRPr>
          </a:p>
        </p:txBody>
      </p:sp>
      <p:sp>
        <p:nvSpPr>
          <p:cNvPr id="5" name="Footer Placeholder 4"/>
          <p:cNvSpPr>
            <a:spLocks noGrp="1"/>
          </p:cNvSpPr>
          <p:nvPr>
            <p:ph type="ftr" sz="quarter" idx="11"/>
          </p:nvPr>
        </p:nvSpPr>
        <p:spPr/>
        <p:txBody>
          <a:bodyPr/>
          <a:lstStyle/>
          <a:p>
            <a:endParaRPr lang="he-IL">
              <a:solidFill>
                <a:prstClr val="black">
                  <a:tint val="75000"/>
                </a:prstClr>
              </a:solidFill>
            </a:endParaRPr>
          </a:p>
        </p:txBody>
      </p:sp>
      <p:sp>
        <p:nvSpPr>
          <p:cNvPr id="6" name="Slide Number Placeholder 5"/>
          <p:cNvSpPr>
            <a:spLocks noGrp="1"/>
          </p:cNvSpPr>
          <p:nvPr>
            <p:ph type="sldNum" sz="quarter" idx="12"/>
          </p:nvPr>
        </p:nvSpPr>
        <p:spPr/>
        <p:txBody>
          <a:bodyPr/>
          <a:lstStyle/>
          <a:p>
            <a:fld id="{00000000-1234-1234-1234-123412341234}" type="slidenum">
              <a:rPr lang="x-none" smtClean="0">
                <a:solidFill>
                  <a:prstClr val="black">
                    <a:tint val="75000"/>
                  </a:prstClr>
                </a:solidFill>
              </a:rPr>
              <a:pPr/>
              <a:t>‹#›</a:t>
            </a:fld>
            <a:endParaRPr lang="x-none">
              <a:solidFill>
                <a:prstClr val="black">
                  <a:tint val="75000"/>
                </a:prstClr>
              </a:solidFill>
            </a:endParaRPr>
          </a:p>
        </p:txBody>
      </p:sp>
    </p:spTree>
    <p:extLst>
      <p:ext uri="{BB962C8B-B14F-4D97-AF65-F5344CB8AC3E}">
        <p14:creationId xmlns:p14="http://schemas.microsoft.com/office/powerpoint/2010/main" val="900803053"/>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smtClean="0"/>
              <a:t>Click to edit Master title style</a:t>
            </a:r>
            <a:endParaRPr lang="he-IL"/>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10"/>
          </p:nvPr>
        </p:nvSpPr>
        <p:spPr/>
        <p:txBody>
          <a:bodyPr/>
          <a:lstStyle/>
          <a:p>
            <a:fld id="{6B86F303-056A-48D3-B2DA-736A7B1FDFD5}" type="datetimeFigureOut">
              <a:rPr lang="he-IL" smtClean="0">
                <a:solidFill>
                  <a:prstClr val="black">
                    <a:tint val="75000"/>
                  </a:prstClr>
                </a:solidFill>
              </a:rPr>
              <a:pPr/>
              <a:t>כ"ב/אלול/תשע"ח</a:t>
            </a:fld>
            <a:endParaRPr lang="he-IL">
              <a:solidFill>
                <a:prstClr val="black">
                  <a:tint val="75000"/>
                </a:prstClr>
              </a:solidFill>
            </a:endParaRPr>
          </a:p>
        </p:txBody>
      </p:sp>
      <p:sp>
        <p:nvSpPr>
          <p:cNvPr id="5" name="Footer Placeholder 4"/>
          <p:cNvSpPr>
            <a:spLocks noGrp="1"/>
          </p:cNvSpPr>
          <p:nvPr>
            <p:ph type="ftr" sz="quarter" idx="11"/>
          </p:nvPr>
        </p:nvSpPr>
        <p:spPr/>
        <p:txBody>
          <a:bodyPr/>
          <a:lstStyle/>
          <a:p>
            <a:endParaRPr lang="he-IL">
              <a:solidFill>
                <a:prstClr val="black">
                  <a:tint val="75000"/>
                </a:prstClr>
              </a:solidFill>
            </a:endParaRPr>
          </a:p>
        </p:txBody>
      </p:sp>
      <p:sp>
        <p:nvSpPr>
          <p:cNvPr id="6" name="Slide Number Placeholder 5"/>
          <p:cNvSpPr>
            <a:spLocks noGrp="1"/>
          </p:cNvSpPr>
          <p:nvPr>
            <p:ph type="sldNum" sz="quarter" idx="12"/>
          </p:nvPr>
        </p:nvSpPr>
        <p:spPr/>
        <p:txBody>
          <a:bodyPr/>
          <a:lstStyle/>
          <a:p>
            <a:fld id="{00000000-1234-1234-1234-123412341234}" type="slidenum">
              <a:rPr lang="x-none" smtClean="0">
                <a:solidFill>
                  <a:prstClr val="black">
                    <a:tint val="75000"/>
                  </a:prstClr>
                </a:solidFill>
              </a:rPr>
              <a:pPr/>
              <a:t>‹#›</a:t>
            </a:fld>
            <a:endParaRPr lang="x-none">
              <a:solidFill>
                <a:prstClr val="black">
                  <a:tint val="75000"/>
                </a:prstClr>
              </a:solidFill>
            </a:endParaRPr>
          </a:p>
        </p:txBody>
      </p:sp>
    </p:spTree>
    <p:extLst>
      <p:ext uri="{BB962C8B-B14F-4D97-AF65-F5344CB8AC3E}">
        <p14:creationId xmlns:p14="http://schemas.microsoft.com/office/powerpoint/2010/main" val="2603596807"/>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פריסה מותאמת אישית" preserve="1">
  <p:cSld name="פריסה מותאמת אישית">
    <p:spTree>
      <p:nvGrpSpPr>
        <p:cNvPr id="1" name="Shape 130"/>
        <p:cNvGrpSpPr/>
        <p:nvPr/>
      </p:nvGrpSpPr>
      <p:grpSpPr>
        <a:xfrm>
          <a:off x="0" y="0"/>
          <a:ext cx="0" cy="0"/>
          <a:chOff x="0" y="0"/>
          <a:chExt cx="0" cy="0"/>
        </a:xfrm>
      </p:grpSpPr>
      <p:sp>
        <p:nvSpPr>
          <p:cNvPr id="133" name="Google Shape;133;p13"/>
          <p:cNvSpPr txBox="1">
            <a:spLocks noGrp="1"/>
          </p:cNvSpPr>
          <p:nvPr>
            <p:ph type="ctrTitle"/>
          </p:nvPr>
        </p:nvSpPr>
        <p:spPr>
          <a:xfrm>
            <a:off x="345650" y="1057700"/>
            <a:ext cx="7172100" cy="716400"/>
          </a:xfrm>
          <a:prstGeom prst="rect">
            <a:avLst/>
          </a:prstGeom>
          <a:noFill/>
        </p:spPr>
        <p:txBody>
          <a:bodyPr spcFirstLastPara="1" wrap="square" lIns="91425" tIns="91425" rIns="91425" bIns="91425" anchor="ctr" anchorCtr="0"/>
          <a:lstStyle>
            <a:lvl1pPr lvl="0" algn="l">
              <a:lnSpc>
                <a:spcPct val="100000"/>
              </a:lnSpc>
              <a:spcBef>
                <a:spcPts val="0"/>
              </a:spcBef>
              <a:spcAft>
                <a:spcPts val="0"/>
              </a:spcAft>
              <a:buClr>
                <a:srgbClr val="FFFFFF"/>
              </a:buClr>
              <a:buSzPts val="2400"/>
              <a:buNone/>
              <a:defRPr sz="2400">
                <a:solidFill>
                  <a:srgbClr val="FFFFFF"/>
                </a:solidFill>
              </a:defRPr>
            </a:lvl1pPr>
            <a:lvl2pPr lvl="1" algn="l">
              <a:lnSpc>
                <a:spcPct val="100000"/>
              </a:lnSpc>
              <a:spcBef>
                <a:spcPts val="0"/>
              </a:spcBef>
              <a:spcAft>
                <a:spcPts val="0"/>
              </a:spcAft>
              <a:buClr>
                <a:srgbClr val="FFFFFF"/>
              </a:buClr>
              <a:buSzPts val="2400"/>
              <a:buNone/>
              <a:defRPr sz="2400">
                <a:solidFill>
                  <a:srgbClr val="FFFFFF"/>
                </a:solidFill>
              </a:defRPr>
            </a:lvl2pPr>
            <a:lvl3pPr lvl="2" algn="l">
              <a:lnSpc>
                <a:spcPct val="100000"/>
              </a:lnSpc>
              <a:spcBef>
                <a:spcPts val="0"/>
              </a:spcBef>
              <a:spcAft>
                <a:spcPts val="0"/>
              </a:spcAft>
              <a:buClr>
                <a:srgbClr val="FFFFFF"/>
              </a:buClr>
              <a:buSzPts val="2400"/>
              <a:buNone/>
              <a:defRPr sz="2400">
                <a:solidFill>
                  <a:srgbClr val="FFFFFF"/>
                </a:solidFill>
              </a:defRPr>
            </a:lvl3pPr>
            <a:lvl4pPr lvl="3" algn="l">
              <a:lnSpc>
                <a:spcPct val="100000"/>
              </a:lnSpc>
              <a:spcBef>
                <a:spcPts val="0"/>
              </a:spcBef>
              <a:spcAft>
                <a:spcPts val="0"/>
              </a:spcAft>
              <a:buClr>
                <a:srgbClr val="FFFFFF"/>
              </a:buClr>
              <a:buSzPts val="2400"/>
              <a:buNone/>
              <a:defRPr sz="2400">
                <a:solidFill>
                  <a:srgbClr val="FFFFFF"/>
                </a:solidFill>
              </a:defRPr>
            </a:lvl4pPr>
            <a:lvl5pPr lvl="4" algn="l">
              <a:lnSpc>
                <a:spcPct val="100000"/>
              </a:lnSpc>
              <a:spcBef>
                <a:spcPts val="0"/>
              </a:spcBef>
              <a:spcAft>
                <a:spcPts val="0"/>
              </a:spcAft>
              <a:buClr>
                <a:srgbClr val="FFFFFF"/>
              </a:buClr>
              <a:buSzPts val="2400"/>
              <a:buNone/>
              <a:defRPr sz="2400">
                <a:solidFill>
                  <a:srgbClr val="FFFFFF"/>
                </a:solidFill>
              </a:defRPr>
            </a:lvl5pPr>
            <a:lvl6pPr lvl="5" algn="l">
              <a:lnSpc>
                <a:spcPct val="100000"/>
              </a:lnSpc>
              <a:spcBef>
                <a:spcPts val="0"/>
              </a:spcBef>
              <a:spcAft>
                <a:spcPts val="0"/>
              </a:spcAft>
              <a:buClr>
                <a:srgbClr val="FFFFFF"/>
              </a:buClr>
              <a:buSzPts val="2400"/>
              <a:buNone/>
              <a:defRPr sz="2400">
                <a:solidFill>
                  <a:srgbClr val="FFFFFF"/>
                </a:solidFill>
              </a:defRPr>
            </a:lvl6pPr>
            <a:lvl7pPr lvl="6" algn="l">
              <a:lnSpc>
                <a:spcPct val="100000"/>
              </a:lnSpc>
              <a:spcBef>
                <a:spcPts val="0"/>
              </a:spcBef>
              <a:spcAft>
                <a:spcPts val="0"/>
              </a:spcAft>
              <a:buClr>
                <a:srgbClr val="FFFFFF"/>
              </a:buClr>
              <a:buSzPts val="2400"/>
              <a:buNone/>
              <a:defRPr sz="2400">
                <a:solidFill>
                  <a:srgbClr val="FFFFFF"/>
                </a:solidFill>
              </a:defRPr>
            </a:lvl7pPr>
            <a:lvl8pPr lvl="7" algn="l">
              <a:lnSpc>
                <a:spcPct val="100000"/>
              </a:lnSpc>
              <a:spcBef>
                <a:spcPts val="0"/>
              </a:spcBef>
              <a:spcAft>
                <a:spcPts val="0"/>
              </a:spcAft>
              <a:buClr>
                <a:srgbClr val="FFFFFF"/>
              </a:buClr>
              <a:buSzPts val="2400"/>
              <a:buNone/>
              <a:defRPr sz="2400">
                <a:solidFill>
                  <a:srgbClr val="FFFFFF"/>
                </a:solidFill>
              </a:defRPr>
            </a:lvl8pPr>
            <a:lvl9pPr lvl="8" algn="l">
              <a:lnSpc>
                <a:spcPct val="100000"/>
              </a:lnSpc>
              <a:spcBef>
                <a:spcPts val="0"/>
              </a:spcBef>
              <a:spcAft>
                <a:spcPts val="0"/>
              </a:spcAft>
              <a:buClr>
                <a:srgbClr val="FFFFFF"/>
              </a:buClr>
              <a:buSzPts val="2400"/>
              <a:buNone/>
              <a:defRPr sz="2400">
                <a:solidFill>
                  <a:srgbClr val="FFFFFF"/>
                </a:solidFill>
              </a:defRPr>
            </a:lvl9pPr>
          </a:lstStyle>
          <a:p>
            <a:endParaRPr/>
          </a:p>
        </p:txBody>
      </p:sp>
      <p:sp>
        <p:nvSpPr>
          <p:cNvPr id="134" name="Google Shape;134;p13"/>
          <p:cNvSpPr txBox="1">
            <a:spLocks noGrp="1"/>
          </p:cNvSpPr>
          <p:nvPr>
            <p:ph type="subTitle" idx="1"/>
          </p:nvPr>
        </p:nvSpPr>
        <p:spPr>
          <a:xfrm>
            <a:off x="345650" y="1925025"/>
            <a:ext cx="7172100" cy="19899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Clr>
                <a:srgbClr val="FFFFFF"/>
              </a:buClr>
              <a:buSzPts val="1600"/>
              <a:buNone/>
              <a:defRPr sz="1600">
                <a:solidFill>
                  <a:srgbClr val="FFFFFF"/>
                </a:solidFill>
              </a:defRPr>
            </a:lvl1pPr>
            <a:lvl2pPr lvl="1" algn="l">
              <a:lnSpc>
                <a:spcPct val="100000"/>
              </a:lnSpc>
              <a:spcBef>
                <a:spcPts val="0"/>
              </a:spcBef>
              <a:spcAft>
                <a:spcPts val="0"/>
              </a:spcAft>
              <a:buClr>
                <a:srgbClr val="FFFFFF"/>
              </a:buClr>
              <a:buSzPts val="1600"/>
              <a:buNone/>
              <a:defRPr sz="1600">
                <a:solidFill>
                  <a:srgbClr val="FFFFFF"/>
                </a:solidFill>
              </a:defRPr>
            </a:lvl2pPr>
            <a:lvl3pPr lvl="2" algn="l">
              <a:lnSpc>
                <a:spcPct val="100000"/>
              </a:lnSpc>
              <a:spcBef>
                <a:spcPts val="0"/>
              </a:spcBef>
              <a:spcAft>
                <a:spcPts val="0"/>
              </a:spcAft>
              <a:buClr>
                <a:srgbClr val="FFFFFF"/>
              </a:buClr>
              <a:buSzPts val="1600"/>
              <a:buNone/>
              <a:defRPr sz="1600">
                <a:solidFill>
                  <a:srgbClr val="FFFFFF"/>
                </a:solidFill>
              </a:defRPr>
            </a:lvl3pPr>
            <a:lvl4pPr lvl="3" algn="l">
              <a:lnSpc>
                <a:spcPct val="100000"/>
              </a:lnSpc>
              <a:spcBef>
                <a:spcPts val="0"/>
              </a:spcBef>
              <a:spcAft>
                <a:spcPts val="0"/>
              </a:spcAft>
              <a:buClr>
                <a:srgbClr val="FFFFFF"/>
              </a:buClr>
              <a:buSzPts val="1600"/>
              <a:buNone/>
              <a:defRPr sz="1600">
                <a:solidFill>
                  <a:srgbClr val="FFFFFF"/>
                </a:solidFill>
              </a:defRPr>
            </a:lvl4pPr>
            <a:lvl5pPr lvl="4" algn="l">
              <a:lnSpc>
                <a:spcPct val="100000"/>
              </a:lnSpc>
              <a:spcBef>
                <a:spcPts val="0"/>
              </a:spcBef>
              <a:spcAft>
                <a:spcPts val="0"/>
              </a:spcAft>
              <a:buClr>
                <a:srgbClr val="FFFFFF"/>
              </a:buClr>
              <a:buSzPts val="1600"/>
              <a:buNone/>
              <a:defRPr sz="1600">
                <a:solidFill>
                  <a:srgbClr val="FFFFFF"/>
                </a:solidFill>
              </a:defRPr>
            </a:lvl5pPr>
            <a:lvl6pPr lvl="5" algn="l">
              <a:lnSpc>
                <a:spcPct val="100000"/>
              </a:lnSpc>
              <a:spcBef>
                <a:spcPts val="0"/>
              </a:spcBef>
              <a:spcAft>
                <a:spcPts val="0"/>
              </a:spcAft>
              <a:buClr>
                <a:srgbClr val="FFFFFF"/>
              </a:buClr>
              <a:buSzPts val="1600"/>
              <a:buNone/>
              <a:defRPr sz="1600">
                <a:solidFill>
                  <a:srgbClr val="FFFFFF"/>
                </a:solidFill>
              </a:defRPr>
            </a:lvl6pPr>
            <a:lvl7pPr lvl="6" algn="l">
              <a:lnSpc>
                <a:spcPct val="100000"/>
              </a:lnSpc>
              <a:spcBef>
                <a:spcPts val="0"/>
              </a:spcBef>
              <a:spcAft>
                <a:spcPts val="0"/>
              </a:spcAft>
              <a:buClr>
                <a:srgbClr val="FFFFFF"/>
              </a:buClr>
              <a:buSzPts val="1600"/>
              <a:buNone/>
              <a:defRPr sz="1600">
                <a:solidFill>
                  <a:srgbClr val="FFFFFF"/>
                </a:solidFill>
              </a:defRPr>
            </a:lvl7pPr>
            <a:lvl8pPr lvl="7" algn="l">
              <a:lnSpc>
                <a:spcPct val="100000"/>
              </a:lnSpc>
              <a:spcBef>
                <a:spcPts val="0"/>
              </a:spcBef>
              <a:spcAft>
                <a:spcPts val="0"/>
              </a:spcAft>
              <a:buClr>
                <a:srgbClr val="FFFFFF"/>
              </a:buClr>
              <a:buSzPts val="1600"/>
              <a:buNone/>
              <a:defRPr sz="1600">
                <a:solidFill>
                  <a:srgbClr val="FFFFFF"/>
                </a:solidFill>
              </a:defRPr>
            </a:lvl8pPr>
            <a:lvl9pPr lvl="8" algn="l">
              <a:lnSpc>
                <a:spcPct val="100000"/>
              </a:lnSpc>
              <a:spcBef>
                <a:spcPts val="0"/>
              </a:spcBef>
              <a:spcAft>
                <a:spcPts val="0"/>
              </a:spcAft>
              <a:buClr>
                <a:srgbClr val="FFFFFF"/>
              </a:buClr>
              <a:buSzPts val="1600"/>
              <a:buNone/>
              <a:defRPr sz="1600">
                <a:solidFill>
                  <a:srgbClr val="FFFFFF"/>
                </a:solidFill>
              </a:defRPr>
            </a:lvl9pPr>
          </a:lstStyle>
          <a:p>
            <a:endParaRPr/>
          </a:p>
        </p:txBody>
      </p:sp>
      <p:sp>
        <p:nvSpPr>
          <p:cNvPr id="135" name="Google Shape;135;p13"/>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fld id="{00000000-1234-1234-1234-123412341234}" type="slidenum">
              <a:rPr lang="x-none"/>
              <a:pPr/>
              <a:t>‹#›</a:t>
            </a:fld>
            <a:endParaRPr/>
          </a:p>
        </p:txBody>
      </p:sp>
    </p:spTree>
    <p:extLst>
      <p:ext uri="{BB962C8B-B14F-4D97-AF65-F5344CB8AC3E}">
        <p14:creationId xmlns:p14="http://schemas.microsoft.com/office/powerpoint/2010/main" val="2668023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reserve="1">
  <p:cSld name="Title and body">
    <p:spTree>
      <p:nvGrpSpPr>
        <p:cNvPr id="1" name="Shape 41"/>
        <p:cNvGrpSpPr/>
        <p:nvPr/>
      </p:nvGrpSpPr>
      <p:grpSpPr>
        <a:xfrm>
          <a:off x="0" y="0"/>
          <a:ext cx="0" cy="0"/>
          <a:chOff x="0" y="0"/>
          <a:chExt cx="0" cy="0"/>
        </a:xfrm>
      </p:grpSpPr>
      <p:sp>
        <p:nvSpPr>
          <p:cNvPr id="45" name="Google Shape;45;p4"/>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6" name="Google Shape;46;p4"/>
          <p:cNvSpPr txBox="1">
            <a:spLocks noGrp="1"/>
          </p:cNvSpPr>
          <p:nvPr>
            <p:ph type="body" idx="1"/>
          </p:nvPr>
        </p:nvSpPr>
        <p:spPr>
          <a:xfrm>
            <a:off x="1297500" y="1567550"/>
            <a:ext cx="7038900" cy="29112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47" name="Google Shape;47;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x-none">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23028056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פריסה מותאמת אישית 1" preserve="1">
  <p:cSld name="פריסה מותאמת אישית 1">
    <p:spTree>
      <p:nvGrpSpPr>
        <p:cNvPr id="1" name="Shape 136"/>
        <p:cNvGrpSpPr/>
        <p:nvPr/>
      </p:nvGrpSpPr>
      <p:grpSpPr>
        <a:xfrm>
          <a:off x="0" y="0"/>
          <a:ext cx="0" cy="0"/>
          <a:chOff x="0" y="0"/>
          <a:chExt cx="0" cy="0"/>
        </a:xfrm>
      </p:grpSpPr>
      <p:sp>
        <p:nvSpPr>
          <p:cNvPr id="138" name="Google Shape;13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616161"/>
                </a:solidFill>
              </a:defRPr>
            </a:lvl1pPr>
            <a:lvl2pPr lvl="1" algn="r">
              <a:lnSpc>
                <a:spcPct val="100000"/>
              </a:lnSpc>
              <a:spcAft>
                <a:spcPts val="0"/>
              </a:spcAft>
              <a:buNone/>
              <a:defRPr sz="1000">
                <a:solidFill>
                  <a:srgbClr val="616161"/>
                </a:solidFill>
              </a:defRPr>
            </a:lvl2pPr>
            <a:lvl3pPr lvl="2" algn="r">
              <a:lnSpc>
                <a:spcPct val="100000"/>
              </a:lnSpc>
              <a:spcAft>
                <a:spcPts val="0"/>
              </a:spcAft>
              <a:buNone/>
              <a:defRPr sz="1000">
                <a:solidFill>
                  <a:srgbClr val="616161"/>
                </a:solidFill>
              </a:defRPr>
            </a:lvl3pPr>
            <a:lvl4pPr lvl="3" algn="r">
              <a:lnSpc>
                <a:spcPct val="100000"/>
              </a:lnSpc>
              <a:spcAft>
                <a:spcPts val="0"/>
              </a:spcAft>
              <a:buNone/>
              <a:defRPr sz="1000">
                <a:solidFill>
                  <a:srgbClr val="616161"/>
                </a:solidFill>
              </a:defRPr>
            </a:lvl4pPr>
            <a:lvl5pPr lvl="4" algn="r">
              <a:lnSpc>
                <a:spcPct val="100000"/>
              </a:lnSpc>
              <a:spcAft>
                <a:spcPts val="0"/>
              </a:spcAft>
              <a:buNone/>
              <a:defRPr sz="1000">
                <a:solidFill>
                  <a:srgbClr val="616161"/>
                </a:solidFill>
              </a:defRPr>
            </a:lvl5pPr>
            <a:lvl6pPr lvl="5" algn="r">
              <a:lnSpc>
                <a:spcPct val="100000"/>
              </a:lnSpc>
              <a:spcAft>
                <a:spcPts val="0"/>
              </a:spcAft>
              <a:buNone/>
              <a:defRPr sz="1000">
                <a:solidFill>
                  <a:srgbClr val="616161"/>
                </a:solidFill>
              </a:defRPr>
            </a:lvl6pPr>
            <a:lvl7pPr lvl="6" algn="r">
              <a:lnSpc>
                <a:spcPct val="100000"/>
              </a:lnSpc>
              <a:spcAft>
                <a:spcPts val="0"/>
              </a:spcAft>
              <a:buNone/>
              <a:defRPr sz="1000">
                <a:solidFill>
                  <a:srgbClr val="616161"/>
                </a:solidFill>
              </a:defRPr>
            </a:lvl7pPr>
            <a:lvl8pPr lvl="7" algn="r">
              <a:lnSpc>
                <a:spcPct val="100000"/>
              </a:lnSpc>
              <a:spcAft>
                <a:spcPts val="0"/>
              </a:spcAft>
              <a:buNone/>
              <a:defRPr sz="1000">
                <a:solidFill>
                  <a:srgbClr val="616161"/>
                </a:solidFill>
              </a:defRPr>
            </a:lvl8pPr>
            <a:lvl9pPr lvl="8" algn="r">
              <a:lnSpc>
                <a:spcPct val="100000"/>
              </a:lnSpc>
              <a:spcAft>
                <a:spcPts val="0"/>
              </a:spcAft>
              <a:buNone/>
              <a:defRPr sz="1000">
                <a:solidFill>
                  <a:srgbClr val="616161"/>
                </a:solidFill>
              </a:defRPr>
            </a:lvl9pPr>
          </a:lstStyle>
          <a:p>
            <a:fld id="{00000000-1234-1234-1234-123412341234}" type="slidenum">
              <a:rPr lang="x-none"/>
              <a:pPr/>
              <a:t>‹#›</a:t>
            </a:fld>
            <a:endParaRPr/>
          </a:p>
        </p:txBody>
      </p:sp>
    </p:spTree>
    <p:extLst>
      <p:ext uri="{BB962C8B-B14F-4D97-AF65-F5344CB8AC3E}">
        <p14:creationId xmlns:p14="http://schemas.microsoft.com/office/powerpoint/2010/main" val="30108748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4"/>
            <a:ext cx="7772400" cy="1102519"/>
          </a:xfrm>
        </p:spPr>
        <p:txBody>
          <a:bodyPr/>
          <a:lstStyle/>
          <a:p>
            <a:r>
              <a:rPr lang="en-US" smtClean="0"/>
              <a:t>Click to edit Master title style</a:t>
            </a:r>
            <a:endParaRPr lang="he-IL"/>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e-IL"/>
          </a:p>
        </p:txBody>
      </p:sp>
      <p:sp>
        <p:nvSpPr>
          <p:cNvPr id="4" name="Date Placeholder 3"/>
          <p:cNvSpPr>
            <a:spLocks noGrp="1"/>
          </p:cNvSpPr>
          <p:nvPr>
            <p:ph type="dt" sz="half" idx="10"/>
          </p:nvPr>
        </p:nvSpPr>
        <p:spPr/>
        <p:txBody>
          <a:bodyPr/>
          <a:lstStyle/>
          <a:p>
            <a:fld id="{6B86F303-056A-48D3-B2DA-736A7B1FDFD5}" type="datetimeFigureOut">
              <a:rPr lang="he-IL" smtClean="0"/>
              <a:t>כ"ב/אלול/תשע"ח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pPr marL="0" lvl="0" indent="0">
              <a:spcBef>
                <a:spcPts val="0"/>
              </a:spcBef>
              <a:spcAft>
                <a:spcPts val="0"/>
              </a:spcAft>
              <a:buNone/>
            </a:pPr>
            <a:fld id="{00000000-1234-1234-1234-123412341234}" type="slidenum">
              <a:rPr lang="x-none" smtClean="0"/>
              <a:t>‹#›</a:t>
            </a:fld>
            <a:endParaRPr lang="x-none"/>
          </a:p>
        </p:txBody>
      </p:sp>
    </p:spTree>
    <p:extLst>
      <p:ext uri="{BB962C8B-B14F-4D97-AF65-F5344CB8AC3E}">
        <p14:creationId xmlns:p14="http://schemas.microsoft.com/office/powerpoint/2010/main" val="1672295976"/>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e-IL"/>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10"/>
          </p:nvPr>
        </p:nvSpPr>
        <p:spPr/>
        <p:txBody>
          <a:bodyPr/>
          <a:lstStyle/>
          <a:p>
            <a:fld id="{6B86F303-056A-48D3-B2DA-736A7B1FDFD5}" type="datetimeFigureOut">
              <a:rPr lang="he-IL" smtClean="0"/>
              <a:t>כ"ב/אלול/תשע"ח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pPr marL="0" lvl="0" indent="0">
              <a:spcBef>
                <a:spcPts val="0"/>
              </a:spcBef>
              <a:spcAft>
                <a:spcPts val="0"/>
              </a:spcAft>
              <a:buNone/>
            </a:pPr>
            <a:fld id="{00000000-1234-1234-1234-123412341234}" type="slidenum">
              <a:rPr lang="x-none" smtClean="0"/>
              <a:t>‹#›</a:t>
            </a:fld>
            <a:endParaRPr lang="x-none"/>
          </a:p>
        </p:txBody>
      </p:sp>
    </p:spTree>
    <p:extLst>
      <p:ext uri="{BB962C8B-B14F-4D97-AF65-F5344CB8AC3E}">
        <p14:creationId xmlns:p14="http://schemas.microsoft.com/office/powerpoint/2010/main" val="238143447"/>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r">
              <a:defRPr sz="4000" b="1" cap="all"/>
            </a:lvl1pPr>
          </a:lstStyle>
          <a:p>
            <a:r>
              <a:rPr lang="en-US" smtClean="0"/>
              <a:t>Click to edit Master title style</a:t>
            </a:r>
            <a:endParaRPr lang="he-IL"/>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86F303-056A-48D3-B2DA-736A7B1FDFD5}" type="datetimeFigureOut">
              <a:rPr lang="he-IL" smtClean="0"/>
              <a:t>כ"ב/אלול/תשע"ח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pPr marL="0" lvl="0" indent="0">
              <a:spcBef>
                <a:spcPts val="0"/>
              </a:spcBef>
              <a:spcAft>
                <a:spcPts val="0"/>
              </a:spcAft>
              <a:buNone/>
            </a:pPr>
            <a:fld id="{00000000-1234-1234-1234-123412341234}" type="slidenum">
              <a:rPr lang="x-none" smtClean="0"/>
              <a:t>‹#›</a:t>
            </a:fld>
            <a:endParaRPr lang="x-none"/>
          </a:p>
        </p:txBody>
      </p:sp>
    </p:spTree>
    <p:extLst>
      <p:ext uri="{BB962C8B-B14F-4D97-AF65-F5344CB8AC3E}">
        <p14:creationId xmlns:p14="http://schemas.microsoft.com/office/powerpoint/2010/main" val="1984737586"/>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e-IL"/>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5" name="Date Placeholder 4"/>
          <p:cNvSpPr>
            <a:spLocks noGrp="1"/>
          </p:cNvSpPr>
          <p:nvPr>
            <p:ph type="dt" sz="half" idx="10"/>
          </p:nvPr>
        </p:nvSpPr>
        <p:spPr/>
        <p:txBody>
          <a:bodyPr/>
          <a:lstStyle/>
          <a:p>
            <a:fld id="{6B86F303-056A-48D3-B2DA-736A7B1FDFD5}" type="datetimeFigureOut">
              <a:rPr lang="he-IL" smtClean="0"/>
              <a:t>כ"ב/אלול/תשע"ח</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pPr marL="0" lvl="0" indent="0">
              <a:spcBef>
                <a:spcPts val="0"/>
              </a:spcBef>
              <a:spcAft>
                <a:spcPts val="0"/>
              </a:spcAft>
              <a:buNone/>
            </a:pPr>
            <a:fld id="{00000000-1234-1234-1234-123412341234}" type="slidenum">
              <a:rPr lang="x-none" smtClean="0"/>
              <a:t>‹#›</a:t>
            </a:fld>
            <a:endParaRPr lang="x-none"/>
          </a:p>
        </p:txBody>
      </p:sp>
    </p:spTree>
    <p:extLst>
      <p:ext uri="{BB962C8B-B14F-4D97-AF65-F5344CB8AC3E}">
        <p14:creationId xmlns:p14="http://schemas.microsoft.com/office/powerpoint/2010/main" val="4115931213"/>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4"/>
            <a:ext cx="7772400" cy="1102519"/>
          </a:xfrm>
        </p:spPr>
        <p:txBody>
          <a:bodyPr/>
          <a:lstStyle/>
          <a:p>
            <a:r>
              <a:rPr lang="en-US" smtClean="0"/>
              <a:t>Click to edit Master title style</a:t>
            </a:r>
            <a:endParaRPr lang="he-IL"/>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e-IL"/>
          </a:p>
        </p:txBody>
      </p:sp>
      <p:sp>
        <p:nvSpPr>
          <p:cNvPr id="4" name="Date Placeholder 3"/>
          <p:cNvSpPr>
            <a:spLocks noGrp="1"/>
          </p:cNvSpPr>
          <p:nvPr>
            <p:ph type="dt" sz="half" idx="10"/>
          </p:nvPr>
        </p:nvSpPr>
        <p:spPr/>
        <p:txBody>
          <a:bodyPr/>
          <a:lstStyle/>
          <a:p>
            <a:fld id="{6B86F303-056A-48D3-B2DA-736A7B1FDFD5}" type="datetimeFigureOut">
              <a:rPr lang="he-IL" smtClean="0">
                <a:solidFill>
                  <a:prstClr val="black">
                    <a:tint val="75000"/>
                  </a:prstClr>
                </a:solidFill>
              </a:rPr>
              <a:pPr/>
              <a:t>כ"ב/אלול/תשע"ח</a:t>
            </a:fld>
            <a:endParaRPr lang="he-IL">
              <a:solidFill>
                <a:prstClr val="black">
                  <a:tint val="75000"/>
                </a:prstClr>
              </a:solidFill>
            </a:endParaRPr>
          </a:p>
        </p:txBody>
      </p:sp>
      <p:sp>
        <p:nvSpPr>
          <p:cNvPr id="5" name="Footer Placeholder 4"/>
          <p:cNvSpPr>
            <a:spLocks noGrp="1"/>
          </p:cNvSpPr>
          <p:nvPr>
            <p:ph type="ftr" sz="quarter" idx="11"/>
          </p:nvPr>
        </p:nvSpPr>
        <p:spPr/>
        <p:txBody>
          <a:bodyPr/>
          <a:lstStyle/>
          <a:p>
            <a:endParaRPr lang="he-IL">
              <a:solidFill>
                <a:prstClr val="black">
                  <a:tint val="75000"/>
                </a:prstClr>
              </a:solidFill>
            </a:endParaRPr>
          </a:p>
        </p:txBody>
      </p:sp>
      <p:sp>
        <p:nvSpPr>
          <p:cNvPr id="6" name="Slide Number Placeholder 5"/>
          <p:cNvSpPr>
            <a:spLocks noGrp="1"/>
          </p:cNvSpPr>
          <p:nvPr>
            <p:ph type="sldNum" sz="quarter" idx="12"/>
          </p:nvPr>
        </p:nvSpPr>
        <p:spPr/>
        <p:txBody>
          <a:bodyPr/>
          <a:lstStyle/>
          <a:p>
            <a:fld id="{00000000-1234-1234-1234-123412341234}" type="slidenum">
              <a:rPr lang="x-none" smtClean="0">
                <a:solidFill>
                  <a:prstClr val="black">
                    <a:tint val="75000"/>
                  </a:prstClr>
                </a:solidFill>
              </a:rPr>
              <a:pPr/>
              <a:t>‹#›</a:t>
            </a:fld>
            <a:endParaRPr lang="x-none">
              <a:solidFill>
                <a:prstClr val="black">
                  <a:tint val="75000"/>
                </a:prstClr>
              </a:solidFill>
            </a:endParaRPr>
          </a:p>
        </p:txBody>
      </p:sp>
    </p:spTree>
    <p:extLst>
      <p:ext uri="{BB962C8B-B14F-4D97-AF65-F5344CB8AC3E}">
        <p14:creationId xmlns:p14="http://schemas.microsoft.com/office/powerpoint/2010/main" val="1672295976"/>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he-IL"/>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5" name="Text Placeholder 4"/>
          <p:cNvSpPr>
            <a:spLocks noGrp="1"/>
          </p:cNvSpPr>
          <p:nvPr>
            <p:ph type="body" sz="quarter" idx="3"/>
          </p:nvPr>
        </p:nvSpPr>
        <p:spPr>
          <a:xfrm>
            <a:off x="4645033"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7" name="Date Placeholder 6"/>
          <p:cNvSpPr>
            <a:spLocks noGrp="1"/>
          </p:cNvSpPr>
          <p:nvPr>
            <p:ph type="dt" sz="half" idx="10"/>
          </p:nvPr>
        </p:nvSpPr>
        <p:spPr/>
        <p:txBody>
          <a:bodyPr/>
          <a:lstStyle/>
          <a:p>
            <a:fld id="{6B86F303-056A-48D3-B2DA-736A7B1FDFD5}" type="datetimeFigureOut">
              <a:rPr lang="he-IL" smtClean="0"/>
              <a:t>כ"ב/אלול/תשע"ח</a:t>
            </a:fld>
            <a:endParaRPr lang="he-IL"/>
          </a:p>
        </p:txBody>
      </p:sp>
      <p:sp>
        <p:nvSpPr>
          <p:cNvPr id="8" name="Footer Placeholder 7"/>
          <p:cNvSpPr>
            <a:spLocks noGrp="1"/>
          </p:cNvSpPr>
          <p:nvPr>
            <p:ph type="ftr" sz="quarter" idx="11"/>
          </p:nvPr>
        </p:nvSpPr>
        <p:spPr/>
        <p:txBody>
          <a:bodyPr/>
          <a:lstStyle/>
          <a:p>
            <a:endParaRPr lang="he-IL"/>
          </a:p>
        </p:txBody>
      </p:sp>
      <p:sp>
        <p:nvSpPr>
          <p:cNvPr id="9" name="Slide Number Placeholder 8"/>
          <p:cNvSpPr>
            <a:spLocks noGrp="1"/>
          </p:cNvSpPr>
          <p:nvPr>
            <p:ph type="sldNum" sz="quarter" idx="12"/>
          </p:nvPr>
        </p:nvSpPr>
        <p:spPr/>
        <p:txBody>
          <a:bodyPr/>
          <a:lstStyle/>
          <a:p>
            <a:pPr marL="0" lvl="0" indent="0">
              <a:spcBef>
                <a:spcPts val="0"/>
              </a:spcBef>
              <a:spcAft>
                <a:spcPts val="0"/>
              </a:spcAft>
              <a:buNone/>
            </a:pPr>
            <a:fld id="{00000000-1234-1234-1234-123412341234}" type="slidenum">
              <a:rPr lang="x-none" smtClean="0"/>
              <a:t>‹#›</a:t>
            </a:fld>
            <a:endParaRPr lang="x-none"/>
          </a:p>
        </p:txBody>
      </p:sp>
    </p:spTree>
    <p:extLst>
      <p:ext uri="{BB962C8B-B14F-4D97-AF65-F5344CB8AC3E}">
        <p14:creationId xmlns:p14="http://schemas.microsoft.com/office/powerpoint/2010/main" val="1587975325"/>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e-IL"/>
          </a:p>
        </p:txBody>
      </p:sp>
      <p:sp>
        <p:nvSpPr>
          <p:cNvPr id="3" name="Date Placeholder 2"/>
          <p:cNvSpPr>
            <a:spLocks noGrp="1"/>
          </p:cNvSpPr>
          <p:nvPr>
            <p:ph type="dt" sz="half" idx="10"/>
          </p:nvPr>
        </p:nvSpPr>
        <p:spPr/>
        <p:txBody>
          <a:bodyPr/>
          <a:lstStyle/>
          <a:p>
            <a:fld id="{6B86F303-056A-48D3-B2DA-736A7B1FDFD5}" type="datetimeFigureOut">
              <a:rPr lang="he-IL" smtClean="0"/>
              <a:t>כ"ב/אלול/תשע"ח</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pPr marL="0" lvl="0" indent="0">
              <a:spcBef>
                <a:spcPts val="0"/>
              </a:spcBef>
              <a:spcAft>
                <a:spcPts val="0"/>
              </a:spcAft>
              <a:buNone/>
            </a:pPr>
            <a:fld id="{00000000-1234-1234-1234-123412341234}" type="slidenum">
              <a:rPr lang="x-none" smtClean="0"/>
              <a:t>‹#›</a:t>
            </a:fld>
            <a:endParaRPr lang="x-none"/>
          </a:p>
        </p:txBody>
      </p:sp>
    </p:spTree>
    <p:extLst>
      <p:ext uri="{BB962C8B-B14F-4D97-AF65-F5344CB8AC3E}">
        <p14:creationId xmlns:p14="http://schemas.microsoft.com/office/powerpoint/2010/main" val="465237123"/>
      </p:ext>
    </p:extLst>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86F303-056A-48D3-B2DA-736A7B1FDFD5}" type="datetimeFigureOut">
              <a:rPr lang="he-IL" smtClean="0"/>
              <a:t>כ"ב/אלול/תשע"ח</a:t>
            </a:fld>
            <a:endParaRPr lang="he-IL"/>
          </a:p>
        </p:txBody>
      </p:sp>
      <p:sp>
        <p:nvSpPr>
          <p:cNvPr id="3" name="Footer Placeholder 2"/>
          <p:cNvSpPr>
            <a:spLocks noGrp="1"/>
          </p:cNvSpPr>
          <p:nvPr>
            <p:ph type="ftr" sz="quarter" idx="11"/>
          </p:nvPr>
        </p:nvSpPr>
        <p:spPr/>
        <p:txBody>
          <a:bodyPr/>
          <a:lstStyle/>
          <a:p>
            <a:endParaRPr lang="he-IL"/>
          </a:p>
        </p:txBody>
      </p:sp>
      <p:sp>
        <p:nvSpPr>
          <p:cNvPr id="4" name="Slide Number Placeholder 3"/>
          <p:cNvSpPr>
            <a:spLocks noGrp="1"/>
          </p:cNvSpPr>
          <p:nvPr>
            <p:ph type="sldNum" sz="quarter" idx="12"/>
          </p:nvPr>
        </p:nvSpPr>
        <p:spPr/>
        <p:txBody>
          <a:bodyPr/>
          <a:lstStyle/>
          <a:p>
            <a:pPr marL="0" lvl="0" indent="0">
              <a:spcBef>
                <a:spcPts val="0"/>
              </a:spcBef>
              <a:spcAft>
                <a:spcPts val="0"/>
              </a:spcAft>
              <a:buNone/>
            </a:pPr>
            <a:fld id="{00000000-1234-1234-1234-123412341234}" type="slidenum">
              <a:rPr lang="x-none" smtClean="0"/>
              <a:t>‹#›</a:t>
            </a:fld>
            <a:endParaRPr lang="x-none"/>
          </a:p>
        </p:txBody>
      </p:sp>
    </p:spTree>
    <p:extLst>
      <p:ext uri="{BB962C8B-B14F-4D97-AF65-F5344CB8AC3E}">
        <p14:creationId xmlns:p14="http://schemas.microsoft.com/office/powerpoint/2010/main" val="21705123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1" y="204787"/>
            <a:ext cx="3008313" cy="871538"/>
          </a:xfrm>
        </p:spPr>
        <p:txBody>
          <a:bodyPr anchor="b"/>
          <a:lstStyle>
            <a:lvl1pPr algn="r">
              <a:defRPr sz="2000" b="1"/>
            </a:lvl1pPr>
          </a:lstStyle>
          <a:p>
            <a:r>
              <a:rPr lang="en-US" smtClean="0"/>
              <a:t>Click to edit Master title style</a:t>
            </a:r>
            <a:endParaRPr lang="he-IL"/>
          </a:p>
        </p:txBody>
      </p:sp>
      <p:sp>
        <p:nvSpPr>
          <p:cNvPr id="3" name="Content Placeholder 2"/>
          <p:cNvSpPr>
            <a:spLocks noGrp="1"/>
          </p:cNvSpPr>
          <p:nvPr>
            <p:ph idx="1"/>
          </p:nvPr>
        </p:nvSpPr>
        <p:spPr>
          <a:xfrm>
            <a:off x="3575050" y="204793"/>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Text Placeholder 3"/>
          <p:cNvSpPr>
            <a:spLocks noGrp="1"/>
          </p:cNvSpPr>
          <p:nvPr>
            <p:ph type="body" sz="half" idx="2"/>
          </p:nvPr>
        </p:nvSpPr>
        <p:spPr>
          <a:xfrm>
            <a:off x="457211"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86F303-056A-48D3-B2DA-736A7B1FDFD5}" type="datetimeFigureOut">
              <a:rPr lang="he-IL" smtClean="0"/>
              <a:t>כ"ב/אלול/תשע"ח</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pPr marL="0" lvl="0" indent="0">
              <a:spcBef>
                <a:spcPts val="0"/>
              </a:spcBef>
              <a:spcAft>
                <a:spcPts val="0"/>
              </a:spcAft>
              <a:buNone/>
            </a:pPr>
            <a:fld id="{00000000-1234-1234-1234-123412341234}" type="slidenum">
              <a:rPr lang="x-none" smtClean="0"/>
              <a:t>‹#›</a:t>
            </a:fld>
            <a:endParaRPr lang="x-none"/>
          </a:p>
        </p:txBody>
      </p:sp>
    </p:spTree>
    <p:extLst>
      <p:ext uri="{BB962C8B-B14F-4D97-AF65-F5344CB8AC3E}">
        <p14:creationId xmlns:p14="http://schemas.microsoft.com/office/powerpoint/2010/main" val="1244015396"/>
      </p:ext>
    </p:extLst>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r">
              <a:defRPr sz="2000" b="1"/>
            </a:lvl1pPr>
          </a:lstStyle>
          <a:p>
            <a:r>
              <a:rPr lang="en-US" smtClean="0"/>
              <a:t>Click to edit Master title style</a:t>
            </a:r>
            <a:endParaRPr lang="he-IL"/>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Text Placeholder 3"/>
          <p:cNvSpPr>
            <a:spLocks noGrp="1"/>
          </p:cNvSpPr>
          <p:nvPr>
            <p:ph type="body" sz="half" idx="2"/>
          </p:nvPr>
        </p:nvSpPr>
        <p:spPr>
          <a:xfrm>
            <a:off x="1792288" y="4025508"/>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86F303-056A-48D3-B2DA-736A7B1FDFD5}" type="datetimeFigureOut">
              <a:rPr lang="he-IL" smtClean="0"/>
              <a:t>כ"ב/אלול/תשע"ח</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pPr marL="0" lvl="0" indent="0">
              <a:spcBef>
                <a:spcPts val="0"/>
              </a:spcBef>
              <a:spcAft>
                <a:spcPts val="0"/>
              </a:spcAft>
              <a:buNone/>
            </a:pPr>
            <a:fld id="{00000000-1234-1234-1234-123412341234}" type="slidenum">
              <a:rPr lang="x-none" smtClean="0"/>
              <a:t>‹#›</a:t>
            </a:fld>
            <a:endParaRPr lang="x-none"/>
          </a:p>
        </p:txBody>
      </p:sp>
    </p:spTree>
    <p:extLst>
      <p:ext uri="{BB962C8B-B14F-4D97-AF65-F5344CB8AC3E}">
        <p14:creationId xmlns:p14="http://schemas.microsoft.com/office/powerpoint/2010/main" val="1385175572"/>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e-I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10"/>
          </p:nvPr>
        </p:nvSpPr>
        <p:spPr/>
        <p:txBody>
          <a:bodyPr/>
          <a:lstStyle/>
          <a:p>
            <a:fld id="{6B86F303-056A-48D3-B2DA-736A7B1FDFD5}" type="datetimeFigureOut">
              <a:rPr lang="he-IL" smtClean="0"/>
              <a:t>כ"ב/אלול/תשע"ח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pPr marL="0" lvl="0" indent="0">
              <a:spcBef>
                <a:spcPts val="0"/>
              </a:spcBef>
              <a:spcAft>
                <a:spcPts val="0"/>
              </a:spcAft>
              <a:buNone/>
            </a:pPr>
            <a:fld id="{00000000-1234-1234-1234-123412341234}" type="slidenum">
              <a:rPr lang="x-none" smtClean="0"/>
              <a:t>‹#›</a:t>
            </a:fld>
            <a:endParaRPr lang="x-none"/>
          </a:p>
        </p:txBody>
      </p:sp>
    </p:spTree>
    <p:extLst>
      <p:ext uri="{BB962C8B-B14F-4D97-AF65-F5344CB8AC3E}">
        <p14:creationId xmlns:p14="http://schemas.microsoft.com/office/powerpoint/2010/main" val="900803053"/>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smtClean="0"/>
              <a:t>Click to edit Master title style</a:t>
            </a:r>
            <a:endParaRPr lang="he-IL"/>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10"/>
          </p:nvPr>
        </p:nvSpPr>
        <p:spPr/>
        <p:txBody>
          <a:bodyPr/>
          <a:lstStyle/>
          <a:p>
            <a:fld id="{6B86F303-056A-48D3-B2DA-736A7B1FDFD5}" type="datetimeFigureOut">
              <a:rPr lang="he-IL" smtClean="0"/>
              <a:t>כ"ב/אלול/תשע"ח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pPr marL="0" lvl="0" indent="0">
              <a:spcBef>
                <a:spcPts val="0"/>
              </a:spcBef>
              <a:spcAft>
                <a:spcPts val="0"/>
              </a:spcAft>
              <a:buNone/>
            </a:pPr>
            <a:fld id="{00000000-1234-1234-1234-123412341234}" type="slidenum">
              <a:rPr lang="x-none" smtClean="0"/>
              <a:t>‹#›</a:t>
            </a:fld>
            <a:endParaRPr lang="x-none"/>
          </a:p>
        </p:txBody>
      </p:sp>
    </p:spTree>
    <p:extLst>
      <p:ext uri="{BB962C8B-B14F-4D97-AF65-F5344CB8AC3E}">
        <p14:creationId xmlns:p14="http://schemas.microsoft.com/office/powerpoint/2010/main" val="2603596807"/>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פריסה מותאמת אישית" preserve="1">
  <p:cSld name="פריסה מותאמת אישית">
    <p:spTree>
      <p:nvGrpSpPr>
        <p:cNvPr id="1" name="Shape 130"/>
        <p:cNvGrpSpPr/>
        <p:nvPr/>
      </p:nvGrpSpPr>
      <p:grpSpPr>
        <a:xfrm>
          <a:off x="0" y="0"/>
          <a:ext cx="0" cy="0"/>
          <a:chOff x="0" y="0"/>
          <a:chExt cx="0" cy="0"/>
        </a:xfrm>
      </p:grpSpPr>
      <p:sp>
        <p:nvSpPr>
          <p:cNvPr id="133" name="Google Shape;133;p13"/>
          <p:cNvSpPr txBox="1">
            <a:spLocks noGrp="1"/>
          </p:cNvSpPr>
          <p:nvPr>
            <p:ph type="ctrTitle"/>
          </p:nvPr>
        </p:nvSpPr>
        <p:spPr>
          <a:xfrm>
            <a:off x="345650" y="1057700"/>
            <a:ext cx="7172100" cy="716400"/>
          </a:xfrm>
          <a:prstGeom prst="rect">
            <a:avLst/>
          </a:prstGeom>
          <a:noFill/>
        </p:spPr>
        <p:txBody>
          <a:bodyPr spcFirstLastPara="1" wrap="square" lIns="91425" tIns="91425" rIns="91425" bIns="91425" anchor="ctr" anchorCtr="0"/>
          <a:lstStyle>
            <a:lvl1pPr lvl="0" algn="l">
              <a:lnSpc>
                <a:spcPct val="100000"/>
              </a:lnSpc>
              <a:spcBef>
                <a:spcPts val="0"/>
              </a:spcBef>
              <a:spcAft>
                <a:spcPts val="0"/>
              </a:spcAft>
              <a:buClr>
                <a:srgbClr val="FFFFFF"/>
              </a:buClr>
              <a:buSzPts val="2400"/>
              <a:buNone/>
              <a:defRPr sz="2400">
                <a:solidFill>
                  <a:srgbClr val="FFFFFF"/>
                </a:solidFill>
              </a:defRPr>
            </a:lvl1pPr>
            <a:lvl2pPr lvl="1" algn="l">
              <a:lnSpc>
                <a:spcPct val="100000"/>
              </a:lnSpc>
              <a:spcBef>
                <a:spcPts val="0"/>
              </a:spcBef>
              <a:spcAft>
                <a:spcPts val="0"/>
              </a:spcAft>
              <a:buClr>
                <a:srgbClr val="FFFFFF"/>
              </a:buClr>
              <a:buSzPts val="2400"/>
              <a:buNone/>
              <a:defRPr sz="2400">
                <a:solidFill>
                  <a:srgbClr val="FFFFFF"/>
                </a:solidFill>
              </a:defRPr>
            </a:lvl2pPr>
            <a:lvl3pPr lvl="2" algn="l">
              <a:lnSpc>
                <a:spcPct val="100000"/>
              </a:lnSpc>
              <a:spcBef>
                <a:spcPts val="0"/>
              </a:spcBef>
              <a:spcAft>
                <a:spcPts val="0"/>
              </a:spcAft>
              <a:buClr>
                <a:srgbClr val="FFFFFF"/>
              </a:buClr>
              <a:buSzPts val="2400"/>
              <a:buNone/>
              <a:defRPr sz="2400">
                <a:solidFill>
                  <a:srgbClr val="FFFFFF"/>
                </a:solidFill>
              </a:defRPr>
            </a:lvl3pPr>
            <a:lvl4pPr lvl="3" algn="l">
              <a:lnSpc>
                <a:spcPct val="100000"/>
              </a:lnSpc>
              <a:spcBef>
                <a:spcPts val="0"/>
              </a:spcBef>
              <a:spcAft>
                <a:spcPts val="0"/>
              </a:spcAft>
              <a:buClr>
                <a:srgbClr val="FFFFFF"/>
              </a:buClr>
              <a:buSzPts val="2400"/>
              <a:buNone/>
              <a:defRPr sz="2400">
                <a:solidFill>
                  <a:srgbClr val="FFFFFF"/>
                </a:solidFill>
              </a:defRPr>
            </a:lvl4pPr>
            <a:lvl5pPr lvl="4" algn="l">
              <a:lnSpc>
                <a:spcPct val="100000"/>
              </a:lnSpc>
              <a:spcBef>
                <a:spcPts val="0"/>
              </a:spcBef>
              <a:spcAft>
                <a:spcPts val="0"/>
              </a:spcAft>
              <a:buClr>
                <a:srgbClr val="FFFFFF"/>
              </a:buClr>
              <a:buSzPts val="2400"/>
              <a:buNone/>
              <a:defRPr sz="2400">
                <a:solidFill>
                  <a:srgbClr val="FFFFFF"/>
                </a:solidFill>
              </a:defRPr>
            </a:lvl5pPr>
            <a:lvl6pPr lvl="5" algn="l">
              <a:lnSpc>
                <a:spcPct val="100000"/>
              </a:lnSpc>
              <a:spcBef>
                <a:spcPts val="0"/>
              </a:spcBef>
              <a:spcAft>
                <a:spcPts val="0"/>
              </a:spcAft>
              <a:buClr>
                <a:srgbClr val="FFFFFF"/>
              </a:buClr>
              <a:buSzPts val="2400"/>
              <a:buNone/>
              <a:defRPr sz="2400">
                <a:solidFill>
                  <a:srgbClr val="FFFFFF"/>
                </a:solidFill>
              </a:defRPr>
            </a:lvl6pPr>
            <a:lvl7pPr lvl="6" algn="l">
              <a:lnSpc>
                <a:spcPct val="100000"/>
              </a:lnSpc>
              <a:spcBef>
                <a:spcPts val="0"/>
              </a:spcBef>
              <a:spcAft>
                <a:spcPts val="0"/>
              </a:spcAft>
              <a:buClr>
                <a:srgbClr val="FFFFFF"/>
              </a:buClr>
              <a:buSzPts val="2400"/>
              <a:buNone/>
              <a:defRPr sz="2400">
                <a:solidFill>
                  <a:srgbClr val="FFFFFF"/>
                </a:solidFill>
              </a:defRPr>
            </a:lvl7pPr>
            <a:lvl8pPr lvl="7" algn="l">
              <a:lnSpc>
                <a:spcPct val="100000"/>
              </a:lnSpc>
              <a:spcBef>
                <a:spcPts val="0"/>
              </a:spcBef>
              <a:spcAft>
                <a:spcPts val="0"/>
              </a:spcAft>
              <a:buClr>
                <a:srgbClr val="FFFFFF"/>
              </a:buClr>
              <a:buSzPts val="2400"/>
              <a:buNone/>
              <a:defRPr sz="2400">
                <a:solidFill>
                  <a:srgbClr val="FFFFFF"/>
                </a:solidFill>
              </a:defRPr>
            </a:lvl8pPr>
            <a:lvl9pPr lvl="8" algn="l">
              <a:lnSpc>
                <a:spcPct val="100000"/>
              </a:lnSpc>
              <a:spcBef>
                <a:spcPts val="0"/>
              </a:spcBef>
              <a:spcAft>
                <a:spcPts val="0"/>
              </a:spcAft>
              <a:buClr>
                <a:srgbClr val="FFFFFF"/>
              </a:buClr>
              <a:buSzPts val="2400"/>
              <a:buNone/>
              <a:defRPr sz="2400">
                <a:solidFill>
                  <a:srgbClr val="FFFFFF"/>
                </a:solidFill>
              </a:defRPr>
            </a:lvl9pPr>
          </a:lstStyle>
          <a:p>
            <a:endParaRPr/>
          </a:p>
        </p:txBody>
      </p:sp>
      <p:sp>
        <p:nvSpPr>
          <p:cNvPr id="134" name="Google Shape;134;p13"/>
          <p:cNvSpPr txBox="1">
            <a:spLocks noGrp="1"/>
          </p:cNvSpPr>
          <p:nvPr>
            <p:ph type="subTitle" idx="1"/>
          </p:nvPr>
        </p:nvSpPr>
        <p:spPr>
          <a:xfrm>
            <a:off x="345650" y="1925025"/>
            <a:ext cx="7172100" cy="19899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Clr>
                <a:srgbClr val="FFFFFF"/>
              </a:buClr>
              <a:buSzPts val="1600"/>
              <a:buNone/>
              <a:defRPr sz="1600">
                <a:solidFill>
                  <a:srgbClr val="FFFFFF"/>
                </a:solidFill>
              </a:defRPr>
            </a:lvl1pPr>
            <a:lvl2pPr lvl="1" algn="l">
              <a:lnSpc>
                <a:spcPct val="100000"/>
              </a:lnSpc>
              <a:spcBef>
                <a:spcPts val="0"/>
              </a:spcBef>
              <a:spcAft>
                <a:spcPts val="0"/>
              </a:spcAft>
              <a:buClr>
                <a:srgbClr val="FFFFFF"/>
              </a:buClr>
              <a:buSzPts val="1600"/>
              <a:buNone/>
              <a:defRPr sz="1600">
                <a:solidFill>
                  <a:srgbClr val="FFFFFF"/>
                </a:solidFill>
              </a:defRPr>
            </a:lvl2pPr>
            <a:lvl3pPr lvl="2" algn="l">
              <a:lnSpc>
                <a:spcPct val="100000"/>
              </a:lnSpc>
              <a:spcBef>
                <a:spcPts val="0"/>
              </a:spcBef>
              <a:spcAft>
                <a:spcPts val="0"/>
              </a:spcAft>
              <a:buClr>
                <a:srgbClr val="FFFFFF"/>
              </a:buClr>
              <a:buSzPts val="1600"/>
              <a:buNone/>
              <a:defRPr sz="1600">
                <a:solidFill>
                  <a:srgbClr val="FFFFFF"/>
                </a:solidFill>
              </a:defRPr>
            </a:lvl3pPr>
            <a:lvl4pPr lvl="3" algn="l">
              <a:lnSpc>
                <a:spcPct val="100000"/>
              </a:lnSpc>
              <a:spcBef>
                <a:spcPts val="0"/>
              </a:spcBef>
              <a:spcAft>
                <a:spcPts val="0"/>
              </a:spcAft>
              <a:buClr>
                <a:srgbClr val="FFFFFF"/>
              </a:buClr>
              <a:buSzPts val="1600"/>
              <a:buNone/>
              <a:defRPr sz="1600">
                <a:solidFill>
                  <a:srgbClr val="FFFFFF"/>
                </a:solidFill>
              </a:defRPr>
            </a:lvl4pPr>
            <a:lvl5pPr lvl="4" algn="l">
              <a:lnSpc>
                <a:spcPct val="100000"/>
              </a:lnSpc>
              <a:spcBef>
                <a:spcPts val="0"/>
              </a:spcBef>
              <a:spcAft>
                <a:spcPts val="0"/>
              </a:spcAft>
              <a:buClr>
                <a:srgbClr val="FFFFFF"/>
              </a:buClr>
              <a:buSzPts val="1600"/>
              <a:buNone/>
              <a:defRPr sz="1600">
                <a:solidFill>
                  <a:srgbClr val="FFFFFF"/>
                </a:solidFill>
              </a:defRPr>
            </a:lvl5pPr>
            <a:lvl6pPr lvl="5" algn="l">
              <a:lnSpc>
                <a:spcPct val="100000"/>
              </a:lnSpc>
              <a:spcBef>
                <a:spcPts val="0"/>
              </a:spcBef>
              <a:spcAft>
                <a:spcPts val="0"/>
              </a:spcAft>
              <a:buClr>
                <a:srgbClr val="FFFFFF"/>
              </a:buClr>
              <a:buSzPts val="1600"/>
              <a:buNone/>
              <a:defRPr sz="1600">
                <a:solidFill>
                  <a:srgbClr val="FFFFFF"/>
                </a:solidFill>
              </a:defRPr>
            </a:lvl6pPr>
            <a:lvl7pPr lvl="6" algn="l">
              <a:lnSpc>
                <a:spcPct val="100000"/>
              </a:lnSpc>
              <a:spcBef>
                <a:spcPts val="0"/>
              </a:spcBef>
              <a:spcAft>
                <a:spcPts val="0"/>
              </a:spcAft>
              <a:buClr>
                <a:srgbClr val="FFFFFF"/>
              </a:buClr>
              <a:buSzPts val="1600"/>
              <a:buNone/>
              <a:defRPr sz="1600">
                <a:solidFill>
                  <a:srgbClr val="FFFFFF"/>
                </a:solidFill>
              </a:defRPr>
            </a:lvl7pPr>
            <a:lvl8pPr lvl="7" algn="l">
              <a:lnSpc>
                <a:spcPct val="100000"/>
              </a:lnSpc>
              <a:spcBef>
                <a:spcPts val="0"/>
              </a:spcBef>
              <a:spcAft>
                <a:spcPts val="0"/>
              </a:spcAft>
              <a:buClr>
                <a:srgbClr val="FFFFFF"/>
              </a:buClr>
              <a:buSzPts val="1600"/>
              <a:buNone/>
              <a:defRPr sz="1600">
                <a:solidFill>
                  <a:srgbClr val="FFFFFF"/>
                </a:solidFill>
              </a:defRPr>
            </a:lvl8pPr>
            <a:lvl9pPr lvl="8" algn="l">
              <a:lnSpc>
                <a:spcPct val="100000"/>
              </a:lnSpc>
              <a:spcBef>
                <a:spcPts val="0"/>
              </a:spcBef>
              <a:spcAft>
                <a:spcPts val="0"/>
              </a:spcAft>
              <a:buClr>
                <a:srgbClr val="FFFFFF"/>
              </a:buClr>
              <a:buSzPts val="1600"/>
              <a:buNone/>
              <a:defRPr sz="1600">
                <a:solidFill>
                  <a:srgbClr val="FFFFFF"/>
                </a:solidFill>
              </a:defRPr>
            </a:lvl9pPr>
          </a:lstStyle>
          <a:p>
            <a:endParaRPr/>
          </a:p>
        </p:txBody>
      </p:sp>
      <p:sp>
        <p:nvSpPr>
          <p:cNvPr id="135" name="Google Shape;135;p13"/>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pPr marL="0" lvl="0" indent="0">
              <a:spcBef>
                <a:spcPts val="0"/>
              </a:spcBef>
              <a:spcAft>
                <a:spcPts val="0"/>
              </a:spcAft>
              <a:buNone/>
            </a:pPr>
            <a:fld id="{00000000-1234-1234-1234-123412341234}" type="slidenum">
              <a:rPr lang="x-none"/>
              <a:t>‹#›</a:t>
            </a:fld>
            <a:endParaRPr/>
          </a:p>
        </p:txBody>
      </p:sp>
    </p:spTree>
    <p:extLst>
      <p:ext uri="{BB962C8B-B14F-4D97-AF65-F5344CB8AC3E}">
        <p14:creationId xmlns:p14="http://schemas.microsoft.com/office/powerpoint/2010/main" val="2668023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body" type="tx" preserve="1">
  <p:cSld name="Title and body">
    <p:spTree>
      <p:nvGrpSpPr>
        <p:cNvPr id="1" name="Shape 41"/>
        <p:cNvGrpSpPr/>
        <p:nvPr/>
      </p:nvGrpSpPr>
      <p:grpSpPr>
        <a:xfrm>
          <a:off x="0" y="0"/>
          <a:ext cx="0" cy="0"/>
          <a:chOff x="0" y="0"/>
          <a:chExt cx="0" cy="0"/>
        </a:xfrm>
      </p:grpSpPr>
      <p:sp>
        <p:nvSpPr>
          <p:cNvPr id="45" name="Google Shape;45;p4"/>
          <p:cNvSpPr txBox="1">
            <a:spLocks noGrp="1"/>
          </p:cNvSpPr>
          <p:nvPr>
            <p:ph type="title"/>
          </p:nvPr>
        </p:nvSpPr>
        <p:spPr>
          <a:xfrm>
            <a:off x="1297500" y="393750"/>
            <a:ext cx="7038900" cy="914100"/>
          </a:xfrm>
          <a:prstGeom prst="rect">
            <a:avLst/>
          </a:prstGeom>
        </p:spPr>
        <p:txBody>
          <a:bodyPr spcFirstLastPara="1" wrap="square" lIns="91425" tIns="91425" rIns="91425" bIns="91425" anchor="t"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6" name="Google Shape;46;p4"/>
          <p:cNvSpPr txBox="1">
            <a:spLocks noGrp="1"/>
          </p:cNvSpPr>
          <p:nvPr>
            <p:ph type="body" idx="1"/>
          </p:nvPr>
        </p:nvSpPr>
        <p:spPr>
          <a:xfrm>
            <a:off x="1297500" y="1567550"/>
            <a:ext cx="7038900" cy="2911200"/>
          </a:xfrm>
          <a:prstGeom prst="rect">
            <a:avLst/>
          </a:prstGeom>
        </p:spPr>
        <p:txBody>
          <a:bodyPr spcFirstLastPara="1" wrap="square" lIns="91425" tIns="91425" rIns="91425" bIns="91425" anchor="t" anchorCtr="0"/>
          <a:lstStyle>
            <a:lvl1pPr marL="457200" lvl="0" indent="-311150">
              <a:spcBef>
                <a:spcPts val="0"/>
              </a:spcBef>
              <a:spcAft>
                <a:spcPts val="0"/>
              </a:spcAft>
              <a:buSzPts val="1300"/>
              <a:buChar char="●"/>
              <a:defRPr/>
            </a:lvl1pPr>
            <a:lvl2pPr marL="914400" lvl="1" indent="-298450">
              <a:spcBef>
                <a:spcPts val="1600"/>
              </a:spcBef>
              <a:spcAft>
                <a:spcPts val="0"/>
              </a:spcAft>
              <a:buSzPts val="1100"/>
              <a:buChar char="○"/>
              <a:defRPr/>
            </a:lvl2pPr>
            <a:lvl3pPr marL="1371600" lvl="2" indent="-298450">
              <a:spcBef>
                <a:spcPts val="1600"/>
              </a:spcBef>
              <a:spcAft>
                <a:spcPts val="0"/>
              </a:spcAft>
              <a:buSzPts val="1100"/>
              <a:buChar char="■"/>
              <a:defRPr/>
            </a:lvl3pPr>
            <a:lvl4pPr marL="1828800" lvl="3" indent="-298450">
              <a:spcBef>
                <a:spcPts val="1600"/>
              </a:spcBef>
              <a:spcAft>
                <a:spcPts val="0"/>
              </a:spcAft>
              <a:buSzPts val="1100"/>
              <a:buChar char="●"/>
              <a:defRPr/>
            </a:lvl4pPr>
            <a:lvl5pPr marL="2286000" lvl="4" indent="-298450">
              <a:spcBef>
                <a:spcPts val="1600"/>
              </a:spcBef>
              <a:spcAft>
                <a:spcPts val="0"/>
              </a:spcAft>
              <a:buSzPts val="1100"/>
              <a:buChar char="○"/>
              <a:defRPr/>
            </a:lvl5pPr>
            <a:lvl6pPr marL="2743200" lvl="5" indent="-298450">
              <a:spcBef>
                <a:spcPts val="1600"/>
              </a:spcBef>
              <a:spcAft>
                <a:spcPts val="0"/>
              </a:spcAft>
              <a:buSzPts val="1100"/>
              <a:buChar char="■"/>
              <a:defRPr/>
            </a:lvl6pPr>
            <a:lvl7pPr marL="3200400" lvl="6" indent="-298450">
              <a:spcBef>
                <a:spcPts val="1600"/>
              </a:spcBef>
              <a:spcAft>
                <a:spcPts val="0"/>
              </a:spcAft>
              <a:buSzPts val="1100"/>
              <a:buChar char="●"/>
              <a:defRPr/>
            </a:lvl7pPr>
            <a:lvl8pPr marL="3657600" lvl="7" indent="-298450">
              <a:spcBef>
                <a:spcPts val="1600"/>
              </a:spcBef>
              <a:spcAft>
                <a:spcPts val="0"/>
              </a:spcAft>
              <a:buSzPts val="1100"/>
              <a:buChar char="○"/>
              <a:defRPr/>
            </a:lvl8pPr>
            <a:lvl9pPr marL="4114800" lvl="8" indent="-298450">
              <a:spcBef>
                <a:spcPts val="1600"/>
              </a:spcBef>
              <a:spcAft>
                <a:spcPts val="1600"/>
              </a:spcAft>
              <a:buSzPts val="1100"/>
              <a:buChar char="■"/>
              <a:defRPr/>
            </a:lvl9pPr>
          </a:lstStyle>
          <a:p>
            <a:endParaRPr/>
          </a:p>
        </p:txBody>
      </p:sp>
      <p:sp>
        <p:nvSpPr>
          <p:cNvPr id="47" name="Google Shape;47;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x-none"/>
              <a:t>‹#›</a:t>
            </a:fld>
            <a:endParaRPr/>
          </a:p>
        </p:txBody>
      </p:sp>
    </p:spTree>
    <p:extLst>
      <p:ext uri="{BB962C8B-B14F-4D97-AF65-F5344CB8AC3E}">
        <p14:creationId xmlns:p14="http://schemas.microsoft.com/office/powerpoint/2010/main" val="23028056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פריסה מותאמת אישית 1" preserve="1">
  <p:cSld name="פריסה מותאמת אישית 1">
    <p:spTree>
      <p:nvGrpSpPr>
        <p:cNvPr id="1" name="Shape 136"/>
        <p:cNvGrpSpPr/>
        <p:nvPr/>
      </p:nvGrpSpPr>
      <p:grpSpPr>
        <a:xfrm>
          <a:off x="0" y="0"/>
          <a:ext cx="0" cy="0"/>
          <a:chOff x="0" y="0"/>
          <a:chExt cx="0" cy="0"/>
        </a:xfrm>
      </p:grpSpPr>
      <p:sp>
        <p:nvSpPr>
          <p:cNvPr id="138" name="Google Shape;138;p14"/>
          <p:cNvSpPr txBox="1">
            <a:spLocks noGrp="1"/>
          </p:cNvSpPr>
          <p:nvPr>
            <p:ph type="sldNum" idx="12"/>
          </p:nvPr>
        </p:nvSpPr>
        <p:spPr>
          <a:xfrm>
            <a:off x="8472458" y="4663217"/>
            <a:ext cx="548700" cy="3936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616161"/>
                </a:solidFill>
              </a:defRPr>
            </a:lvl1pPr>
            <a:lvl2pPr lvl="1" algn="r">
              <a:lnSpc>
                <a:spcPct val="100000"/>
              </a:lnSpc>
              <a:spcAft>
                <a:spcPts val="0"/>
              </a:spcAft>
              <a:buNone/>
              <a:defRPr sz="1000">
                <a:solidFill>
                  <a:srgbClr val="616161"/>
                </a:solidFill>
              </a:defRPr>
            </a:lvl2pPr>
            <a:lvl3pPr lvl="2" algn="r">
              <a:lnSpc>
                <a:spcPct val="100000"/>
              </a:lnSpc>
              <a:spcAft>
                <a:spcPts val="0"/>
              </a:spcAft>
              <a:buNone/>
              <a:defRPr sz="1000">
                <a:solidFill>
                  <a:srgbClr val="616161"/>
                </a:solidFill>
              </a:defRPr>
            </a:lvl3pPr>
            <a:lvl4pPr lvl="3" algn="r">
              <a:lnSpc>
                <a:spcPct val="100000"/>
              </a:lnSpc>
              <a:spcAft>
                <a:spcPts val="0"/>
              </a:spcAft>
              <a:buNone/>
              <a:defRPr sz="1000">
                <a:solidFill>
                  <a:srgbClr val="616161"/>
                </a:solidFill>
              </a:defRPr>
            </a:lvl4pPr>
            <a:lvl5pPr lvl="4" algn="r">
              <a:lnSpc>
                <a:spcPct val="100000"/>
              </a:lnSpc>
              <a:spcAft>
                <a:spcPts val="0"/>
              </a:spcAft>
              <a:buNone/>
              <a:defRPr sz="1000">
                <a:solidFill>
                  <a:srgbClr val="616161"/>
                </a:solidFill>
              </a:defRPr>
            </a:lvl5pPr>
            <a:lvl6pPr lvl="5" algn="r">
              <a:lnSpc>
                <a:spcPct val="100000"/>
              </a:lnSpc>
              <a:spcAft>
                <a:spcPts val="0"/>
              </a:spcAft>
              <a:buNone/>
              <a:defRPr sz="1000">
                <a:solidFill>
                  <a:srgbClr val="616161"/>
                </a:solidFill>
              </a:defRPr>
            </a:lvl6pPr>
            <a:lvl7pPr lvl="6" algn="r">
              <a:lnSpc>
                <a:spcPct val="100000"/>
              </a:lnSpc>
              <a:spcAft>
                <a:spcPts val="0"/>
              </a:spcAft>
              <a:buNone/>
              <a:defRPr sz="1000">
                <a:solidFill>
                  <a:srgbClr val="616161"/>
                </a:solidFill>
              </a:defRPr>
            </a:lvl7pPr>
            <a:lvl8pPr lvl="7" algn="r">
              <a:lnSpc>
                <a:spcPct val="100000"/>
              </a:lnSpc>
              <a:spcAft>
                <a:spcPts val="0"/>
              </a:spcAft>
              <a:buNone/>
              <a:defRPr sz="1000">
                <a:solidFill>
                  <a:srgbClr val="616161"/>
                </a:solidFill>
              </a:defRPr>
            </a:lvl8pPr>
            <a:lvl9pPr lvl="8" algn="r">
              <a:lnSpc>
                <a:spcPct val="100000"/>
              </a:lnSpc>
              <a:spcAft>
                <a:spcPts val="0"/>
              </a:spcAft>
              <a:buNone/>
              <a:defRPr sz="1000">
                <a:solidFill>
                  <a:srgbClr val="616161"/>
                </a:solidFill>
              </a:defRPr>
            </a:lvl9pPr>
          </a:lstStyle>
          <a:p>
            <a:pPr marL="0" lvl="0" indent="0">
              <a:spcBef>
                <a:spcPts val="0"/>
              </a:spcBef>
              <a:spcAft>
                <a:spcPts val="0"/>
              </a:spcAft>
              <a:buNone/>
            </a:pPr>
            <a:fld id="{00000000-1234-1234-1234-123412341234}" type="slidenum">
              <a:rPr lang="x-none"/>
              <a:t>‹#›</a:t>
            </a:fld>
            <a:endParaRPr/>
          </a:p>
        </p:txBody>
      </p:sp>
    </p:spTree>
    <p:extLst>
      <p:ext uri="{BB962C8B-B14F-4D97-AF65-F5344CB8AC3E}">
        <p14:creationId xmlns:p14="http://schemas.microsoft.com/office/powerpoint/2010/main" val="3010874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e-IL"/>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10"/>
          </p:nvPr>
        </p:nvSpPr>
        <p:spPr/>
        <p:txBody>
          <a:bodyPr/>
          <a:lstStyle/>
          <a:p>
            <a:fld id="{6B86F303-056A-48D3-B2DA-736A7B1FDFD5}" type="datetimeFigureOut">
              <a:rPr lang="he-IL" smtClean="0">
                <a:solidFill>
                  <a:prstClr val="black">
                    <a:tint val="75000"/>
                  </a:prstClr>
                </a:solidFill>
              </a:rPr>
              <a:pPr/>
              <a:t>כ"ב/אלול/תשע"ח</a:t>
            </a:fld>
            <a:endParaRPr lang="he-IL">
              <a:solidFill>
                <a:prstClr val="black">
                  <a:tint val="75000"/>
                </a:prstClr>
              </a:solidFill>
            </a:endParaRPr>
          </a:p>
        </p:txBody>
      </p:sp>
      <p:sp>
        <p:nvSpPr>
          <p:cNvPr id="5" name="Footer Placeholder 4"/>
          <p:cNvSpPr>
            <a:spLocks noGrp="1"/>
          </p:cNvSpPr>
          <p:nvPr>
            <p:ph type="ftr" sz="quarter" idx="11"/>
          </p:nvPr>
        </p:nvSpPr>
        <p:spPr/>
        <p:txBody>
          <a:bodyPr/>
          <a:lstStyle/>
          <a:p>
            <a:endParaRPr lang="he-IL">
              <a:solidFill>
                <a:prstClr val="black">
                  <a:tint val="75000"/>
                </a:prstClr>
              </a:solidFill>
            </a:endParaRPr>
          </a:p>
        </p:txBody>
      </p:sp>
      <p:sp>
        <p:nvSpPr>
          <p:cNvPr id="6" name="Slide Number Placeholder 5"/>
          <p:cNvSpPr>
            <a:spLocks noGrp="1"/>
          </p:cNvSpPr>
          <p:nvPr>
            <p:ph type="sldNum" sz="quarter" idx="12"/>
          </p:nvPr>
        </p:nvSpPr>
        <p:spPr/>
        <p:txBody>
          <a:bodyPr/>
          <a:lstStyle/>
          <a:p>
            <a:fld id="{00000000-1234-1234-1234-123412341234}" type="slidenum">
              <a:rPr lang="x-none" smtClean="0">
                <a:solidFill>
                  <a:prstClr val="black">
                    <a:tint val="75000"/>
                  </a:prstClr>
                </a:solidFill>
              </a:rPr>
              <a:pPr/>
              <a:t>‹#›</a:t>
            </a:fld>
            <a:endParaRPr lang="x-none">
              <a:solidFill>
                <a:prstClr val="black">
                  <a:tint val="75000"/>
                </a:prstClr>
              </a:solidFill>
            </a:endParaRPr>
          </a:p>
        </p:txBody>
      </p:sp>
    </p:spTree>
    <p:extLst>
      <p:ext uri="{BB962C8B-B14F-4D97-AF65-F5344CB8AC3E}">
        <p14:creationId xmlns:p14="http://schemas.microsoft.com/office/powerpoint/2010/main" val="238143447"/>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r">
              <a:defRPr sz="4000" b="1" cap="all"/>
            </a:lvl1pPr>
          </a:lstStyle>
          <a:p>
            <a:r>
              <a:rPr lang="en-US" smtClean="0"/>
              <a:t>Click to edit Master title style</a:t>
            </a:r>
            <a:endParaRPr lang="he-IL"/>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86F303-056A-48D3-B2DA-736A7B1FDFD5}" type="datetimeFigureOut">
              <a:rPr lang="he-IL" smtClean="0">
                <a:solidFill>
                  <a:prstClr val="black">
                    <a:tint val="75000"/>
                  </a:prstClr>
                </a:solidFill>
              </a:rPr>
              <a:pPr/>
              <a:t>כ"ב/אלול/תשע"ח</a:t>
            </a:fld>
            <a:endParaRPr lang="he-IL">
              <a:solidFill>
                <a:prstClr val="black">
                  <a:tint val="75000"/>
                </a:prstClr>
              </a:solidFill>
            </a:endParaRPr>
          </a:p>
        </p:txBody>
      </p:sp>
      <p:sp>
        <p:nvSpPr>
          <p:cNvPr id="5" name="Footer Placeholder 4"/>
          <p:cNvSpPr>
            <a:spLocks noGrp="1"/>
          </p:cNvSpPr>
          <p:nvPr>
            <p:ph type="ftr" sz="quarter" idx="11"/>
          </p:nvPr>
        </p:nvSpPr>
        <p:spPr/>
        <p:txBody>
          <a:bodyPr/>
          <a:lstStyle/>
          <a:p>
            <a:endParaRPr lang="he-IL">
              <a:solidFill>
                <a:prstClr val="black">
                  <a:tint val="75000"/>
                </a:prstClr>
              </a:solidFill>
            </a:endParaRPr>
          </a:p>
        </p:txBody>
      </p:sp>
      <p:sp>
        <p:nvSpPr>
          <p:cNvPr id="6" name="Slide Number Placeholder 5"/>
          <p:cNvSpPr>
            <a:spLocks noGrp="1"/>
          </p:cNvSpPr>
          <p:nvPr>
            <p:ph type="sldNum" sz="quarter" idx="12"/>
          </p:nvPr>
        </p:nvSpPr>
        <p:spPr/>
        <p:txBody>
          <a:bodyPr/>
          <a:lstStyle/>
          <a:p>
            <a:fld id="{00000000-1234-1234-1234-123412341234}" type="slidenum">
              <a:rPr lang="x-none" smtClean="0">
                <a:solidFill>
                  <a:prstClr val="black">
                    <a:tint val="75000"/>
                  </a:prstClr>
                </a:solidFill>
              </a:rPr>
              <a:pPr/>
              <a:t>‹#›</a:t>
            </a:fld>
            <a:endParaRPr lang="x-none">
              <a:solidFill>
                <a:prstClr val="black">
                  <a:tint val="75000"/>
                </a:prstClr>
              </a:solidFill>
            </a:endParaRPr>
          </a:p>
        </p:txBody>
      </p:sp>
    </p:spTree>
    <p:extLst>
      <p:ext uri="{BB962C8B-B14F-4D97-AF65-F5344CB8AC3E}">
        <p14:creationId xmlns:p14="http://schemas.microsoft.com/office/powerpoint/2010/main" val="1984737586"/>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e-IL"/>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5" name="Date Placeholder 4"/>
          <p:cNvSpPr>
            <a:spLocks noGrp="1"/>
          </p:cNvSpPr>
          <p:nvPr>
            <p:ph type="dt" sz="half" idx="10"/>
          </p:nvPr>
        </p:nvSpPr>
        <p:spPr/>
        <p:txBody>
          <a:bodyPr/>
          <a:lstStyle/>
          <a:p>
            <a:fld id="{6B86F303-056A-48D3-B2DA-736A7B1FDFD5}" type="datetimeFigureOut">
              <a:rPr lang="he-IL" smtClean="0">
                <a:solidFill>
                  <a:prstClr val="black">
                    <a:tint val="75000"/>
                  </a:prstClr>
                </a:solidFill>
              </a:rPr>
              <a:pPr/>
              <a:t>כ"ב/אלול/תשע"ח</a:t>
            </a:fld>
            <a:endParaRPr lang="he-IL">
              <a:solidFill>
                <a:prstClr val="black">
                  <a:tint val="75000"/>
                </a:prstClr>
              </a:solidFill>
            </a:endParaRPr>
          </a:p>
        </p:txBody>
      </p:sp>
      <p:sp>
        <p:nvSpPr>
          <p:cNvPr id="6" name="Footer Placeholder 5"/>
          <p:cNvSpPr>
            <a:spLocks noGrp="1"/>
          </p:cNvSpPr>
          <p:nvPr>
            <p:ph type="ftr" sz="quarter" idx="11"/>
          </p:nvPr>
        </p:nvSpPr>
        <p:spPr/>
        <p:txBody>
          <a:bodyPr/>
          <a:lstStyle/>
          <a:p>
            <a:endParaRPr lang="he-IL">
              <a:solidFill>
                <a:prstClr val="black">
                  <a:tint val="75000"/>
                </a:prstClr>
              </a:solidFill>
            </a:endParaRPr>
          </a:p>
        </p:txBody>
      </p:sp>
      <p:sp>
        <p:nvSpPr>
          <p:cNvPr id="7" name="Slide Number Placeholder 6"/>
          <p:cNvSpPr>
            <a:spLocks noGrp="1"/>
          </p:cNvSpPr>
          <p:nvPr>
            <p:ph type="sldNum" sz="quarter" idx="12"/>
          </p:nvPr>
        </p:nvSpPr>
        <p:spPr/>
        <p:txBody>
          <a:bodyPr/>
          <a:lstStyle/>
          <a:p>
            <a:fld id="{00000000-1234-1234-1234-123412341234}" type="slidenum">
              <a:rPr lang="x-none" smtClean="0">
                <a:solidFill>
                  <a:prstClr val="black">
                    <a:tint val="75000"/>
                  </a:prstClr>
                </a:solidFill>
              </a:rPr>
              <a:pPr/>
              <a:t>‹#›</a:t>
            </a:fld>
            <a:endParaRPr lang="x-none">
              <a:solidFill>
                <a:prstClr val="black">
                  <a:tint val="75000"/>
                </a:prstClr>
              </a:solidFill>
            </a:endParaRPr>
          </a:p>
        </p:txBody>
      </p:sp>
    </p:spTree>
    <p:extLst>
      <p:ext uri="{BB962C8B-B14F-4D97-AF65-F5344CB8AC3E}">
        <p14:creationId xmlns:p14="http://schemas.microsoft.com/office/powerpoint/2010/main" val="4115931213"/>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he-IL"/>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5" name="Text Placeholder 4"/>
          <p:cNvSpPr>
            <a:spLocks noGrp="1"/>
          </p:cNvSpPr>
          <p:nvPr>
            <p:ph type="body" sz="quarter" idx="3"/>
          </p:nvPr>
        </p:nvSpPr>
        <p:spPr>
          <a:xfrm>
            <a:off x="4645033"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7" name="Date Placeholder 6"/>
          <p:cNvSpPr>
            <a:spLocks noGrp="1"/>
          </p:cNvSpPr>
          <p:nvPr>
            <p:ph type="dt" sz="half" idx="10"/>
          </p:nvPr>
        </p:nvSpPr>
        <p:spPr/>
        <p:txBody>
          <a:bodyPr/>
          <a:lstStyle/>
          <a:p>
            <a:fld id="{6B86F303-056A-48D3-B2DA-736A7B1FDFD5}" type="datetimeFigureOut">
              <a:rPr lang="he-IL" smtClean="0">
                <a:solidFill>
                  <a:prstClr val="black">
                    <a:tint val="75000"/>
                  </a:prstClr>
                </a:solidFill>
              </a:rPr>
              <a:pPr/>
              <a:t>כ"ב/אלול/תשע"ח</a:t>
            </a:fld>
            <a:endParaRPr lang="he-IL">
              <a:solidFill>
                <a:prstClr val="black">
                  <a:tint val="75000"/>
                </a:prstClr>
              </a:solidFill>
            </a:endParaRPr>
          </a:p>
        </p:txBody>
      </p:sp>
      <p:sp>
        <p:nvSpPr>
          <p:cNvPr id="8" name="Footer Placeholder 7"/>
          <p:cNvSpPr>
            <a:spLocks noGrp="1"/>
          </p:cNvSpPr>
          <p:nvPr>
            <p:ph type="ftr" sz="quarter" idx="11"/>
          </p:nvPr>
        </p:nvSpPr>
        <p:spPr/>
        <p:txBody>
          <a:bodyPr/>
          <a:lstStyle/>
          <a:p>
            <a:endParaRPr lang="he-IL">
              <a:solidFill>
                <a:prstClr val="black">
                  <a:tint val="75000"/>
                </a:prstClr>
              </a:solidFill>
            </a:endParaRPr>
          </a:p>
        </p:txBody>
      </p:sp>
      <p:sp>
        <p:nvSpPr>
          <p:cNvPr id="9" name="Slide Number Placeholder 8"/>
          <p:cNvSpPr>
            <a:spLocks noGrp="1"/>
          </p:cNvSpPr>
          <p:nvPr>
            <p:ph type="sldNum" sz="quarter" idx="12"/>
          </p:nvPr>
        </p:nvSpPr>
        <p:spPr/>
        <p:txBody>
          <a:bodyPr/>
          <a:lstStyle/>
          <a:p>
            <a:fld id="{00000000-1234-1234-1234-123412341234}" type="slidenum">
              <a:rPr lang="x-none" smtClean="0">
                <a:solidFill>
                  <a:prstClr val="black">
                    <a:tint val="75000"/>
                  </a:prstClr>
                </a:solidFill>
              </a:rPr>
              <a:pPr/>
              <a:t>‹#›</a:t>
            </a:fld>
            <a:endParaRPr lang="x-none">
              <a:solidFill>
                <a:prstClr val="black">
                  <a:tint val="75000"/>
                </a:prstClr>
              </a:solidFill>
            </a:endParaRPr>
          </a:p>
        </p:txBody>
      </p:sp>
    </p:spTree>
    <p:extLst>
      <p:ext uri="{BB962C8B-B14F-4D97-AF65-F5344CB8AC3E}">
        <p14:creationId xmlns:p14="http://schemas.microsoft.com/office/powerpoint/2010/main" val="1587975325"/>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he-IL"/>
          </a:p>
        </p:txBody>
      </p:sp>
      <p:sp>
        <p:nvSpPr>
          <p:cNvPr id="3" name="Date Placeholder 2"/>
          <p:cNvSpPr>
            <a:spLocks noGrp="1"/>
          </p:cNvSpPr>
          <p:nvPr>
            <p:ph type="dt" sz="half" idx="10"/>
          </p:nvPr>
        </p:nvSpPr>
        <p:spPr/>
        <p:txBody>
          <a:bodyPr/>
          <a:lstStyle/>
          <a:p>
            <a:fld id="{6B86F303-056A-48D3-B2DA-736A7B1FDFD5}" type="datetimeFigureOut">
              <a:rPr lang="he-IL" smtClean="0">
                <a:solidFill>
                  <a:prstClr val="black">
                    <a:tint val="75000"/>
                  </a:prstClr>
                </a:solidFill>
              </a:rPr>
              <a:pPr/>
              <a:t>כ"ב/אלול/תשע"ח</a:t>
            </a:fld>
            <a:endParaRPr lang="he-IL">
              <a:solidFill>
                <a:prstClr val="black">
                  <a:tint val="75000"/>
                </a:prstClr>
              </a:solidFill>
            </a:endParaRPr>
          </a:p>
        </p:txBody>
      </p:sp>
      <p:sp>
        <p:nvSpPr>
          <p:cNvPr id="4" name="Footer Placeholder 3"/>
          <p:cNvSpPr>
            <a:spLocks noGrp="1"/>
          </p:cNvSpPr>
          <p:nvPr>
            <p:ph type="ftr" sz="quarter" idx="11"/>
          </p:nvPr>
        </p:nvSpPr>
        <p:spPr/>
        <p:txBody>
          <a:bodyPr/>
          <a:lstStyle/>
          <a:p>
            <a:endParaRPr lang="he-IL">
              <a:solidFill>
                <a:prstClr val="black">
                  <a:tint val="75000"/>
                </a:prstClr>
              </a:solidFill>
            </a:endParaRPr>
          </a:p>
        </p:txBody>
      </p:sp>
      <p:sp>
        <p:nvSpPr>
          <p:cNvPr id="5" name="Slide Number Placeholder 4"/>
          <p:cNvSpPr>
            <a:spLocks noGrp="1"/>
          </p:cNvSpPr>
          <p:nvPr>
            <p:ph type="sldNum" sz="quarter" idx="12"/>
          </p:nvPr>
        </p:nvSpPr>
        <p:spPr/>
        <p:txBody>
          <a:bodyPr/>
          <a:lstStyle/>
          <a:p>
            <a:fld id="{00000000-1234-1234-1234-123412341234}" type="slidenum">
              <a:rPr lang="x-none" smtClean="0">
                <a:solidFill>
                  <a:prstClr val="black">
                    <a:tint val="75000"/>
                  </a:prstClr>
                </a:solidFill>
              </a:rPr>
              <a:pPr/>
              <a:t>‹#›</a:t>
            </a:fld>
            <a:endParaRPr lang="x-none">
              <a:solidFill>
                <a:prstClr val="black">
                  <a:tint val="75000"/>
                </a:prstClr>
              </a:solidFill>
            </a:endParaRPr>
          </a:p>
        </p:txBody>
      </p:sp>
    </p:spTree>
    <p:extLst>
      <p:ext uri="{BB962C8B-B14F-4D97-AF65-F5344CB8AC3E}">
        <p14:creationId xmlns:p14="http://schemas.microsoft.com/office/powerpoint/2010/main" val="465237123"/>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86F303-056A-48D3-B2DA-736A7B1FDFD5}" type="datetimeFigureOut">
              <a:rPr lang="he-IL" smtClean="0">
                <a:solidFill>
                  <a:prstClr val="black">
                    <a:tint val="75000"/>
                  </a:prstClr>
                </a:solidFill>
              </a:rPr>
              <a:pPr/>
              <a:t>כ"ב/אלול/תשע"ח</a:t>
            </a:fld>
            <a:endParaRPr lang="he-IL">
              <a:solidFill>
                <a:prstClr val="black">
                  <a:tint val="75000"/>
                </a:prstClr>
              </a:solidFill>
            </a:endParaRPr>
          </a:p>
        </p:txBody>
      </p:sp>
      <p:sp>
        <p:nvSpPr>
          <p:cNvPr id="3" name="Footer Placeholder 2"/>
          <p:cNvSpPr>
            <a:spLocks noGrp="1"/>
          </p:cNvSpPr>
          <p:nvPr>
            <p:ph type="ftr" sz="quarter" idx="11"/>
          </p:nvPr>
        </p:nvSpPr>
        <p:spPr/>
        <p:txBody>
          <a:bodyPr/>
          <a:lstStyle/>
          <a:p>
            <a:endParaRPr lang="he-IL">
              <a:solidFill>
                <a:prstClr val="black">
                  <a:tint val="75000"/>
                </a:prstClr>
              </a:solidFill>
            </a:endParaRPr>
          </a:p>
        </p:txBody>
      </p:sp>
      <p:sp>
        <p:nvSpPr>
          <p:cNvPr id="4" name="Slide Number Placeholder 3"/>
          <p:cNvSpPr>
            <a:spLocks noGrp="1"/>
          </p:cNvSpPr>
          <p:nvPr>
            <p:ph type="sldNum" sz="quarter" idx="12"/>
          </p:nvPr>
        </p:nvSpPr>
        <p:spPr/>
        <p:txBody>
          <a:bodyPr/>
          <a:lstStyle/>
          <a:p>
            <a:fld id="{00000000-1234-1234-1234-123412341234}" type="slidenum">
              <a:rPr lang="x-none" smtClean="0">
                <a:solidFill>
                  <a:prstClr val="black">
                    <a:tint val="75000"/>
                  </a:prstClr>
                </a:solidFill>
              </a:rPr>
              <a:pPr/>
              <a:t>‹#›</a:t>
            </a:fld>
            <a:endParaRPr lang="x-none">
              <a:solidFill>
                <a:prstClr val="black">
                  <a:tint val="75000"/>
                </a:prstClr>
              </a:solidFill>
            </a:endParaRPr>
          </a:p>
        </p:txBody>
      </p:sp>
    </p:spTree>
    <p:extLst>
      <p:ext uri="{BB962C8B-B14F-4D97-AF65-F5344CB8AC3E}">
        <p14:creationId xmlns:p14="http://schemas.microsoft.com/office/powerpoint/2010/main" val="2170512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1" y="204787"/>
            <a:ext cx="3008313" cy="871538"/>
          </a:xfrm>
        </p:spPr>
        <p:txBody>
          <a:bodyPr anchor="b"/>
          <a:lstStyle>
            <a:lvl1pPr algn="r">
              <a:defRPr sz="2000" b="1"/>
            </a:lvl1pPr>
          </a:lstStyle>
          <a:p>
            <a:r>
              <a:rPr lang="en-US" smtClean="0"/>
              <a:t>Click to edit Master title style</a:t>
            </a:r>
            <a:endParaRPr lang="he-IL"/>
          </a:p>
        </p:txBody>
      </p:sp>
      <p:sp>
        <p:nvSpPr>
          <p:cNvPr id="3" name="Content Placeholder 2"/>
          <p:cNvSpPr>
            <a:spLocks noGrp="1"/>
          </p:cNvSpPr>
          <p:nvPr>
            <p:ph idx="1"/>
          </p:nvPr>
        </p:nvSpPr>
        <p:spPr>
          <a:xfrm>
            <a:off x="3575050" y="204793"/>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Text Placeholder 3"/>
          <p:cNvSpPr>
            <a:spLocks noGrp="1"/>
          </p:cNvSpPr>
          <p:nvPr>
            <p:ph type="body" sz="half" idx="2"/>
          </p:nvPr>
        </p:nvSpPr>
        <p:spPr>
          <a:xfrm>
            <a:off x="457211"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86F303-056A-48D3-B2DA-736A7B1FDFD5}" type="datetimeFigureOut">
              <a:rPr lang="he-IL" smtClean="0">
                <a:solidFill>
                  <a:prstClr val="black">
                    <a:tint val="75000"/>
                  </a:prstClr>
                </a:solidFill>
              </a:rPr>
              <a:pPr/>
              <a:t>כ"ב/אלול/תשע"ח</a:t>
            </a:fld>
            <a:endParaRPr lang="he-IL">
              <a:solidFill>
                <a:prstClr val="black">
                  <a:tint val="75000"/>
                </a:prstClr>
              </a:solidFill>
            </a:endParaRPr>
          </a:p>
        </p:txBody>
      </p:sp>
      <p:sp>
        <p:nvSpPr>
          <p:cNvPr id="6" name="Footer Placeholder 5"/>
          <p:cNvSpPr>
            <a:spLocks noGrp="1"/>
          </p:cNvSpPr>
          <p:nvPr>
            <p:ph type="ftr" sz="quarter" idx="11"/>
          </p:nvPr>
        </p:nvSpPr>
        <p:spPr/>
        <p:txBody>
          <a:bodyPr/>
          <a:lstStyle/>
          <a:p>
            <a:endParaRPr lang="he-IL">
              <a:solidFill>
                <a:prstClr val="black">
                  <a:tint val="75000"/>
                </a:prstClr>
              </a:solidFill>
            </a:endParaRPr>
          </a:p>
        </p:txBody>
      </p:sp>
      <p:sp>
        <p:nvSpPr>
          <p:cNvPr id="7" name="Slide Number Placeholder 6"/>
          <p:cNvSpPr>
            <a:spLocks noGrp="1"/>
          </p:cNvSpPr>
          <p:nvPr>
            <p:ph type="sldNum" sz="quarter" idx="12"/>
          </p:nvPr>
        </p:nvSpPr>
        <p:spPr/>
        <p:txBody>
          <a:bodyPr/>
          <a:lstStyle/>
          <a:p>
            <a:fld id="{00000000-1234-1234-1234-123412341234}" type="slidenum">
              <a:rPr lang="x-none" smtClean="0">
                <a:solidFill>
                  <a:prstClr val="black">
                    <a:tint val="75000"/>
                  </a:prstClr>
                </a:solidFill>
              </a:rPr>
              <a:pPr/>
              <a:t>‹#›</a:t>
            </a:fld>
            <a:endParaRPr lang="x-none">
              <a:solidFill>
                <a:prstClr val="black">
                  <a:tint val="75000"/>
                </a:prstClr>
              </a:solidFill>
            </a:endParaRPr>
          </a:p>
        </p:txBody>
      </p:sp>
    </p:spTree>
    <p:extLst>
      <p:ext uri="{BB962C8B-B14F-4D97-AF65-F5344CB8AC3E}">
        <p14:creationId xmlns:p14="http://schemas.microsoft.com/office/powerpoint/2010/main" val="1244015396"/>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theme" Target="../theme/theme2.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3.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7500933"/>
      </p:ext>
    </p:extLst>
  </p:cSld>
  <p:clrMap bg1="lt1" tx1="dk1" bg2="lt2" tx2="dk2" accent1="accent1" accent2="accent2" accent3="accent3" accent4="accent4" accent5="accent5" accent6="accent6" hlink="hlink" folHlink="folHlink"/>
  <p:sldLayoutIdLst>
    <p:sldLayoutId id="2147483674" r:id="rId1"/>
  </p:sldLayoutIdLst>
  <p:timing>
    <p:tnLst>
      <p:par>
        <p:cTn id="1" dur="indefinite" restart="never" nodeType="tmRoot"/>
      </p:par>
    </p:tnLst>
  </p:timing>
  <p:hf sldNum="0"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1" anchor="ctr">
            <a:normAutofit/>
          </a:bodyPr>
          <a:lstStyle/>
          <a:p>
            <a:r>
              <a:rPr lang="en-US" smtClean="0"/>
              <a:t>Click to edit Master title style</a:t>
            </a:r>
            <a:endParaRPr lang="he-IL"/>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2"/>
          </p:nvPr>
        </p:nvSpPr>
        <p:spPr>
          <a:xfrm>
            <a:off x="6553200" y="4767264"/>
            <a:ext cx="2133600" cy="273844"/>
          </a:xfrm>
          <a:prstGeom prst="rect">
            <a:avLst/>
          </a:prstGeom>
        </p:spPr>
        <p:txBody>
          <a:bodyPr vert="horz" lIns="91440" tIns="45720" rIns="91440" bIns="45720" rtlCol="1" anchor="ctr"/>
          <a:lstStyle>
            <a:lvl1pPr algn="r">
              <a:defRPr sz="1200">
                <a:solidFill>
                  <a:schemeClr val="tx1">
                    <a:tint val="75000"/>
                  </a:schemeClr>
                </a:solidFill>
              </a:defRPr>
            </a:lvl1pPr>
          </a:lstStyle>
          <a:p>
            <a:fld id="{6B86F303-056A-48D3-B2DA-736A7B1FDFD5}" type="datetimeFigureOut">
              <a:rPr lang="he-IL" smtClean="0">
                <a:solidFill>
                  <a:prstClr val="black">
                    <a:tint val="75000"/>
                  </a:prstClr>
                </a:solidFill>
              </a:rPr>
              <a:pPr/>
              <a:t>כ"ב/אלול/תשע"ח</a:t>
            </a:fld>
            <a:endParaRPr lang="he-IL">
              <a:solidFill>
                <a:prstClr val="black">
                  <a:tint val="75000"/>
                </a:prstClr>
              </a:solidFill>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solidFill>
                <a:prstClr val="black">
                  <a:tint val="75000"/>
                </a:prstClr>
              </a:solidFill>
            </a:endParaRPr>
          </a:p>
        </p:txBody>
      </p:sp>
      <p:sp>
        <p:nvSpPr>
          <p:cNvPr id="6" name="Slide Number Placeholder 5"/>
          <p:cNvSpPr>
            <a:spLocks noGrp="1"/>
          </p:cNvSpPr>
          <p:nvPr>
            <p:ph type="sldNum" sz="quarter" idx="4"/>
          </p:nvPr>
        </p:nvSpPr>
        <p:spPr>
          <a:xfrm>
            <a:off x="457200" y="4767264"/>
            <a:ext cx="2133600" cy="273844"/>
          </a:xfrm>
          <a:prstGeom prst="rect">
            <a:avLst/>
          </a:prstGeom>
        </p:spPr>
        <p:txBody>
          <a:bodyPr vert="horz" lIns="91440" tIns="45720" rIns="91440" bIns="45720" rtlCol="1" anchor="ctr"/>
          <a:lstStyle>
            <a:lvl1pPr algn="l">
              <a:defRPr sz="1200">
                <a:solidFill>
                  <a:schemeClr val="tx1">
                    <a:tint val="75000"/>
                  </a:schemeClr>
                </a:solidFill>
              </a:defRPr>
            </a:lvl1pPr>
          </a:lstStyle>
          <a:p>
            <a:fld id="{00000000-1234-1234-1234-123412341234}" type="slidenum">
              <a:rPr lang="x-none" smtClean="0">
                <a:solidFill>
                  <a:prstClr val="black">
                    <a:tint val="75000"/>
                  </a:prstClr>
                </a:solidFill>
              </a:rPr>
              <a:pPr/>
              <a:t>‹#›</a:t>
            </a:fld>
            <a:endParaRPr lang="x-none">
              <a:solidFill>
                <a:prstClr val="black">
                  <a:tint val="75000"/>
                </a:prstClr>
              </a:solidFill>
            </a:endParaRPr>
          </a:p>
        </p:txBody>
      </p:sp>
    </p:spTree>
    <p:extLst>
      <p:ext uri="{BB962C8B-B14F-4D97-AF65-F5344CB8AC3E}">
        <p14:creationId xmlns:p14="http://schemas.microsoft.com/office/powerpoint/2010/main" val="3880676836"/>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Lst>
  <p:timing>
    <p:tnLst>
      <p:par>
        <p:cTn id="1" dur="indefinite" restart="never" nodeType="tmRoot"/>
      </p:par>
    </p:tnLst>
  </p:timing>
  <p:hf sldNum="0"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1" anchor="ctr">
            <a:normAutofit/>
          </a:bodyPr>
          <a:lstStyle/>
          <a:p>
            <a:r>
              <a:rPr lang="en-US" smtClean="0"/>
              <a:t>Click to edit Master title style</a:t>
            </a:r>
            <a:endParaRPr lang="he-IL"/>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2"/>
          </p:nvPr>
        </p:nvSpPr>
        <p:spPr>
          <a:xfrm>
            <a:off x="6553200" y="4767264"/>
            <a:ext cx="2133600" cy="273844"/>
          </a:xfrm>
          <a:prstGeom prst="rect">
            <a:avLst/>
          </a:prstGeom>
        </p:spPr>
        <p:txBody>
          <a:bodyPr vert="horz" lIns="91440" tIns="45720" rIns="91440" bIns="45720" rtlCol="1" anchor="ctr"/>
          <a:lstStyle>
            <a:lvl1pPr algn="r">
              <a:defRPr sz="1200">
                <a:solidFill>
                  <a:schemeClr val="tx1">
                    <a:tint val="75000"/>
                  </a:schemeClr>
                </a:solidFill>
              </a:defRPr>
            </a:lvl1pPr>
          </a:lstStyle>
          <a:p>
            <a:fld id="{6B86F303-056A-48D3-B2DA-736A7B1FDFD5}" type="datetimeFigureOut">
              <a:rPr lang="he-IL" smtClean="0"/>
              <a:t>כ"ב/אלול/תשע"ח</a:t>
            </a:fld>
            <a:endParaRPr lang="he-IL"/>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Slide Number Placeholder 5"/>
          <p:cNvSpPr>
            <a:spLocks noGrp="1"/>
          </p:cNvSpPr>
          <p:nvPr>
            <p:ph type="sldNum" sz="quarter" idx="4"/>
          </p:nvPr>
        </p:nvSpPr>
        <p:spPr>
          <a:xfrm>
            <a:off x="457200" y="4767264"/>
            <a:ext cx="2133600" cy="273844"/>
          </a:xfrm>
          <a:prstGeom prst="rect">
            <a:avLst/>
          </a:prstGeom>
        </p:spPr>
        <p:txBody>
          <a:bodyPr vert="horz" lIns="91440" tIns="45720" rIns="91440" bIns="45720" rtlCol="1" anchor="ctr"/>
          <a:lstStyle>
            <a:lvl1pPr algn="l">
              <a:defRPr sz="1200">
                <a:solidFill>
                  <a:schemeClr val="tx1">
                    <a:tint val="75000"/>
                  </a:schemeClr>
                </a:solidFill>
              </a:defRPr>
            </a:lvl1pPr>
          </a:lstStyle>
          <a:p>
            <a:pPr marL="0" lvl="0" indent="0">
              <a:spcBef>
                <a:spcPts val="0"/>
              </a:spcBef>
              <a:spcAft>
                <a:spcPts val="0"/>
              </a:spcAft>
              <a:buNone/>
            </a:pPr>
            <a:fld id="{00000000-1234-1234-1234-123412341234}" type="slidenum">
              <a:rPr lang="x-none" smtClean="0"/>
              <a:t>‹#›</a:t>
            </a:fld>
            <a:endParaRPr lang="x-none"/>
          </a:p>
        </p:txBody>
      </p:sp>
    </p:spTree>
    <p:extLst>
      <p:ext uri="{BB962C8B-B14F-4D97-AF65-F5344CB8AC3E}">
        <p14:creationId xmlns:p14="http://schemas.microsoft.com/office/powerpoint/2010/main" val="388067683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Lst>
  <p:timing>
    <p:tnLst>
      <p:par>
        <p:cTn id="1" dur="indefinite" restart="never" nodeType="tmRoot"/>
      </p:par>
    </p:tnLst>
  </p:timing>
  <p:hf sldNum="0"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5.jp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27.jpeg"/><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5.png"/><Relationship Id="rId7"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33.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39.png"/><Relationship Id="rId4" Type="http://schemas.openxmlformats.org/officeDocument/2006/relationships/hyperlink" Target="https://www.mako.co.il/news-channel2/Friday-Newscast-q3_2018/Article-524c1a3cc1d6561004.htm?utm_source=Whatsapp&amp;utm_medium=Share&amp;Partner=Whatsapp_Share"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hyperlink" Target="https://www.ynet.co.il/articles/0,7340,L-5330204,00.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haifa.ac.il/index.php/he/2012-12-16-11-30-04/2015-01-25-11-22-48/3290-2018-08-19-05-45-00.html"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hyperlink" Target="https://www.haaretz.co.il/news/science/.premium-1.2698301" TargetMode="External"/><Relationship Id="rId5" Type="http://schemas.openxmlformats.org/officeDocument/2006/relationships/image" Target="../media/image43.png"/><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44.jpe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hyperlink" Target="https://www.youtube.com/watch?v=46981ZDe7I0"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2.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hyperlink" Target="https://www.youtube.com/watch?v=mOsoHOrZQ9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5"/>
          <p:cNvSpPr txBox="1">
            <a:spLocks noGrp="1"/>
          </p:cNvSpPr>
          <p:nvPr>
            <p:ph type="ctrTitle"/>
          </p:nvPr>
        </p:nvSpPr>
        <p:spPr/>
        <p:txBody>
          <a:bodyPr>
            <a:normAutofit fontScale="90000"/>
          </a:bodyPr>
          <a:lstStyle/>
          <a:p>
            <a:pPr lvl="0"/>
            <a:r>
              <a:rPr lang="he-IL" smtClean="0"/>
              <a:t>      חדשות ביולוגיות</a:t>
            </a:r>
          </a:p>
          <a:p>
            <a:pPr lvl="0"/>
            <a:r>
              <a:rPr lang="he-IL" smtClean="0"/>
              <a:t>         קיץ 2018</a:t>
            </a:r>
            <a:endParaRPr lang="he-IL"/>
          </a:p>
        </p:txBody>
      </p:sp>
      <p:sp>
        <p:nvSpPr>
          <p:cNvPr id="144" name="Google Shape;144;p15"/>
          <p:cNvSpPr txBox="1">
            <a:spLocks noGrp="1"/>
          </p:cNvSpPr>
          <p:nvPr>
            <p:ph type="subTitle" idx="1"/>
          </p:nvPr>
        </p:nvSpPr>
        <p:spPr/>
        <p:txBody>
          <a:bodyPr/>
          <a:lstStyle/>
          <a:p>
            <a:pPr lvl="0"/>
            <a:r>
              <a:rPr lang="he-IL" dirty="0" smtClean="0"/>
              <a:t>מורים לביולוגיה</a:t>
            </a:r>
          </a:p>
          <a:p>
            <a:pPr lvl="0"/>
            <a:r>
              <a:rPr lang="he-IL" dirty="0" smtClean="0"/>
              <a:t>כל מורה מוזמן להכין שקופית או יותר בה הוא מפרט אירוע שהתרחש הקיץ הקשור למקצוע הביולוגיה. ניתן לעצב את השקופית אך אם אין לכם זמן או ידע אטפל בזה .בהצלחה, אסתר כהן</a:t>
            </a:r>
            <a:endParaRPr lang="he-IL" dirty="0"/>
          </a:p>
        </p:txBody>
      </p:sp>
      <p:pic>
        <p:nvPicPr>
          <p:cNvPr id="1028" name="Picture 4" descr="×ª××¦××ª ×ª××× × ×¢×××¨ ×¨×§×¢ ×©×  ×¢××ª××"/>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9" y="634061"/>
            <a:ext cx="1897061" cy="142096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8339" y="264457"/>
            <a:ext cx="2575719" cy="109897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389" y="2553102"/>
            <a:ext cx="2586039" cy="77581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87307" y="1674495"/>
            <a:ext cx="2698721" cy="147850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Wave 5"/>
          <p:cNvSpPr/>
          <p:nvPr/>
        </p:nvSpPr>
        <p:spPr>
          <a:xfrm>
            <a:off x="265113" y="4536673"/>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0" name="Picture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00176" y="4524567"/>
            <a:ext cx="118826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75688" y="4555727"/>
            <a:ext cx="124618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74913" y="4543621"/>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Wave 22"/>
          <p:cNvSpPr/>
          <p:nvPr/>
        </p:nvSpPr>
        <p:spPr>
          <a:xfrm>
            <a:off x="4812077" y="4564565"/>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Wave 23"/>
          <p:cNvSpPr/>
          <p:nvPr/>
        </p:nvSpPr>
        <p:spPr>
          <a:xfrm>
            <a:off x="5934075" y="4567831"/>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5" name="Wave 24"/>
          <p:cNvSpPr/>
          <p:nvPr/>
        </p:nvSpPr>
        <p:spPr>
          <a:xfrm>
            <a:off x="7069137" y="4573402"/>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Wave 25"/>
          <p:cNvSpPr/>
          <p:nvPr/>
        </p:nvSpPr>
        <p:spPr>
          <a:xfrm>
            <a:off x="8194674" y="4576669"/>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3" name="Picture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00112" y="4524568"/>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96199" y="4835723"/>
            <a:ext cx="1266826"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מגמת ביולוגיה</a:t>
            </a:r>
            <a:endParaRPr lang="he-IL" b="1" dirty="0">
              <a:effectLst>
                <a:outerShdw blurRad="38100" dist="38100" dir="2700000" algn="tl">
                  <a:srgbClr val="000000">
                    <a:alpha val="43137"/>
                  </a:srgbClr>
                </a:outerShdw>
              </a:effectLst>
            </a:endParaRPr>
          </a:p>
        </p:txBody>
      </p:sp>
      <p:pic>
        <p:nvPicPr>
          <p:cNvPr id="29" name="Picture 3" descr="C:\Users\Bayit\AppData\Local\Microsoft\Windows\Temporary Internet Files\Content.IE5\L8P2WMCW\270px-LG_L194WT-SF_LCD_monitor[1].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31926" y="562251"/>
            <a:ext cx="3219822" cy="27666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559049" y="3515576"/>
            <a:ext cx="4973638" cy="830997"/>
          </a:xfrm>
          <a:prstGeom prst="rect">
            <a:avLst/>
          </a:prstGeom>
          <a:noFill/>
        </p:spPr>
        <p:txBody>
          <a:bodyPr wrap="square" rtlCol="1">
            <a:spAutoFit/>
          </a:bodyPr>
          <a:lstStyle/>
          <a:p>
            <a:r>
              <a:rPr lang="he-IL" sz="4800" b="1" dirty="0" smtClean="0">
                <a:effectLst>
                  <a:outerShdw blurRad="38100" dist="38100" dir="2700000" algn="tl">
                    <a:srgbClr val="000000">
                      <a:alpha val="43137"/>
                    </a:srgbClr>
                  </a:outerShdw>
                </a:effectLst>
                <a:latin typeface="Impact" panose="020B0806030902050204" pitchFamily="34" charset="0"/>
              </a:rPr>
              <a:t>חדשות ביולוגיות</a:t>
            </a:r>
            <a:endParaRPr lang="he-IL" sz="4800" b="1" dirty="0">
              <a:effectLst>
                <a:outerShdw blurRad="38100" dist="38100" dir="2700000" algn="tl">
                  <a:srgbClr val="000000">
                    <a:alpha val="43137"/>
                  </a:srgbClr>
                </a:outerShdw>
              </a:effectLst>
              <a:latin typeface="Impact" panose="020B0806030902050204" pitchFamily="34" charset="0"/>
            </a:endParaRPr>
          </a:p>
        </p:txBody>
      </p:sp>
      <p:pic>
        <p:nvPicPr>
          <p:cNvPr id="1045" name="Picture 2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33527" y="804914"/>
            <a:ext cx="2216620" cy="16603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431007" y="4817663"/>
            <a:ext cx="1582737"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קיץ 2018</a:t>
            </a:r>
            <a:endParaRPr lang="he-IL"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5"/>
          <p:cNvSpPr txBox="1">
            <a:spLocks noGrp="1"/>
          </p:cNvSpPr>
          <p:nvPr>
            <p:ph type="ctrTitle"/>
          </p:nvPr>
        </p:nvSpPr>
        <p:spPr/>
        <p:txBody>
          <a:bodyPr>
            <a:normAutofit fontScale="90000"/>
          </a:bodyPr>
          <a:lstStyle/>
          <a:p>
            <a:pPr lvl="0"/>
            <a:r>
              <a:rPr lang="he-IL" smtClean="0"/>
              <a:t>      חדשות ביולוגיות</a:t>
            </a:r>
          </a:p>
          <a:p>
            <a:pPr lvl="0"/>
            <a:r>
              <a:rPr lang="he-IL" smtClean="0"/>
              <a:t>         קיץ 2018</a:t>
            </a:r>
            <a:endParaRPr lang="he-IL"/>
          </a:p>
        </p:txBody>
      </p:sp>
      <p:sp>
        <p:nvSpPr>
          <p:cNvPr id="6" name="Wave 5"/>
          <p:cNvSpPr/>
          <p:nvPr/>
        </p:nvSpPr>
        <p:spPr>
          <a:xfrm>
            <a:off x="265113" y="4536673"/>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76" y="4524567"/>
            <a:ext cx="118826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688" y="4555727"/>
            <a:ext cx="124618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4913" y="4543621"/>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Wave 22"/>
          <p:cNvSpPr/>
          <p:nvPr/>
        </p:nvSpPr>
        <p:spPr>
          <a:xfrm>
            <a:off x="4812077" y="4564565"/>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Wave 23"/>
          <p:cNvSpPr/>
          <p:nvPr/>
        </p:nvSpPr>
        <p:spPr>
          <a:xfrm>
            <a:off x="5934075" y="4567831"/>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5" name="Wave 24"/>
          <p:cNvSpPr/>
          <p:nvPr/>
        </p:nvSpPr>
        <p:spPr>
          <a:xfrm>
            <a:off x="7069137" y="4573402"/>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Wave 25"/>
          <p:cNvSpPr/>
          <p:nvPr/>
        </p:nvSpPr>
        <p:spPr>
          <a:xfrm>
            <a:off x="8194674" y="4576669"/>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3"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2" y="4524568"/>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96199" y="4835723"/>
            <a:ext cx="1266826"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מגמת ביולוגיה</a:t>
            </a:r>
            <a:endParaRPr lang="he-IL" b="1" dirty="0">
              <a:effectLst>
                <a:outerShdw blurRad="38100" dist="38100" dir="2700000" algn="tl">
                  <a:srgbClr val="000000">
                    <a:alpha val="43137"/>
                  </a:srgbClr>
                </a:outerShdw>
              </a:effectLst>
            </a:endParaRPr>
          </a:p>
        </p:txBody>
      </p:sp>
      <p:sp>
        <p:nvSpPr>
          <p:cNvPr id="9" name="TextBox 8"/>
          <p:cNvSpPr txBox="1"/>
          <p:nvPr/>
        </p:nvSpPr>
        <p:spPr>
          <a:xfrm>
            <a:off x="431007" y="4817663"/>
            <a:ext cx="1582737"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קיץ 2018</a:t>
            </a:r>
            <a:endParaRPr lang="he-IL" b="1" dirty="0">
              <a:effectLst>
                <a:outerShdw blurRad="38100" dist="38100" dir="2700000" algn="tl">
                  <a:srgbClr val="000000">
                    <a:alpha val="43137"/>
                  </a:srgbClr>
                </a:outerShdw>
              </a:effectLst>
            </a:endParaRPr>
          </a:p>
        </p:txBody>
      </p:sp>
      <p:sp>
        <p:nvSpPr>
          <p:cNvPr id="2" name="TextBox 1"/>
          <p:cNvSpPr txBox="1"/>
          <p:nvPr/>
        </p:nvSpPr>
        <p:spPr>
          <a:xfrm>
            <a:off x="2474913" y="257175"/>
            <a:ext cx="3602037" cy="461665"/>
          </a:xfrm>
          <a:prstGeom prst="rect">
            <a:avLst/>
          </a:prstGeom>
          <a:noFill/>
        </p:spPr>
        <p:txBody>
          <a:bodyPr wrap="square" rtlCol="1">
            <a:spAutoFit/>
          </a:bodyPr>
          <a:lstStyle/>
          <a:p>
            <a:pPr algn="ctr" rtl="1"/>
            <a:r>
              <a:rPr lang="he-IL" sz="2400" b="1" dirty="0" smtClean="0">
                <a:effectLst>
                  <a:outerShdw blurRad="38100" dist="38100" dir="2700000" algn="tl">
                    <a:srgbClr val="000000">
                      <a:alpha val="43137"/>
                    </a:srgbClr>
                  </a:outerShdw>
                </a:effectLst>
              </a:rPr>
              <a:t>קדחת הנילוס</a:t>
            </a:r>
            <a:endParaRPr lang="he-IL" sz="2400" b="1" dirty="0">
              <a:effectLst>
                <a:outerShdw blurRad="38100" dist="38100" dir="2700000" algn="tl">
                  <a:srgbClr val="000000">
                    <a:alpha val="43137"/>
                  </a:srgbClr>
                </a:outerShdw>
              </a:effectLst>
            </a:endParaRPr>
          </a:p>
        </p:txBody>
      </p:sp>
      <p:pic>
        <p:nvPicPr>
          <p:cNvPr id="19" name="Google Shape;188;p22"/>
          <p:cNvPicPr preferRelativeResize="0"/>
          <p:nvPr/>
        </p:nvPicPr>
        <p:blipFill>
          <a:blip r:embed="rId4">
            <a:alphaModFix/>
          </a:blip>
          <a:stretch>
            <a:fillRect/>
          </a:stretch>
        </p:blipFill>
        <p:spPr>
          <a:xfrm>
            <a:off x="5768404" y="718840"/>
            <a:ext cx="3063926" cy="2036225"/>
          </a:xfrm>
          <a:prstGeom prst="rect">
            <a:avLst/>
          </a:prstGeom>
          <a:ln>
            <a:noFill/>
          </a:ln>
          <a:effectLst>
            <a:outerShdw blurRad="292100" dist="139700" dir="2700000" algn="tl" rotWithShape="0">
              <a:srgbClr val="333333">
                <a:alpha val="65000"/>
              </a:srgbClr>
            </a:outerShdw>
          </a:effectLst>
        </p:spPr>
      </p:pic>
      <p:pic>
        <p:nvPicPr>
          <p:cNvPr id="20" name="Google Shape;194;p23" descr="קדחת הנילוס ( )" title=" ( )"/>
          <p:cNvPicPr preferRelativeResize="0"/>
          <p:nvPr/>
        </p:nvPicPr>
        <p:blipFill>
          <a:blip r:embed="rId5">
            <a:alphaModFix/>
          </a:blip>
          <a:stretch>
            <a:fillRect/>
          </a:stretch>
        </p:blipFill>
        <p:spPr>
          <a:xfrm>
            <a:off x="942975" y="718839"/>
            <a:ext cx="3721100" cy="344358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256875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5"/>
          <p:cNvSpPr txBox="1">
            <a:spLocks noGrp="1"/>
          </p:cNvSpPr>
          <p:nvPr>
            <p:ph type="ctrTitle"/>
          </p:nvPr>
        </p:nvSpPr>
        <p:spPr>
          <a:xfrm>
            <a:off x="262519" y="859690"/>
            <a:ext cx="3502450" cy="716400"/>
          </a:xfrm>
        </p:spPr>
        <p:txBody>
          <a:bodyPr>
            <a:normAutofit fontScale="90000"/>
          </a:bodyPr>
          <a:lstStyle/>
          <a:p>
            <a:pPr lvl="0"/>
            <a:r>
              <a:rPr lang="he-IL" dirty="0" smtClean="0"/>
              <a:t>      חדשות ביולוגיות</a:t>
            </a:r>
          </a:p>
          <a:p>
            <a:pPr lvl="0"/>
            <a:r>
              <a:rPr lang="he-IL" dirty="0" smtClean="0"/>
              <a:t>         קיץ 2018</a:t>
            </a:r>
            <a:endParaRPr lang="he-IL" dirty="0"/>
          </a:p>
        </p:txBody>
      </p:sp>
      <p:sp>
        <p:nvSpPr>
          <p:cNvPr id="6" name="Wave 5"/>
          <p:cNvSpPr/>
          <p:nvPr/>
        </p:nvSpPr>
        <p:spPr>
          <a:xfrm>
            <a:off x="265113" y="4536673"/>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76" y="4524567"/>
            <a:ext cx="118826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688" y="4555727"/>
            <a:ext cx="124618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4913" y="4543621"/>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Wave 22"/>
          <p:cNvSpPr/>
          <p:nvPr/>
        </p:nvSpPr>
        <p:spPr>
          <a:xfrm>
            <a:off x="4812077" y="4564565"/>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Wave 23"/>
          <p:cNvSpPr/>
          <p:nvPr/>
        </p:nvSpPr>
        <p:spPr>
          <a:xfrm>
            <a:off x="5934075" y="4567831"/>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5" name="Wave 24"/>
          <p:cNvSpPr/>
          <p:nvPr/>
        </p:nvSpPr>
        <p:spPr>
          <a:xfrm>
            <a:off x="7069137" y="4573402"/>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Wave 25"/>
          <p:cNvSpPr/>
          <p:nvPr/>
        </p:nvSpPr>
        <p:spPr>
          <a:xfrm>
            <a:off x="8194674" y="4576669"/>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3"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2" y="4524568"/>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96199" y="4835723"/>
            <a:ext cx="1266826"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מגמת ביולוגיה</a:t>
            </a:r>
            <a:endParaRPr lang="he-IL" b="1" dirty="0">
              <a:effectLst>
                <a:outerShdw blurRad="38100" dist="38100" dir="2700000" algn="tl">
                  <a:srgbClr val="000000">
                    <a:alpha val="43137"/>
                  </a:srgbClr>
                </a:outerShdw>
              </a:effectLst>
            </a:endParaRPr>
          </a:p>
        </p:txBody>
      </p:sp>
      <p:sp>
        <p:nvSpPr>
          <p:cNvPr id="9" name="TextBox 8"/>
          <p:cNvSpPr txBox="1"/>
          <p:nvPr/>
        </p:nvSpPr>
        <p:spPr>
          <a:xfrm>
            <a:off x="431007" y="4817663"/>
            <a:ext cx="1582737"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קיץ 2018</a:t>
            </a:r>
            <a:endParaRPr lang="he-IL" b="1" dirty="0">
              <a:effectLst>
                <a:outerShdw blurRad="38100" dist="38100" dir="2700000" algn="tl">
                  <a:srgbClr val="000000">
                    <a:alpha val="43137"/>
                  </a:srgbClr>
                </a:outerShdw>
              </a:effectLst>
            </a:endParaRPr>
          </a:p>
        </p:txBody>
      </p:sp>
      <p:sp>
        <p:nvSpPr>
          <p:cNvPr id="5" name="Oval 4"/>
          <p:cNvSpPr/>
          <p:nvPr/>
        </p:nvSpPr>
        <p:spPr>
          <a:xfrm>
            <a:off x="1400173" y="2124072"/>
            <a:ext cx="3231381" cy="2381441"/>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4" name="TextBox 3"/>
          <p:cNvSpPr txBox="1"/>
          <p:nvPr/>
        </p:nvSpPr>
        <p:spPr>
          <a:xfrm>
            <a:off x="1994310" y="3103011"/>
            <a:ext cx="2173925" cy="461665"/>
          </a:xfrm>
          <a:prstGeom prst="rect">
            <a:avLst/>
          </a:prstGeom>
          <a:noFill/>
        </p:spPr>
        <p:txBody>
          <a:bodyPr wrap="square" rtlCol="1">
            <a:spAutoFit/>
          </a:bodyPr>
          <a:lstStyle/>
          <a:p>
            <a:pPr algn="ctr"/>
            <a:r>
              <a:rPr lang="he-IL" sz="2400" b="1" dirty="0" smtClean="0">
                <a:effectLst>
                  <a:outerShdw blurRad="38100" dist="38100" dir="2700000" algn="tl">
                    <a:srgbClr val="000000">
                      <a:alpha val="43137"/>
                    </a:srgbClr>
                  </a:outerShdw>
                </a:effectLst>
              </a:rPr>
              <a:t>העכברת</a:t>
            </a:r>
            <a:endParaRPr lang="he-IL" sz="2400" b="1" dirty="0">
              <a:effectLst>
                <a:outerShdw blurRad="38100" dist="38100" dir="2700000" algn="tl">
                  <a:srgbClr val="000000">
                    <a:alpha val="43137"/>
                  </a:srgbClr>
                </a:outerShdw>
              </a:effectLst>
            </a:endParaRPr>
          </a:p>
        </p:txBody>
      </p:sp>
      <p:sp>
        <p:nvSpPr>
          <p:cNvPr id="22" name="Oval 21"/>
          <p:cNvSpPr/>
          <p:nvPr/>
        </p:nvSpPr>
        <p:spPr>
          <a:xfrm>
            <a:off x="4572000" y="2257425"/>
            <a:ext cx="3124199" cy="2267142"/>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7" name="Oval 26"/>
          <p:cNvSpPr/>
          <p:nvPr/>
        </p:nvSpPr>
        <p:spPr>
          <a:xfrm>
            <a:off x="3015864" y="697556"/>
            <a:ext cx="3070609" cy="233585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7" name="TextBox 16"/>
          <p:cNvSpPr txBox="1"/>
          <p:nvPr/>
        </p:nvSpPr>
        <p:spPr>
          <a:xfrm>
            <a:off x="4386671" y="3160163"/>
            <a:ext cx="3602037" cy="461665"/>
          </a:xfrm>
          <a:prstGeom prst="rect">
            <a:avLst/>
          </a:prstGeom>
          <a:noFill/>
        </p:spPr>
        <p:txBody>
          <a:bodyPr wrap="square" rtlCol="1">
            <a:spAutoFit/>
          </a:bodyPr>
          <a:lstStyle/>
          <a:p>
            <a:pPr algn="ctr" rtl="1"/>
            <a:r>
              <a:rPr lang="he-IL" sz="2400" b="1" dirty="0" smtClean="0">
                <a:effectLst>
                  <a:outerShdw blurRad="38100" dist="38100" dir="2700000" algn="tl">
                    <a:srgbClr val="000000">
                      <a:alpha val="43137"/>
                    </a:srgbClr>
                  </a:outerShdw>
                </a:effectLst>
              </a:rPr>
              <a:t>קדחת הנילוס</a:t>
            </a:r>
            <a:endParaRPr lang="he-IL" sz="2400" b="1" dirty="0">
              <a:effectLst>
                <a:outerShdw blurRad="38100" dist="38100" dir="2700000" algn="tl">
                  <a:srgbClr val="000000">
                    <a:alpha val="43137"/>
                  </a:srgbClr>
                </a:outerShdw>
              </a:effectLst>
            </a:endParaRPr>
          </a:p>
        </p:txBody>
      </p:sp>
      <p:sp>
        <p:nvSpPr>
          <p:cNvPr id="3" name="Rectangle 2"/>
          <p:cNvSpPr/>
          <p:nvPr/>
        </p:nvSpPr>
        <p:spPr>
          <a:xfrm>
            <a:off x="3430501" y="1491777"/>
            <a:ext cx="2282997" cy="461665"/>
          </a:xfrm>
          <a:prstGeom prst="rect">
            <a:avLst/>
          </a:prstGeom>
        </p:spPr>
        <p:txBody>
          <a:bodyPr wrap="none">
            <a:spAutoFit/>
          </a:bodyPr>
          <a:lstStyle/>
          <a:p>
            <a:pPr lvl="0" algn="ctr" rtl="1"/>
            <a:r>
              <a:rPr lang="he-IL" sz="2400" b="1" dirty="0">
                <a:effectLst>
                  <a:outerShdw blurRad="38100" dist="38100" dir="2700000" algn="tl">
                    <a:srgbClr val="000000">
                      <a:alpha val="43137"/>
                    </a:srgbClr>
                  </a:outerShdw>
                </a:effectLst>
              </a:rPr>
              <a:t>לישמניה בישראל</a:t>
            </a:r>
          </a:p>
        </p:txBody>
      </p:sp>
      <p:sp>
        <p:nvSpPr>
          <p:cNvPr id="8" name="TextBox 7"/>
          <p:cNvSpPr txBox="1"/>
          <p:nvPr/>
        </p:nvSpPr>
        <p:spPr>
          <a:xfrm>
            <a:off x="2760469" y="161924"/>
            <a:ext cx="3623061" cy="461665"/>
          </a:xfrm>
          <a:prstGeom prst="rect">
            <a:avLst/>
          </a:prstGeom>
          <a:noFill/>
        </p:spPr>
        <p:txBody>
          <a:bodyPr wrap="square" rtlCol="1">
            <a:spAutoFit/>
          </a:bodyPr>
          <a:lstStyle/>
          <a:p>
            <a:pPr algn="ctr" rtl="1"/>
            <a:r>
              <a:rPr lang="he-IL" sz="2400" b="1" dirty="0" smtClean="0">
                <a:solidFill>
                  <a:schemeClr val="tx1"/>
                </a:solidFill>
                <a:effectLst>
                  <a:outerShdw blurRad="38100" dist="38100" dir="2700000" algn="tl">
                    <a:srgbClr val="000000">
                      <a:alpha val="43137"/>
                    </a:srgbClr>
                  </a:outerShdw>
                </a:effectLst>
              </a:rPr>
              <a:t>המשותף והשונה?</a:t>
            </a:r>
            <a:endParaRPr lang="he-IL" sz="2400" b="1"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204631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5"/>
          <p:cNvSpPr txBox="1">
            <a:spLocks noGrp="1"/>
          </p:cNvSpPr>
          <p:nvPr>
            <p:ph type="ctrTitle"/>
          </p:nvPr>
        </p:nvSpPr>
        <p:spPr>
          <a:xfrm>
            <a:off x="262519" y="859690"/>
            <a:ext cx="3502450" cy="716400"/>
          </a:xfrm>
        </p:spPr>
        <p:txBody>
          <a:bodyPr>
            <a:normAutofit fontScale="90000"/>
          </a:bodyPr>
          <a:lstStyle/>
          <a:p>
            <a:pPr lvl="0"/>
            <a:r>
              <a:rPr lang="he-IL" dirty="0" smtClean="0"/>
              <a:t>      חדשות ביולוגיות</a:t>
            </a:r>
          </a:p>
          <a:p>
            <a:pPr lvl="0"/>
            <a:r>
              <a:rPr lang="he-IL" dirty="0" smtClean="0"/>
              <a:t>         קיץ 2018</a:t>
            </a:r>
            <a:endParaRPr lang="he-IL" dirty="0"/>
          </a:p>
        </p:txBody>
      </p:sp>
      <p:sp>
        <p:nvSpPr>
          <p:cNvPr id="6" name="Wave 5"/>
          <p:cNvSpPr/>
          <p:nvPr/>
        </p:nvSpPr>
        <p:spPr>
          <a:xfrm>
            <a:off x="265113" y="4536673"/>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76" y="4524567"/>
            <a:ext cx="118826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688" y="4555727"/>
            <a:ext cx="124618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4913" y="4543621"/>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Wave 22"/>
          <p:cNvSpPr/>
          <p:nvPr/>
        </p:nvSpPr>
        <p:spPr>
          <a:xfrm>
            <a:off x="4812077" y="4564565"/>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Wave 23"/>
          <p:cNvSpPr/>
          <p:nvPr/>
        </p:nvSpPr>
        <p:spPr>
          <a:xfrm>
            <a:off x="5934075" y="4567831"/>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5" name="Wave 24"/>
          <p:cNvSpPr/>
          <p:nvPr/>
        </p:nvSpPr>
        <p:spPr>
          <a:xfrm>
            <a:off x="7069137" y="4573402"/>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Wave 25"/>
          <p:cNvSpPr/>
          <p:nvPr/>
        </p:nvSpPr>
        <p:spPr>
          <a:xfrm>
            <a:off x="8194674" y="4576669"/>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3"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2" y="4524568"/>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96199" y="4835723"/>
            <a:ext cx="1266826"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מגמת ביולוגיה</a:t>
            </a:r>
            <a:endParaRPr lang="he-IL" b="1" dirty="0">
              <a:effectLst>
                <a:outerShdw blurRad="38100" dist="38100" dir="2700000" algn="tl">
                  <a:srgbClr val="000000">
                    <a:alpha val="43137"/>
                  </a:srgbClr>
                </a:outerShdw>
              </a:effectLst>
            </a:endParaRPr>
          </a:p>
        </p:txBody>
      </p:sp>
      <p:sp>
        <p:nvSpPr>
          <p:cNvPr id="9" name="TextBox 8"/>
          <p:cNvSpPr txBox="1"/>
          <p:nvPr/>
        </p:nvSpPr>
        <p:spPr>
          <a:xfrm>
            <a:off x="431007" y="4817663"/>
            <a:ext cx="1582737"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קיץ 2018</a:t>
            </a:r>
            <a:endParaRPr lang="he-IL" b="1" dirty="0">
              <a:effectLst>
                <a:outerShdw blurRad="38100" dist="38100" dir="2700000" algn="tl">
                  <a:srgbClr val="000000">
                    <a:alpha val="43137"/>
                  </a:srgbClr>
                </a:outerShdw>
              </a:effectLst>
            </a:endParaRPr>
          </a:p>
        </p:txBody>
      </p:sp>
      <p:sp>
        <p:nvSpPr>
          <p:cNvPr id="8" name="TextBox 7"/>
          <p:cNvSpPr txBox="1"/>
          <p:nvPr/>
        </p:nvSpPr>
        <p:spPr>
          <a:xfrm>
            <a:off x="2760469" y="161924"/>
            <a:ext cx="3623061" cy="461665"/>
          </a:xfrm>
          <a:prstGeom prst="rect">
            <a:avLst/>
          </a:prstGeom>
          <a:noFill/>
        </p:spPr>
        <p:txBody>
          <a:bodyPr wrap="square" rtlCol="1">
            <a:spAutoFit/>
          </a:bodyPr>
          <a:lstStyle/>
          <a:p>
            <a:pPr algn="ctr" rtl="1"/>
            <a:r>
              <a:rPr lang="he-IL" sz="2400" b="1" dirty="0" smtClean="0">
                <a:solidFill>
                  <a:schemeClr val="tx1"/>
                </a:solidFill>
                <a:effectLst>
                  <a:outerShdw blurRad="38100" dist="38100" dir="2700000" algn="tl">
                    <a:srgbClr val="000000">
                      <a:alpha val="43137"/>
                    </a:srgbClr>
                  </a:outerShdw>
                </a:effectLst>
              </a:rPr>
              <a:t>המשותף והשונה?</a:t>
            </a:r>
            <a:endParaRPr lang="he-IL" sz="2400" b="1" dirty="0">
              <a:solidFill>
                <a:schemeClr val="tx1"/>
              </a:solidFill>
              <a:effectLst>
                <a:outerShdw blurRad="38100" dist="38100" dir="2700000" algn="tl">
                  <a:srgbClr val="000000">
                    <a:alpha val="43137"/>
                  </a:srgbClr>
                </a:outerShdw>
              </a:effectLst>
            </a:endParaRPr>
          </a:p>
        </p:txBody>
      </p:sp>
      <p:pic>
        <p:nvPicPr>
          <p:cNvPr id="1028" name="Picture 4" descr="×ª××¦××ª ×ª××× × ×¢×××¨ âªvirusâ¬â"/>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7548" y="1118619"/>
            <a:ext cx="2522219" cy="159706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ª××¦××ª ×ª××× × ×¢×××¨ âªLeishmaniaâ¬â"/>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0163" y="1118620"/>
            <a:ext cx="2393891" cy="159706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663031" y="3440757"/>
            <a:ext cx="3838575" cy="461665"/>
          </a:xfrm>
          <a:prstGeom prst="rect">
            <a:avLst/>
          </a:prstGeom>
          <a:noFill/>
        </p:spPr>
        <p:txBody>
          <a:bodyPr wrap="square" rtlCol="1">
            <a:spAutoFit/>
          </a:bodyPr>
          <a:lstStyle/>
          <a:p>
            <a:pPr algn="ctr" rtl="1"/>
            <a:r>
              <a:rPr lang="he-IL" sz="2400" b="1" dirty="0" smtClean="0">
                <a:effectLst>
                  <a:outerShdw blurRad="38100" dist="38100" dir="2700000" algn="tl">
                    <a:srgbClr val="000000">
                      <a:alpha val="43137"/>
                    </a:srgbClr>
                  </a:outerShdw>
                </a:effectLst>
              </a:rPr>
              <a:t>מי שייך למה?</a:t>
            </a:r>
            <a:endParaRPr lang="he-IL" sz="2400" b="1" dirty="0">
              <a:effectLst>
                <a:outerShdw blurRad="38100" dist="38100" dir="2700000" algn="tl">
                  <a:srgbClr val="000000">
                    <a:alpha val="43137"/>
                  </a:srgbClr>
                </a:outerShdw>
              </a:effectLst>
            </a:endParaRPr>
          </a:p>
        </p:txBody>
      </p:sp>
      <p:sp>
        <p:nvSpPr>
          <p:cNvPr id="10" name="AutoShape 8" descr="×ª××¦××ª ×ª××× × ×¢×××¨ âªbacterieâ¬â"/>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e-IL"/>
          </a:p>
        </p:txBody>
      </p:sp>
      <p:pic>
        <p:nvPicPr>
          <p:cNvPr id="1033"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67450" y="1118620"/>
            <a:ext cx="2456019" cy="15970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207145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6" name="Wave 5"/>
          <p:cNvSpPr/>
          <p:nvPr/>
        </p:nvSpPr>
        <p:spPr>
          <a:xfrm>
            <a:off x="265113" y="4536673"/>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76" y="4524567"/>
            <a:ext cx="118826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688" y="4555727"/>
            <a:ext cx="124618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4913" y="4543621"/>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Wave 22"/>
          <p:cNvSpPr/>
          <p:nvPr/>
        </p:nvSpPr>
        <p:spPr>
          <a:xfrm>
            <a:off x="4812077" y="4564565"/>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Wave 23"/>
          <p:cNvSpPr/>
          <p:nvPr/>
        </p:nvSpPr>
        <p:spPr>
          <a:xfrm>
            <a:off x="5934075" y="4567831"/>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5" name="Wave 24"/>
          <p:cNvSpPr/>
          <p:nvPr/>
        </p:nvSpPr>
        <p:spPr>
          <a:xfrm>
            <a:off x="7069137" y="4573402"/>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Wave 25"/>
          <p:cNvSpPr/>
          <p:nvPr/>
        </p:nvSpPr>
        <p:spPr>
          <a:xfrm>
            <a:off x="8194674" y="4576669"/>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3"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2" y="4524568"/>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96199" y="4835723"/>
            <a:ext cx="1266826"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מגמת ביולוגיה</a:t>
            </a:r>
            <a:endParaRPr lang="he-IL" b="1" dirty="0">
              <a:effectLst>
                <a:outerShdw blurRad="38100" dist="38100" dir="2700000" algn="tl">
                  <a:srgbClr val="000000">
                    <a:alpha val="43137"/>
                  </a:srgbClr>
                </a:outerShdw>
              </a:effectLst>
            </a:endParaRPr>
          </a:p>
        </p:txBody>
      </p:sp>
      <p:sp>
        <p:nvSpPr>
          <p:cNvPr id="9" name="TextBox 8"/>
          <p:cNvSpPr txBox="1"/>
          <p:nvPr/>
        </p:nvSpPr>
        <p:spPr>
          <a:xfrm>
            <a:off x="431007" y="4817663"/>
            <a:ext cx="1582737"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קיץ 2018</a:t>
            </a:r>
            <a:endParaRPr lang="he-IL" b="1" dirty="0">
              <a:effectLst>
                <a:outerShdw blurRad="38100" dist="38100" dir="2700000" algn="tl">
                  <a:srgbClr val="000000">
                    <a:alpha val="43137"/>
                  </a:srgbClr>
                </a:outerShdw>
              </a:effectLst>
            </a:endParaRPr>
          </a:p>
        </p:txBody>
      </p:sp>
      <p:sp>
        <p:nvSpPr>
          <p:cNvPr id="4" name="Rectangle 3"/>
          <p:cNvSpPr/>
          <p:nvPr/>
        </p:nvSpPr>
        <p:spPr>
          <a:xfrm>
            <a:off x="1459707" y="170646"/>
            <a:ext cx="6236492" cy="1938992"/>
          </a:xfrm>
          <a:prstGeom prst="rect">
            <a:avLst/>
          </a:prstGeom>
        </p:spPr>
        <p:txBody>
          <a:bodyPr wrap="square">
            <a:spAutoFit/>
          </a:bodyPr>
          <a:lstStyle/>
          <a:p>
            <a:pPr algn="ctr" rtl="1"/>
            <a:r>
              <a:rPr lang="he-IL" sz="2400" b="1" dirty="0">
                <a:effectLst>
                  <a:outerShdw blurRad="38100" dist="38100" dir="2700000" algn="tl">
                    <a:srgbClr val="000000">
                      <a:alpha val="43137"/>
                    </a:srgbClr>
                  </a:outerShdw>
                </a:effectLst>
              </a:rPr>
              <a:t>יש להבחין בין טפיל הלישמניה שהוא יצור איקריוטי לבין החידק הגורם לעכברת. החידק הוא יצור פרוקריוטי</a:t>
            </a:r>
            <a:r>
              <a:rPr lang="he-IL" sz="2400" dirty="0">
                <a:effectLst>
                  <a:outerShdw blurRad="38100" dist="38100" dir="2700000" algn="tl">
                    <a:srgbClr val="000000">
                      <a:alpha val="43137"/>
                    </a:srgbClr>
                  </a:outerShdw>
                </a:effectLst>
              </a:rPr>
              <a:t>.</a:t>
            </a:r>
          </a:p>
          <a:p>
            <a:r>
              <a:rPr lang="he-IL" sz="2400" dirty="0">
                <a:effectLst>
                  <a:outerShdw blurRad="38100" dist="38100" dir="2700000" algn="tl">
                    <a:srgbClr val="000000">
                      <a:alpha val="43137"/>
                    </a:srgbClr>
                  </a:outerShdw>
                </a:effectLst>
              </a:rPr>
              <a:t/>
            </a:r>
            <a:br>
              <a:rPr lang="he-IL" sz="2400" dirty="0">
                <a:effectLst>
                  <a:outerShdw blurRad="38100" dist="38100" dir="2700000" algn="tl">
                    <a:srgbClr val="000000">
                      <a:alpha val="43137"/>
                    </a:srgbClr>
                  </a:outerShdw>
                </a:effectLst>
              </a:rPr>
            </a:br>
            <a:endParaRPr lang="he-IL" sz="2400" dirty="0">
              <a:effectLst>
                <a:outerShdw blurRad="38100" dist="38100" dir="2700000" algn="tl">
                  <a:srgbClr val="000000">
                    <a:alpha val="43137"/>
                  </a:srgbClr>
                </a:outerShdw>
              </a:effectLst>
            </a:endParaRPr>
          </a:p>
        </p:txBody>
      </p:sp>
      <p:pic>
        <p:nvPicPr>
          <p:cNvPr id="15362" name="Picture 2" descr="https://lh3.googleusercontent.com/AopO876G1ud-leXL2z3y1T3WLrSSXOTHAlh307RyV5sh7-sMihbZqlO8pkG4JhVHnqKFotNu7ZknoIdtfLqWUWlyUHNX7HerKbIR_c-KI3hrNjspM6DS9MhOJM9PPeV8lEqbnNXm5h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2644" y="1506152"/>
            <a:ext cx="7585683" cy="251379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23114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6" name="Wave 5"/>
          <p:cNvSpPr/>
          <p:nvPr/>
        </p:nvSpPr>
        <p:spPr>
          <a:xfrm>
            <a:off x="265113" y="4536673"/>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76" y="4524567"/>
            <a:ext cx="118826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688" y="4555727"/>
            <a:ext cx="124618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4913" y="4543621"/>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Wave 22"/>
          <p:cNvSpPr/>
          <p:nvPr/>
        </p:nvSpPr>
        <p:spPr>
          <a:xfrm>
            <a:off x="4812077" y="4564565"/>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Wave 23"/>
          <p:cNvSpPr/>
          <p:nvPr/>
        </p:nvSpPr>
        <p:spPr>
          <a:xfrm>
            <a:off x="5934075" y="4567831"/>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5" name="Wave 24"/>
          <p:cNvSpPr/>
          <p:nvPr/>
        </p:nvSpPr>
        <p:spPr>
          <a:xfrm>
            <a:off x="7069137" y="4573402"/>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Wave 25"/>
          <p:cNvSpPr/>
          <p:nvPr/>
        </p:nvSpPr>
        <p:spPr>
          <a:xfrm>
            <a:off x="8194674" y="4576669"/>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3"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2" y="4524568"/>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96199" y="4835723"/>
            <a:ext cx="1266826"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מגמת ביולוגיה</a:t>
            </a:r>
            <a:endParaRPr lang="he-IL" b="1" dirty="0">
              <a:effectLst>
                <a:outerShdw blurRad="38100" dist="38100" dir="2700000" algn="tl">
                  <a:srgbClr val="000000">
                    <a:alpha val="43137"/>
                  </a:srgbClr>
                </a:outerShdw>
              </a:effectLst>
            </a:endParaRPr>
          </a:p>
        </p:txBody>
      </p:sp>
      <p:sp>
        <p:nvSpPr>
          <p:cNvPr id="9" name="TextBox 8"/>
          <p:cNvSpPr txBox="1"/>
          <p:nvPr/>
        </p:nvSpPr>
        <p:spPr>
          <a:xfrm>
            <a:off x="431007" y="4817663"/>
            <a:ext cx="1582737"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קיץ 2018</a:t>
            </a:r>
            <a:endParaRPr lang="he-IL" b="1" dirty="0">
              <a:effectLst>
                <a:outerShdw blurRad="38100" dist="38100" dir="2700000" algn="tl">
                  <a:srgbClr val="000000">
                    <a:alpha val="43137"/>
                  </a:srgbClr>
                </a:outerShdw>
              </a:effectLst>
            </a:endParaRPr>
          </a:p>
        </p:txBody>
      </p:sp>
      <p:sp>
        <p:nvSpPr>
          <p:cNvPr id="2" name="Rectangle 1"/>
          <p:cNvSpPr/>
          <p:nvPr/>
        </p:nvSpPr>
        <p:spPr>
          <a:xfrm>
            <a:off x="1492250" y="144182"/>
            <a:ext cx="6159500" cy="830997"/>
          </a:xfrm>
          <a:prstGeom prst="rect">
            <a:avLst/>
          </a:prstGeom>
        </p:spPr>
        <p:txBody>
          <a:bodyPr wrap="square">
            <a:spAutoFit/>
          </a:bodyPr>
          <a:lstStyle/>
          <a:p>
            <a:pPr algn="ctr" rtl="1"/>
            <a:r>
              <a:rPr lang="he-IL" sz="2400" b="1" dirty="0">
                <a:effectLst>
                  <a:outerShdw blurRad="38100" dist="38100" dir="2700000" algn="tl">
                    <a:srgbClr val="000000">
                      <a:alpha val="43137"/>
                    </a:srgbClr>
                  </a:outerShdw>
                </a:effectLst>
              </a:rPr>
              <a:t>ומהו וירוס? רבים נוטים לבלבל בין וירוס לחידק אך מדובר ב-2 ישויות שונות לחלוטין!!</a:t>
            </a:r>
            <a:endParaRPr lang="he-IL" sz="2400" dirty="0">
              <a:effectLst>
                <a:outerShdw blurRad="38100" dist="38100" dir="2700000" algn="tl">
                  <a:srgbClr val="000000">
                    <a:alpha val="43137"/>
                  </a:srgbClr>
                </a:outerShdw>
              </a:effectLst>
            </a:endParaRPr>
          </a:p>
        </p:txBody>
      </p:sp>
      <p:pic>
        <p:nvPicPr>
          <p:cNvPr id="27650" name="Picture 2" descr="https://lh4.googleusercontent.com/HnpTdwzUMnesHI9s42fYw8UdPM6r_frwvAlwSWpZOX_oyTpz8HuwFkFhjI680IMhBU7dflXfqWJs9T2eEUvVglf4hG9kwvdumOOu9_CQNh_5OKbcDZ4BCNbFcf3r8ev5TK7yqaJGee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5116" y="1070430"/>
            <a:ext cx="4771868" cy="328969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05742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5"/>
          <p:cNvSpPr txBox="1">
            <a:spLocks noGrp="1"/>
          </p:cNvSpPr>
          <p:nvPr>
            <p:ph type="ctrTitle"/>
          </p:nvPr>
        </p:nvSpPr>
        <p:spPr/>
        <p:txBody>
          <a:bodyPr>
            <a:normAutofit fontScale="90000"/>
          </a:bodyPr>
          <a:lstStyle/>
          <a:p>
            <a:pPr lvl="0"/>
            <a:r>
              <a:rPr lang="he-IL" dirty="0" smtClean="0"/>
              <a:t>      חדשות ביולוגיות</a:t>
            </a:r>
          </a:p>
          <a:p>
            <a:pPr lvl="0"/>
            <a:r>
              <a:rPr lang="he-IL" dirty="0" smtClean="0"/>
              <a:t>         קיץ 2018</a:t>
            </a:r>
            <a:endParaRPr lang="he-IL" dirty="0"/>
          </a:p>
        </p:txBody>
      </p:sp>
      <p:sp>
        <p:nvSpPr>
          <p:cNvPr id="6" name="Wave 5"/>
          <p:cNvSpPr/>
          <p:nvPr/>
        </p:nvSpPr>
        <p:spPr>
          <a:xfrm>
            <a:off x="265113" y="4536673"/>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76" y="4524567"/>
            <a:ext cx="118826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688" y="4555727"/>
            <a:ext cx="124618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4913" y="4543621"/>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Wave 22"/>
          <p:cNvSpPr/>
          <p:nvPr/>
        </p:nvSpPr>
        <p:spPr>
          <a:xfrm>
            <a:off x="4812077" y="4564565"/>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Wave 23"/>
          <p:cNvSpPr/>
          <p:nvPr/>
        </p:nvSpPr>
        <p:spPr>
          <a:xfrm>
            <a:off x="5934075" y="4567831"/>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5" name="Wave 24"/>
          <p:cNvSpPr/>
          <p:nvPr/>
        </p:nvSpPr>
        <p:spPr>
          <a:xfrm>
            <a:off x="7069137" y="4573402"/>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Wave 25"/>
          <p:cNvSpPr/>
          <p:nvPr/>
        </p:nvSpPr>
        <p:spPr>
          <a:xfrm>
            <a:off x="8194674" y="4576669"/>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3"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2" y="4524568"/>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96199" y="4835723"/>
            <a:ext cx="1266826"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מגמת ביולוגיה</a:t>
            </a:r>
            <a:endParaRPr lang="he-IL" b="1" dirty="0">
              <a:effectLst>
                <a:outerShdw blurRad="38100" dist="38100" dir="2700000" algn="tl">
                  <a:srgbClr val="000000">
                    <a:alpha val="43137"/>
                  </a:srgbClr>
                </a:outerShdw>
              </a:effectLst>
            </a:endParaRPr>
          </a:p>
        </p:txBody>
      </p:sp>
      <p:sp>
        <p:nvSpPr>
          <p:cNvPr id="9" name="TextBox 8"/>
          <p:cNvSpPr txBox="1"/>
          <p:nvPr/>
        </p:nvSpPr>
        <p:spPr>
          <a:xfrm>
            <a:off x="431007" y="4817663"/>
            <a:ext cx="1582737"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קיץ 2018</a:t>
            </a:r>
            <a:endParaRPr lang="he-IL" b="1" dirty="0">
              <a:effectLst>
                <a:outerShdw blurRad="38100" dist="38100" dir="2700000" algn="tl">
                  <a:srgbClr val="000000">
                    <a:alpha val="43137"/>
                  </a:srgbClr>
                </a:outerShdw>
              </a:effectLst>
            </a:endParaRPr>
          </a:p>
        </p:txBody>
      </p:sp>
      <p:pic>
        <p:nvPicPr>
          <p:cNvPr id="15" name="Google Shape;222;p27"/>
          <p:cNvPicPr preferRelativeResize="0"/>
          <p:nvPr/>
        </p:nvPicPr>
        <p:blipFill>
          <a:blip r:embed="rId4">
            <a:alphaModFix/>
          </a:blip>
          <a:stretch>
            <a:fillRect/>
          </a:stretch>
        </p:blipFill>
        <p:spPr>
          <a:xfrm>
            <a:off x="1841910" y="676274"/>
            <a:ext cx="5642358" cy="3752851"/>
          </a:xfrm>
          <a:prstGeom prst="rect">
            <a:avLst/>
          </a:prstGeom>
          <a:noFill/>
          <a:ln>
            <a:noFill/>
          </a:ln>
        </p:spPr>
      </p:pic>
      <p:sp>
        <p:nvSpPr>
          <p:cNvPr id="2" name="TextBox 1"/>
          <p:cNvSpPr txBox="1"/>
          <p:nvPr/>
        </p:nvSpPr>
        <p:spPr>
          <a:xfrm>
            <a:off x="2588444" y="104775"/>
            <a:ext cx="4480693" cy="461665"/>
          </a:xfrm>
          <a:prstGeom prst="rect">
            <a:avLst/>
          </a:prstGeom>
          <a:noFill/>
        </p:spPr>
        <p:txBody>
          <a:bodyPr wrap="square" rtlCol="1">
            <a:spAutoFit/>
          </a:bodyPr>
          <a:lstStyle/>
          <a:p>
            <a:pPr algn="r" rtl="1"/>
            <a:r>
              <a:rPr lang="he-IL" sz="2400" b="1" dirty="0" smtClean="0">
                <a:effectLst>
                  <a:outerShdw blurRad="38100" dist="38100" dir="2700000" algn="tl">
                    <a:srgbClr val="000000">
                      <a:alpha val="43137"/>
                    </a:srgbClr>
                  </a:outerShdw>
                </a:effectLst>
              </a:rPr>
              <a:t>למרות הכל החיים ממשיכים...</a:t>
            </a:r>
            <a:endParaRPr lang="he-IL"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94267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5"/>
          <p:cNvSpPr txBox="1">
            <a:spLocks noGrp="1"/>
          </p:cNvSpPr>
          <p:nvPr>
            <p:ph type="ctrTitle"/>
          </p:nvPr>
        </p:nvSpPr>
        <p:spPr/>
        <p:txBody>
          <a:bodyPr>
            <a:normAutofit fontScale="90000"/>
          </a:bodyPr>
          <a:lstStyle/>
          <a:p>
            <a:pPr lvl="0"/>
            <a:r>
              <a:rPr lang="he-IL" dirty="0" smtClean="0"/>
              <a:t>      חדשות ביולוגיות</a:t>
            </a:r>
          </a:p>
          <a:p>
            <a:pPr lvl="0"/>
            <a:r>
              <a:rPr lang="he-IL" dirty="0" smtClean="0"/>
              <a:t>         קיץ 2018</a:t>
            </a:r>
            <a:endParaRPr lang="he-IL" dirty="0"/>
          </a:p>
        </p:txBody>
      </p:sp>
      <p:sp>
        <p:nvSpPr>
          <p:cNvPr id="6" name="Wave 5"/>
          <p:cNvSpPr/>
          <p:nvPr/>
        </p:nvSpPr>
        <p:spPr>
          <a:xfrm>
            <a:off x="265113" y="4536673"/>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76" y="4524567"/>
            <a:ext cx="118826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688" y="4555727"/>
            <a:ext cx="124618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4913" y="4543621"/>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Wave 22"/>
          <p:cNvSpPr/>
          <p:nvPr/>
        </p:nvSpPr>
        <p:spPr>
          <a:xfrm>
            <a:off x="4812077" y="4564565"/>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Wave 23"/>
          <p:cNvSpPr/>
          <p:nvPr/>
        </p:nvSpPr>
        <p:spPr>
          <a:xfrm>
            <a:off x="5934075" y="4567831"/>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5" name="Wave 24"/>
          <p:cNvSpPr/>
          <p:nvPr/>
        </p:nvSpPr>
        <p:spPr>
          <a:xfrm>
            <a:off x="7069137" y="4573402"/>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Wave 25"/>
          <p:cNvSpPr/>
          <p:nvPr/>
        </p:nvSpPr>
        <p:spPr>
          <a:xfrm>
            <a:off x="8194674" y="4576669"/>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3"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2" y="4524568"/>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96199" y="4835723"/>
            <a:ext cx="1266826"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מגמת ביולוגיה</a:t>
            </a:r>
            <a:endParaRPr lang="he-IL" b="1" dirty="0">
              <a:effectLst>
                <a:outerShdw blurRad="38100" dist="38100" dir="2700000" algn="tl">
                  <a:srgbClr val="000000">
                    <a:alpha val="43137"/>
                  </a:srgbClr>
                </a:outerShdw>
              </a:effectLst>
            </a:endParaRPr>
          </a:p>
        </p:txBody>
      </p:sp>
      <p:sp>
        <p:nvSpPr>
          <p:cNvPr id="9" name="TextBox 8"/>
          <p:cNvSpPr txBox="1"/>
          <p:nvPr/>
        </p:nvSpPr>
        <p:spPr>
          <a:xfrm>
            <a:off x="431007" y="4817663"/>
            <a:ext cx="1582737"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קיץ 2018</a:t>
            </a:r>
            <a:endParaRPr lang="he-IL" b="1" dirty="0">
              <a:effectLst>
                <a:outerShdw blurRad="38100" dist="38100" dir="2700000" algn="tl">
                  <a:srgbClr val="000000">
                    <a:alpha val="43137"/>
                  </a:srgbClr>
                </a:outerShdw>
              </a:effectLst>
            </a:endParaRPr>
          </a:p>
        </p:txBody>
      </p:sp>
      <p:pic>
        <p:nvPicPr>
          <p:cNvPr id="15" name="Google Shape;227;p28"/>
          <p:cNvPicPr preferRelativeResize="0"/>
          <p:nvPr/>
        </p:nvPicPr>
        <p:blipFill>
          <a:blip r:embed="rId4">
            <a:alphaModFix/>
          </a:blip>
          <a:stretch>
            <a:fillRect/>
          </a:stretch>
        </p:blipFill>
        <p:spPr>
          <a:xfrm>
            <a:off x="1586999" y="95249"/>
            <a:ext cx="6109200" cy="2827651"/>
          </a:xfrm>
          <a:prstGeom prst="rect">
            <a:avLst/>
          </a:prstGeom>
          <a:ln>
            <a:noFill/>
          </a:ln>
          <a:effectLst>
            <a:outerShdw blurRad="292100" dist="139700" dir="2700000" algn="tl" rotWithShape="0">
              <a:srgbClr val="333333">
                <a:alpha val="65000"/>
              </a:srgbClr>
            </a:outerShdw>
          </a:effectLst>
        </p:spPr>
      </p:pic>
      <p:pic>
        <p:nvPicPr>
          <p:cNvPr id="16" name="Google Shape;228;p28"/>
          <p:cNvPicPr preferRelativeResize="0"/>
          <p:nvPr/>
        </p:nvPicPr>
        <p:blipFill>
          <a:blip r:embed="rId5">
            <a:alphaModFix/>
            <a:extLst>
              <a:ext uri="{BEBA8EAE-BF5A-486C-A8C5-ECC9F3942E4B}">
                <a14:imgProps xmlns:a14="http://schemas.microsoft.com/office/drawing/2010/main">
                  <a14:imgLayer r:embed="rId6">
                    <a14:imgEffect>
                      <a14:backgroundRemoval t="3667" b="90667" l="4061" r="96701">
                        <a14:backgroundMark x1="6599" y1="85333" x2="6599" y2="85333"/>
                        <a14:backgroundMark x1="90355" y1="87333" x2="90355" y2="87333"/>
                        <a14:backgroundMark x1="89340" y1="10667" x2="89340" y2="10667"/>
                        <a14:backgroundMark x1="11929" y1="12333" x2="11929" y2="12333"/>
                      </a14:backgroundRemoval>
                    </a14:imgEffect>
                  </a14:imgLayer>
                </a14:imgProps>
              </a:ext>
            </a:extLst>
          </a:blip>
          <a:stretch>
            <a:fillRect/>
          </a:stretch>
        </p:blipFill>
        <p:spPr>
          <a:xfrm>
            <a:off x="6399210" y="2348591"/>
            <a:ext cx="2776539" cy="2346942"/>
          </a:xfrm>
          <a:prstGeom prst="rect">
            <a:avLst/>
          </a:prstGeom>
          <a:ln>
            <a:noFill/>
          </a:ln>
          <a:effectLst>
            <a:outerShdw blurRad="292100" dist="139700" dir="2700000" algn="tl" rotWithShape="0">
              <a:srgbClr val="333333">
                <a:alpha val="65000"/>
              </a:srgbClr>
            </a:outerShdw>
          </a:effectLst>
        </p:spPr>
      </p:pic>
      <p:pic>
        <p:nvPicPr>
          <p:cNvPr id="17" name="Google Shape;229;p28"/>
          <p:cNvPicPr preferRelativeResize="0"/>
          <p:nvPr/>
        </p:nvPicPr>
        <p:blipFill>
          <a:blip r:embed="rId7">
            <a:alphaModFix/>
            <a:extLst>
              <a:ext uri="{BEBA8EAE-BF5A-486C-A8C5-ECC9F3942E4B}">
                <a14:imgProps xmlns:a14="http://schemas.microsoft.com/office/drawing/2010/main">
                  <a14:imgLayer r:embed="rId8">
                    <a14:imgEffect>
                      <a14:backgroundRemoval t="10000" b="90000" l="10000" r="90000">
                        <a14:backgroundMark x1="14612" y1="13944" x2="14612" y2="13944"/>
                        <a14:backgroundMark x1="85388" y1="13944" x2="85388" y2="13944"/>
                        <a14:backgroundMark x1="87215" y1="83665" x2="87215" y2="83665"/>
                        <a14:backgroundMark x1="15068" y1="86454" x2="15068" y2="86454"/>
                        <a14:backgroundMark x1="21918" y1="92430" x2="21918" y2="92430"/>
                      </a14:backgroundRemoval>
                    </a14:imgEffect>
                  </a14:imgLayer>
                </a14:imgProps>
              </a:ext>
            </a:extLst>
          </a:blip>
          <a:stretch>
            <a:fillRect/>
          </a:stretch>
        </p:blipFill>
        <p:spPr>
          <a:xfrm>
            <a:off x="-182156" y="2129337"/>
            <a:ext cx="2029599" cy="23261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550462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pic>
        <p:nvPicPr>
          <p:cNvPr id="17" name="Google Shape;238;p29"/>
          <p:cNvPicPr preferRelativeResize="0"/>
          <p:nvPr/>
        </p:nvPicPr>
        <p:blipFill>
          <a:blip r:embed="rId3">
            <a:alphaModFix/>
          </a:blip>
          <a:stretch>
            <a:fillRect/>
          </a:stretch>
        </p:blipFill>
        <p:spPr>
          <a:xfrm rot="16200000">
            <a:off x="-146191" y="465382"/>
            <a:ext cx="2624033" cy="2331653"/>
          </a:xfrm>
          <a:prstGeom prst="rect">
            <a:avLst/>
          </a:prstGeom>
          <a:noFill/>
          <a:ln>
            <a:noFill/>
          </a:ln>
        </p:spPr>
      </p:pic>
      <p:sp>
        <p:nvSpPr>
          <p:cNvPr id="6" name="Wave 5"/>
          <p:cNvSpPr/>
          <p:nvPr/>
        </p:nvSpPr>
        <p:spPr>
          <a:xfrm>
            <a:off x="265113" y="4536673"/>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0"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0176" y="4524567"/>
            <a:ext cx="118826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5688" y="4555727"/>
            <a:ext cx="124618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4913" y="4543621"/>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Wave 22"/>
          <p:cNvSpPr/>
          <p:nvPr/>
        </p:nvSpPr>
        <p:spPr>
          <a:xfrm>
            <a:off x="4812077" y="4564565"/>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Wave 23"/>
          <p:cNvSpPr/>
          <p:nvPr/>
        </p:nvSpPr>
        <p:spPr>
          <a:xfrm>
            <a:off x="5934075" y="4567831"/>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5" name="Wave 24"/>
          <p:cNvSpPr/>
          <p:nvPr/>
        </p:nvSpPr>
        <p:spPr>
          <a:xfrm>
            <a:off x="7069137" y="4573402"/>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Wave 25"/>
          <p:cNvSpPr/>
          <p:nvPr/>
        </p:nvSpPr>
        <p:spPr>
          <a:xfrm>
            <a:off x="8194674" y="4576669"/>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3"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112" y="4524568"/>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96199" y="4835723"/>
            <a:ext cx="1266826"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מגמת ביולוגיה</a:t>
            </a:r>
            <a:endParaRPr lang="he-IL" b="1" dirty="0">
              <a:effectLst>
                <a:outerShdw blurRad="38100" dist="38100" dir="2700000" algn="tl">
                  <a:srgbClr val="000000">
                    <a:alpha val="43137"/>
                  </a:srgbClr>
                </a:outerShdw>
              </a:effectLst>
            </a:endParaRPr>
          </a:p>
        </p:txBody>
      </p:sp>
      <p:sp>
        <p:nvSpPr>
          <p:cNvPr id="9" name="TextBox 8"/>
          <p:cNvSpPr txBox="1"/>
          <p:nvPr/>
        </p:nvSpPr>
        <p:spPr>
          <a:xfrm>
            <a:off x="431007" y="4817663"/>
            <a:ext cx="1582737"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קיץ 2018</a:t>
            </a:r>
            <a:endParaRPr lang="he-IL" b="1" dirty="0">
              <a:effectLst>
                <a:outerShdw blurRad="38100" dist="38100" dir="2700000" algn="tl">
                  <a:srgbClr val="000000">
                    <a:alpha val="43137"/>
                  </a:srgbClr>
                </a:outerShdw>
              </a:effectLst>
            </a:endParaRPr>
          </a:p>
        </p:txBody>
      </p:sp>
      <p:pic>
        <p:nvPicPr>
          <p:cNvPr id="15" name="Google Shape;234;p29"/>
          <p:cNvPicPr preferRelativeResize="0"/>
          <p:nvPr/>
        </p:nvPicPr>
        <p:blipFill>
          <a:blip r:embed="rId5">
            <a:alphaModFix/>
          </a:blip>
          <a:stretch>
            <a:fillRect/>
          </a:stretch>
        </p:blipFill>
        <p:spPr>
          <a:xfrm>
            <a:off x="2331653" y="152401"/>
            <a:ext cx="4480693" cy="3295650"/>
          </a:xfrm>
          <a:prstGeom prst="rect">
            <a:avLst/>
          </a:prstGeom>
          <a:noFill/>
          <a:ln>
            <a:noFill/>
          </a:ln>
        </p:spPr>
      </p:pic>
      <p:sp>
        <p:nvSpPr>
          <p:cNvPr id="16" name="Google Shape;240;p29"/>
          <p:cNvSpPr txBox="1"/>
          <p:nvPr/>
        </p:nvSpPr>
        <p:spPr>
          <a:xfrm>
            <a:off x="5379608" y="1767050"/>
            <a:ext cx="999300" cy="570600"/>
          </a:xfrm>
          <a:prstGeom prst="rect">
            <a:avLst/>
          </a:prstGeom>
          <a:noFill/>
          <a:ln>
            <a:noFill/>
          </a:ln>
        </p:spPr>
        <p:txBody>
          <a:bodyPr spcFirstLastPara="1" wrap="square" lIns="91425" tIns="91425" rIns="91425" bIns="91425" anchor="t" anchorCtr="0">
            <a:noAutofit/>
          </a:bodyPr>
          <a:lstStyle/>
          <a:p>
            <a:pPr marL="0" lvl="0" indent="0" rtl="1">
              <a:spcBef>
                <a:spcPts val="0"/>
              </a:spcBef>
              <a:spcAft>
                <a:spcPts val="0"/>
              </a:spcAft>
              <a:buNone/>
            </a:pPr>
            <a:r>
              <a:rPr lang="x-none" b="1">
                <a:solidFill>
                  <a:srgbClr val="FFFF00"/>
                </a:solidFill>
                <a:effectLst>
                  <a:outerShdw blurRad="38100" dist="38100" dir="2700000" algn="tl">
                    <a:srgbClr val="000000">
                      <a:alpha val="43137"/>
                    </a:srgbClr>
                  </a:outerShdw>
                </a:effectLst>
              </a:rPr>
              <a:t>עלווית אפורה</a:t>
            </a:r>
            <a:endParaRPr b="1" dirty="0">
              <a:solidFill>
                <a:srgbClr val="FFFF00"/>
              </a:solidFill>
              <a:effectLst>
                <a:outerShdw blurRad="38100" dist="38100" dir="2700000" algn="tl">
                  <a:srgbClr val="000000">
                    <a:alpha val="43137"/>
                  </a:srgbClr>
                </a:outerShdw>
              </a:effectLst>
            </a:endParaRPr>
          </a:p>
        </p:txBody>
      </p:sp>
      <p:sp>
        <p:nvSpPr>
          <p:cNvPr id="19" name="Google Shape;239;p29"/>
          <p:cNvSpPr txBox="1"/>
          <p:nvPr/>
        </p:nvSpPr>
        <p:spPr>
          <a:xfrm>
            <a:off x="594525" y="356301"/>
            <a:ext cx="1611300" cy="340800"/>
          </a:xfrm>
          <a:prstGeom prst="rect">
            <a:avLst/>
          </a:prstGeom>
          <a:noFill/>
          <a:ln>
            <a:noFill/>
          </a:ln>
        </p:spPr>
        <p:txBody>
          <a:bodyPr spcFirstLastPara="1" wrap="square" lIns="91425" tIns="91425" rIns="91425" bIns="91425" anchor="t" anchorCtr="0">
            <a:noAutofit/>
          </a:bodyPr>
          <a:lstStyle/>
          <a:p>
            <a:pPr marL="0" lvl="0" indent="0" rtl="1">
              <a:spcBef>
                <a:spcPts val="0"/>
              </a:spcBef>
              <a:spcAft>
                <a:spcPts val="0"/>
              </a:spcAft>
              <a:buNone/>
            </a:pPr>
            <a:r>
              <a:rPr lang="x-none" b="1">
                <a:solidFill>
                  <a:srgbClr val="FFFF00"/>
                </a:solidFill>
                <a:effectLst>
                  <a:outerShdw blurRad="38100" dist="38100" dir="2700000" algn="tl">
                    <a:srgbClr val="000000">
                      <a:alpha val="43137"/>
                    </a:srgbClr>
                  </a:outerShdw>
                </a:effectLst>
              </a:rPr>
              <a:t>סבכי טוחניים</a:t>
            </a:r>
            <a:endParaRPr b="1" dirty="0">
              <a:solidFill>
                <a:srgbClr val="FFFF00"/>
              </a:solidFill>
              <a:effectLst>
                <a:outerShdw blurRad="38100" dist="38100" dir="2700000" algn="tl">
                  <a:srgbClr val="000000">
                    <a:alpha val="43137"/>
                  </a:srgbClr>
                </a:outerShdw>
              </a:effectLst>
            </a:endParaRPr>
          </a:p>
        </p:txBody>
      </p:sp>
      <p:pic>
        <p:nvPicPr>
          <p:cNvPr id="20" name="Google Shape;241;p29"/>
          <p:cNvPicPr preferRelativeResize="0"/>
          <p:nvPr/>
        </p:nvPicPr>
        <p:blipFill>
          <a:blip r:embed="rId6">
            <a:alphaModFix/>
          </a:blip>
          <a:stretch>
            <a:fillRect/>
          </a:stretch>
        </p:blipFill>
        <p:spPr>
          <a:xfrm>
            <a:off x="7253750" y="394401"/>
            <a:ext cx="1709275" cy="2074750"/>
          </a:xfrm>
          <a:prstGeom prst="rect">
            <a:avLst/>
          </a:prstGeom>
          <a:noFill/>
          <a:ln>
            <a:noFill/>
          </a:ln>
        </p:spPr>
      </p:pic>
      <p:sp>
        <p:nvSpPr>
          <p:cNvPr id="21" name="Google Shape;242;p29"/>
          <p:cNvSpPr txBox="1"/>
          <p:nvPr/>
        </p:nvSpPr>
        <p:spPr>
          <a:xfrm>
            <a:off x="7573042" y="419701"/>
            <a:ext cx="1146300" cy="534600"/>
          </a:xfrm>
          <a:prstGeom prst="rect">
            <a:avLst/>
          </a:prstGeom>
          <a:noFill/>
          <a:ln>
            <a:noFill/>
          </a:ln>
        </p:spPr>
        <p:txBody>
          <a:bodyPr spcFirstLastPara="1" wrap="square" lIns="91425" tIns="91425" rIns="91425" bIns="91425" anchor="t" anchorCtr="0">
            <a:noAutofit/>
          </a:bodyPr>
          <a:lstStyle/>
          <a:p>
            <a:pPr marL="0" lvl="0" indent="0" rtl="1">
              <a:spcBef>
                <a:spcPts val="0"/>
              </a:spcBef>
              <a:spcAft>
                <a:spcPts val="0"/>
              </a:spcAft>
              <a:buNone/>
            </a:pPr>
            <a:r>
              <a:rPr lang="x-none" b="1">
                <a:solidFill>
                  <a:srgbClr val="FFFF00"/>
                </a:solidFill>
                <a:effectLst>
                  <a:outerShdw blurRad="38100" dist="38100" dir="2700000" algn="tl">
                    <a:srgbClr val="000000">
                      <a:alpha val="43137"/>
                    </a:srgbClr>
                  </a:outerShdw>
                </a:effectLst>
              </a:rPr>
              <a:t>קנית ביצות</a:t>
            </a:r>
            <a:endParaRPr b="1" dirty="0">
              <a:solidFill>
                <a:srgbClr val="FFFF00"/>
              </a:solidFill>
              <a:effectLst>
                <a:outerShdw blurRad="38100" dist="38100" dir="2700000" algn="tl">
                  <a:srgbClr val="000000">
                    <a:alpha val="43137"/>
                  </a:srgbClr>
                </a:outerShdw>
              </a:effectLst>
            </a:endParaRPr>
          </a:p>
        </p:txBody>
      </p:sp>
      <p:pic>
        <p:nvPicPr>
          <p:cNvPr id="22" name="Google Shape;236;p29"/>
          <p:cNvPicPr preferRelativeResize="0"/>
          <p:nvPr/>
        </p:nvPicPr>
        <p:blipFill>
          <a:blip r:embed="rId7">
            <a:alphaModFix/>
          </a:blip>
          <a:stretch>
            <a:fillRect/>
          </a:stretch>
        </p:blipFill>
        <p:spPr>
          <a:xfrm>
            <a:off x="6838511" y="2469148"/>
            <a:ext cx="2210563" cy="1778999"/>
          </a:xfrm>
          <a:prstGeom prst="rect">
            <a:avLst/>
          </a:prstGeom>
          <a:noFill/>
          <a:ln>
            <a:noFill/>
          </a:ln>
        </p:spPr>
      </p:pic>
      <p:sp>
        <p:nvSpPr>
          <p:cNvPr id="3" name="Rectangle 2"/>
          <p:cNvSpPr/>
          <p:nvPr/>
        </p:nvSpPr>
        <p:spPr>
          <a:xfrm>
            <a:off x="7019812" y="3612262"/>
            <a:ext cx="1847963" cy="523220"/>
          </a:xfrm>
          <a:prstGeom prst="rect">
            <a:avLst/>
          </a:prstGeom>
        </p:spPr>
        <p:txBody>
          <a:bodyPr wrap="square">
            <a:spAutoFit/>
          </a:bodyPr>
          <a:lstStyle/>
          <a:p>
            <a:pPr algn="r" rtl="1"/>
            <a:r>
              <a:rPr lang="x-none" b="1">
                <a:solidFill>
                  <a:srgbClr val="FFFF00"/>
                </a:solidFill>
                <a:effectLst>
                  <a:outerShdw blurRad="38100" dist="38100" dir="2700000" algn="tl">
                    <a:srgbClr val="000000">
                      <a:alpha val="43137"/>
                    </a:srgbClr>
                  </a:outerShdw>
                </a:effectLst>
              </a:rPr>
              <a:t>חכלילית </a:t>
            </a:r>
            <a:r>
              <a:rPr lang="x-none" b="1" smtClean="0">
                <a:solidFill>
                  <a:srgbClr val="FFFF00"/>
                </a:solidFill>
                <a:effectLst>
                  <a:outerShdw blurRad="38100" dist="38100" dir="2700000" algn="tl">
                    <a:srgbClr val="000000">
                      <a:alpha val="43137"/>
                    </a:srgbClr>
                  </a:outerShdw>
                </a:effectLst>
              </a:rPr>
              <a:t>עיצים</a:t>
            </a:r>
            <a:r>
              <a:rPr lang="he-IL" b="1" dirty="0" smtClean="0">
                <a:solidFill>
                  <a:srgbClr val="FFFF00"/>
                </a:solidFill>
                <a:effectLst>
                  <a:outerShdw blurRad="38100" dist="38100" dir="2700000" algn="tl">
                    <a:srgbClr val="000000">
                      <a:alpha val="43137"/>
                    </a:srgbClr>
                  </a:outerShdw>
                </a:effectLst>
              </a:rPr>
              <a:t>(</a:t>
            </a:r>
            <a:r>
              <a:rPr lang="x-none" b="1" smtClean="0">
                <a:solidFill>
                  <a:srgbClr val="FFFF00"/>
                </a:solidFill>
                <a:effectLst>
                  <a:outerShdw blurRad="38100" dist="38100" dir="2700000" algn="tl">
                    <a:srgbClr val="000000">
                      <a:alpha val="43137"/>
                    </a:srgbClr>
                  </a:outerShdw>
                </a:effectLst>
              </a:rPr>
              <a:t>טורכית</a:t>
            </a:r>
            <a:r>
              <a:rPr lang="he-IL" b="1" dirty="0" smtClean="0">
                <a:solidFill>
                  <a:srgbClr val="FFFF00"/>
                </a:solidFill>
                <a:effectLst>
                  <a:outerShdw blurRad="38100" dist="38100" dir="2700000" algn="tl">
                    <a:srgbClr val="000000">
                      <a:alpha val="43137"/>
                    </a:srgbClr>
                  </a:outerShdw>
                </a:effectLst>
              </a:rPr>
              <a:t>)</a:t>
            </a:r>
            <a:endParaRPr lang="he-IL" b="1" dirty="0">
              <a:solidFill>
                <a:srgbClr val="FFFF00"/>
              </a:solidFill>
              <a:effectLst>
                <a:outerShdw blurRad="38100" dist="38100" dir="2700000" algn="tl">
                  <a:srgbClr val="000000">
                    <a:alpha val="43137"/>
                  </a:srgbClr>
                </a:outerShdw>
              </a:effectLst>
            </a:endParaRPr>
          </a:p>
          <a:p>
            <a:pPr algn="r" rtl="1"/>
            <a:endParaRPr lang="he-IL" b="1" dirty="0">
              <a:solidFill>
                <a:srgbClr val="FFFF00"/>
              </a:solidFill>
              <a:effectLst>
                <a:outerShdw blurRad="38100" dist="38100" dir="2700000" algn="tl">
                  <a:srgbClr val="000000">
                    <a:alpha val="43137"/>
                  </a:srgbClr>
                </a:outerShdw>
              </a:effectLst>
            </a:endParaRPr>
          </a:p>
        </p:txBody>
      </p:sp>
      <p:sp>
        <p:nvSpPr>
          <p:cNvPr id="4" name="Rectangle 3"/>
          <p:cNvSpPr/>
          <p:nvPr/>
        </p:nvSpPr>
        <p:spPr>
          <a:xfrm>
            <a:off x="704850" y="3382511"/>
            <a:ext cx="5674058" cy="1047979"/>
          </a:xfrm>
          <a:prstGeom prst="rect">
            <a:avLst/>
          </a:prstGeom>
        </p:spPr>
        <p:txBody>
          <a:bodyPr wrap="square">
            <a:spAutoFit/>
          </a:bodyPr>
          <a:lstStyle/>
          <a:p>
            <a:pPr lvl="0" algn="ctr" rtl="1">
              <a:lnSpc>
                <a:spcPct val="115000"/>
              </a:lnSpc>
            </a:pPr>
            <a:r>
              <a:rPr lang="he-IL" sz="1800" b="1" dirty="0">
                <a:solidFill>
                  <a:prstClr val="black"/>
                </a:solidFill>
                <a:effectLst>
                  <a:outerShdw blurRad="38100" dist="38100" dir="2700000" algn="tl">
                    <a:srgbClr val="000000">
                      <a:alpha val="43137"/>
                    </a:srgbClr>
                  </a:outerShdw>
                </a:effectLst>
              </a:rPr>
              <a:t>וכמו בכל התחלת שנת לימודים מתרחשת בחוץ נדידת ציפורים: יש העוזבות ויש החולפות ועוד מעט גם </a:t>
            </a:r>
            <a:r>
              <a:rPr lang="he-IL" sz="1800" b="1" dirty="0" smtClean="0">
                <a:solidFill>
                  <a:prstClr val="black"/>
                </a:solidFill>
                <a:effectLst>
                  <a:outerShdw blurRad="38100" dist="38100" dir="2700000" algn="tl">
                    <a:srgbClr val="000000">
                      <a:alpha val="43137"/>
                    </a:srgbClr>
                  </a:outerShdw>
                </a:effectLst>
              </a:rPr>
              <a:t>יגיעו החורפות... אך מה עושים עם הלא רצויות וחבריהם..?</a:t>
            </a:r>
            <a:endParaRPr lang="he-IL" sz="1800" b="1" dirty="0">
              <a:solidFill>
                <a:prstClr val="black"/>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093618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6" name="Wave 5"/>
          <p:cNvSpPr/>
          <p:nvPr/>
        </p:nvSpPr>
        <p:spPr>
          <a:xfrm>
            <a:off x="265113" y="4536673"/>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76" y="4524567"/>
            <a:ext cx="118826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688" y="4555727"/>
            <a:ext cx="124618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4913" y="4543621"/>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Wave 22"/>
          <p:cNvSpPr/>
          <p:nvPr/>
        </p:nvSpPr>
        <p:spPr>
          <a:xfrm>
            <a:off x="4812077" y="4564565"/>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Wave 23"/>
          <p:cNvSpPr/>
          <p:nvPr/>
        </p:nvSpPr>
        <p:spPr>
          <a:xfrm>
            <a:off x="5934075" y="4567831"/>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5" name="Wave 24"/>
          <p:cNvSpPr/>
          <p:nvPr/>
        </p:nvSpPr>
        <p:spPr>
          <a:xfrm>
            <a:off x="7069137" y="4573402"/>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Wave 25"/>
          <p:cNvSpPr/>
          <p:nvPr/>
        </p:nvSpPr>
        <p:spPr>
          <a:xfrm>
            <a:off x="8194674" y="4576669"/>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3"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2" y="4524568"/>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96199" y="4835723"/>
            <a:ext cx="1266826"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מגמת ביולוגיה</a:t>
            </a:r>
            <a:endParaRPr lang="he-IL" b="1" dirty="0">
              <a:effectLst>
                <a:outerShdw blurRad="38100" dist="38100" dir="2700000" algn="tl">
                  <a:srgbClr val="000000">
                    <a:alpha val="43137"/>
                  </a:srgbClr>
                </a:outerShdw>
              </a:effectLst>
            </a:endParaRPr>
          </a:p>
        </p:txBody>
      </p:sp>
      <p:sp>
        <p:nvSpPr>
          <p:cNvPr id="9" name="TextBox 8"/>
          <p:cNvSpPr txBox="1"/>
          <p:nvPr/>
        </p:nvSpPr>
        <p:spPr>
          <a:xfrm>
            <a:off x="431007" y="4817663"/>
            <a:ext cx="1582737"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קיץ 2018</a:t>
            </a:r>
            <a:endParaRPr lang="he-IL" b="1" dirty="0">
              <a:effectLst>
                <a:outerShdw blurRad="38100" dist="38100" dir="2700000" algn="tl">
                  <a:srgbClr val="000000">
                    <a:alpha val="43137"/>
                  </a:srgbClr>
                </a:outerShdw>
              </a:effectLst>
            </a:endParaRPr>
          </a:p>
        </p:txBody>
      </p:sp>
      <p:pic>
        <p:nvPicPr>
          <p:cNvPr id="27" name="Google Shape;249;p30">
            <a:hlinkClick r:id="rId4"/>
          </p:cNvPr>
          <p:cNvPicPr preferRelativeResize="0"/>
          <p:nvPr/>
        </p:nvPicPr>
        <p:blipFill>
          <a:blip r:embed="rId5">
            <a:alphaModFix/>
          </a:blip>
          <a:stretch>
            <a:fillRect/>
          </a:stretch>
        </p:blipFill>
        <p:spPr>
          <a:xfrm>
            <a:off x="1819276" y="899363"/>
            <a:ext cx="5331352" cy="3059025"/>
          </a:xfrm>
          <a:prstGeom prst="rect">
            <a:avLst/>
          </a:prstGeom>
          <a:ln>
            <a:noFill/>
          </a:ln>
          <a:effectLst>
            <a:outerShdw blurRad="292100" dist="139700" dir="2700000" algn="tl" rotWithShape="0">
              <a:srgbClr val="333333">
                <a:alpha val="65000"/>
              </a:srgbClr>
            </a:outerShdw>
          </a:effectLst>
        </p:spPr>
      </p:pic>
      <p:sp>
        <p:nvSpPr>
          <p:cNvPr id="2" name="Rectangle 1"/>
          <p:cNvSpPr/>
          <p:nvPr/>
        </p:nvSpPr>
        <p:spPr>
          <a:xfrm>
            <a:off x="1066874" y="283370"/>
            <a:ext cx="7010252" cy="461665"/>
          </a:xfrm>
          <a:prstGeom prst="rect">
            <a:avLst/>
          </a:prstGeom>
        </p:spPr>
        <p:txBody>
          <a:bodyPr wrap="none">
            <a:spAutoFit/>
          </a:bodyPr>
          <a:lstStyle/>
          <a:p>
            <a:pPr lvl="0"/>
            <a:r>
              <a:rPr lang="he-IL" sz="2400" b="1" dirty="0">
                <a:solidFill>
                  <a:schemeClr val="tx1"/>
                </a:solidFill>
                <a:effectLst>
                  <a:outerShdw blurRad="38100" dist="38100" dir="2700000" algn="tl">
                    <a:srgbClr val="000000">
                      <a:alpha val="43137"/>
                    </a:srgbClr>
                  </a:outerShdw>
                </a:effectLst>
              </a:rPr>
              <a:t>כמה קל למוטט שיווי משקל אקולוגי שנבנה במאות שנים</a:t>
            </a:r>
          </a:p>
        </p:txBody>
      </p:sp>
      <p:sp>
        <p:nvSpPr>
          <p:cNvPr id="28" name="Google Shape;250;p30"/>
          <p:cNvSpPr txBox="1"/>
          <p:nvPr/>
        </p:nvSpPr>
        <p:spPr>
          <a:xfrm>
            <a:off x="2871450" y="4107792"/>
            <a:ext cx="3401100" cy="350100"/>
          </a:xfrm>
          <a:prstGeom prst="rect">
            <a:avLst/>
          </a:prstGeom>
          <a:noFill/>
          <a:ln>
            <a:noFill/>
          </a:ln>
        </p:spPr>
        <p:txBody>
          <a:bodyPr spcFirstLastPara="1" wrap="square" lIns="91425" tIns="91425" rIns="91425" bIns="91425" anchor="t" anchorCtr="0">
            <a:noAutofit/>
          </a:bodyPr>
          <a:lstStyle/>
          <a:p>
            <a:pPr marL="0" lvl="0" indent="0" algn="ctr" rtl="1">
              <a:spcBef>
                <a:spcPts val="0"/>
              </a:spcBef>
              <a:spcAft>
                <a:spcPts val="0"/>
              </a:spcAft>
              <a:buNone/>
            </a:pPr>
            <a:r>
              <a:rPr lang="x-none" b="1">
                <a:solidFill>
                  <a:srgbClr val="990000"/>
                </a:solidFill>
                <a:effectLst>
                  <a:outerShdw blurRad="38100" dist="38100" dir="2700000" algn="tl">
                    <a:srgbClr val="000000">
                      <a:alpha val="43137"/>
                    </a:srgbClr>
                  </a:outerShdw>
                </a:effectLst>
              </a:rPr>
              <a:t>כדי לצפות בסרטון לחצו על התמונה</a:t>
            </a:r>
            <a:endParaRPr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462244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5"/>
          <p:cNvSpPr txBox="1">
            <a:spLocks noGrp="1"/>
          </p:cNvSpPr>
          <p:nvPr>
            <p:ph type="ctrTitle"/>
          </p:nvPr>
        </p:nvSpPr>
        <p:spPr/>
        <p:txBody>
          <a:bodyPr>
            <a:normAutofit fontScale="90000"/>
          </a:bodyPr>
          <a:lstStyle/>
          <a:p>
            <a:pPr lvl="0"/>
            <a:r>
              <a:rPr lang="he-IL" dirty="0" smtClean="0"/>
              <a:t>      חדשות ביולוגיות</a:t>
            </a:r>
          </a:p>
          <a:p>
            <a:pPr lvl="0"/>
            <a:r>
              <a:rPr lang="he-IL" dirty="0" smtClean="0"/>
              <a:t>         קיץ 2018</a:t>
            </a:r>
            <a:endParaRPr lang="he-IL" dirty="0"/>
          </a:p>
        </p:txBody>
      </p:sp>
      <p:sp>
        <p:nvSpPr>
          <p:cNvPr id="6" name="Wave 5"/>
          <p:cNvSpPr/>
          <p:nvPr/>
        </p:nvSpPr>
        <p:spPr>
          <a:xfrm>
            <a:off x="265113" y="4536673"/>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76" y="4524567"/>
            <a:ext cx="118826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688" y="4555727"/>
            <a:ext cx="124618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4913" y="4543621"/>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Wave 22"/>
          <p:cNvSpPr/>
          <p:nvPr/>
        </p:nvSpPr>
        <p:spPr>
          <a:xfrm>
            <a:off x="4812077" y="4564565"/>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Wave 23"/>
          <p:cNvSpPr/>
          <p:nvPr/>
        </p:nvSpPr>
        <p:spPr>
          <a:xfrm>
            <a:off x="5934075" y="4567831"/>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5" name="Wave 24"/>
          <p:cNvSpPr/>
          <p:nvPr/>
        </p:nvSpPr>
        <p:spPr>
          <a:xfrm>
            <a:off x="7069137" y="4573402"/>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Wave 25"/>
          <p:cNvSpPr/>
          <p:nvPr/>
        </p:nvSpPr>
        <p:spPr>
          <a:xfrm>
            <a:off x="8194674" y="4576669"/>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3"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2" y="4524568"/>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96199" y="4835723"/>
            <a:ext cx="1266826"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מגמת ביולוגיה</a:t>
            </a:r>
            <a:endParaRPr lang="he-IL" b="1" dirty="0">
              <a:effectLst>
                <a:outerShdw blurRad="38100" dist="38100" dir="2700000" algn="tl">
                  <a:srgbClr val="000000">
                    <a:alpha val="43137"/>
                  </a:srgbClr>
                </a:outerShdw>
              </a:effectLst>
            </a:endParaRPr>
          </a:p>
        </p:txBody>
      </p:sp>
      <p:sp>
        <p:nvSpPr>
          <p:cNvPr id="9" name="TextBox 8"/>
          <p:cNvSpPr txBox="1"/>
          <p:nvPr/>
        </p:nvSpPr>
        <p:spPr>
          <a:xfrm>
            <a:off x="431007" y="4817663"/>
            <a:ext cx="1582737"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קיץ 2018</a:t>
            </a:r>
            <a:endParaRPr lang="he-IL" b="1" dirty="0">
              <a:effectLst>
                <a:outerShdw blurRad="38100" dist="38100" dir="2700000" algn="tl">
                  <a:srgbClr val="000000">
                    <a:alpha val="43137"/>
                  </a:srgbClr>
                </a:outerShdw>
              </a:effectLst>
            </a:endParaRPr>
          </a:p>
        </p:txBody>
      </p:sp>
      <p:pic>
        <p:nvPicPr>
          <p:cNvPr id="11266"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49487" y="1071559"/>
            <a:ext cx="4638675" cy="28479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400175" y="9436"/>
            <a:ext cx="6794499" cy="830997"/>
          </a:xfrm>
          <a:prstGeom prst="rect">
            <a:avLst/>
          </a:prstGeom>
        </p:spPr>
        <p:txBody>
          <a:bodyPr wrap="square">
            <a:spAutoFit/>
          </a:bodyPr>
          <a:lstStyle/>
          <a:p>
            <a:pPr algn="ctr" rtl="1"/>
            <a:r>
              <a:rPr lang="x-none" sz="2400" b="1" kern="1200">
                <a:solidFill>
                  <a:prstClr val="black"/>
                </a:solidFill>
                <a:effectLst>
                  <a:outerShdw blurRad="38100" dist="38100" dir="2700000" algn="tl">
                    <a:srgbClr val="000000">
                      <a:alpha val="43137"/>
                    </a:srgbClr>
                  </a:outerShdw>
                </a:effectLst>
                <a:latin typeface="Varela Round"/>
                <a:ea typeface="Varela Round"/>
                <a:cs typeface="+mj-cs"/>
                <a:sym typeface="Varela Round"/>
              </a:rPr>
              <a:t>פריצת דרך חשובה במאבק במשבר המזון </a:t>
            </a:r>
            <a:r>
              <a:rPr lang="x-none" sz="2400" b="1" kern="1200" smtClean="0">
                <a:solidFill>
                  <a:prstClr val="black"/>
                </a:solidFill>
                <a:effectLst>
                  <a:outerShdw blurRad="38100" dist="38100" dir="2700000" algn="tl">
                    <a:srgbClr val="000000">
                      <a:alpha val="43137"/>
                    </a:srgbClr>
                  </a:outerShdw>
                </a:effectLst>
                <a:latin typeface="Varela Round"/>
                <a:ea typeface="Varela Round"/>
                <a:cs typeface="+mj-cs"/>
                <a:sym typeface="Varela Round"/>
              </a:rPr>
              <a:t>העולמי </a:t>
            </a:r>
            <a:r>
              <a:rPr lang="x-none" sz="2400" b="1" kern="1200">
                <a:solidFill>
                  <a:prstClr val="black"/>
                </a:solidFill>
                <a:effectLst>
                  <a:outerShdw blurRad="38100" dist="38100" dir="2700000" algn="tl">
                    <a:srgbClr val="000000">
                      <a:alpha val="43137"/>
                    </a:srgbClr>
                  </a:outerShdw>
                </a:effectLst>
                <a:latin typeface="Varela Round"/>
                <a:ea typeface="Varela Round"/>
                <a:cs typeface="+mj-cs"/>
                <a:sym typeface="Varela Round"/>
              </a:rPr>
              <a:t>פוענח ורוצף גנום החיטה</a:t>
            </a:r>
            <a:endParaRPr lang="he-IL" dirty="0"/>
          </a:p>
        </p:txBody>
      </p:sp>
      <p:pic>
        <p:nvPicPr>
          <p:cNvPr id="1126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993" y="417640"/>
            <a:ext cx="2110344" cy="105153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0" y="1649381"/>
            <a:ext cx="1300956" cy="215444"/>
          </a:xfrm>
          <a:prstGeom prst="rect">
            <a:avLst/>
          </a:prstGeom>
          <a:noFill/>
        </p:spPr>
        <p:txBody>
          <a:bodyPr wrap="square" rtlCol="1">
            <a:spAutoFit/>
          </a:bodyPr>
          <a:lstStyle/>
          <a:p>
            <a:pPr algn="r" rtl="1"/>
            <a:r>
              <a:rPr lang="he-IL" sz="800" dirty="0" smtClean="0"/>
              <a:t>אוני</a:t>
            </a:r>
            <a:r>
              <a:rPr lang="en-US" sz="800" dirty="0" smtClean="0"/>
              <a:t>'</a:t>
            </a:r>
            <a:r>
              <a:rPr lang="he-IL" sz="800" dirty="0" smtClean="0"/>
              <a:t>תל-אביב</a:t>
            </a:r>
            <a:endParaRPr lang="he-IL" sz="800" dirty="0"/>
          </a:p>
        </p:txBody>
      </p:sp>
      <p:sp>
        <p:nvSpPr>
          <p:cNvPr id="8" name="TextBox 7"/>
          <p:cNvSpPr txBox="1"/>
          <p:nvPr/>
        </p:nvSpPr>
        <p:spPr>
          <a:xfrm>
            <a:off x="3081154" y="4116286"/>
            <a:ext cx="2975339" cy="307777"/>
          </a:xfrm>
          <a:prstGeom prst="rect">
            <a:avLst/>
          </a:prstGeom>
          <a:noFill/>
        </p:spPr>
        <p:txBody>
          <a:bodyPr wrap="square" rtlCol="1">
            <a:spAutoFit/>
          </a:bodyPr>
          <a:lstStyle/>
          <a:p>
            <a:pPr algn="r" rtl="1"/>
            <a:r>
              <a:rPr lang="he-IL" b="1" dirty="0" smtClean="0">
                <a:effectLst>
                  <a:outerShdw blurRad="38100" dist="38100" dir="2700000" algn="tl">
                    <a:srgbClr val="000000">
                      <a:alpha val="43137"/>
                    </a:srgbClr>
                  </a:outerShdw>
                </a:effectLst>
              </a:rPr>
              <a:t>לצפיה בסרטון לחצו על התמונה</a:t>
            </a:r>
            <a:endParaRPr lang="he-IL"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037728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5"/>
          <p:cNvSpPr txBox="1">
            <a:spLocks noGrp="1"/>
          </p:cNvSpPr>
          <p:nvPr>
            <p:ph type="ctrTitle"/>
          </p:nvPr>
        </p:nvSpPr>
        <p:spPr/>
        <p:txBody>
          <a:bodyPr>
            <a:normAutofit fontScale="90000"/>
          </a:bodyPr>
          <a:lstStyle/>
          <a:p>
            <a:pPr lvl="0"/>
            <a:r>
              <a:rPr lang="he-IL" smtClean="0"/>
              <a:t>      חדשות ביולוגיות</a:t>
            </a:r>
          </a:p>
          <a:p>
            <a:pPr lvl="0"/>
            <a:r>
              <a:rPr lang="he-IL" smtClean="0"/>
              <a:t>         קיץ 2018</a:t>
            </a:r>
            <a:endParaRPr lang="he-IL"/>
          </a:p>
        </p:txBody>
      </p:sp>
      <p:sp>
        <p:nvSpPr>
          <p:cNvPr id="144" name="Google Shape;144;p15"/>
          <p:cNvSpPr txBox="1">
            <a:spLocks noGrp="1"/>
          </p:cNvSpPr>
          <p:nvPr>
            <p:ph type="subTitle" idx="1"/>
          </p:nvPr>
        </p:nvSpPr>
        <p:spPr/>
        <p:txBody>
          <a:bodyPr/>
          <a:lstStyle/>
          <a:p>
            <a:pPr lvl="0"/>
            <a:r>
              <a:rPr lang="he-IL" dirty="0" smtClean="0"/>
              <a:t>מורים לביולוגיה</a:t>
            </a:r>
          </a:p>
          <a:p>
            <a:pPr lvl="0"/>
            <a:r>
              <a:rPr lang="he-IL" dirty="0" smtClean="0"/>
              <a:t>כל מורה מוזמן להכין שקופית או יותר בה הוא מפרט אירוע שהתרחש הקיץ הקשור למקצוע הביולוגיה. ניתן לעצב את השקופית אך אם אין לכם זמן או ידע אטפל בזה .בהצלחה, אסתר כהן</a:t>
            </a:r>
            <a:endParaRPr lang="he-IL" dirty="0"/>
          </a:p>
        </p:txBody>
      </p:sp>
      <p:sp>
        <p:nvSpPr>
          <p:cNvPr id="6" name="Wave 5"/>
          <p:cNvSpPr/>
          <p:nvPr/>
        </p:nvSpPr>
        <p:spPr>
          <a:xfrm>
            <a:off x="265113" y="4536673"/>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76" y="4524567"/>
            <a:ext cx="118826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688" y="4555727"/>
            <a:ext cx="124618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4913" y="4543621"/>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Wave 22"/>
          <p:cNvSpPr/>
          <p:nvPr/>
        </p:nvSpPr>
        <p:spPr>
          <a:xfrm>
            <a:off x="4812077" y="4564565"/>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Wave 23"/>
          <p:cNvSpPr/>
          <p:nvPr/>
        </p:nvSpPr>
        <p:spPr>
          <a:xfrm>
            <a:off x="5934075" y="4567831"/>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5" name="Wave 24"/>
          <p:cNvSpPr/>
          <p:nvPr/>
        </p:nvSpPr>
        <p:spPr>
          <a:xfrm>
            <a:off x="7069137" y="4573402"/>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Wave 25"/>
          <p:cNvSpPr/>
          <p:nvPr/>
        </p:nvSpPr>
        <p:spPr>
          <a:xfrm>
            <a:off x="8194674" y="4576669"/>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3"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2" y="4524568"/>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96199" y="4835723"/>
            <a:ext cx="1266826"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מגמת ביולוגיה</a:t>
            </a:r>
            <a:endParaRPr lang="he-IL" b="1" dirty="0">
              <a:effectLst>
                <a:outerShdw blurRad="38100" dist="38100" dir="2700000" algn="tl">
                  <a:srgbClr val="000000">
                    <a:alpha val="43137"/>
                  </a:srgbClr>
                </a:outerShdw>
              </a:effectLst>
            </a:endParaRPr>
          </a:p>
        </p:txBody>
      </p:sp>
      <p:sp>
        <p:nvSpPr>
          <p:cNvPr id="9" name="TextBox 8"/>
          <p:cNvSpPr txBox="1"/>
          <p:nvPr/>
        </p:nvSpPr>
        <p:spPr>
          <a:xfrm>
            <a:off x="431007" y="4817663"/>
            <a:ext cx="1582737"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קיץ 2018</a:t>
            </a:r>
            <a:endParaRPr lang="he-IL" b="1" dirty="0">
              <a:effectLst>
                <a:outerShdw blurRad="38100" dist="38100" dir="2700000" algn="tl">
                  <a:srgbClr val="000000">
                    <a:alpha val="43137"/>
                  </a:srgbClr>
                </a:outerShdw>
              </a:effectLst>
            </a:endParaRPr>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8825" y="-142876"/>
            <a:ext cx="3305175" cy="4808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TextBox 26"/>
          <p:cNvSpPr txBox="1"/>
          <p:nvPr/>
        </p:nvSpPr>
        <p:spPr>
          <a:xfrm>
            <a:off x="1028700" y="1590675"/>
            <a:ext cx="4143375" cy="1323439"/>
          </a:xfrm>
          <a:prstGeom prst="rect">
            <a:avLst/>
          </a:prstGeom>
          <a:noFill/>
        </p:spPr>
        <p:txBody>
          <a:bodyPr wrap="square" rtlCol="1">
            <a:spAutoFit/>
          </a:bodyPr>
          <a:lstStyle/>
          <a:p>
            <a:r>
              <a:rPr lang="x-none" sz="8000" b="1">
                <a:effectLst>
                  <a:outerShdw blurRad="38100" dist="38100" dir="2700000" algn="tl">
                    <a:srgbClr val="000000">
                      <a:alpha val="43137"/>
                    </a:srgbClr>
                  </a:outerShdw>
                </a:effectLst>
              </a:rPr>
              <a:t>העכברת</a:t>
            </a:r>
            <a:endParaRPr lang="he-IL" sz="80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207651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5"/>
          <p:cNvSpPr txBox="1">
            <a:spLocks noGrp="1"/>
          </p:cNvSpPr>
          <p:nvPr>
            <p:ph type="ctrTitle"/>
          </p:nvPr>
        </p:nvSpPr>
        <p:spPr/>
        <p:txBody>
          <a:bodyPr>
            <a:normAutofit fontScale="90000"/>
          </a:bodyPr>
          <a:lstStyle/>
          <a:p>
            <a:pPr lvl="0"/>
            <a:r>
              <a:rPr lang="he-IL" dirty="0" smtClean="0"/>
              <a:t>      חדשות ביולוגיות</a:t>
            </a:r>
          </a:p>
          <a:p>
            <a:pPr lvl="0"/>
            <a:r>
              <a:rPr lang="he-IL" dirty="0" smtClean="0"/>
              <a:t>         קיץ 2018</a:t>
            </a:r>
            <a:endParaRPr lang="he-IL" dirty="0"/>
          </a:p>
        </p:txBody>
      </p:sp>
      <p:sp>
        <p:nvSpPr>
          <p:cNvPr id="6" name="Wave 5"/>
          <p:cNvSpPr/>
          <p:nvPr/>
        </p:nvSpPr>
        <p:spPr>
          <a:xfrm>
            <a:off x="265113" y="4536673"/>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76" y="4524567"/>
            <a:ext cx="118826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688" y="4555727"/>
            <a:ext cx="124618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4913" y="4543621"/>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Wave 22"/>
          <p:cNvSpPr/>
          <p:nvPr/>
        </p:nvSpPr>
        <p:spPr>
          <a:xfrm>
            <a:off x="4812077" y="4564565"/>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Wave 23"/>
          <p:cNvSpPr/>
          <p:nvPr/>
        </p:nvSpPr>
        <p:spPr>
          <a:xfrm>
            <a:off x="5934075" y="4567831"/>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5" name="Wave 24"/>
          <p:cNvSpPr/>
          <p:nvPr/>
        </p:nvSpPr>
        <p:spPr>
          <a:xfrm>
            <a:off x="7069137" y="4573402"/>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Wave 25"/>
          <p:cNvSpPr/>
          <p:nvPr/>
        </p:nvSpPr>
        <p:spPr>
          <a:xfrm>
            <a:off x="8194674" y="4576669"/>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3"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2" y="4524568"/>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96199" y="4835723"/>
            <a:ext cx="1266826"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מגמת ביולוגיה</a:t>
            </a:r>
            <a:endParaRPr lang="he-IL" b="1" dirty="0">
              <a:effectLst>
                <a:outerShdw blurRad="38100" dist="38100" dir="2700000" algn="tl">
                  <a:srgbClr val="000000">
                    <a:alpha val="43137"/>
                  </a:srgbClr>
                </a:outerShdw>
              </a:effectLst>
            </a:endParaRPr>
          </a:p>
        </p:txBody>
      </p:sp>
      <p:sp>
        <p:nvSpPr>
          <p:cNvPr id="9" name="TextBox 8"/>
          <p:cNvSpPr txBox="1"/>
          <p:nvPr/>
        </p:nvSpPr>
        <p:spPr>
          <a:xfrm>
            <a:off x="431007" y="4817663"/>
            <a:ext cx="1582737"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קיץ 2018</a:t>
            </a:r>
            <a:endParaRPr lang="he-IL" b="1" dirty="0">
              <a:effectLst>
                <a:outerShdw blurRad="38100" dist="38100" dir="2700000" algn="tl">
                  <a:srgbClr val="000000">
                    <a:alpha val="43137"/>
                  </a:srgbClr>
                </a:outerShdw>
              </a:effectLst>
            </a:endParaRPr>
          </a:p>
        </p:txBody>
      </p:sp>
      <p:pic>
        <p:nvPicPr>
          <p:cNvPr id="19" name="Picture 2" descr="C:\Users\Ester\Downloads\qr-code (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31427" y="1080538"/>
            <a:ext cx="3031509" cy="3031509"/>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descr="C:\Users\Ester\Downloads\qr-code (3).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3294" y="1046440"/>
            <a:ext cx="3048000" cy="3048000"/>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p:cNvSpPr/>
          <p:nvPr/>
        </p:nvSpPr>
        <p:spPr>
          <a:xfrm>
            <a:off x="6286550" y="4112910"/>
            <a:ext cx="782587" cy="338554"/>
          </a:xfrm>
          <a:prstGeom prst="rect">
            <a:avLst/>
          </a:prstGeom>
        </p:spPr>
        <p:txBody>
          <a:bodyPr wrap="none">
            <a:spAutoFit/>
          </a:bodyPr>
          <a:lstStyle/>
          <a:p>
            <a:pPr lvl="0" algn="r">
              <a:spcBef>
                <a:spcPts val="1600"/>
              </a:spcBef>
              <a:spcAft>
                <a:spcPts val="1600"/>
              </a:spcAft>
              <a:buClrTx/>
              <a:buSzPts val="1300"/>
            </a:pPr>
            <a:r>
              <a:rPr lang="he-IL" sz="1600" b="1" kern="1200" dirty="0">
                <a:solidFill>
                  <a:prstClr val="black"/>
                </a:solidFill>
                <a:effectLst>
                  <a:outerShdw blurRad="38100" dist="38100" dir="2700000" algn="tl">
                    <a:srgbClr val="000000">
                      <a:alpha val="43137"/>
                    </a:srgbClr>
                  </a:outerShdw>
                </a:effectLst>
                <a:latin typeface="Calibri"/>
                <a:ea typeface="+mn-ea"/>
                <a:hlinkClick r:id="rId6"/>
              </a:rPr>
              <a:t>קישור1</a:t>
            </a:r>
            <a:endParaRPr lang="he-IL" sz="1600" b="1" kern="1200" dirty="0">
              <a:solidFill>
                <a:prstClr val="black"/>
              </a:solidFill>
              <a:effectLst>
                <a:outerShdw blurRad="38100" dist="38100" dir="2700000" algn="tl">
                  <a:srgbClr val="000000">
                    <a:alpha val="43137"/>
                  </a:srgbClr>
                </a:outerShdw>
              </a:effectLst>
              <a:latin typeface="Calibri"/>
              <a:ea typeface="+mn-ea"/>
              <a:cs typeface="+mn-cs"/>
            </a:endParaRPr>
          </a:p>
        </p:txBody>
      </p:sp>
      <p:sp>
        <p:nvSpPr>
          <p:cNvPr id="22" name="Rectangle 21"/>
          <p:cNvSpPr/>
          <p:nvPr/>
        </p:nvSpPr>
        <p:spPr>
          <a:xfrm>
            <a:off x="2096444" y="4115112"/>
            <a:ext cx="756938" cy="307777"/>
          </a:xfrm>
          <a:prstGeom prst="rect">
            <a:avLst/>
          </a:prstGeom>
        </p:spPr>
        <p:txBody>
          <a:bodyPr wrap="none">
            <a:spAutoFit/>
          </a:bodyPr>
          <a:lstStyle/>
          <a:p>
            <a:r>
              <a:rPr lang="he-IL" b="1" dirty="0">
                <a:effectLst>
                  <a:outerShdw blurRad="38100" dist="38100" dir="2700000" algn="tl">
                    <a:srgbClr val="000000">
                      <a:alpha val="43137"/>
                    </a:srgbClr>
                  </a:outerShdw>
                </a:effectLst>
                <a:hlinkClick r:id="rId7"/>
              </a:rPr>
              <a:t>קישור 2</a:t>
            </a:r>
            <a:endParaRPr lang="he-IL" b="1" dirty="0">
              <a:effectLst>
                <a:outerShdw blurRad="38100" dist="38100" dir="2700000" algn="tl">
                  <a:srgbClr val="000000">
                    <a:alpha val="43137"/>
                  </a:srgbClr>
                </a:outerShdw>
              </a:effectLst>
            </a:endParaRPr>
          </a:p>
        </p:txBody>
      </p:sp>
      <p:sp>
        <p:nvSpPr>
          <p:cNvPr id="2" name="Rectangle 1"/>
          <p:cNvSpPr/>
          <p:nvPr/>
        </p:nvSpPr>
        <p:spPr>
          <a:xfrm>
            <a:off x="504030" y="0"/>
            <a:ext cx="8124825" cy="1046440"/>
          </a:xfrm>
          <a:prstGeom prst="rect">
            <a:avLst/>
          </a:prstGeom>
        </p:spPr>
        <p:txBody>
          <a:bodyPr wrap="square">
            <a:spAutoFit/>
          </a:bodyPr>
          <a:lstStyle/>
          <a:p>
            <a:pPr lvl="0" algn="ctr" rtl="1">
              <a:buClrTx/>
              <a:buSzPts val="1300"/>
            </a:pPr>
            <a:r>
              <a:rPr lang="x-none" sz="2400" b="1" kern="1200">
                <a:solidFill>
                  <a:prstClr val="black"/>
                </a:solidFill>
                <a:effectLst>
                  <a:outerShdw blurRad="38100" dist="38100" dir="2700000" algn="tl">
                    <a:srgbClr val="000000">
                      <a:alpha val="43137"/>
                    </a:srgbClr>
                  </a:outerShdw>
                </a:effectLst>
                <a:latin typeface="Calibri"/>
                <a:ea typeface="+mn-ea"/>
                <a:cs typeface="+mn-cs"/>
              </a:rPr>
              <a:t>על הקשר שבין ביוטכנולוגיה, אבולוציה, אקולוגיה וחקלאות –</a:t>
            </a:r>
            <a:endParaRPr lang="he-IL" sz="2400" b="1" kern="1200" dirty="0">
              <a:solidFill>
                <a:prstClr val="black"/>
              </a:solidFill>
              <a:effectLst>
                <a:outerShdw blurRad="38100" dist="38100" dir="2700000" algn="tl">
                  <a:srgbClr val="000000">
                    <a:alpha val="43137"/>
                  </a:srgbClr>
                </a:outerShdw>
              </a:effectLst>
              <a:latin typeface="Calibri"/>
              <a:ea typeface="+mn-ea"/>
            </a:endParaRPr>
          </a:p>
          <a:p>
            <a:pPr lvl="0" algn="ctr" rtl="1">
              <a:buClrTx/>
              <a:buSzPts val="1300"/>
            </a:pPr>
            <a:r>
              <a:rPr lang="he-IL" sz="2400" b="1" kern="1200" dirty="0">
                <a:solidFill>
                  <a:prstClr val="black"/>
                </a:solidFill>
                <a:effectLst>
                  <a:outerShdw blurRad="38100" dist="38100" dir="2700000" algn="tl">
                    <a:srgbClr val="000000">
                      <a:alpha val="43137"/>
                    </a:srgbClr>
                  </a:outerShdw>
                </a:effectLst>
                <a:latin typeface="Calibri"/>
                <a:ea typeface="+mn-ea"/>
              </a:rPr>
              <a:t>   </a:t>
            </a:r>
            <a:r>
              <a:rPr lang="x-none" sz="2400" b="1" kern="1200" smtClean="0">
                <a:solidFill>
                  <a:prstClr val="black"/>
                </a:solidFill>
                <a:effectLst>
                  <a:outerShdw blurRad="38100" dist="38100" dir="2700000" algn="tl">
                    <a:srgbClr val="000000">
                      <a:alpha val="43137"/>
                    </a:srgbClr>
                  </a:outerShdw>
                </a:effectLst>
                <a:latin typeface="Calibri"/>
                <a:ea typeface="+mn-ea"/>
                <a:cs typeface="+mn-cs"/>
              </a:rPr>
              <a:t> </a:t>
            </a:r>
            <a:r>
              <a:rPr lang="x-none" sz="2400" b="1" kern="1200">
                <a:solidFill>
                  <a:prstClr val="black"/>
                </a:solidFill>
                <a:effectLst>
                  <a:outerShdw blurRad="38100" dist="38100" dir="2700000" algn="tl">
                    <a:srgbClr val="000000">
                      <a:alpha val="43137"/>
                    </a:srgbClr>
                  </a:outerShdw>
                </a:effectLst>
                <a:latin typeface="Calibri"/>
                <a:ea typeface="+mn-ea"/>
                <a:cs typeface="+mn-cs"/>
              </a:rPr>
              <a:t>פעילות חוצה כל רמות הארגון בביולוגיה</a:t>
            </a:r>
            <a:endParaRPr lang="he-IL" sz="2400" b="1" kern="1200" dirty="0">
              <a:solidFill>
                <a:prstClr val="black"/>
              </a:solidFill>
              <a:effectLst>
                <a:outerShdw blurRad="38100" dist="38100" dir="2700000" algn="tl">
                  <a:srgbClr val="000000">
                    <a:alpha val="43137"/>
                  </a:srgbClr>
                </a:outerShdw>
              </a:effectLst>
              <a:latin typeface="Calibri"/>
              <a:ea typeface="+mn-ea"/>
            </a:endParaRPr>
          </a:p>
          <a:p>
            <a:pPr lvl="0" algn="ctr" rtl="1">
              <a:buClrTx/>
              <a:buSzPts val="1300"/>
            </a:pPr>
            <a:r>
              <a:rPr lang="x-none" kern="1200">
                <a:solidFill>
                  <a:prstClr val="black"/>
                </a:solidFill>
                <a:latin typeface="Calibri"/>
                <a:ea typeface="+mn-ea"/>
                <a:cs typeface="+mn-cs"/>
              </a:rPr>
              <a:t>הגנום פוענח על ידי חברת  הזנק ישראלית בשם NRGene בשיתוף מדענים ישראלים, קנדיים  ובוגרי 820</a:t>
            </a:r>
            <a:endParaRPr lang="he-IL" dirty="0"/>
          </a:p>
        </p:txBody>
      </p:sp>
    </p:spTree>
    <p:extLst>
      <p:ext uri="{BB962C8B-B14F-4D97-AF65-F5344CB8AC3E}">
        <p14:creationId xmlns:p14="http://schemas.microsoft.com/office/powerpoint/2010/main" val="24281582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5"/>
          <p:cNvSpPr txBox="1">
            <a:spLocks noGrp="1"/>
          </p:cNvSpPr>
          <p:nvPr>
            <p:ph type="ctrTitle"/>
          </p:nvPr>
        </p:nvSpPr>
        <p:spPr/>
        <p:txBody>
          <a:bodyPr>
            <a:normAutofit fontScale="90000"/>
          </a:bodyPr>
          <a:lstStyle/>
          <a:p>
            <a:pPr lvl="0"/>
            <a:r>
              <a:rPr lang="he-IL" dirty="0" smtClean="0"/>
              <a:t>      חדשות ביולוגיות</a:t>
            </a:r>
          </a:p>
          <a:p>
            <a:pPr lvl="0"/>
            <a:r>
              <a:rPr lang="he-IL" dirty="0" smtClean="0"/>
              <a:t>         קיץ 2018</a:t>
            </a:r>
            <a:endParaRPr lang="he-IL" dirty="0"/>
          </a:p>
        </p:txBody>
      </p:sp>
      <p:sp>
        <p:nvSpPr>
          <p:cNvPr id="6" name="Wave 5"/>
          <p:cNvSpPr/>
          <p:nvPr/>
        </p:nvSpPr>
        <p:spPr>
          <a:xfrm>
            <a:off x="265113" y="4536673"/>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76" y="4524567"/>
            <a:ext cx="118826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688" y="4555727"/>
            <a:ext cx="124618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4913" y="4543621"/>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Wave 22"/>
          <p:cNvSpPr/>
          <p:nvPr/>
        </p:nvSpPr>
        <p:spPr>
          <a:xfrm>
            <a:off x="4812077" y="4564565"/>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Wave 23"/>
          <p:cNvSpPr/>
          <p:nvPr/>
        </p:nvSpPr>
        <p:spPr>
          <a:xfrm>
            <a:off x="5934075" y="4567831"/>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5" name="Wave 24"/>
          <p:cNvSpPr/>
          <p:nvPr/>
        </p:nvSpPr>
        <p:spPr>
          <a:xfrm>
            <a:off x="7069137" y="4573402"/>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Wave 25"/>
          <p:cNvSpPr/>
          <p:nvPr/>
        </p:nvSpPr>
        <p:spPr>
          <a:xfrm>
            <a:off x="8194674" y="4576669"/>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3"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2" y="4524568"/>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96199" y="4835723"/>
            <a:ext cx="1266826"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מגמת ביולוגיה</a:t>
            </a:r>
            <a:endParaRPr lang="he-IL" b="1" dirty="0">
              <a:effectLst>
                <a:outerShdw blurRad="38100" dist="38100" dir="2700000" algn="tl">
                  <a:srgbClr val="000000">
                    <a:alpha val="43137"/>
                  </a:srgbClr>
                </a:outerShdw>
              </a:effectLst>
            </a:endParaRPr>
          </a:p>
        </p:txBody>
      </p:sp>
      <p:sp>
        <p:nvSpPr>
          <p:cNvPr id="9" name="TextBox 8"/>
          <p:cNvSpPr txBox="1"/>
          <p:nvPr/>
        </p:nvSpPr>
        <p:spPr>
          <a:xfrm>
            <a:off x="431007" y="4817663"/>
            <a:ext cx="1582737"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קיץ 2018</a:t>
            </a:r>
            <a:endParaRPr lang="he-IL" b="1" dirty="0">
              <a:effectLst>
                <a:outerShdw blurRad="38100" dist="38100" dir="2700000" algn="tl">
                  <a:srgbClr val="000000">
                    <a:alpha val="43137"/>
                  </a:srgbClr>
                </a:outerShdw>
              </a:effectLst>
            </a:endParaRPr>
          </a:p>
        </p:txBody>
      </p:sp>
      <p:sp>
        <p:nvSpPr>
          <p:cNvPr id="27" name="TextBox 26"/>
          <p:cNvSpPr txBox="1"/>
          <p:nvPr/>
        </p:nvSpPr>
        <p:spPr>
          <a:xfrm>
            <a:off x="2076450" y="134838"/>
            <a:ext cx="5124450" cy="461665"/>
          </a:xfrm>
          <a:prstGeom prst="rect">
            <a:avLst/>
          </a:prstGeom>
          <a:noFill/>
        </p:spPr>
        <p:txBody>
          <a:bodyPr wrap="square" rtlCol="1">
            <a:spAutoFit/>
          </a:bodyPr>
          <a:lstStyle/>
          <a:p>
            <a:pPr algn="ctr" rtl="1"/>
            <a:r>
              <a:rPr lang="he-IL" sz="2400" b="1" dirty="0" smtClean="0">
                <a:effectLst>
                  <a:outerShdw blurRad="38100" dist="38100" dir="2700000" algn="tl">
                    <a:srgbClr val="000000">
                      <a:alpha val="43137"/>
                    </a:srgbClr>
                  </a:outerShdw>
                </a:effectLst>
              </a:rPr>
              <a:t>פתיחה של מוזיאון הטבע בתל אביב</a:t>
            </a:r>
            <a:endParaRPr lang="he-IL" sz="2400" b="1" dirty="0">
              <a:effectLst>
                <a:outerShdw blurRad="38100" dist="38100" dir="2700000" algn="tl">
                  <a:srgbClr val="000000">
                    <a:alpha val="43137"/>
                  </a:srgbClr>
                </a:outerShdw>
              </a:effectLst>
            </a:endParaRPr>
          </a:p>
        </p:txBody>
      </p:sp>
      <p:pic>
        <p:nvPicPr>
          <p:cNvPr id="28" name="Picture 2" descr="C:\Users\Ester\Desktop\מוזיאון הטבע.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76450" y="852486"/>
            <a:ext cx="5003403" cy="334227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60419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5"/>
          <p:cNvSpPr txBox="1">
            <a:spLocks noGrp="1"/>
          </p:cNvSpPr>
          <p:nvPr>
            <p:ph type="ctrTitle"/>
          </p:nvPr>
        </p:nvSpPr>
        <p:spPr/>
        <p:txBody>
          <a:bodyPr>
            <a:normAutofit fontScale="90000"/>
          </a:bodyPr>
          <a:lstStyle/>
          <a:p>
            <a:pPr lvl="0"/>
            <a:r>
              <a:rPr lang="he-IL" dirty="0" smtClean="0"/>
              <a:t>      חדשות ביולוגיות</a:t>
            </a:r>
          </a:p>
          <a:p>
            <a:pPr lvl="0"/>
            <a:r>
              <a:rPr lang="he-IL" dirty="0" smtClean="0"/>
              <a:t>         קיץ 2018</a:t>
            </a:r>
            <a:endParaRPr lang="he-IL" dirty="0"/>
          </a:p>
        </p:txBody>
      </p:sp>
      <p:sp>
        <p:nvSpPr>
          <p:cNvPr id="6" name="Wave 5"/>
          <p:cNvSpPr/>
          <p:nvPr/>
        </p:nvSpPr>
        <p:spPr>
          <a:xfrm>
            <a:off x="265113" y="4536673"/>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76" y="4524567"/>
            <a:ext cx="118826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688" y="4555727"/>
            <a:ext cx="124618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4913" y="4543621"/>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Wave 22"/>
          <p:cNvSpPr/>
          <p:nvPr/>
        </p:nvSpPr>
        <p:spPr>
          <a:xfrm>
            <a:off x="4812077" y="4564565"/>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Wave 23"/>
          <p:cNvSpPr/>
          <p:nvPr/>
        </p:nvSpPr>
        <p:spPr>
          <a:xfrm>
            <a:off x="5934075" y="4567831"/>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5" name="Wave 24"/>
          <p:cNvSpPr/>
          <p:nvPr/>
        </p:nvSpPr>
        <p:spPr>
          <a:xfrm>
            <a:off x="7069137" y="4573402"/>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Wave 25"/>
          <p:cNvSpPr/>
          <p:nvPr/>
        </p:nvSpPr>
        <p:spPr>
          <a:xfrm>
            <a:off x="8194674" y="4576669"/>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3"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2" y="4524568"/>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96199" y="4835723"/>
            <a:ext cx="1266826"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מגמת ביולוגיה</a:t>
            </a:r>
            <a:endParaRPr lang="he-IL" b="1" dirty="0">
              <a:effectLst>
                <a:outerShdw blurRad="38100" dist="38100" dir="2700000" algn="tl">
                  <a:srgbClr val="000000">
                    <a:alpha val="43137"/>
                  </a:srgbClr>
                </a:outerShdw>
              </a:effectLst>
            </a:endParaRPr>
          </a:p>
        </p:txBody>
      </p:sp>
      <p:sp>
        <p:nvSpPr>
          <p:cNvPr id="9" name="TextBox 8"/>
          <p:cNvSpPr txBox="1"/>
          <p:nvPr/>
        </p:nvSpPr>
        <p:spPr>
          <a:xfrm>
            <a:off x="431007" y="4817663"/>
            <a:ext cx="1582737"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קיץ 2018</a:t>
            </a:r>
            <a:endParaRPr lang="he-IL" b="1" dirty="0">
              <a:effectLst>
                <a:outerShdw blurRad="38100" dist="38100" dir="2700000" algn="tl">
                  <a:srgbClr val="000000">
                    <a:alpha val="43137"/>
                  </a:srgbClr>
                </a:outerShdw>
              </a:effectLst>
            </a:endParaRPr>
          </a:p>
        </p:txBody>
      </p:sp>
      <p:pic>
        <p:nvPicPr>
          <p:cNvPr id="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40890" y="79457"/>
            <a:ext cx="6000385" cy="433081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17970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6" name="Wave 5"/>
          <p:cNvSpPr/>
          <p:nvPr/>
        </p:nvSpPr>
        <p:spPr>
          <a:xfrm>
            <a:off x="265113" y="4536673"/>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76" y="4524567"/>
            <a:ext cx="118826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688" y="4555727"/>
            <a:ext cx="124618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4913" y="4543621"/>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Wave 22"/>
          <p:cNvSpPr/>
          <p:nvPr/>
        </p:nvSpPr>
        <p:spPr>
          <a:xfrm>
            <a:off x="4812077" y="4564565"/>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Wave 23"/>
          <p:cNvSpPr/>
          <p:nvPr/>
        </p:nvSpPr>
        <p:spPr>
          <a:xfrm>
            <a:off x="5934075" y="4567831"/>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5" name="Wave 24"/>
          <p:cNvSpPr/>
          <p:nvPr/>
        </p:nvSpPr>
        <p:spPr>
          <a:xfrm>
            <a:off x="7069137" y="4573402"/>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Wave 25"/>
          <p:cNvSpPr/>
          <p:nvPr/>
        </p:nvSpPr>
        <p:spPr>
          <a:xfrm>
            <a:off x="8194674" y="4576669"/>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3"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2" y="4524568"/>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96199" y="4835723"/>
            <a:ext cx="1266826"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מגמת ביולוגיה</a:t>
            </a:r>
            <a:endParaRPr lang="he-IL" b="1" dirty="0">
              <a:effectLst>
                <a:outerShdw blurRad="38100" dist="38100" dir="2700000" algn="tl">
                  <a:srgbClr val="000000">
                    <a:alpha val="43137"/>
                  </a:srgbClr>
                </a:outerShdw>
              </a:effectLst>
            </a:endParaRPr>
          </a:p>
        </p:txBody>
      </p:sp>
      <p:sp>
        <p:nvSpPr>
          <p:cNvPr id="9" name="TextBox 8"/>
          <p:cNvSpPr txBox="1"/>
          <p:nvPr/>
        </p:nvSpPr>
        <p:spPr>
          <a:xfrm>
            <a:off x="431007" y="4817663"/>
            <a:ext cx="1582737"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קיץ 2018</a:t>
            </a:r>
            <a:endParaRPr lang="he-IL" b="1" dirty="0">
              <a:effectLst>
                <a:outerShdw blurRad="38100" dist="38100" dir="2700000" algn="tl">
                  <a:srgbClr val="000000">
                    <a:alpha val="43137"/>
                  </a:srgbClr>
                </a:outerShdw>
              </a:effectLst>
            </a:endParaRP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0176" y="176211"/>
            <a:ext cx="6181569" cy="4131349"/>
          </a:xfrm>
          <a:prstGeom prst="rect">
            <a:avLst/>
          </a:prstGeom>
        </p:spPr>
      </p:pic>
      <p:sp>
        <p:nvSpPr>
          <p:cNvPr id="8" name="TextBox 7"/>
          <p:cNvSpPr txBox="1"/>
          <p:nvPr/>
        </p:nvSpPr>
        <p:spPr>
          <a:xfrm>
            <a:off x="1400175" y="4307560"/>
            <a:ext cx="613569" cy="215444"/>
          </a:xfrm>
          <a:prstGeom prst="rect">
            <a:avLst/>
          </a:prstGeom>
          <a:noFill/>
        </p:spPr>
        <p:txBody>
          <a:bodyPr wrap="square" rtlCol="1">
            <a:spAutoFit/>
          </a:bodyPr>
          <a:lstStyle/>
          <a:p>
            <a:pPr algn="ctr" rtl="1"/>
            <a:r>
              <a:rPr lang="he-IL" sz="800" dirty="0" smtClean="0"/>
              <a:t>חיביזה</a:t>
            </a:r>
            <a:endParaRPr lang="he-IL" sz="800" dirty="0"/>
          </a:p>
        </p:txBody>
      </p:sp>
    </p:spTree>
    <p:extLst>
      <p:ext uri="{BB962C8B-B14F-4D97-AF65-F5344CB8AC3E}">
        <p14:creationId xmlns:p14="http://schemas.microsoft.com/office/powerpoint/2010/main" val="12679554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5"/>
          <p:cNvSpPr txBox="1">
            <a:spLocks noGrp="1"/>
          </p:cNvSpPr>
          <p:nvPr>
            <p:ph type="ctrTitle"/>
          </p:nvPr>
        </p:nvSpPr>
        <p:spPr/>
        <p:txBody>
          <a:bodyPr>
            <a:normAutofit fontScale="90000"/>
          </a:bodyPr>
          <a:lstStyle/>
          <a:p>
            <a:pPr lvl="0"/>
            <a:r>
              <a:rPr lang="he-IL" smtClean="0"/>
              <a:t>      חדשות ביולוגיות</a:t>
            </a:r>
          </a:p>
          <a:p>
            <a:pPr lvl="0"/>
            <a:r>
              <a:rPr lang="he-IL" smtClean="0"/>
              <a:t>         קיץ 2018</a:t>
            </a:r>
            <a:endParaRPr lang="he-IL"/>
          </a:p>
        </p:txBody>
      </p:sp>
      <p:sp>
        <p:nvSpPr>
          <p:cNvPr id="144" name="Google Shape;144;p15"/>
          <p:cNvSpPr txBox="1">
            <a:spLocks noGrp="1"/>
          </p:cNvSpPr>
          <p:nvPr>
            <p:ph type="subTitle" idx="1"/>
          </p:nvPr>
        </p:nvSpPr>
        <p:spPr/>
        <p:txBody>
          <a:bodyPr/>
          <a:lstStyle/>
          <a:p>
            <a:pPr lvl="0"/>
            <a:r>
              <a:rPr lang="he-IL" dirty="0" smtClean="0"/>
              <a:t>מורים לביולוגיה</a:t>
            </a:r>
          </a:p>
          <a:p>
            <a:pPr lvl="0"/>
            <a:r>
              <a:rPr lang="he-IL" dirty="0" smtClean="0"/>
              <a:t>כל מורה מוזמן להכין שקופית או יותר בה הוא מפרט אירוע שהתרחש הקיץ הקשור למקצוע הביולוגיה. ניתן לעצב את השקופית אך אם אין לכם זמן או ידע אטפל בזה .בהצלחה, אסתר כהן</a:t>
            </a:r>
            <a:endParaRPr lang="he-IL" dirty="0"/>
          </a:p>
        </p:txBody>
      </p:sp>
      <p:sp>
        <p:nvSpPr>
          <p:cNvPr id="6" name="Wave 5"/>
          <p:cNvSpPr/>
          <p:nvPr/>
        </p:nvSpPr>
        <p:spPr>
          <a:xfrm>
            <a:off x="265113" y="4536673"/>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76" y="4524567"/>
            <a:ext cx="118826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688" y="4555727"/>
            <a:ext cx="124618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4913" y="4543621"/>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Wave 22"/>
          <p:cNvSpPr/>
          <p:nvPr/>
        </p:nvSpPr>
        <p:spPr>
          <a:xfrm>
            <a:off x="4812077" y="4564565"/>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Wave 23"/>
          <p:cNvSpPr/>
          <p:nvPr/>
        </p:nvSpPr>
        <p:spPr>
          <a:xfrm>
            <a:off x="5934075" y="4567831"/>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5" name="Wave 24"/>
          <p:cNvSpPr/>
          <p:nvPr/>
        </p:nvSpPr>
        <p:spPr>
          <a:xfrm>
            <a:off x="7069137" y="4573402"/>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Wave 25"/>
          <p:cNvSpPr/>
          <p:nvPr/>
        </p:nvSpPr>
        <p:spPr>
          <a:xfrm>
            <a:off x="8194674" y="4576669"/>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3"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2" y="4524568"/>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96199" y="4835723"/>
            <a:ext cx="1266826"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מגמת ביולוגיה</a:t>
            </a:r>
            <a:endParaRPr lang="he-IL" b="1" dirty="0">
              <a:effectLst>
                <a:outerShdw blurRad="38100" dist="38100" dir="2700000" algn="tl">
                  <a:srgbClr val="000000">
                    <a:alpha val="43137"/>
                  </a:srgbClr>
                </a:outerShdw>
              </a:effectLst>
            </a:endParaRPr>
          </a:p>
        </p:txBody>
      </p:sp>
      <p:sp>
        <p:nvSpPr>
          <p:cNvPr id="9" name="TextBox 8"/>
          <p:cNvSpPr txBox="1"/>
          <p:nvPr/>
        </p:nvSpPr>
        <p:spPr>
          <a:xfrm>
            <a:off x="431007" y="4817663"/>
            <a:ext cx="1582737"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קיץ 2018</a:t>
            </a:r>
            <a:endParaRPr lang="he-IL" b="1" dirty="0">
              <a:effectLst>
                <a:outerShdw blurRad="38100" dist="38100" dir="2700000" algn="tl">
                  <a:srgbClr val="000000">
                    <a:alpha val="43137"/>
                  </a:srgbClr>
                </a:outerShdw>
              </a:effectLst>
            </a:endParaRPr>
          </a:p>
        </p:txBody>
      </p:sp>
      <p:pic>
        <p:nvPicPr>
          <p:cNvPr id="17" name="Google Shape;150;p16"/>
          <p:cNvPicPr preferRelativeResize="0"/>
          <p:nvPr/>
        </p:nvPicPr>
        <p:blipFill>
          <a:blip r:embed="rId4">
            <a:alphaModFix/>
          </a:blip>
          <a:stretch>
            <a:fillRect/>
          </a:stretch>
        </p:blipFill>
        <p:spPr>
          <a:xfrm>
            <a:off x="1685926" y="412499"/>
            <a:ext cx="5383212" cy="364515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978385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5"/>
          <p:cNvSpPr txBox="1">
            <a:spLocks noGrp="1"/>
          </p:cNvSpPr>
          <p:nvPr>
            <p:ph type="ctrTitle"/>
          </p:nvPr>
        </p:nvSpPr>
        <p:spPr/>
        <p:txBody>
          <a:bodyPr>
            <a:normAutofit fontScale="90000"/>
          </a:bodyPr>
          <a:lstStyle/>
          <a:p>
            <a:pPr lvl="0"/>
            <a:r>
              <a:rPr lang="he-IL" smtClean="0"/>
              <a:t>      חדשות ביולוגיות</a:t>
            </a:r>
          </a:p>
          <a:p>
            <a:pPr lvl="0"/>
            <a:r>
              <a:rPr lang="he-IL" smtClean="0"/>
              <a:t>         קיץ 2018</a:t>
            </a:r>
            <a:endParaRPr lang="he-IL"/>
          </a:p>
        </p:txBody>
      </p:sp>
      <p:sp>
        <p:nvSpPr>
          <p:cNvPr id="144" name="Google Shape;144;p15"/>
          <p:cNvSpPr txBox="1">
            <a:spLocks noGrp="1"/>
          </p:cNvSpPr>
          <p:nvPr>
            <p:ph type="subTitle" idx="1"/>
          </p:nvPr>
        </p:nvSpPr>
        <p:spPr/>
        <p:txBody>
          <a:bodyPr/>
          <a:lstStyle/>
          <a:p>
            <a:pPr lvl="0"/>
            <a:r>
              <a:rPr lang="he-IL" dirty="0" smtClean="0"/>
              <a:t>מורים לביולוגיה</a:t>
            </a:r>
          </a:p>
          <a:p>
            <a:pPr lvl="0"/>
            <a:r>
              <a:rPr lang="he-IL" dirty="0" smtClean="0"/>
              <a:t>כל מורה מוזמן להכין שקופית או יותר בה הוא מפרט אירוע שהתרחש הקיץ הקשור למקצוע הביולוגיה. ניתן לעצב את השקופית אך אם אין לכם זמן או ידע אטפל בזה .בהצלחה, אסתר כהן</a:t>
            </a:r>
            <a:endParaRPr lang="he-IL" dirty="0"/>
          </a:p>
        </p:txBody>
      </p:sp>
      <p:sp>
        <p:nvSpPr>
          <p:cNvPr id="6" name="Wave 5"/>
          <p:cNvSpPr/>
          <p:nvPr/>
        </p:nvSpPr>
        <p:spPr>
          <a:xfrm>
            <a:off x="265113" y="4536673"/>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76" y="4524567"/>
            <a:ext cx="118826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688" y="4555727"/>
            <a:ext cx="124618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4913" y="4543621"/>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Wave 22"/>
          <p:cNvSpPr/>
          <p:nvPr/>
        </p:nvSpPr>
        <p:spPr>
          <a:xfrm>
            <a:off x="4812077" y="4564565"/>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Wave 23"/>
          <p:cNvSpPr/>
          <p:nvPr/>
        </p:nvSpPr>
        <p:spPr>
          <a:xfrm>
            <a:off x="5934075" y="4567831"/>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5" name="Wave 24"/>
          <p:cNvSpPr/>
          <p:nvPr/>
        </p:nvSpPr>
        <p:spPr>
          <a:xfrm>
            <a:off x="7069137" y="4573402"/>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Wave 25"/>
          <p:cNvSpPr/>
          <p:nvPr/>
        </p:nvSpPr>
        <p:spPr>
          <a:xfrm>
            <a:off x="8194674" y="4576669"/>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3"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2" y="4524568"/>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96199" y="4835723"/>
            <a:ext cx="1266826"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מגמת ביולוגיה</a:t>
            </a:r>
            <a:endParaRPr lang="he-IL" b="1" dirty="0">
              <a:effectLst>
                <a:outerShdw blurRad="38100" dist="38100" dir="2700000" algn="tl">
                  <a:srgbClr val="000000">
                    <a:alpha val="43137"/>
                  </a:srgbClr>
                </a:outerShdw>
              </a:effectLst>
            </a:endParaRPr>
          </a:p>
        </p:txBody>
      </p:sp>
      <p:sp>
        <p:nvSpPr>
          <p:cNvPr id="9" name="TextBox 8"/>
          <p:cNvSpPr txBox="1"/>
          <p:nvPr/>
        </p:nvSpPr>
        <p:spPr>
          <a:xfrm>
            <a:off x="431007" y="4817663"/>
            <a:ext cx="1582737"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קיץ 2018</a:t>
            </a:r>
            <a:endParaRPr lang="he-IL" b="1" dirty="0">
              <a:effectLst>
                <a:outerShdw blurRad="38100" dist="38100" dir="2700000" algn="tl">
                  <a:srgbClr val="000000">
                    <a:alpha val="43137"/>
                  </a:srgbClr>
                </a:outerShdw>
              </a:effectLst>
            </a:endParaRPr>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1263" y="169863"/>
            <a:ext cx="3425825" cy="3432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1197" y="68459"/>
            <a:ext cx="2448941" cy="43511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631100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5"/>
          <p:cNvSpPr txBox="1">
            <a:spLocks noGrp="1"/>
          </p:cNvSpPr>
          <p:nvPr>
            <p:ph type="ctrTitle"/>
          </p:nvPr>
        </p:nvSpPr>
        <p:spPr/>
        <p:txBody>
          <a:bodyPr>
            <a:normAutofit fontScale="90000"/>
          </a:bodyPr>
          <a:lstStyle/>
          <a:p>
            <a:pPr lvl="0"/>
            <a:r>
              <a:rPr lang="he-IL" smtClean="0"/>
              <a:t>      חדשות ביולוגיות</a:t>
            </a:r>
          </a:p>
          <a:p>
            <a:pPr lvl="0"/>
            <a:r>
              <a:rPr lang="he-IL" smtClean="0"/>
              <a:t>         קיץ 2018</a:t>
            </a:r>
            <a:endParaRPr lang="he-IL"/>
          </a:p>
        </p:txBody>
      </p:sp>
      <p:sp>
        <p:nvSpPr>
          <p:cNvPr id="144" name="Google Shape;144;p15"/>
          <p:cNvSpPr txBox="1">
            <a:spLocks noGrp="1"/>
          </p:cNvSpPr>
          <p:nvPr>
            <p:ph type="subTitle" idx="1"/>
          </p:nvPr>
        </p:nvSpPr>
        <p:spPr/>
        <p:txBody>
          <a:bodyPr/>
          <a:lstStyle/>
          <a:p>
            <a:pPr lvl="0"/>
            <a:r>
              <a:rPr lang="he-IL" dirty="0" smtClean="0"/>
              <a:t>מורים לביולוגיה</a:t>
            </a:r>
          </a:p>
          <a:p>
            <a:pPr lvl="0"/>
            <a:r>
              <a:rPr lang="he-IL" dirty="0" smtClean="0"/>
              <a:t>כל מורה מוזמן להכין שקופית או יותר בה הוא מפרט אירוע שהתרחש הקיץ הקשור למקצוע הביולוגיה. ניתן לעצב את השקופית אך אם אין לכם זמן או ידע אטפל בזה .בהצלחה, אסתר כהן</a:t>
            </a:r>
            <a:endParaRPr lang="he-IL" dirty="0"/>
          </a:p>
        </p:txBody>
      </p:sp>
      <p:sp>
        <p:nvSpPr>
          <p:cNvPr id="6" name="Wave 5"/>
          <p:cNvSpPr/>
          <p:nvPr/>
        </p:nvSpPr>
        <p:spPr>
          <a:xfrm>
            <a:off x="265113" y="4536673"/>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76" y="4524567"/>
            <a:ext cx="118826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688" y="4555727"/>
            <a:ext cx="124618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4913" y="4543621"/>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Wave 22"/>
          <p:cNvSpPr/>
          <p:nvPr/>
        </p:nvSpPr>
        <p:spPr>
          <a:xfrm>
            <a:off x="4812077" y="4564565"/>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Wave 23"/>
          <p:cNvSpPr/>
          <p:nvPr/>
        </p:nvSpPr>
        <p:spPr>
          <a:xfrm>
            <a:off x="5934075" y="4567831"/>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5" name="Wave 24"/>
          <p:cNvSpPr/>
          <p:nvPr/>
        </p:nvSpPr>
        <p:spPr>
          <a:xfrm>
            <a:off x="7069137" y="4573402"/>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Wave 25"/>
          <p:cNvSpPr/>
          <p:nvPr/>
        </p:nvSpPr>
        <p:spPr>
          <a:xfrm>
            <a:off x="8194674" y="4576669"/>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3"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2" y="4524568"/>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96199" y="4835723"/>
            <a:ext cx="1266826"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מגמת ביולוגיה</a:t>
            </a:r>
            <a:endParaRPr lang="he-IL" b="1" dirty="0">
              <a:effectLst>
                <a:outerShdw blurRad="38100" dist="38100" dir="2700000" algn="tl">
                  <a:srgbClr val="000000">
                    <a:alpha val="43137"/>
                  </a:srgbClr>
                </a:outerShdw>
              </a:effectLst>
            </a:endParaRPr>
          </a:p>
        </p:txBody>
      </p:sp>
      <p:sp>
        <p:nvSpPr>
          <p:cNvPr id="9" name="TextBox 8"/>
          <p:cNvSpPr txBox="1"/>
          <p:nvPr/>
        </p:nvSpPr>
        <p:spPr>
          <a:xfrm>
            <a:off x="431007" y="4817663"/>
            <a:ext cx="1582737"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קיץ 2018</a:t>
            </a:r>
            <a:endParaRPr lang="he-IL" b="1" dirty="0">
              <a:effectLst>
                <a:outerShdw blurRad="38100" dist="38100" dir="2700000" algn="tl">
                  <a:srgbClr val="000000">
                    <a:alpha val="43137"/>
                  </a:srgbClr>
                </a:outerShdw>
              </a:effectLst>
            </a:endParaRPr>
          </a:p>
        </p:txBody>
      </p:sp>
      <p:pic>
        <p:nvPicPr>
          <p:cNvPr id="15" name="Google Shape;161;p18">
            <a:hlinkClick r:id="rId4"/>
          </p:cNvPr>
          <p:cNvPicPr preferRelativeResize="0"/>
          <p:nvPr/>
        </p:nvPicPr>
        <p:blipFill>
          <a:blip r:embed="rId5">
            <a:alphaModFix/>
          </a:blip>
          <a:stretch>
            <a:fillRect/>
          </a:stretch>
        </p:blipFill>
        <p:spPr>
          <a:xfrm>
            <a:off x="1517000" y="358250"/>
            <a:ext cx="6291976" cy="3567851"/>
          </a:xfrm>
          <a:prstGeom prst="rect">
            <a:avLst/>
          </a:prstGeom>
          <a:noFill/>
          <a:ln>
            <a:noFill/>
          </a:ln>
        </p:spPr>
      </p:pic>
      <p:sp>
        <p:nvSpPr>
          <p:cNvPr id="3" name="TextBox 2"/>
          <p:cNvSpPr txBox="1"/>
          <p:nvPr/>
        </p:nvSpPr>
        <p:spPr>
          <a:xfrm>
            <a:off x="2752722" y="4095750"/>
            <a:ext cx="3748881" cy="369332"/>
          </a:xfrm>
          <a:prstGeom prst="rect">
            <a:avLst/>
          </a:prstGeom>
          <a:noFill/>
        </p:spPr>
        <p:txBody>
          <a:bodyPr wrap="square" rtlCol="1">
            <a:spAutoFit/>
          </a:bodyPr>
          <a:lstStyle/>
          <a:p>
            <a:pPr algn="r" rtl="1"/>
            <a:r>
              <a:rPr lang="he-IL" sz="1800" b="1" dirty="0" smtClean="0">
                <a:effectLst>
                  <a:outerShdw blurRad="38100" dist="38100" dir="2700000" algn="tl">
                    <a:srgbClr val="000000">
                      <a:alpha val="43137"/>
                    </a:srgbClr>
                  </a:outerShdw>
                </a:effectLst>
              </a:rPr>
              <a:t>כדי לצפות בסרטון לחצו על התמונה</a:t>
            </a:r>
            <a:endParaRPr lang="he-IL" sz="1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952387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5"/>
          <p:cNvSpPr txBox="1">
            <a:spLocks noGrp="1"/>
          </p:cNvSpPr>
          <p:nvPr>
            <p:ph type="ctrTitle"/>
          </p:nvPr>
        </p:nvSpPr>
        <p:spPr/>
        <p:txBody>
          <a:bodyPr>
            <a:normAutofit fontScale="90000"/>
          </a:bodyPr>
          <a:lstStyle/>
          <a:p>
            <a:pPr lvl="0"/>
            <a:r>
              <a:rPr lang="he-IL" smtClean="0"/>
              <a:t>      חדשות ביולוגיות</a:t>
            </a:r>
          </a:p>
          <a:p>
            <a:pPr lvl="0"/>
            <a:r>
              <a:rPr lang="he-IL" smtClean="0"/>
              <a:t>         קיץ 2018</a:t>
            </a:r>
            <a:endParaRPr lang="he-IL"/>
          </a:p>
        </p:txBody>
      </p:sp>
      <p:sp>
        <p:nvSpPr>
          <p:cNvPr id="144" name="Google Shape;144;p15"/>
          <p:cNvSpPr txBox="1">
            <a:spLocks noGrp="1"/>
          </p:cNvSpPr>
          <p:nvPr>
            <p:ph type="subTitle" idx="1"/>
          </p:nvPr>
        </p:nvSpPr>
        <p:spPr/>
        <p:txBody>
          <a:bodyPr/>
          <a:lstStyle/>
          <a:p>
            <a:pPr lvl="0"/>
            <a:r>
              <a:rPr lang="he-IL" dirty="0" smtClean="0"/>
              <a:t>מורים לביולוגיה</a:t>
            </a:r>
          </a:p>
          <a:p>
            <a:pPr lvl="0"/>
            <a:r>
              <a:rPr lang="he-IL" dirty="0" smtClean="0"/>
              <a:t>כל מורה מוזמן להכין שקופית או יותר בה הוא מפרט אירוע שהתרחש הקיץ הקשור למקצוע הביולוגיה. ניתן לעצב את השקופית אך אם אין לכם זמן או ידע אטפל בזה .בהצלחה, אסתר כהן</a:t>
            </a:r>
            <a:endParaRPr lang="he-IL" dirty="0"/>
          </a:p>
        </p:txBody>
      </p:sp>
      <p:sp>
        <p:nvSpPr>
          <p:cNvPr id="6" name="Wave 5"/>
          <p:cNvSpPr/>
          <p:nvPr/>
        </p:nvSpPr>
        <p:spPr>
          <a:xfrm>
            <a:off x="265113" y="4536673"/>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76" y="4524567"/>
            <a:ext cx="118826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688" y="4555727"/>
            <a:ext cx="124618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4913" y="4543621"/>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Wave 22"/>
          <p:cNvSpPr/>
          <p:nvPr/>
        </p:nvSpPr>
        <p:spPr>
          <a:xfrm>
            <a:off x="4812077" y="4564565"/>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Wave 23"/>
          <p:cNvSpPr/>
          <p:nvPr/>
        </p:nvSpPr>
        <p:spPr>
          <a:xfrm>
            <a:off x="5934075" y="4567831"/>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5" name="Wave 24"/>
          <p:cNvSpPr/>
          <p:nvPr/>
        </p:nvSpPr>
        <p:spPr>
          <a:xfrm>
            <a:off x="7069137" y="4573402"/>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Wave 25"/>
          <p:cNvSpPr/>
          <p:nvPr/>
        </p:nvSpPr>
        <p:spPr>
          <a:xfrm>
            <a:off x="8194674" y="4576669"/>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3"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2" y="4524568"/>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96199" y="4835723"/>
            <a:ext cx="1266826"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מגמת ביולוגיה</a:t>
            </a:r>
            <a:endParaRPr lang="he-IL" b="1" dirty="0">
              <a:effectLst>
                <a:outerShdw blurRad="38100" dist="38100" dir="2700000" algn="tl">
                  <a:srgbClr val="000000">
                    <a:alpha val="43137"/>
                  </a:srgbClr>
                </a:outerShdw>
              </a:effectLst>
            </a:endParaRPr>
          </a:p>
        </p:txBody>
      </p:sp>
      <p:sp>
        <p:nvSpPr>
          <p:cNvPr id="9" name="TextBox 8"/>
          <p:cNvSpPr txBox="1"/>
          <p:nvPr/>
        </p:nvSpPr>
        <p:spPr>
          <a:xfrm>
            <a:off x="431007" y="4817663"/>
            <a:ext cx="1582737"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קיץ 2018</a:t>
            </a:r>
            <a:endParaRPr lang="he-IL" b="1" dirty="0">
              <a:effectLst>
                <a:outerShdw blurRad="38100" dist="38100" dir="2700000" algn="tl">
                  <a:srgbClr val="000000">
                    <a:alpha val="43137"/>
                  </a:srgbClr>
                </a:outerShdw>
              </a:effectLst>
            </a:endParaRPr>
          </a:p>
        </p:txBody>
      </p:sp>
      <p:pic>
        <p:nvPicPr>
          <p:cNvPr id="17" name="Picture 2" descr="C:\Users\Ester\Downloads\qr-cod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10188" y="981074"/>
            <a:ext cx="3257550" cy="3257550"/>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8363" y="160338"/>
            <a:ext cx="7699375" cy="104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41246" y="1425575"/>
            <a:ext cx="3805418" cy="2546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33368" y="4149306"/>
            <a:ext cx="871537"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80006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5"/>
          <p:cNvSpPr txBox="1">
            <a:spLocks noGrp="1"/>
          </p:cNvSpPr>
          <p:nvPr>
            <p:ph type="ctrTitle"/>
          </p:nvPr>
        </p:nvSpPr>
        <p:spPr/>
        <p:txBody>
          <a:bodyPr>
            <a:normAutofit fontScale="90000"/>
          </a:bodyPr>
          <a:lstStyle/>
          <a:p>
            <a:pPr lvl="0"/>
            <a:r>
              <a:rPr lang="he-IL" smtClean="0"/>
              <a:t>      חדשות ביולוגיות</a:t>
            </a:r>
          </a:p>
          <a:p>
            <a:pPr lvl="0"/>
            <a:r>
              <a:rPr lang="he-IL" smtClean="0"/>
              <a:t>         קיץ 2018</a:t>
            </a:r>
            <a:endParaRPr lang="he-IL"/>
          </a:p>
        </p:txBody>
      </p:sp>
      <p:sp>
        <p:nvSpPr>
          <p:cNvPr id="144" name="Google Shape;144;p15"/>
          <p:cNvSpPr txBox="1">
            <a:spLocks noGrp="1"/>
          </p:cNvSpPr>
          <p:nvPr>
            <p:ph type="subTitle" idx="1"/>
          </p:nvPr>
        </p:nvSpPr>
        <p:spPr/>
        <p:txBody>
          <a:bodyPr/>
          <a:lstStyle/>
          <a:p>
            <a:pPr lvl="0"/>
            <a:r>
              <a:rPr lang="he-IL" dirty="0" smtClean="0"/>
              <a:t>מורים לביולוגיה</a:t>
            </a:r>
          </a:p>
          <a:p>
            <a:pPr lvl="0"/>
            <a:r>
              <a:rPr lang="he-IL" dirty="0" smtClean="0"/>
              <a:t>כל מורה מוזמן להכין שקופית או יותר בה הוא מפרט אירוע שהתרחש הקיץ הקשור למקצוע הביולוגיה. ניתן לעצב את השקופית אך אם אין לכם זמן או ידע אטפל בזה .בהצלחה, אסתר כהן</a:t>
            </a:r>
            <a:endParaRPr lang="he-IL" dirty="0"/>
          </a:p>
        </p:txBody>
      </p:sp>
      <p:sp>
        <p:nvSpPr>
          <p:cNvPr id="6" name="Wave 5"/>
          <p:cNvSpPr/>
          <p:nvPr/>
        </p:nvSpPr>
        <p:spPr>
          <a:xfrm>
            <a:off x="265113" y="4536673"/>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76" y="4524567"/>
            <a:ext cx="118826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688" y="4555727"/>
            <a:ext cx="124618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4913" y="4543621"/>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Wave 22"/>
          <p:cNvSpPr/>
          <p:nvPr/>
        </p:nvSpPr>
        <p:spPr>
          <a:xfrm>
            <a:off x="4812077" y="4564565"/>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Wave 23"/>
          <p:cNvSpPr/>
          <p:nvPr/>
        </p:nvSpPr>
        <p:spPr>
          <a:xfrm>
            <a:off x="5934075" y="4567831"/>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5" name="Wave 24"/>
          <p:cNvSpPr/>
          <p:nvPr/>
        </p:nvSpPr>
        <p:spPr>
          <a:xfrm>
            <a:off x="7069137" y="4573402"/>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Wave 25"/>
          <p:cNvSpPr/>
          <p:nvPr/>
        </p:nvSpPr>
        <p:spPr>
          <a:xfrm>
            <a:off x="8194674" y="4576669"/>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3"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2" y="4524568"/>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96199" y="4835723"/>
            <a:ext cx="1266826"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מגמת ביולוגיה</a:t>
            </a:r>
            <a:endParaRPr lang="he-IL" b="1" dirty="0">
              <a:effectLst>
                <a:outerShdw blurRad="38100" dist="38100" dir="2700000" algn="tl">
                  <a:srgbClr val="000000">
                    <a:alpha val="43137"/>
                  </a:srgbClr>
                </a:outerShdw>
              </a:effectLst>
            </a:endParaRPr>
          </a:p>
        </p:txBody>
      </p:sp>
      <p:sp>
        <p:nvSpPr>
          <p:cNvPr id="9" name="TextBox 8"/>
          <p:cNvSpPr txBox="1"/>
          <p:nvPr/>
        </p:nvSpPr>
        <p:spPr>
          <a:xfrm>
            <a:off x="431007" y="4817663"/>
            <a:ext cx="1582737"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קיץ 2018</a:t>
            </a:r>
            <a:endParaRPr lang="he-IL" b="1" dirty="0">
              <a:effectLst>
                <a:outerShdw blurRad="38100" dist="38100" dir="2700000" algn="tl">
                  <a:srgbClr val="000000">
                    <a:alpha val="43137"/>
                  </a:srgbClr>
                </a:outerShdw>
              </a:effectLst>
            </a:endParaRPr>
          </a:p>
        </p:txBody>
      </p:sp>
      <p:pic>
        <p:nvPicPr>
          <p:cNvPr id="19" name="Google Shape;216;p26"/>
          <p:cNvPicPr preferRelativeResize="0"/>
          <p:nvPr/>
        </p:nvPicPr>
        <p:blipFill>
          <a:blip r:embed="rId4">
            <a:alphaModFix/>
          </a:blip>
          <a:stretch>
            <a:fillRect/>
          </a:stretch>
        </p:blipFill>
        <p:spPr>
          <a:xfrm>
            <a:off x="2105356" y="1251827"/>
            <a:ext cx="5413441" cy="3072524"/>
          </a:xfrm>
          <a:prstGeom prst="rect">
            <a:avLst/>
          </a:prstGeom>
          <a:ln>
            <a:noFill/>
          </a:ln>
          <a:effectLst>
            <a:outerShdw blurRad="292100" dist="139700" dir="2700000" algn="tl" rotWithShape="0">
              <a:srgbClr val="333333">
                <a:alpha val="65000"/>
              </a:srgbClr>
            </a:outerShdw>
          </a:effectLst>
        </p:spPr>
      </p:pic>
      <p:pic>
        <p:nvPicPr>
          <p:cNvPr id="20" name="Google Shape;215;p26"/>
          <p:cNvPicPr preferRelativeResize="0"/>
          <p:nvPr/>
        </p:nvPicPr>
        <p:blipFill>
          <a:blip r:embed="rId5">
            <a:alphaModFix/>
          </a:blip>
          <a:stretch>
            <a:fillRect/>
          </a:stretch>
        </p:blipFill>
        <p:spPr>
          <a:xfrm>
            <a:off x="914400" y="108887"/>
            <a:ext cx="7537267" cy="1142939"/>
          </a:xfrm>
          <a:prstGeom prst="rect">
            <a:avLst/>
          </a:prstGeom>
          <a:noFill/>
          <a:ln>
            <a:noFill/>
          </a:ln>
        </p:spPr>
      </p:pic>
    </p:spTree>
    <p:extLst>
      <p:ext uri="{BB962C8B-B14F-4D97-AF65-F5344CB8AC3E}">
        <p14:creationId xmlns:p14="http://schemas.microsoft.com/office/powerpoint/2010/main" val="14027732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5"/>
          <p:cNvSpPr txBox="1">
            <a:spLocks noGrp="1"/>
          </p:cNvSpPr>
          <p:nvPr>
            <p:ph type="ctrTitle"/>
          </p:nvPr>
        </p:nvSpPr>
        <p:spPr/>
        <p:txBody>
          <a:bodyPr>
            <a:normAutofit fontScale="90000"/>
          </a:bodyPr>
          <a:lstStyle/>
          <a:p>
            <a:pPr lvl="0"/>
            <a:r>
              <a:rPr lang="he-IL" smtClean="0"/>
              <a:t>      חדשות ביולוגיות</a:t>
            </a:r>
          </a:p>
          <a:p>
            <a:pPr lvl="0"/>
            <a:r>
              <a:rPr lang="he-IL" smtClean="0"/>
              <a:t>         קיץ 2018</a:t>
            </a:r>
            <a:endParaRPr lang="he-IL"/>
          </a:p>
        </p:txBody>
      </p:sp>
      <p:sp>
        <p:nvSpPr>
          <p:cNvPr id="6" name="Wave 5"/>
          <p:cNvSpPr/>
          <p:nvPr/>
        </p:nvSpPr>
        <p:spPr>
          <a:xfrm>
            <a:off x="265113" y="4536673"/>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76" y="4524567"/>
            <a:ext cx="118826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688" y="4555727"/>
            <a:ext cx="124618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4913" y="4543621"/>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Wave 22"/>
          <p:cNvSpPr/>
          <p:nvPr/>
        </p:nvSpPr>
        <p:spPr>
          <a:xfrm>
            <a:off x="4812077" y="4564565"/>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Wave 23"/>
          <p:cNvSpPr/>
          <p:nvPr/>
        </p:nvSpPr>
        <p:spPr>
          <a:xfrm>
            <a:off x="5934075" y="4567831"/>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5" name="Wave 24"/>
          <p:cNvSpPr/>
          <p:nvPr/>
        </p:nvSpPr>
        <p:spPr>
          <a:xfrm>
            <a:off x="7069137" y="4573402"/>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Wave 25"/>
          <p:cNvSpPr/>
          <p:nvPr/>
        </p:nvSpPr>
        <p:spPr>
          <a:xfrm>
            <a:off x="8194674" y="4576669"/>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3"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2" y="4524568"/>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96199" y="4835723"/>
            <a:ext cx="1266826"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מגמת ביולוגיה</a:t>
            </a:r>
            <a:endParaRPr lang="he-IL" b="1" dirty="0">
              <a:effectLst>
                <a:outerShdw blurRad="38100" dist="38100" dir="2700000" algn="tl">
                  <a:srgbClr val="000000">
                    <a:alpha val="43137"/>
                  </a:srgbClr>
                </a:outerShdw>
              </a:effectLst>
            </a:endParaRPr>
          </a:p>
        </p:txBody>
      </p:sp>
      <p:sp>
        <p:nvSpPr>
          <p:cNvPr id="9" name="TextBox 8"/>
          <p:cNvSpPr txBox="1"/>
          <p:nvPr/>
        </p:nvSpPr>
        <p:spPr>
          <a:xfrm>
            <a:off x="431007" y="4817663"/>
            <a:ext cx="1582737"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קיץ 2018</a:t>
            </a:r>
            <a:endParaRPr lang="he-IL" b="1" dirty="0">
              <a:effectLst>
                <a:outerShdw blurRad="38100" dist="38100" dir="2700000" algn="tl">
                  <a:srgbClr val="000000">
                    <a:alpha val="43137"/>
                  </a:srgbClr>
                </a:outerShdw>
              </a:effectLst>
            </a:endParaRPr>
          </a:p>
        </p:txBody>
      </p:sp>
      <p:pic>
        <p:nvPicPr>
          <p:cNvPr id="1024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5525" y="172867"/>
            <a:ext cx="2466180" cy="439169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21" name="Google Shape;175;p20"/>
          <p:cNvPicPr preferRelativeResize="0"/>
          <p:nvPr/>
        </p:nvPicPr>
        <p:blipFill>
          <a:blip r:embed="rId5">
            <a:alphaModFix/>
          </a:blip>
          <a:stretch>
            <a:fillRect/>
          </a:stretch>
        </p:blipFill>
        <p:spPr>
          <a:xfrm>
            <a:off x="38814" y="104775"/>
            <a:ext cx="1803923" cy="918261"/>
          </a:xfrm>
          <a:prstGeom prst="rect">
            <a:avLst/>
          </a:prstGeom>
          <a:ln>
            <a:noFill/>
          </a:ln>
          <a:effectLst>
            <a:outerShdw blurRad="292100" dist="139700" dir="2700000" algn="tl" rotWithShape="0">
              <a:srgbClr val="333333">
                <a:alpha val="65000"/>
              </a:srgbClr>
            </a:outerShdw>
          </a:effectLst>
        </p:spPr>
      </p:pic>
      <p:pic>
        <p:nvPicPr>
          <p:cNvPr id="22" name="Google Shape;174;p20"/>
          <p:cNvPicPr preferRelativeResize="0"/>
          <p:nvPr/>
        </p:nvPicPr>
        <p:blipFill>
          <a:blip r:embed="rId6">
            <a:alphaModFix/>
          </a:blip>
          <a:stretch>
            <a:fillRect/>
          </a:stretch>
        </p:blipFill>
        <p:spPr>
          <a:xfrm>
            <a:off x="38814" y="3109575"/>
            <a:ext cx="1735661" cy="1137901"/>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2013744" y="104775"/>
            <a:ext cx="3520281" cy="461665"/>
          </a:xfrm>
          <a:prstGeom prst="rect">
            <a:avLst/>
          </a:prstGeom>
          <a:noFill/>
        </p:spPr>
        <p:txBody>
          <a:bodyPr wrap="square" rtlCol="1">
            <a:spAutoFit/>
          </a:bodyPr>
          <a:lstStyle/>
          <a:p>
            <a:pPr algn="ctr" rtl="1"/>
            <a:r>
              <a:rPr lang="he-IL" sz="2400" b="1" dirty="0" smtClean="0">
                <a:effectLst>
                  <a:outerShdw blurRad="38100" dist="38100" dir="2700000" algn="tl">
                    <a:srgbClr val="000000">
                      <a:alpha val="43137"/>
                    </a:srgbClr>
                  </a:outerShdw>
                </a:effectLst>
              </a:rPr>
              <a:t>לישמניה בישראל</a:t>
            </a:r>
            <a:endParaRPr lang="he-IL" sz="2400" b="1" dirty="0">
              <a:effectLst>
                <a:outerShdw blurRad="38100" dist="38100" dir="2700000" algn="tl">
                  <a:srgbClr val="000000">
                    <a:alpha val="43137"/>
                  </a:srgbClr>
                </a:outerShdw>
              </a:effectLst>
            </a:endParaRPr>
          </a:p>
        </p:txBody>
      </p:sp>
      <p:pic>
        <p:nvPicPr>
          <p:cNvPr id="2050" name="Picture 2" descr="×ª××¦××ª ×ª××× × ×¢×××¨ ××¤×× ××××©×× ××"/>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81551" y="908408"/>
            <a:ext cx="4065588" cy="228689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29373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5"/>
          <p:cNvSpPr txBox="1">
            <a:spLocks noGrp="1"/>
          </p:cNvSpPr>
          <p:nvPr>
            <p:ph type="ctrTitle"/>
          </p:nvPr>
        </p:nvSpPr>
        <p:spPr/>
        <p:txBody>
          <a:bodyPr>
            <a:normAutofit fontScale="90000"/>
          </a:bodyPr>
          <a:lstStyle/>
          <a:p>
            <a:pPr lvl="0"/>
            <a:r>
              <a:rPr lang="he-IL" smtClean="0"/>
              <a:t>      חדשות ביולוגיות</a:t>
            </a:r>
          </a:p>
          <a:p>
            <a:pPr lvl="0"/>
            <a:r>
              <a:rPr lang="he-IL" smtClean="0"/>
              <a:t>         קיץ 2018</a:t>
            </a:r>
            <a:endParaRPr lang="he-IL"/>
          </a:p>
        </p:txBody>
      </p:sp>
      <p:sp>
        <p:nvSpPr>
          <p:cNvPr id="6" name="Wave 5"/>
          <p:cNvSpPr/>
          <p:nvPr/>
        </p:nvSpPr>
        <p:spPr>
          <a:xfrm>
            <a:off x="265113" y="4536673"/>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0176" y="4524567"/>
            <a:ext cx="118826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1"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688" y="4555727"/>
            <a:ext cx="1246188"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4913" y="4543621"/>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Wave 22"/>
          <p:cNvSpPr/>
          <p:nvPr/>
        </p:nvSpPr>
        <p:spPr>
          <a:xfrm>
            <a:off x="4812077" y="4564565"/>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Wave 23"/>
          <p:cNvSpPr/>
          <p:nvPr/>
        </p:nvSpPr>
        <p:spPr>
          <a:xfrm>
            <a:off x="5934075" y="4567831"/>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5" name="Wave 24"/>
          <p:cNvSpPr/>
          <p:nvPr/>
        </p:nvSpPr>
        <p:spPr>
          <a:xfrm>
            <a:off x="7069137" y="4573402"/>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6" name="Wave 25"/>
          <p:cNvSpPr/>
          <p:nvPr/>
        </p:nvSpPr>
        <p:spPr>
          <a:xfrm>
            <a:off x="8194674" y="4576669"/>
            <a:ext cx="1135062" cy="2377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1043"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2" y="4524568"/>
            <a:ext cx="1165225" cy="26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696199" y="4835723"/>
            <a:ext cx="1266826"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מגמת ביולוגיה</a:t>
            </a:r>
            <a:endParaRPr lang="he-IL" b="1" dirty="0">
              <a:effectLst>
                <a:outerShdw blurRad="38100" dist="38100" dir="2700000" algn="tl">
                  <a:srgbClr val="000000">
                    <a:alpha val="43137"/>
                  </a:srgbClr>
                </a:outerShdw>
              </a:effectLst>
            </a:endParaRPr>
          </a:p>
        </p:txBody>
      </p:sp>
      <p:sp>
        <p:nvSpPr>
          <p:cNvPr id="9" name="TextBox 8"/>
          <p:cNvSpPr txBox="1"/>
          <p:nvPr/>
        </p:nvSpPr>
        <p:spPr>
          <a:xfrm>
            <a:off x="431007" y="4817663"/>
            <a:ext cx="1582737" cy="307777"/>
          </a:xfrm>
          <a:prstGeom prst="rect">
            <a:avLst/>
          </a:prstGeom>
          <a:noFill/>
        </p:spPr>
        <p:txBody>
          <a:bodyPr wrap="square" rtlCol="1">
            <a:spAutoFit/>
          </a:bodyPr>
          <a:lstStyle/>
          <a:p>
            <a:r>
              <a:rPr lang="he-IL" b="1" dirty="0" smtClean="0">
                <a:effectLst>
                  <a:outerShdw blurRad="38100" dist="38100" dir="2700000" algn="tl">
                    <a:srgbClr val="000000">
                      <a:alpha val="43137"/>
                    </a:srgbClr>
                  </a:outerShdw>
                </a:effectLst>
              </a:rPr>
              <a:t>קיץ 2018</a:t>
            </a:r>
            <a:endParaRPr lang="he-IL" b="1" dirty="0">
              <a:effectLst>
                <a:outerShdw blurRad="38100" dist="38100" dir="2700000" algn="tl">
                  <a:srgbClr val="000000">
                    <a:alpha val="43137"/>
                  </a:srgbClr>
                </a:outerShdw>
              </a:effectLst>
            </a:endParaRPr>
          </a:p>
        </p:txBody>
      </p:sp>
      <p:pic>
        <p:nvPicPr>
          <p:cNvPr id="17" name="Google Shape;180;p21">
            <a:hlinkClick r:id="rId4"/>
          </p:cNvPr>
          <p:cNvPicPr preferRelativeResize="0"/>
          <p:nvPr/>
        </p:nvPicPr>
        <p:blipFill>
          <a:blip r:embed="rId5">
            <a:alphaModFix/>
          </a:blip>
          <a:stretch>
            <a:fillRect/>
          </a:stretch>
        </p:blipFill>
        <p:spPr>
          <a:xfrm>
            <a:off x="1322350" y="284800"/>
            <a:ext cx="6881849" cy="3782375"/>
          </a:xfrm>
          <a:prstGeom prst="rect">
            <a:avLst/>
          </a:prstGeom>
          <a:noFill/>
          <a:ln>
            <a:noFill/>
          </a:ln>
        </p:spPr>
      </p:pic>
      <p:sp>
        <p:nvSpPr>
          <p:cNvPr id="18" name="Google Shape;181;p21"/>
          <p:cNvSpPr txBox="1"/>
          <p:nvPr/>
        </p:nvSpPr>
        <p:spPr>
          <a:xfrm>
            <a:off x="3628596" y="4067175"/>
            <a:ext cx="2768700" cy="303300"/>
          </a:xfrm>
          <a:prstGeom prst="rect">
            <a:avLst/>
          </a:prstGeom>
          <a:noFill/>
          <a:ln>
            <a:noFill/>
          </a:ln>
        </p:spPr>
        <p:txBody>
          <a:bodyPr spcFirstLastPara="1" wrap="square" lIns="91425" tIns="91425" rIns="91425" bIns="91425" anchor="t" anchorCtr="0">
            <a:noAutofit/>
          </a:bodyPr>
          <a:lstStyle/>
          <a:p>
            <a:pPr marL="0" lvl="0" indent="0" algn="l" rtl="1">
              <a:spcBef>
                <a:spcPts val="0"/>
              </a:spcBef>
              <a:spcAft>
                <a:spcPts val="0"/>
              </a:spcAft>
              <a:buNone/>
            </a:pPr>
            <a:r>
              <a:rPr lang="x-none" b="1">
                <a:solidFill>
                  <a:srgbClr val="990000"/>
                </a:solidFill>
                <a:effectLst>
                  <a:outerShdw blurRad="38100" dist="38100" dir="2700000" algn="tl">
                    <a:srgbClr val="000000">
                      <a:alpha val="43137"/>
                    </a:srgbClr>
                  </a:outerShdw>
                </a:effectLst>
              </a:rPr>
              <a:t>כדי לצפות בסרטון לחצו על התמונה</a:t>
            </a:r>
            <a:endParaRPr b="1" dirty="0">
              <a:solidFill>
                <a:srgbClr val="99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391133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236</TotalTime>
  <Words>648</Words>
  <Application>Microsoft Office PowerPoint</Application>
  <PresentationFormat>‫הצגה על המסך (16:9)</PresentationFormat>
  <Paragraphs>129</Paragraphs>
  <Slides>23</Slides>
  <Notes>23</Notes>
  <HiddenSlides>0</HiddenSlides>
  <MMClips>0</MMClips>
  <ScaleCrop>false</ScaleCrop>
  <HeadingPairs>
    <vt:vector size="6" baseType="variant">
      <vt:variant>
        <vt:lpstr>גופנים בשימוש</vt:lpstr>
      </vt:variant>
      <vt:variant>
        <vt:i4>5</vt:i4>
      </vt:variant>
      <vt:variant>
        <vt:lpstr>ערכת נושא</vt:lpstr>
      </vt:variant>
      <vt:variant>
        <vt:i4>3</vt:i4>
      </vt:variant>
      <vt:variant>
        <vt:lpstr>כותרות שקופיות</vt:lpstr>
      </vt:variant>
      <vt:variant>
        <vt:i4>23</vt:i4>
      </vt:variant>
    </vt:vector>
  </HeadingPairs>
  <TitlesOfParts>
    <vt:vector size="31" baseType="lpstr">
      <vt:lpstr>Arial</vt:lpstr>
      <vt:lpstr>Calibri</vt:lpstr>
      <vt:lpstr>Times New Roman</vt:lpstr>
      <vt:lpstr>Impact</vt:lpstr>
      <vt:lpstr>Varela Round</vt:lpstr>
      <vt:lpstr>Office Theme</vt:lpstr>
      <vt:lpstr>2_Office Theme</vt:lpstr>
      <vt:lpstr>1_Office Theme</vt:lpstr>
      <vt:lpstr>      חדשות ביולוגיות          קיץ 2018</vt:lpstr>
      <vt:lpstr>      חדשות ביולוגיות          קיץ 2018</vt:lpstr>
      <vt:lpstr>      חדשות ביולוגיות          קיץ 2018</vt:lpstr>
      <vt:lpstr>      חדשות ביולוגיות          קיץ 2018</vt:lpstr>
      <vt:lpstr>      חדשות ביולוגיות          קיץ 2018</vt:lpstr>
      <vt:lpstr>      חדשות ביולוגיות          קיץ 2018</vt:lpstr>
      <vt:lpstr>      חדשות ביולוגיות          קיץ 2018</vt:lpstr>
      <vt:lpstr>      חדשות ביולוגיות          קיץ 2018</vt:lpstr>
      <vt:lpstr>      חדשות ביולוגיות          קיץ 2018</vt:lpstr>
      <vt:lpstr>      חדשות ביולוגיות          קיץ 2018</vt:lpstr>
      <vt:lpstr>      חדשות ביולוגיות          קיץ 2018</vt:lpstr>
      <vt:lpstr>      חדשות ביולוגיות          קיץ 2018</vt:lpstr>
      <vt:lpstr>מצגת של PowerPoint‏</vt:lpstr>
      <vt:lpstr>מצגת של PowerPoint‏</vt:lpstr>
      <vt:lpstr>      חדשות ביולוגיות          קיץ 2018</vt:lpstr>
      <vt:lpstr>      חדשות ביולוגיות          קיץ 2018</vt:lpstr>
      <vt:lpstr>מצגת של PowerPoint‏</vt:lpstr>
      <vt:lpstr>מצגת של PowerPoint‏</vt:lpstr>
      <vt:lpstr>      חדשות ביולוגיות          קיץ 2018</vt:lpstr>
      <vt:lpstr>      חדשות ביולוגיות          קיץ 2018</vt:lpstr>
      <vt:lpstr>      חדשות ביולוגיות          קיץ 2018</vt:lpstr>
      <vt:lpstr>      חדשות ביולוגיות          קיץ 2018</vt:lpstr>
      <vt:lpstr>מצגת של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חדשות ביולוגיות          קיץ 2018</dc:title>
  <dc:creator>Ester Cohen</dc:creator>
  <cp:lastModifiedBy>weizmann</cp:lastModifiedBy>
  <cp:revision>20</cp:revision>
  <dcterms:modified xsi:type="dcterms:W3CDTF">2018-09-02T08:20:34Z</dcterms:modified>
</cp:coreProperties>
</file>