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8" r:id="rId13"/>
    <p:sldId id="273" r:id="rId14"/>
    <p:sldId id="271" r:id="rId15"/>
    <p:sldId id="266" r:id="rId16"/>
    <p:sldId id="270" r:id="rId17"/>
    <p:sldId id="267" r:id="rId18"/>
    <p:sldId id="269" r:id="rId1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8907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32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6634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1358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9498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8992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943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6842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31126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32363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22456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09B3-8690-4C33-969D-50E6282F288E}" type="datetimeFigureOut">
              <a:rPr lang="he-IL" smtClean="0"/>
              <a:t>ט"ו/תמוז/תש"פ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32C37-10C2-41D1-81F0-838156DC69C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6615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612863"/>
            <a:ext cx="11798300" cy="1487400"/>
          </a:xfrm>
        </p:spPr>
        <p:txBody>
          <a:bodyPr/>
          <a:lstStyle/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במצפה רמון לומדים מרחוק כל השנה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739900" y="2293938"/>
            <a:ext cx="9144000" cy="690562"/>
          </a:xfrm>
        </p:spPr>
        <p:txBody>
          <a:bodyPr/>
          <a:lstStyle/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ד"ר שירי-רבקה מסה</a:t>
            </a:r>
          </a:p>
        </p:txBody>
      </p:sp>
    </p:spTree>
    <p:extLst>
      <p:ext uri="{BB962C8B-B14F-4D97-AF65-F5344CB8AC3E}">
        <p14:creationId xmlns:p14="http://schemas.microsoft.com/office/powerpoint/2010/main" val="421646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49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193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 – מו"פ מדבר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11982"/>
            <a:ext cx="3889924" cy="291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27170" y="2607735"/>
            <a:ext cx="4563533" cy="342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186" y="3933252"/>
            <a:ext cx="3009900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כותרת משנה 9"/>
          <p:cNvSpPr>
            <a:spLocks noGrp="1"/>
          </p:cNvSpPr>
          <p:nvPr>
            <p:ph type="subTitle" idx="1"/>
          </p:nvPr>
        </p:nvSpPr>
        <p:spPr>
          <a:xfrm>
            <a:off x="1524000" y="1493456"/>
            <a:ext cx="9144000" cy="1655762"/>
          </a:xfrm>
        </p:spPr>
        <p:txBody>
          <a:bodyPr>
            <a:normAutofit fontScale="77500" lnSpcReduction="20000"/>
          </a:bodyPr>
          <a:lstStyle/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חקר ט'</a:t>
            </a:r>
          </a:p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הרצאות בנושאים שונים הקשורים למדבר</a:t>
            </a:r>
          </a:p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ביו-חקר</a:t>
            </a:r>
          </a:p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הנחיית עבודות גמר וכתיבתן</a:t>
            </a:r>
          </a:p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והכל בעניין המדבר, הנגב הישראלי </a:t>
            </a:r>
            <a:r>
              <a:rPr lang="he-IL" dirty="0" err="1">
                <a:latin typeface="Gisha" panose="020B0502040204020203" pitchFamily="34" charset="-79"/>
                <a:cs typeface="Gisha" panose="020B0502040204020203" pitchFamily="34" charset="-79"/>
              </a:rPr>
              <a:t>ומצפ</a:t>
            </a:r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 הרמון</a:t>
            </a:r>
          </a:p>
          <a:p>
            <a:endParaRPr lang="he-IL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32282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900"/>
            <a:ext cx="12202930" cy="6761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1844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</a:t>
            </a:r>
          </a:p>
        </p:txBody>
      </p:sp>
      <p:sp>
        <p:nvSpPr>
          <p:cNvPr id="10" name="כותרת משנה 9"/>
          <p:cNvSpPr txBox="1">
            <a:spLocks/>
          </p:cNvSpPr>
          <p:nvPr/>
        </p:nvSpPr>
        <p:spPr>
          <a:xfrm>
            <a:off x="1524000" y="136645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קמפוס אקדמי שדה-בוקר</a:t>
            </a:r>
          </a:p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חקר שמנים אתריים של צמחי מדבר (חממת "שירת המדבר")</a:t>
            </a:r>
          </a:p>
          <a:p>
            <a:endParaRPr lang="he-IL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11" name="תמונה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2921000"/>
            <a:ext cx="4893733" cy="367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4182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447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695450" y="1366838"/>
            <a:ext cx="9144000" cy="652462"/>
          </a:xfrm>
        </p:spPr>
        <p:txBody>
          <a:bodyPr>
            <a:normAutofit fontScale="92500"/>
          </a:bodyPr>
          <a:lstStyle/>
          <a:p>
            <a:r>
              <a:rPr lang="he-IL" sz="2600" dirty="0">
                <a:latin typeface="Gisha" panose="020B0502040204020203" pitchFamily="34" charset="-79"/>
                <a:cs typeface="Gisha" panose="020B0502040204020203" pitchFamily="34" charset="-79"/>
              </a:rPr>
              <a:t>מאפיית "לשה", שביל "סובב מכתש רמון" (רשות שמורות הטבע והגנים)</a:t>
            </a:r>
          </a:p>
          <a:p>
            <a:endParaRPr lang="he-IL" dirty="0"/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267" y="3135956"/>
            <a:ext cx="4453834" cy="334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06944" y="3034419"/>
            <a:ext cx="4017266" cy="301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52" y="3936331"/>
            <a:ext cx="3386667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 rotWithShape="1">
          <a:blip r:embed="rId6"/>
          <a:srcRect b="78280"/>
          <a:stretch/>
        </p:blipFill>
        <p:spPr>
          <a:xfrm>
            <a:off x="330200" y="2028794"/>
            <a:ext cx="3414788" cy="1020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3156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447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695450" y="1366838"/>
            <a:ext cx="9144000" cy="652462"/>
          </a:xfrm>
        </p:spPr>
        <p:txBody>
          <a:bodyPr>
            <a:normAutofit/>
          </a:bodyPr>
          <a:lstStyle/>
          <a:p>
            <a:r>
              <a:rPr lang="he-IL" sz="2600" dirty="0">
                <a:latin typeface="Gisha" panose="020B0502040204020203" pitchFamily="34" charset="-79"/>
                <a:cs typeface="Gisha" panose="020B0502040204020203" pitchFamily="34" charset="-79"/>
              </a:rPr>
              <a:t>כרם נענע, כרם אשכולות</a:t>
            </a:r>
          </a:p>
          <a:p>
            <a:endParaRPr lang="he-IL" dirty="0"/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0" y="2546262"/>
            <a:ext cx="5439521" cy="4079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1944453"/>
            <a:ext cx="5422900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6943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82256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</a:t>
            </a:r>
          </a:p>
        </p:txBody>
      </p:sp>
      <p:sp>
        <p:nvSpPr>
          <p:cNvPr id="6" name="כותרת משנה 4"/>
          <p:cNvSpPr>
            <a:spLocks noGrp="1"/>
          </p:cNvSpPr>
          <p:nvPr>
            <p:ph type="subTitle" idx="1"/>
          </p:nvPr>
        </p:nvSpPr>
        <p:spPr>
          <a:xfrm>
            <a:off x="1720850" y="1442656"/>
            <a:ext cx="9144000" cy="627062"/>
          </a:xfrm>
        </p:spPr>
        <p:txBody>
          <a:bodyPr>
            <a:normAutofit fontScale="85000" lnSpcReduction="10000"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ביו-סופיה: לשאול שאלות מהותיות – למידה משמעותית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7" t="11111" r="20823" b="21181"/>
          <a:stretch/>
        </p:blipFill>
        <p:spPr>
          <a:xfrm>
            <a:off x="0" y="4198832"/>
            <a:ext cx="2755900" cy="266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300" y="1886359"/>
            <a:ext cx="3568696" cy="2676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358" y="2802731"/>
            <a:ext cx="3792442" cy="2844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86359"/>
            <a:ext cx="3019425" cy="2264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2171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1082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 בין בתי ספר</a:t>
            </a:r>
          </a:p>
        </p:txBody>
      </p:sp>
      <p:sp>
        <p:nvSpPr>
          <p:cNvPr id="6" name="כותרת משנה 4"/>
          <p:cNvSpPr txBox="1">
            <a:spLocks/>
          </p:cNvSpPr>
          <p:nvPr/>
        </p:nvSpPr>
        <p:spPr>
          <a:xfrm>
            <a:off x="1720850" y="1442656"/>
            <a:ext cx="9144000" cy="62706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כנס "</a:t>
            </a:r>
            <a:r>
              <a:rPr lang="he-IL" sz="3200" b="1" dirty="0" err="1">
                <a:latin typeface="Gisha" panose="020B0502040204020203" pitchFamily="34" charset="-79"/>
                <a:cs typeface="Gisha" panose="020B0502040204020203" pitchFamily="34" charset="-79"/>
              </a:rPr>
              <a:t>וולבכיה</a:t>
            </a:r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", תיכון מרחבי רמת נגב</a:t>
            </a: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83" y="3058084"/>
            <a:ext cx="2545605" cy="1909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175" y="2133218"/>
            <a:ext cx="3559920" cy="2669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846" y="3884612"/>
            <a:ext cx="3632200" cy="2724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101" y="2069718"/>
            <a:ext cx="2910571" cy="2182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520" y="4354983"/>
            <a:ext cx="3049313" cy="2286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0876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266700"/>
            <a:ext cx="11798300" cy="11430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שיתופי פעולה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2894" y="3431071"/>
            <a:ext cx="5761505" cy="3240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885191" y="1330762"/>
            <a:ext cx="6090908" cy="342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605" y="1409700"/>
            <a:ext cx="2619375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33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uzzle | Free Vectors, Stock Photos &amp; PS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14" b="10186"/>
          <a:stretch/>
        </p:blipFill>
        <p:spPr bwMode="auto">
          <a:xfrm>
            <a:off x="1637203" y="102981"/>
            <a:ext cx="9719431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2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04800" y="292099"/>
            <a:ext cx="11798300" cy="1211263"/>
          </a:xfrm>
        </p:spPr>
        <p:txBody>
          <a:bodyPr/>
          <a:lstStyle/>
          <a:p>
            <a:r>
              <a:rPr lang="he-IL" dirty="0">
                <a:latin typeface="Gisha" panose="020B0502040204020203" pitchFamily="34" charset="-79"/>
                <a:cs typeface="Gisha" panose="020B0502040204020203" pitchFamily="34" charset="-79"/>
              </a:rPr>
              <a:t>במצפה רמון לומדים מרחוק כל השנה</a:t>
            </a:r>
          </a:p>
        </p:txBody>
      </p:sp>
      <p:pic>
        <p:nvPicPr>
          <p:cNvPr id="1026" name="Picture 2" descr="עבודת תקשוב סופית - Ourbo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1930400"/>
            <a:ext cx="6106583" cy="4579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46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136437"/>
            <a:ext cx="11798300" cy="1487400"/>
          </a:xfrm>
        </p:spPr>
        <p:txBody>
          <a:bodyPr>
            <a:normAutofit fontScale="90000"/>
          </a:bodyPr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במצפה רמון לומדים מרחוק כל השנה</a:t>
            </a:r>
          </a:p>
        </p:txBody>
      </p:sp>
      <p:pic>
        <p:nvPicPr>
          <p:cNvPr id="5" name="תמונה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12" y="2984500"/>
            <a:ext cx="2619375" cy="2809875"/>
          </a:xfrm>
          <a:prstGeom prst="rect">
            <a:avLst/>
          </a:prstGeom>
        </p:spPr>
      </p:pic>
      <p:pic>
        <p:nvPicPr>
          <p:cNvPr id="6" name="תמונה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99" y="4627926"/>
            <a:ext cx="2374901" cy="1583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579" y="2464046"/>
            <a:ext cx="2905257" cy="1634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Image result for ‫תיכון השלום מצפה רמון‬‎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663" y="4427537"/>
            <a:ext cx="2796731" cy="2099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181" y="2197100"/>
            <a:ext cx="3296172" cy="1854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4909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82256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מרחוק כל השנה = פריפריה</a:t>
            </a:r>
          </a:p>
        </p:txBody>
      </p:sp>
      <p:sp>
        <p:nvSpPr>
          <p:cNvPr id="5" name="כותרת משנה 4"/>
          <p:cNvSpPr>
            <a:spLocks noGrp="1"/>
          </p:cNvSpPr>
          <p:nvPr>
            <p:ph type="subTitle" idx="1"/>
          </p:nvPr>
        </p:nvSpPr>
        <p:spPr>
          <a:xfrm>
            <a:off x="1695450" y="1569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האתגרים הניצבים בהוראה בפריפריה: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 rotWithShape="1">
          <a:blip r:embed="rId3"/>
          <a:srcRect t="17224"/>
          <a:stretch/>
        </p:blipFill>
        <p:spPr>
          <a:xfrm>
            <a:off x="368300" y="4635500"/>
            <a:ext cx="4055456" cy="1888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כותרת משנה 4"/>
          <p:cNvSpPr txBox="1">
            <a:spLocks/>
          </p:cNvSpPr>
          <p:nvPr/>
        </p:nvSpPr>
        <p:spPr>
          <a:xfrm>
            <a:off x="685800" y="2255456"/>
            <a:ext cx="11207750" cy="300710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r">
              <a:buFont typeface="+mj-lt"/>
              <a:buAutoNum type="arabicPeriod"/>
            </a:pP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כמעט ואי אפשר להגיע לשום אירוע/ כנס/ הרצאה בתחום הדעת.</a:t>
            </a:r>
          </a:p>
          <a:p>
            <a:pPr marL="514350" indent="-514350" algn="r">
              <a:buFont typeface="+mj-lt"/>
              <a:buAutoNum type="arabicPeriod"/>
            </a:pP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הריחוק ממרכז אקדמי ומעבדות מחקר.</a:t>
            </a:r>
          </a:p>
          <a:p>
            <a:pPr marL="514350" indent="-514350" algn="r">
              <a:buFont typeface="+mj-lt"/>
              <a:buAutoNum type="arabicPeriod"/>
            </a:pP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החיבור לאנשי מדע.</a:t>
            </a:r>
          </a:p>
          <a:p>
            <a:pPr marL="514350" indent="-514350" algn="r">
              <a:buFont typeface="+mj-lt"/>
              <a:buAutoNum type="arabicPeriod"/>
            </a:pP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אפשרויות הלמידה מצומצמות.</a:t>
            </a:r>
          </a:p>
          <a:p>
            <a:pPr marL="514350" indent="-514350" algn="r">
              <a:buFont typeface="+mj-lt"/>
              <a:buAutoNum type="arabicPeriod"/>
            </a:pP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מקום קטן, בית-ספר קטן, מספר תלמידים מצומצם ומגוון מאד.</a:t>
            </a:r>
          </a:p>
          <a:p>
            <a:pPr marL="514350" indent="-514350" algn="r">
              <a:buFont typeface="+mj-lt"/>
              <a:buAutoNum type="arabicPeriod"/>
            </a:pPr>
            <a:endParaRPr lang="he-IL" sz="320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514350" indent="-514350" algn="r">
              <a:buFont typeface="+mj-lt"/>
              <a:buAutoNum type="arabicPeriod"/>
            </a:pPr>
            <a:endParaRPr lang="he-IL" sz="32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98697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82256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מפריפריה לפרובינציה</a:t>
            </a:r>
          </a:p>
        </p:txBody>
      </p:sp>
      <p:sp>
        <p:nvSpPr>
          <p:cNvPr id="5" name="כותרת משנה 4"/>
          <p:cNvSpPr>
            <a:spLocks noGrp="1"/>
          </p:cNvSpPr>
          <p:nvPr>
            <p:ph type="subTitle" idx="1"/>
          </p:nvPr>
        </p:nvSpPr>
        <p:spPr>
          <a:xfrm>
            <a:off x="1695450" y="1569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 err="1">
                <a:latin typeface="Gisha" panose="020B0502040204020203" pitchFamily="34" charset="-79"/>
                <a:cs typeface="Gisha" panose="020B0502040204020203" pitchFamily="34" charset="-79"/>
              </a:rPr>
              <a:t>מריאקטיביות</a:t>
            </a:r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 לפרואקטיביות</a:t>
            </a:r>
          </a:p>
        </p:txBody>
      </p:sp>
      <p:pic>
        <p:nvPicPr>
          <p:cNvPr id="1026" name="Picture 2" descr="Map, Threedimensional Space, Phuket Province, Cartoon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0894"/>
            <a:ext cx="2399203" cy="2296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כותרת משנה 4"/>
          <p:cNvSpPr txBox="1">
            <a:spLocks/>
          </p:cNvSpPr>
          <p:nvPr/>
        </p:nvSpPr>
        <p:spPr>
          <a:xfrm>
            <a:off x="685800" y="2255456"/>
            <a:ext cx="11207750" cy="3383344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"כבני אנוש אנו אחראים לחיינו,</a:t>
            </a:r>
          </a:p>
          <a:p>
            <a:r>
              <a:rPr lang="he-IL" sz="3200" dirty="0" err="1">
                <a:latin typeface="Gisha" panose="020B0502040204020203" pitchFamily="34" charset="-79"/>
                <a:cs typeface="Gisha" panose="020B0502040204020203" pitchFamily="34" charset="-79"/>
              </a:rPr>
              <a:t>התנהגותינו</a:t>
            </a:r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 היא פועל יוצא של החלטותינו</a:t>
            </a:r>
          </a:p>
          <a:p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ולא של התנאים בהם אנו נתונים.</a:t>
            </a:r>
          </a:p>
          <a:p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יש לנו היכולת להכפיף רגשות לערכים,</a:t>
            </a:r>
          </a:p>
          <a:p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בידינו היוזמה והאחריות לגרום לדברים שיתרחשו"</a:t>
            </a:r>
          </a:p>
          <a:p>
            <a:r>
              <a:rPr lang="he-IL" sz="3200" dirty="0">
                <a:latin typeface="Gisha" panose="020B0502040204020203" pitchFamily="34" charset="-79"/>
                <a:cs typeface="Gisha" panose="020B0502040204020203" pitchFamily="34" charset="-79"/>
              </a:rPr>
              <a:t>(סטיבן קובי)</a:t>
            </a:r>
          </a:p>
          <a:p>
            <a:endParaRPr lang="he-IL" sz="320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514350" indent="-514350">
              <a:buFont typeface="+mj-lt"/>
              <a:buAutoNum type="arabicPeriod"/>
            </a:pPr>
            <a:endParaRPr lang="he-IL" sz="3200" dirty="0">
              <a:latin typeface="Gisha" panose="020B0502040204020203" pitchFamily="34" charset="-79"/>
              <a:cs typeface="Gisha" panose="020B0502040204020203" pitchFamily="34" charset="-79"/>
            </a:endParaRPr>
          </a:p>
          <a:p>
            <a:pPr marL="514350" indent="-514350">
              <a:buFont typeface="+mj-lt"/>
              <a:buAutoNum type="arabicPeriod"/>
            </a:pPr>
            <a:endParaRPr lang="he-IL" sz="3200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73494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828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סביבת הלימודים</a:t>
            </a:r>
          </a:p>
        </p:txBody>
      </p:sp>
      <p:pic>
        <p:nvPicPr>
          <p:cNvPr id="8" name="Picture 2" descr="Map, Threedimensional Space, Phuket Province, Cartoon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00700"/>
            <a:ext cx="1291943" cy="1236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032" y="2018918"/>
            <a:ext cx="5698629" cy="3205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802" y="3670299"/>
            <a:ext cx="5184681" cy="2916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כותרת משנה 4"/>
          <p:cNvSpPr>
            <a:spLocks noGrp="1"/>
          </p:cNvSpPr>
          <p:nvPr>
            <p:ph type="subTitle" idx="1"/>
          </p:nvPr>
        </p:nvSpPr>
        <p:spPr>
          <a:xfrm>
            <a:off x="1695450" y="1391856"/>
            <a:ext cx="9144000" cy="627062"/>
          </a:xfrm>
        </p:spPr>
        <p:txBody>
          <a:bodyPr>
            <a:normAutofit fontScale="77500" lnSpcReduction="20000"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השראה חזותית שמאפשרת אוירה לימודית ומחשבות על החיים...</a:t>
            </a:r>
          </a:p>
        </p:txBody>
      </p:sp>
    </p:spTree>
    <p:extLst>
      <p:ext uri="{BB962C8B-B14F-4D97-AF65-F5344CB8AC3E}">
        <p14:creationId xmlns:p14="http://schemas.microsoft.com/office/powerpoint/2010/main" val="323957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44156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למידה עיונית – לראות עולם</a:t>
            </a:r>
          </a:p>
        </p:txBody>
      </p:sp>
      <p:pic>
        <p:nvPicPr>
          <p:cNvPr id="8" name="Picture 2" descr="Map, Threedimensional Space, Phuket Province, Cartoon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73700"/>
            <a:ext cx="1424630" cy="1363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50" y="2258123"/>
            <a:ext cx="7740650" cy="435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כותרת משנה 4"/>
          <p:cNvSpPr>
            <a:spLocks noGrp="1"/>
          </p:cNvSpPr>
          <p:nvPr>
            <p:ph type="subTitle" idx="1"/>
          </p:nvPr>
        </p:nvSpPr>
        <p:spPr>
          <a:xfrm>
            <a:off x="1720850" y="1569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ללמוד תוך כדי </a:t>
            </a:r>
            <a:r>
              <a:rPr lang="he-IL" sz="3200" b="1" u="sng" dirty="0">
                <a:latin typeface="Gisha" panose="020B0502040204020203" pitchFamily="34" charset="-79"/>
                <a:cs typeface="Gisha" panose="020B0502040204020203" pitchFamily="34" charset="-79"/>
              </a:rPr>
              <a:t>שאילת שאלות </a:t>
            </a:r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מהחוקר בעצמו</a:t>
            </a:r>
          </a:p>
        </p:txBody>
      </p:sp>
      <p:sp>
        <p:nvSpPr>
          <p:cNvPr id="6" name="מלבן 5"/>
          <p:cNvSpPr/>
          <p:nvPr/>
        </p:nvSpPr>
        <p:spPr>
          <a:xfrm rot="19524265">
            <a:off x="-28183" y="2578860"/>
            <a:ext cx="29871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4800" b="1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מיקרוביום</a:t>
            </a:r>
            <a:endParaRPr lang="he-IL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מלבן 8"/>
          <p:cNvSpPr/>
          <p:nvPr/>
        </p:nvSpPr>
        <p:spPr>
          <a:xfrm rot="19524265">
            <a:off x="-218683" y="3759960"/>
            <a:ext cx="29871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תאי גזע</a:t>
            </a:r>
            <a:endParaRPr lang="he-IL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מלבן 9"/>
          <p:cNvSpPr/>
          <p:nvPr/>
        </p:nvSpPr>
        <p:spPr>
          <a:xfrm rot="19524265">
            <a:off x="684134" y="4234324"/>
            <a:ext cx="29871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4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התמיינות</a:t>
            </a:r>
            <a:endParaRPr lang="he-IL" sz="4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2428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2733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למידה עיונית – </a:t>
            </a:r>
            <a:r>
              <a:rPr lang="en-US" b="1" dirty="0">
                <a:latin typeface="Gisha" panose="020B0502040204020203" pitchFamily="34" charset="-79"/>
                <a:cs typeface="Gisha" panose="020B0502040204020203" pitchFamily="34" charset="-79"/>
              </a:rPr>
              <a:t>MOOC</a:t>
            </a:r>
            <a:endParaRPr lang="he-IL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pic>
        <p:nvPicPr>
          <p:cNvPr id="8" name="Picture 2" descr="Map, Threedimensional Space, Phuket Province, Cartoon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2100"/>
            <a:ext cx="1530779" cy="1465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כותרת משנה 4"/>
          <p:cNvSpPr>
            <a:spLocks noGrp="1"/>
          </p:cNvSpPr>
          <p:nvPr>
            <p:ph type="subTitle" idx="1"/>
          </p:nvPr>
        </p:nvSpPr>
        <p:spPr>
          <a:xfrm>
            <a:off x="1720850" y="1188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"וירוסים, ואיך מנצחים אותם?"</a:t>
            </a:r>
          </a:p>
        </p:txBody>
      </p:sp>
      <p:pic>
        <p:nvPicPr>
          <p:cNvPr id="7" name="תמונה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6" t="23171" r="21518" b="8315"/>
          <a:stretch/>
        </p:blipFill>
        <p:spPr>
          <a:xfrm>
            <a:off x="1530779" y="4254144"/>
            <a:ext cx="3096380" cy="2235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2065" y="1968500"/>
            <a:ext cx="7166500" cy="4102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574012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-108244"/>
            <a:ext cx="11798300" cy="1487400"/>
          </a:xfrm>
        </p:spPr>
        <p:txBody>
          <a:bodyPr/>
          <a:lstStyle/>
          <a:p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למידה מעשית - חממה</a:t>
            </a:r>
          </a:p>
        </p:txBody>
      </p:sp>
      <p:pic>
        <p:nvPicPr>
          <p:cNvPr id="8" name="Picture 2" descr="Map, Threedimensional Space, Phuket Province, Cartoon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359400"/>
            <a:ext cx="1544048" cy="1477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כותרת משנה 4"/>
          <p:cNvSpPr>
            <a:spLocks noGrp="1"/>
          </p:cNvSpPr>
          <p:nvPr>
            <p:ph type="subTitle" idx="1"/>
          </p:nvPr>
        </p:nvSpPr>
        <p:spPr>
          <a:xfrm>
            <a:off x="1720850" y="1442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להתחבר למדבר, לנגב, למצפה-רמון </a:t>
            </a: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980" y="2260218"/>
            <a:ext cx="3767127" cy="2825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1176" y="3175111"/>
            <a:ext cx="2539492" cy="3385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תמונה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4234" y="2069718"/>
            <a:ext cx="3007546" cy="4010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4022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lh3.googleusercontent.com/SJtZOD_RysAYuMBcIameaLUdYQeWMXC2bsWEsGtL9iwa1_xl7VlClIfXMlKexQm4Z_VXPs9_jdn-q4TNI1N43X9q-M70WAsKiShrIBVaxEXrQfhqh5NfIC0uEZhH6n0R9eCg2W1JKmrqkPbThfIUW6F4saxZpxoguAMxjSdRJeDjQPPArHhXpLlyKCqilvhDl_AP7qpUOAdvbYSKapBHfcruw9v81Y4eewjRhPgA8wGImazy8UALBMp6GAHTguY1IWuRKcGHXf3-DHCAoERzhTnCLAm6qWzXUPvp5nKl-g-TqgDeee7H-G2C_-8tUWNV0_rE5P8IusuNyHsn2Bd76xmQWhxynFH6aPOOscu0dKisQw_uXU-rvAizLe4BZwCd3JrpYG4Frr5xilCS6T3NeFD3sGeZ12XSlXf6jB-4YMH07wqPATg7OOj5rGgpI9NwJ1j-11tE36aPrqU6djQF8Q4NK3-YBWHRKh3Vrh2uE2XLfhrf6jwu8ih6XBgFXz6Ul4RHFV70_rdGTm4L5H9b6hh6sKxsfWSnCwCTaNMPJMayKIukyYjW6P_EJgaNMOX-ok-NgLjTzBh1WLCvf6HXtOrBX3nwT6sIujjkFdRS38ZiKWPrue7K=w883-h662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256"/>
            <a:ext cx="12192000" cy="675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68300" y="230844"/>
            <a:ext cx="11798300" cy="1148311"/>
          </a:xfrm>
        </p:spPr>
        <p:txBody>
          <a:bodyPr/>
          <a:lstStyle/>
          <a:p>
            <a:r>
              <a:rPr lang="he-IL" b="1" dirty="0" err="1">
                <a:latin typeface="Gisha" panose="020B0502040204020203" pitchFamily="34" charset="-79"/>
                <a:cs typeface="Gisha" panose="020B0502040204020203" pitchFamily="34" charset="-79"/>
              </a:rPr>
              <a:t>ביוחקר</a:t>
            </a:r>
            <a:r>
              <a:rPr lang="he-IL" b="1" dirty="0">
                <a:latin typeface="Gisha" panose="020B0502040204020203" pitchFamily="34" charset="-79"/>
                <a:cs typeface="Gisha" panose="020B0502040204020203" pitchFamily="34" charset="-79"/>
              </a:rPr>
              <a:t>- </a:t>
            </a:r>
            <a:r>
              <a:rPr lang="en-US" b="1" dirty="0" err="1">
                <a:latin typeface="Gisha" panose="020B0502040204020203" pitchFamily="34" charset="-79"/>
                <a:cs typeface="Gisha" panose="020B0502040204020203" pitchFamily="34" charset="-79"/>
              </a:rPr>
              <a:t>Wolbachia</a:t>
            </a:r>
            <a:r>
              <a:rPr lang="en-US" b="1" dirty="0">
                <a:latin typeface="Gisha" panose="020B0502040204020203" pitchFamily="34" charset="-79"/>
                <a:cs typeface="Gisha" panose="020B0502040204020203" pitchFamily="34" charset="-79"/>
              </a:rPr>
              <a:t> project</a:t>
            </a:r>
            <a:endParaRPr lang="he-IL" b="1" dirty="0">
              <a:latin typeface="Gisha" panose="020B0502040204020203" pitchFamily="34" charset="-79"/>
              <a:cs typeface="Gisha" panose="020B0502040204020203" pitchFamily="34" charset="-79"/>
            </a:endParaRPr>
          </a:p>
        </p:txBody>
      </p:sp>
      <p:sp>
        <p:nvSpPr>
          <p:cNvPr id="7" name="כותרת משנה 4"/>
          <p:cNvSpPr>
            <a:spLocks noGrp="1"/>
          </p:cNvSpPr>
          <p:nvPr>
            <p:ph type="subTitle" idx="1"/>
          </p:nvPr>
        </p:nvSpPr>
        <p:spPr>
          <a:xfrm>
            <a:off x="1720850" y="1442656"/>
            <a:ext cx="9144000" cy="627062"/>
          </a:xfrm>
        </p:spPr>
        <p:txBody>
          <a:bodyPr>
            <a:normAutofit/>
          </a:bodyPr>
          <a:lstStyle/>
          <a:p>
            <a:r>
              <a:rPr lang="he-IL" sz="3200" b="1" dirty="0">
                <a:latin typeface="Gisha" panose="020B0502040204020203" pitchFamily="34" charset="-79"/>
                <a:cs typeface="Gisha" panose="020B0502040204020203" pitchFamily="34" charset="-79"/>
              </a:rPr>
              <a:t>מתלמיד ביולוגיה לחוקר ביולוגיה</a:t>
            </a:r>
          </a:p>
        </p:txBody>
      </p:sp>
      <p:pic>
        <p:nvPicPr>
          <p:cNvPr id="10" name="תמונה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58" y="2717188"/>
            <a:ext cx="4630156" cy="3472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57" y="2133219"/>
            <a:ext cx="3683000" cy="2762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תמונה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600" y="1914024"/>
            <a:ext cx="3466259" cy="2599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תמונה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67077" y="4084299"/>
            <a:ext cx="3003885" cy="2252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425504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3424</TotalTime>
  <Words>260</Words>
  <Application>Microsoft Office PowerPoint</Application>
  <PresentationFormat>מסך רחב</PresentationFormat>
  <Paragraphs>51</Paragraphs>
  <Slides>18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Gisha</vt:lpstr>
      <vt:lpstr>ערכת נושא Office</vt:lpstr>
      <vt:lpstr>במצפה רמון לומדים מרחוק כל השנה</vt:lpstr>
      <vt:lpstr>במצפה רמון לומדים מרחוק כל השנה</vt:lpstr>
      <vt:lpstr>מרחוק כל השנה = פריפריה</vt:lpstr>
      <vt:lpstr>מפריפריה לפרובינציה</vt:lpstr>
      <vt:lpstr>סביבת הלימודים</vt:lpstr>
      <vt:lpstr>למידה עיונית – לראות עולם</vt:lpstr>
      <vt:lpstr>למידה עיונית – MOOC</vt:lpstr>
      <vt:lpstr>למידה מעשית - חממה</vt:lpstr>
      <vt:lpstr>ביוחקר- Wolbachia project</vt:lpstr>
      <vt:lpstr>שיתופי פעולה – מו"פ מדבר</vt:lpstr>
      <vt:lpstr>שיתופי פעולה</vt:lpstr>
      <vt:lpstr>שיתופי פעולה</vt:lpstr>
      <vt:lpstr>שיתופי פעולה</vt:lpstr>
      <vt:lpstr>שיתופי פעולה</vt:lpstr>
      <vt:lpstr>שיתופי פעולה בין בתי ספר</vt:lpstr>
      <vt:lpstr>שיתופי פעולה</vt:lpstr>
      <vt:lpstr>מצגת של PowerPoint‏</vt:lpstr>
      <vt:lpstr>במצפה רמון לומדים מרחוק כל השנה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שירי רבקה מסה</dc:creator>
  <cp:lastModifiedBy>Natasha Segal</cp:lastModifiedBy>
  <cp:revision>31</cp:revision>
  <dcterms:created xsi:type="dcterms:W3CDTF">2020-06-21T20:23:34Z</dcterms:created>
  <dcterms:modified xsi:type="dcterms:W3CDTF">2020-07-07T11:25:55Z</dcterms:modified>
</cp:coreProperties>
</file>