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embedTrueTypeFonts="1" saveSubsetFonts="1" autoCompressPictures="0">
  <p:sldMasterIdLst>
    <p:sldMasterId id="2147483682" r:id="rId1"/>
  </p:sldMasterIdLst>
  <p:notesMasterIdLst>
    <p:notesMasterId r:id="rId24"/>
  </p:notesMasterIdLst>
  <p:sldIdLst>
    <p:sldId id="260" r:id="rId2"/>
    <p:sldId id="326" r:id="rId3"/>
    <p:sldId id="312" r:id="rId4"/>
    <p:sldId id="311" r:id="rId5"/>
    <p:sldId id="320" r:id="rId6"/>
    <p:sldId id="329" r:id="rId7"/>
    <p:sldId id="330" r:id="rId8"/>
    <p:sldId id="331" r:id="rId9"/>
    <p:sldId id="324" r:id="rId10"/>
    <p:sldId id="332" r:id="rId11"/>
    <p:sldId id="333" r:id="rId12"/>
    <p:sldId id="334" r:id="rId13"/>
    <p:sldId id="335" r:id="rId14"/>
    <p:sldId id="337" r:id="rId15"/>
    <p:sldId id="323" r:id="rId16"/>
    <p:sldId id="336" r:id="rId17"/>
    <p:sldId id="338" r:id="rId18"/>
    <p:sldId id="328" r:id="rId19"/>
    <p:sldId id="327" r:id="rId20"/>
    <p:sldId id="339" r:id="rId21"/>
    <p:sldId id="315" r:id="rId22"/>
    <p:sldId id="325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993"/>
    <a:srgbClr val="B2E1FF"/>
    <a:srgbClr val="BBE9FF"/>
    <a:srgbClr val="91C1E7"/>
    <a:srgbClr val="B6E5FE"/>
    <a:srgbClr val="E8EAE7"/>
    <a:srgbClr val="4E5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29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49" y="8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-3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995AAF-9AD8-45A0-A451-2EC5D5F37C1E}" type="doc">
      <dgm:prSet loTypeId="urn:microsoft.com/office/officeart/2005/8/layout/process2" loCatId="process" qsTypeId="urn:microsoft.com/office/officeart/2005/8/quickstyle/3d1" qsCatId="3D" csTypeId="urn:microsoft.com/office/officeart/2005/8/colors/accent4_2" csCatId="accent4" phldr="1"/>
      <dgm:spPr/>
    </dgm:pt>
    <dgm:pt modelId="{DD39B090-A3B2-4034-B1CF-779A7AD380EE}">
      <dgm:prSet phldrT="[טקסט]" custT="1"/>
      <dgm:spPr/>
      <dgm:t>
        <a:bodyPr/>
        <a:lstStyle/>
        <a:p>
          <a:pPr rtl="1"/>
          <a:r>
            <a:rPr lang="he-IL" sz="2400" b="1" dirty="0">
              <a:solidFill>
                <a:schemeClr val="tx1"/>
              </a:solidFill>
            </a:rPr>
            <a:t>באנרים</a:t>
          </a:r>
        </a:p>
      </dgm:t>
    </dgm:pt>
    <dgm:pt modelId="{57CB2333-14EC-40CC-9FDD-9C60CCA6EC6B}" type="parTrans" cxnId="{AC8BEF34-B7A6-41FE-B2F4-4A5811B17C16}">
      <dgm:prSet/>
      <dgm:spPr/>
      <dgm:t>
        <a:bodyPr/>
        <a:lstStyle/>
        <a:p>
          <a:pPr rtl="1"/>
          <a:endParaRPr lang="he-IL"/>
        </a:p>
      </dgm:t>
    </dgm:pt>
    <dgm:pt modelId="{D694EB46-D7DF-4E8B-B3D0-A3AFA1827236}" type="sibTrans" cxnId="{AC8BEF34-B7A6-41FE-B2F4-4A5811B17C16}">
      <dgm:prSet/>
      <dgm:spPr/>
      <dgm:t>
        <a:bodyPr/>
        <a:lstStyle/>
        <a:p>
          <a:pPr rtl="1"/>
          <a:endParaRPr lang="he-IL"/>
        </a:p>
      </dgm:t>
    </dgm:pt>
    <dgm:pt modelId="{6030ED87-D21B-4C5D-BF9D-FC43456DF7CD}">
      <dgm:prSet phldrT="[טקסט]" custT="1"/>
      <dgm:spPr/>
      <dgm:t>
        <a:bodyPr/>
        <a:lstStyle/>
        <a:p>
          <a:pPr rtl="1"/>
          <a:r>
            <a:rPr lang="he-IL" sz="2400" b="1" dirty="0">
              <a:solidFill>
                <a:schemeClr val="tx1"/>
              </a:solidFill>
            </a:rPr>
            <a:t>טקסטים קצרים וממוקדים</a:t>
          </a:r>
        </a:p>
      </dgm:t>
    </dgm:pt>
    <dgm:pt modelId="{1C81D3EF-ED1C-46DB-8340-B73EC001F08E}" type="parTrans" cxnId="{55D6CA2B-2D47-4EFA-BB7A-DBB8B0077D17}">
      <dgm:prSet/>
      <dgm:spPr/>
      <dgm:t>
        <a:bodyPr/>
        <a:lstStyle/>
        <a:p>
          <a:pPr rtl="1"/>
          <a:endParaRPr lang="he-IL"/>
        </a:p>
      </dgm:t>
    </dgm:pt>
    <dgm:pt modelId="{8DA2BBC4-D986-4FF9-9345-986BC5A32AB2}" type="sibTrans" cxnId="{55D6CA2B-2D47-4EFA-BB7A-DBB8B0077D17}">
      <dgm:prSet/>
      <dgm:spPr/>
      <dgm:t>
        <a:bodyPr/>
        <a:lstStyle/>
        <a:p>
          <a:pPr rtl="1"/>
          <a:endParaRPr lang="he-IL"/>
        </a:p>
      </dgm:t>
    </dgm:pt>
    <dgm:pt modelId="{6DE60FE3-FC1B-4019-B5BC-22A9557280DF}">
      <dgm:prSet phldrT="[טקסט]" custT="1"/>
      <dgm:spPr/>
      <dgm:t>
        <a:bodyPr/>
        <a:lstStyle/>
        <a:p>
          <a:pPr rtl="1"/>
          <a:r>
            <a:rPr lang="he-IL" sz="2400" b="1" dirty="0">
              <a:solidFill>
                <a:schemeClr val="tx1"/>
              </a:solidFill>
            </a:rPr>
            <a:t>תמונות קבצים וקישורים</a:t>
          </a:r>
        </a:p>
      </dgm:t>
    </dgm:pt>
    <dgm:pt modelId="{C7A84AD5-12C5-43A1-BC07-C15AEEAA96E3}" type="parTrans" cxnId="{896F4BA5-4748-4B13-87D8-0E1C7E00EF40}">
      <dgm:prSet/>
      <dgm:spPr/>
      <dgm:t>
        <a:bodyPr/>
        <a:lstStyle/>
        <a:p>
          <a:pPr rtl="1"/>
          <a:endParaRPr lang="he-IL"/>
        </a:p>
      </dgm:t>
    </dgm:pt>
    <dgm:pt modelId="{B3700D2B-AB89-4E62-BE71-6ADDE71E00D3}" type="sibTrans" cxnId="{896F4BA5-4748-4B13-87D8-0E1C7E00EF40}">
      <dgm:prSet/>
      <dgm:spPr/>
      <dgm:t>
        <a:bodyPr/>
        <a:lstStyle/>
        <a:p>
          <a:pPr rtl="1"/>
          <a:endParaRPr lang="he-IL"/>
        </a:p>
      </dgm:t>
    </dgm:pt>
    <dgm:pt modelId="{4A048A85-F5C2-4A00-920A-E38D4DBC8562}" type="pres">
      <dgm:prSet presAssocID="{E5995AAF-9AD8-45A0-A451-2EC5D5F37C1E}" presName="linearFlow" presStyleCnt="0">
        <dgm:presLayoutVars>
          <dgm:resizeHandles val="exact"/>
        </dgm:presLayoutVars>
      </dgm:prSet>
      <dgm:spPr/>
    </dgm:pt>
    <dgm:pt modelId="{CBE4818E-316B-4B6A-8B64-755BA9E3196B}" type="pres">
      <dgm:prSet presAssocID="{DD39B090-A3B2-4034-B1CF-779A7AD380EE}" presName="node" presStyleLbl="node1" presStyleIdx="0" presStyleCnt="3">
        <dgm:presLayoutVars>
          <dgm:bulletEnabled val="1"/>
        </dgm:presLayoutVars>
      </dgm:prSet>
      <dgm:spPr/>
    </dgm:pt>
    <dgm:pt modelId="{C293AE3C-41A0-4309-9EE1-9BF3DC9DC5E7}" type="pres">
      <dgm:prSet presAssocID="{D694EB46-D7DF-4E8B-B3D0-A3AFA1827236}" presName="sibTrans" presStyleLbl="sibTrans2D1" presStyleIdx="0" presStyleCnt="2"/>
      <dgm:spPr/>
    </dgm:pt>
    <dgm:pt modelId="{982B772F-88AC-4F0B-B762-6D6FDDF69623}" type="pres">
      <dgm:prSet presAssocID="{D694EB46-D7DF-4E8B-B3D0-A3AFA1827236}" presName="connectorText" presStyleLbl="sibTrans2D1" presStyleIdx="0" presStyleCnt="2"/>
      <dgm:spPr/>
    </dgm:pt>
    <dgm:pt modelId="{5C240752-33EE-420B-91F0-954909139AF7}" type="pres">
      <dgm:prSet presAssocID="{6030ED87-D21B-4C5D-BF9D-FC43456DF7CD}" presName="node" presStyleLbl="node1" presStyleIdx="1" presStyleCnt="3">
        <dgm:presLayoutVars>
          <dgm:bulletEnabled val="1"/>
        </dgm:presLayoutVars>
      </dgm:prSet>
      <dgm:spPr/>
    </dgm:pt>
    <dgm:pt modelId="{19D99294-2AE7-4785-9D57-0FCC92F00A89}" type="pres">
      <dgm:prSet presAssocID="{8DA2BBC4-D986-4FF9-9345-986BC5A32AB2}" presName="sibTrans" presStyleLbl="sibTrans2D1" presStyleIdx="1" presStyleCnt="2"/>
      <dgm:spPr/>
    </dgm:pt>
    <dgm:pt modelId="{7900C3CC-614B-4872-8A19-BF5D2CE5240B}" type="pres">
      <dgm:prSet presAssocID="{8DA2BBC4-D986-4FF9-9345-986BC5A32AB2}" presName="connectorText" presStyleLbl="sibTrans2D1" presStyleIdx="1" presStyleCnt="2"/>
      <dgm:spPr/>
    </dgm:pt>
    <dgm:pt modelId="{683AE2F4-1646-46C4-BD22-E4391801F7FF}" type="pres">
      <dgm:prSet presAssocID="{6DE60FE3-FC1B-4019-B5BC-22A9557280DF}" presName="node" presStyleLbl="node1" presStyleIdx="2" presStyleCnt="3">
        <dgm:presLayoutVars>
          <dgm:bulletEnabled val="1"/>
        </dgm:presLayoutVars>
      </dgm:prSet>
      <dgm:spPr/>
    </dgm:pt>
  </dgm:ptLst>
  <dgm:cxnLst>
    <dgm:cxn modelId="{61B65F12-7EF2-41A9-A7E3-395F51EB40A3}" type="presOf" srcId="{8DA2BBC4-D986-4FF9-9345-986BC5A32AB2}" destId="{7900C3CC-614B-4872-8A19-BF5D2CE5240B}" srcOrd="1" destOrd="0" presId="urn:microsoft.com/office/officeart/2005/8/layout/process2"/>
    <dgm:cxn modelId="{973B5013-4013-4FF2-8494-6083B7E33DCC}" type="presOf" srcId="{D694EB46-D7DF-4E8B-B3D0-A3AFA1827236}" destId="{982B772F-88AC-4F0B-B762-6D6FDDF69623}" srcOrd="1" destOrd="0" presId="urn:microsoft.com/office/officeart/2005/8/layout/process2"/>
    <dgm:cxn modelId="{55D6CA2B-2D47-4EFA-BB7A-DBB8B0077D17}" srcId="{E5995AAF-9AD8-45A0-A451-2EC5D5F37C1E}" destId="{6030ED87-D21B-4C5D-BF9D-FC43456DF7CD}" srcOrd="1" destOrd="0" parTransId="{1C81D3EF-ED1C-46DB-8340-B73EC001F08E}" sibTransId="{8DA2BBC4-D986-4FF9-9345-986BC5A32AB2}"/>
    <dgm:cxn modelId="{C90D7A2E-BFA9-4491-B038-26BDF7EA64D0}" type="presOf" srcId="{E5995AAF-9AD8-45A0-A451-2EC5D5F37C1E}" destId="{4A048A85-F5C2-4A00-920A-E38D4DBC8562}" srcOrd="0" destOrd="0" presId="urn:microsoft.com/office/officeart/2005/8/layout/process2"/>
    <dgm:cxn modelId="{AC8BEF34-B7A6-41FE-B2F4-4A5811B17C16}" srcId="{E5995AAF-9AD8-45A0-A451-2EC5D5F37C1E}" destId="{DD39B090-A3B2-4034-B1CF-779A7AD380EE}" srcOrd="0" destOrd="0" parTransId="{57CB2333-14EC-40CC-9FDD-9C60CCA6EC6B}" sibTransId="{D694EB46-D7DF-4E8B-B3D0-A3AFA1827236}"/>
    <dgm:cxn modelId="{8EDDEE3D-3B31-4FEC-98D6-B9A9E450DA9E}" type="presOf" srcId="{D694EB46-D7DF-4E8B-B3D0-A3AFA1827236}" destId="{C293AE3C-41A0-4309-9EE1-9BF3DC9DC5E7}" srcOrd="0" destOrd="0" presId="urn:microsoft.com/office/officeart/2005/8/layout/process2"/>
    <dgm:cxn modelId="{F1467872-6872-40E9-BC5B-1CEEA38479C2}" type="presOf" srcId="{6DE60FE3-FC1B-4019-B5BC-22A9557280DF}" destId="{683AE2F4-1646-46C4-BD22-E4391801F7FF}" srcOrd="0" destOrd="0" presId="urn:microsoft.com/office/officeart/2005/8/layout/process2"/>
    <dgm:cxn modelId="{5063718A-A5CB-44EB-9559-36ECCC0E2688}" type="presOf" srcId="{DD39B090-A3B2-4034-B1CF-779A7AD380EE}" destId="{CBE4818E-316B-4B6A-8B64-755BA9E3196B}" srcOrd="0" destOrd="0" presId="urn:microsoft.com/office/officeart/2005/8/layout/process2"/>
    <dgm:cxn modelId="{896F4BA5-4748-4B13-87D8-0E1C7E00EF40}" srcId="{E5995AAF-9AD8-45A0-A451-2EC5D5F37C1E}" destId="{6DE60FE3-FC1B-4019-B5BC-22A9557280DF}" srcOrd="2" destOrd="0" parTransId="{C7A84AD5-12C5-43A1-BC07-C15AEEAA96E3}" sibTransId="{B3700D2B-AB89-4E62-BE71-6ADDE71E00D3}"/>
    <dgm:cxn modelId="{E76287E4-D584-4E07-B10B-5A53A17C8734}" type="presOf" srcId="{6030ED87-D21B-4C5D-BF9D-FC43456DF7CD}" destId="{5C240752-33EE-420B-91F0-954909139AF7}" srcOrd="0" destOrd="0" presId="urn:microsoft.com/office/officeart/2005/8/layout/process2"/>
    <dgm:cxn modelId="{135361EF-2AB0-404B-9A26-F12FBE5AE5E4}" type="presOf" srcId="{8DA2BBC4-D986-4FF9-9345-986BC5A32AB2}" destId="{19D99294-2AE7-4785-9D57-0FCC92F00A89}" srcOrd="0" destOrd="0" presId="urn:microsoft.com/office/officeart/2005/8/layout/process2"/>
    <dgm:cxn modelId="{2C3784CC-5AD8-4E96-B81F-5E587AC57CD2}" type="presParOf" srcId="{4A048A85-F5C2-4A00-920A-E38D4DBC8562}" destId="{CBE4818E-316B-4B6A-8B64-755BA9E3196B}" srcOrd="0" destOrd="0" presId="urn:microsoft.com/office/officeart/2005/8/layout/process2"/>
    <dgm:cxn modelId="{63625BC7-35AC-4E66-9547-C9CBB22CDABF}" type="presParOf" srcId="{4A048A85-F5C2-4A00-920A-E38D4DBC8562}" destId="{C293AE3C-41A0-4309-9EE1-9BF3DC9DC5E7}" srcOrd="1" destOrd="0" presId="urn:microsoft.com/office/officeart/2005/8/layout/process2"/>
    <dgm:cxn modelId="{DD5A479E-C76B-4739-8F7D-8FE01B031C0C}" type="presParOf" srcId="{C293AE3C-41A0-4309-9EE1-9BF3DC9DC5E7}" destId="{982B772F-88AC-4F0B-B762-6D6FDDF69623}" srcOrd="0" destOrd="0" presId="urn:microsoft.com/office/officeart/2005/8/layout/process2"/>
    <dgm:cxn modelId="{DF4DBA2F-DA91-4298-BE0D-97718F34E859}" type="presParOf" srcId="{4A048A85-F5C2-4A00-920A-E38D4DBC8562}" destId="{5C240752-33EE-420B-91F0-954909139AF7}" srcOrd="2" destOrd="0" presId="urn:microsoft.com/office/officeart/2005/8/layout/process2"/>
    <dgm:cxn modelId="{0EBCF287-D7DF-4775-A419-64B7E9804CD2}" type="presParOf" srcId="{4A048A85-F5C2-4A00-920A-E38D4DBC8562}" destId="{19D99294-2AE7-4785-9D57-0FCC92F00A89}" srcOrd="3" destOrd="0" presId="urn:microsoft.com/office/officeart/2005/8/layout/process2"/>
    <dgm:cxn modelId="{3E525350-56B5-4074-8E47-0D8DA51EAE36}" type="presParOf" srcId="{19D99294-2AE7-4785-9D57-0FCC92F00A89}" destId="{7900C3CC-614B-4872-8A19-BF5D2CE5240B}" srcOrd="0" destOrd="0" presId="urn:microsoft.com/office/officeart/2005/8/layout/process2"/>
    <dgm:cxn modelId="{7F8C9C7D-E672-460F-8198-8C06135DDD8C}" type="presParOf" srcId="{4A048A85-F5C2-4A00-920A-E38D4DBC8562}" destId="{683AE2F4-1646-46C4-BD22-E4391801F7F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4818E-316B-4B6A-8B64-755BA9E3196B}">
      <dsp:nvSpPr>
        <dsp:cNvPr id="0" name=""/>
        <dsp:cNvSpPr/>
      </dsp:nvSpPr>
      <dsp:spPr>
        <a:xfrm>
          <a:off x="171666" y="0"/>
          <a:ext cx="2109243" cy="9245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2400" b="1" kern="1200" dirty="0">
              <a:solidFill>
                <a:schemeClr val="tx1"/>
              </a:solidFill>
            </a:rPr>
            <a:t>באנרים</a:t>
          </a:r>
        </a:p>
      </dsp:txBody>
      <dsp:txXfrm>
        <a:off x="198747" y="27081"/>
        <a:ext cx="2055081" cy="870437"/>
      </dsp:txXfrm>
    </dsp:sp>
    <dsp:sp modelId="{C293AE3C-41A0-4309-9EE1-9BF3DC9DC5E7}">
      <dsp:nvSpPr>
        <dsp:cNvPr id="0" name=""/>
        <dsp:cNvSpPr/>
      </dsp:nvSpPr>
      <dsp:spPr>
        <a:xfrm rot="5400000">
          <a:off x="1052926" y="947714"/>
          <a:ext cx="346724" cy="4160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1800" kern="1200"/>
        </a:p>
      </dsp:txBody>
      <dsp:txXfrm rot="-5400000">
        <a:off x="1101468" y="982387"/>
        <a:ext cx="249641" cy="242707"/>
      </dsp:txXfrm>
    </dsp:sp>
    <dsp:sp modelId="{5C240752-33EE-420B-91F0-954909139AF7}">
      <dsp:nvSpPr>
        <dsp:cNvPr id="0" name=""/>
        <dsp:cNvSpPr/>
      </dsp:nvSpPr>
      <dsp:spPr>
        <a:xfrm>
          <a:off x="171666" y="1386899"/>
          <a:ext cx="2109243" cy="9245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2400" b="1" kern="1200" dirty="0">
              <a:solidFill>
                <a:schemeClr val="tx1"/>
              </a:solidFill>
            </a:rPr>
            <a:t>טקסטים קצרים וממוקדים</a:t>
          </a:r>
        </a:p>
      </dsp:txBody>
      <dsp:txXfrm>
        <a:off x="198747" y="1413980"/>
        <a:ext cx="2055081" cy="870437"/>
      </dsp:txXfrm>
    </dsp:sp>
    <dsp:sp modelId="{19D99294-2AE7-4785-9D57-0FCC92F00A89}">
      <dsp:nvSpPr>
        <dsp:cNvPr id="0" name=""/>
        <dsp:cNvSpPr/>
      </dsp:nvSpPr>
      <dsp:spPr>
        <a:xfrm rot="5400000">
          <a:off x="1052926" y="2334614"/>
          <a:ext cx="346724" cy="4160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e-IL" sz="1800" kern="1200"/>
        </a:p>
      </dsp:txBody>
      <dsp:txXfrm rot="-5400000">
        <a:off x="1101468" y="2369287"/>
        <a:ext cx="249641" cy="242707"/>
      </dsp:txXfrm>
    </dsp:sp>
    <dsp:sp modelId="{683AE2F4-1646-46C4-BD22-E4391801F7FF}">
      <dsp:nvSpPr>
        <dsp:cNvPr id="0" name=""/>
        <dsp:cNvSpPr/>
      </dsp:nvSpPr>
      <dsp:spPr>
        <a:xfrm>
          <a:off x="171666" y="2773799"/>
          <a:ext cx="2109243" cy="9245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e-IL" sz="2400" b="1" kern="1200" dirty="0">
              <a:solidFill>
                <a:schemeClr val="tx1"/>
              </a:solidFill>
            </a:rPr>
            <a:t>תמונות קבצים וקישורים</a:t>
          </a:r>
        </a:p>
      </dsp:txBody>
      <dsp:txXfrm>
        <a:off x="198747" y="2800880"/>
        <a:ext cx="2055081" cy="870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715610215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715610215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15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ע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82;p38">
            <a:extLst>
              <a:ext uri="{FF2B5EF4-FFF2-40B4-BE49-F238E27FC236}">
                <a16:creationId xmlns:a16="http://schemas.microsoft.com/office/drawing/2014/main" id="{20F1F0C1-44D4-4419-9F11-4F1DA48D45BE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מציין מיקום טקסט 18">
            <a:extLst>
              <a:ext uri="{FF2B5EF4-FFF2-40B4-BE49-F238E27FC236}">
                <a16:creationId xmlns:a16="http://schemas.microsoft.com/office/drawing/2014/main" id="{005FA657-44CA-49E9-9870-373202F844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1497" y="2866633"/>
            <a:ext cx="3107192" cy="392113"/>
          </a:xfrm>
        </p:spPr>
        <p:txBody>
          <a:bodyPr/>
          <a:lstStyle>
            <a:lvl1pPr marL="114300" indent="0" algn="r" rtl="1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שם ושם משפחה + תפקיד</a:t>
            </a:r>
          </a:p>
        </p:txBody>
      </p:sp>
      <p:sp>
        <p:nvSpPr>
          <p:cNvPr id="20" name="מציין מיקום טקסט 18">
            <a:extLst>
              <a:ext uri="{FF2B5EF4-FFF2-40B4-BE49-F238E27FC236}">
                <a16:creationId xmlns:a16="http://schemas.microsoft.com/office/drawing/2014/main" id="{7B89800A-5BF1-4699-89ED-F92B0B9DD5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21128" y="3490921"/>
            <a:ext cx="3490922" cy="392113"/>
          </a:xfrm>
        </p:spPr>
        <p:txBody>
          <a:bodyPr/>
          <a:lstStyle>
            <a:lvl1pPr marL="114300" indent="0" algn="r" rtl="1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שם ושם משפחה</a:t>
            </a:r>
          </a:p>
        </p:txBody>
      </p:sp>
      <p:sp>
        <p:nvSpPr>
          <p:cNvPr id="21" name="מציין מיקום טקסט 18">
            <a:extLst>
              <a:ext uri="{FF2B5EF4-FFF2-40B4-BE49-F238E27FC236}">
                <a16:creationId xmlns:a16="http://schemas.microsoft.com/office/drawing/2014/main" id="{BA516F71-B536-4379-B41A-EE75615B2F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21128" y="4102240"/>
            <a:ext cx="3490922" cy="392113"/>
          </a:xfrm>
        </p:spPr>
        <p:txBody>
          <a:bodyPr/>
          <a:lstStyle>
            <a:lvl1pPr marL="114300" indent="0" algn="r" rtl="1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שם ושם משפחה</a:t>
            </a:r>
          </a:p>
        </p:txBody>
      </p:sp>
      <p:sp>
        <p:nvSpPr>
          <p:cNvPr id="22" name="מציין מיקום טקסט 18">
            <a:extLst>
              <a:ext uri="{FF2B5EF4-FFF2-40B4-BE49-F238E27FC236}">
                <a16:creationId xmlns:a16="http://schemas.microsoft.com/office/drawing/2014/main" id="{A6A0E0F3-605E-42FE-82E2-7784F2FED5F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372660"/>
            <a:ext cx="9143999" cy="1147807"/>
          </a:xfrm>
        </p:spPr>
        <p:txBody>
          <a:bodyPr/>
          <a:lstStyle>
            <a:lvl1pPr marL="114300" indent="0" algn="ctr" rtl="1">
              <a:buNone/>
              <a:defRPr lang="he-IL" sz="5400" b="0" i="0" u="none" strike="noStrike" cap="none" dirty="0" smtClean="0">
                <a:solidFill>
                  <a:srgbClr val="393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he-IL" dirty="0"/>
              <a:t>שם המושב</a:t>
            </a: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8AA227BA-26A7-4F79-9234-893F1D988199}"/>
              </a:ext>
            </a:extLst>
          </p:cNvPr>
          <p:cNvSpPr txBox="1"/>
          <p:nvPr userDrawn="1"/>
        </p:nvSpPr>
        <p:spPr>
          <a:xfrm>
            <a:off x="4661073" y="2915353"/>
            <a:ext cx="16407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1800" b="0" i="0" u="none" strike="noStrike" cap="none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מנחה המושב:</a:t>
            </a:r>
          </a:p>
        </p:txBody>
      </p:sp>
    </p:spTree>
    <p:extLst>
      <p:ext uri="{BB962C8B-B14F-4D97-AF65-F5344CB8AC3E}">
        <p14:creationId xmlns:p14="http://schemas.microsoft.com/office/powerpoint/2010/main" val="336755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ארבע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8" name="מציין מיקום של תמונה 2">
            <a:extLst>
              <a:ext uri="{FF2B5EF4-FFF2-40B4-BE49-F238E27FC236}">
                <a16:creationId xmlns:a16="http://schemas.microsoft.com/office/drawing/2014/main" id="{93CA998E-557C-42DE-88A6-94558D6E1FA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572183" y="969067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9" name="מציין מיקום של תמונה 2">
            <a:extLst>
              <a:ext uri="{FF2B5EF4-FFF2-40B4-BE49-F238E27FC236}">
                <a16:creationId xmlns:a16="http://schemas.microsoft.com/office/drawing/2014/main" id="{1EF3675F-EFB7-4C2C-B284-9C7A96B24385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1572183" y="3016665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10" name="מציין מיקום של תמונה 2">
            <a:extLst>
              <a:ext uri="{FF2B5EF4-FFF2-40B4-BE49-F238E27FC236}">
                <a16:creationId xmlns:a16="http://schemas.microsoft.com/office/drawing/2014/main" id="{51751345-7D5C-48E4-90A5-CE69F6DB6538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594243" y="969067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11" name="מציין מיקום של תמונה 2">
            <a:extLst>
              <a:ext uri="{FF2B5EF4-FFF2-40B4-BE49-F238E27FC236}">
                <a16:creationId xmlns:a16="http://schemas.microsoft.com/office/drawing/2014/main" id="{CF4B2409-FBE4-4496-99D1-AD2C8918DC8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4594243" y="3016665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455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סרט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12" name="מציין מיקום של מדיה 3">
            <a:extLst>
              <a:ext uri="{FF2B5EF4-FFF2-40B4-BE49-F238E27FC236}">
                <a16:creationId xmlns:a16="http://schemas.microsoft.com/office/drawing/2014/main" id="{5BD374BE-F162-4F87-8987-6FCF8EDBA6D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933553" y="1013460"/>
            <a:ext cx="7276894" cy="3886200"/>
          </a:xfrm>
        </p:spPr>
        <p:txBody>
          <a:bodyPr/>
          <a:lstStyle>
            <a:lvl1pPr marL="0" indent="0" algn="r" rtl="1">
              <a:buFontTx/>
              <a:buNone/>
              <a:defRPr>
                <a:solidFill>
                  <a:srgbClr val="192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e-IL" dirty="0"/>
              <a:t>מיועד לסרטים</a:t>
            </a:r>
          </a:p>
        </p:txBody>
      </p:sp>
    </p:spTree>
    <p:extLst>
      <p:ext uri="{BB962C8B-B14F-4D97-AF65-F5344CB8AC3E}">
        <p14:creationId xmlns:p14="http://schemas.microsoft.com/office/powerpoint/2010/main" val="95627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צגת המרצ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>
            <a:extLst>
              <a:ext uri="{FF2B5EF4-FFF2-40B4-BE49-F238E27FC236}">
                <a16:creationId xmlns:a16="http://schemas.microsoft.com/office/drawing/2014/main" id="{68C41E11-9F48-496A-9152-0C63E5C6DD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11" name="מציין מיקום טקסט 7">
            <a:extLst>
              <a:ext uri="{FF2B5EF4-FFF2-40B4-BE49-F238E27FC236}">
                <a16:creationId xmlns:a16="http://schemas.microsoft.com/office/drawing/2014/main" id="{C85FF235-0403-4E6C-9E9B-EA6257980C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05078" y="1373707"/>
            <a:ext cx="3317627" cy="752274"/>
          </a:xfrm>
        </p:spPr>
        <p:txBody>
          <a:bodyPr/>
          <a:lstStyle>
            <a:lvl1pPr marL="114300" indent="0" algn="r" rtl="1">
              <a:buNone/>
              <a:defRPr sz="28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שם ושם משפחה</a:t>
            </a:r>
          </a:p>
        </p:txBody>
      </p:sp>
      <p:sp>
        <p:nvSpPr>
          <p:cNvPr id="12" name="מציין מיקום טקסט 7">
            <a:extLst>
              <a:ext uri="{FF2B5EF4-FFF2-40B4-BE49-F238E27FC236}">
                <a16:creationId xmlns:a16="http://schemas.microsoft.com/office/drawing/2014/main" id="{7ADF50C0-8926-4581-AC36-698DB22B31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05078" y="2195612"/>
            <a:ext cx="3317627" cy="1614388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הצגה קצרה</a:t>
            </a:r>
          </a:p>
        </p:txBody>
      </p:sp>
    </p:spTree>
    <p:extLst>
      <p:ext uri="{BB962C8B-B14F-4D97-AF65-F5344CB8AC3E}">
        <p14:creationId xmlns:p14="http://schemas.microsoft.com/office/powerpoint/2010/main" val="399681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000BF8A-F33E-4DA9-9860-E20AE39FD9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433327E0-8AEB-4F28-B483-989CA10D92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9" name="מציין מיקום טקסט 7">
            <a:extLst>
              <a:ext uri="{FF2B5EF4-FFF2-40B4-BE49-F238E27FC236}">
                <a16:creationId xmlns:a16="http://schemas.microsoft.com/office/drawing/2014/main" id="{B3B13356-0EF3-4BFE-8DB9-732DE25840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660" y="1112195"/>
            <a:ext cx="8099897" cy="3044758"/>
          </a:xfrm>
        </p:spPr>
        <p:txBody>
          <a:bodyPr/>
          <a:lstStyle>
            <a:lvl1pPr marL="114300" indent="0" algn="r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</p:spTree>
    <p:extLst>
      <p:ext uri="{BB962C8B-B14F-4D97-AF65-F5344CB8AC3E}">
        <p14:creationId xmlns:p14="http://schemas.microsoft.com/office/powerpoint/2010/main" val="123464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עם טקסט בבולט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000BF8A-F33E-4DA9-9860-E20AE39FD9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433327E0-8AEB-4F28-B483-989CA10D92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5" name="מציין מיקום טקסט 7">
            <a:extLst>
              <a:ext uri="{FF2B5EF4-FFF2-40B4-BE49-F238E27FC236}">
                <a16:creationId xmlns:a16="http://schemas.microsoft.com/office/drawing/2014/main" id="{7D29BA3A-BD41-470B-ABC8-856024F91F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660" y="1112195"/>
            <a:ext cx="8099897" cy="3044758"/>
          </a:xfrm>
        </p:spPr>
        <p:txBody>
          <a:bodyPr/>
          <a:lstStyle>
            <a:lvl1pPr marL="457200" indent="-342900" algn="r" rtl="1">
              <a:buClr>
                <a:srgbClr val="393993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</p:spTree>
    <p:extLst>
      <p:ext uri="{BB962C8B-B14F-4D97-AF65-F5344CB8AC3E}">
        <p14:creationId xmlns:p14="http://schemas.microsoft.com/office/powerpoint/2010/main" val="6314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עם כותרת משנה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E000BF8A-F33E-4DA9-9860-E20AE39FD9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433327E0-8AEB-4F28-B483-989CA10D92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9" name="מציין מיקום טקסט 7">
            <a:extLst>
              <a:ext uri="{FF2B5EF4-FFF2-40B4-BE49-F238E27FC236}">
                <a16:creationId xmlns:a16="http://schemas.microsoft.com/office/drawing/2014/main" id="{B3B13356-0EF3-4BFE-8DB9-732DE25840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660" y="1738009"/>
            <a:ext cx="8099897" cy="2418944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  <p:sp>
        <p:nvSpPr>
          <p:cNvPr id="5" name="מציין מיקום טקסט 7">
            <a:extLst>
              <a:ext uri="{FF2B5EF4-FFF2-40B4-BE49-F238E27FC236}">
                <a16:creationId xmlns:a16="http://schemas.microsoft.com/office/drawing/2014/main" id="{CF07B2F7-BE31-4F59-AD90-DDED96CCEA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6905" y="956553"/>
            <a:ext cx="8099897" cy="697149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4E5FAA"/>
                </a:solidFill>
              </a:defRPr>
            </a:lvl1pPr>
          </a:lstStyle>
          <a:p>
            <a:pPr lvl="0"/>
            <a:r>
              <a:rPr lang="he-IL" dirty="0"/>
              <a:t>כותרת משנית</a:t>
            </a:r>
          </a:p>
        </p:txBody>
      </p:sp>
    </p:spTree>
    <p:extLst>
      <p:ext uri="{BB962C8B-B14F-4D97-AF65-F5344CB8AC3E}">
        <p14:creationId xmlns:p14="http://schemas.microsoft.com/office/powerpoint/2010/main" val="289627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מונה בצ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4" name="מציין מיקום של תמונה 2">
            <a:extLst>
              <a:ext uri="{FF2B5EF4-FFF2-40B4-BE49-F238E27FC236}">
                <a16:creationId xmlns:a16="http://schemas.microsoft.com/office/drawing/2014/main" id="{12CDEFF4-83AA-45CA-85E2-794245D1041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271393" y="1076526"/>
            <a:ext cx="5615322" cy="3787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</p:spTree>
    <p:extLst>
      <p:ext uri="{BB962C8B-B14F-4D97-AF65-F5344CB8AC3E}">
        <p14:creationId xmlns:p14="http://schemas.microsoft.com/office/powerpoint/2010/main" val="366010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מונה בצד מלווה ב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4" name="מציין מיקום של תמונה 2">
            <a:extLst>
              <a:ext uri="{FF2B5EF4-FFF2-40B4-BE49-F238E27FC236}">
                <a16:creationId xmlns:a16="http://schemas.microsoft.com/office/drawing/2014/main" id="{12CDEFF4-83AA-45CA-85E2-794245D1041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271393" y="1076526"/>
            <a:ext cx="5615322" cy="3787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7" name="מציין מיקום טקסט 7">
            <a:extLst>
              <a:ext uri="{FF2B5EF4-FFF2-40B4-BE49-F238E27FC236}">
                <a16:creationId xmlns:a16="http://schemas.microsoft.com/office/drawing/2014/main" id="{CCCBCB9A-C392-4446-8E06-182D7462459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31149" y="1076526"/>
            <a:ext cx="2841458" cy="3080427"/>
          </a:xfrm>
        </p:spPr>
        <p:txBody>
          <a:bodyPr/>
          <a:lstStyle>
            <a:lvl1pPr marL="114300" indent="0" algn="r" rtl="1">
              <a:buNone/>
              <a:defRPr sz="2400">
                <a:solidFill>
                  <a:srgbClr val="393993"/>
                </a:solidFill>
              </a:defRPr>
            </a:lvl1pPr>
          </a:lstStyle>
          <a:p>
            <a:pPr lvl="0"/>
            <a:r>
              <a:rPr lang="he-IL" dirty="0"/>
              <a:t>טקסט</a:t>
            </a:r>
          </a:p>
        </p:txBody>
      </p:sp>
    </p:spTree>
    <p:extLst>
      <p:ext uri="{BB962C8B-B14F-4D97-AF65-F5344CB8AC3E}">
        <p14:creationId xmlns:p14="http://schemas.microsoft.com/office/powerpoint/2010/main" val="268933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מונה באמצ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4" name="מציין מיקום של תמונה 2">
            <a:extLst>
              <a:ext uri="{FF2B5EF4-FFF2-40B4-BE49-F238E27FC236}">
                <a16:creationId xmlns:a16="http://schemas.microsoft.com/office/drawing/2014/main" id="{12CDEFF4-83AA-45CA-85E2-794245D1041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64339" y="1076526"/>
            <a:ext cx="5615322" cy="3787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</p:spTree>
    <p:extLst>
      <p:ext uri="{BB962C8B-B14F-4D97-AF65-F5344CB8AC3E}">
        <p14:creationId xmlns:p14="http://schemas.microsoft.com/office/powerpoint/2010/main" val="148434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שלוש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7AFCF606-E4EB-4A5B-A902-DA25B41BCF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6" name="מציין מיקום טקסט 7">
            <a:extLst>
              <a:ext uri="{FF2B5EF4-FFF2-40B4-BE49-F238E27FC236}">
                <a16:creationId xmlns:a16="http://schemas.microsoft.com/office/drawing/2014/main" id="{EAA3753B-DA8F-49BD-AD5D-8BAAFFB37C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9144000" cy="817124"/>
          </a:xfrm>
        </p:spPr>
        <p:txBody>
          <a:bodyPr/>
          <a:lstStyle>
            <a:lvl1pPr marL="114300" indent="0" algn="ctr" rtl="1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כותרת</a:t>
            </a:r>
          </a:p>
        </p:txBody>
      </p:sp>
      <p:sp>
        <p:nvSpPr>
          <p:cNvPr id="7" name="מציין מיקום של תמונה 2">
            <a:extLst>
              <a:ext uri="{FF2B5EF4-FFF2-40B4-BE49-F238E27FC236}">
                <a16:creationId xmlns:a16="http://schemas.microsoft.com/office/drawing/2014/main" id="{CCBBFAED-E7E0-4BF2-AA49-CCA99C6D956E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962400" y="972197"/>
            <a:ext cx="4336455" cy="2924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8" name="מציין מיקום של תמונה 2">
            <a:extLst>
              <a:ext uri="{FF2B5EF4-FFF2-40B4-BE49-F238E27FC236}">
                <a16:creationId xmlns:a16="http://schemas.microsoft.com/office/drawing/2014/main" id="{93CA998E-557C-42DE-88A6-94558D6E1FA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49614" y="969067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  <p:sp>
        <p:nvSpPr>
          <p:cNvPr id="9" name="מציין מיקום של תמונה 2">
            <a:extLst>
              <a:ext uri="{FF2B5EF4-FFF2-40B4-BE49-F238E27FC236}">
                <a16:creationId xmlns:a16="http://schemas.microsoft.com/office/drawing/2014/main" id="{1EF3675F-EFB7-4C2C-B284-9C7A96B24385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949614" y="3016665"/>
            <a:ext cx="2863631" cy="1909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243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  <p:sldLayoutId id="2147483696" r:id="rId2"/>
    <p:sldLayoutId id="2147483688" r:id="rId3"/>
    <p:sldLayoutId id="2147483697" r:id="rId4"/>
    <p:sldLayoutId id="2147483689" r:id="rId5"/>
    <p:sldLayoutId id="2147483692" r:id="rId6"/>
    <p:sldLayoutId id="2147483690" r:id="rId7"/>
    <p:sldLayoutId id="2147483691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gilatshlomo@gmail.com&#1504;&#1497;&#1497;&#1491;" TargetMode="External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4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C7FF6C31-D902-4A6F-A8FC-FE5ADEF668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60288" y="3400143"/>
            <a:ext cx="2216533" cy="1614388"/>
          </a:xfrm>
        </p:spPr>
        <p:txBody>
          <a:bodyPr/>
          <a:lstStyle/>
          <a:p>
            <a:r>
              <a:rPr lang="he-IL" dirty="0">
                <a:solidFill>
                  <a:srgbClr val="002060"/>
                </a:solidFill>
              </a:rPr>
              <a:t>שם המרצה : </a:t>
            </a:r>
            <a:r>
              <a:rPr lang="he-IL" b="1" dirty="0">
                <a:solidFill>
                  <a:srgbClr val="002060"/>
                </a:solidFill>
              </a:rPr>
              <a:t>גילת שלמה</a:t>
            </a:r>
          </a:p>
        </p:txBody>
      </p:sp>
      <p:pic>
        <p:nvPicPr>
          <p:cNvPr id="3" name="תמונה 2" descr="תמונה שמכילה מקורה, שחור, ישיבה, שליטה&#10;&#10;התיאור נוצר באופן אוטומטי">
            <a:extLst>
              <a:ext uri="{FF2B5EF4-FFF2-40B4-BE49-F238E27FC236}">
                <a16:creationId xmlns:a16="http://schemas.microsoft.com/office/drawing/2014/main" id="{107CB77A-8CB2-47BF-8A69-C0FBC5802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2292"/>
            <a:ext cx="6642108" cy="4331208"/>
          </a:xfrm>
          <a:prstGeom prst="rect">
            <a:avLst/>
          </a:prstGeom>
        </p:spPr>
      </p:pic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F462F657-CEDC-4989-8B94-78B5D5993B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96436" y="936163"/>
            <a:ext cx="2080385" cy="901660"/>
          </a:xfrm>
        </p:spPr>
        <p:txBody>
          <a:bodyPr/>
          <a:lstStyle/>
          <a:p>
            <a:r>
              <a:rPr lang="he-IL" sz="3200" dirty="0">
                <a:solidFill>
                  <a:srgbClr val="002060"/>
                </a:solidFill>
              </a:rPr>
              <a:t> שם ההרצאה : </a:t>
            </a:r>
            <a:r>
              <a:rPr lang="he-IL" sz="3200" b="1" dirty="0">
                <a:solidFill>
                  <a:srgbClr val="002060"/>
                </a:solidFill>
              </a:rPr>
              <a:t>שיעור לייב </a:t>
            </a:r>
            <a:r>
              <a:rPr lang="he-IL" sz="3200" b="1" dirty="0" err="1">
                <a:solidFill>
                  <a:srgbClr val="002060"/>
                </a:solidFill>
              </a:rPr>
              <a:t>בווטסאפ</a:t>
            </a:r>
            <a:endParaRPr lang="he-IL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ביולוגיה | danciger school">
            <a:extLst>
              <a:ext uri="{FF2B5EF4-FFF2-40B4-BE49-F238E27FC236}">
                <a16:creationId xmlns:a16="http://schemas.microsoft.com/office/drawing/2014/main" id="{915F789D-CD80-48A2-BCB6-EB7069BF1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2908E449-88AA-4154-A3A4-50DC9ADC5ED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" y="808074"/>
            <a:ext cx="9144000" cy="4335426"/>
          </a:xfrm>
          <a:prstGeom prst="rect">
            <a:avLst/>
          </a:prstGeom>
        </p:spPr>
      </p:pic>
      <p:pic>
        <p:nvPicPr>
          <p:cNvPr id="2" name="תמונה 1">
            <a:extLst>
              <a:ext uri="{FF2B5EF4-FFF2-40B4-BE49-F238E27FC236}">
                <a16:creationId xmlns:a16="http://schemas.microsoft.com/office/drawing/2014/main" id="{31427B13-A612-4B62-BCDB-6DDAA4861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84" y="0"/>
            <a:ext cx="5890436" cy="5167422"/>
          </a:xfrm>
          <a:prstGeom prst="rect">
            <a:avLst/>
          </a:prstGeom>
        </p:spPr>
      </p:pic>
      <p:pic>
        <p:nvPicPr>
          <p:cNvPr id="1026" name="Picture 2" descr="סרט של אוניברסיטת תל אביב בפסטיבל קאן | העשרה והשראה באמנויות ...">
            <a:extLst>
              <a:ext uri="{FF2B5EF4-FFF2-40B4-BE49-F238E27FC236}">
                <a16:creationId xmlns:a16="http://schemas.microsoft.com/office/drawing/2014/main" id="{1554F39B-2C72-4392-B83B-0AA55D122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336" y="2583711"/>
            <a:ext cx="276225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43BAB024-8991-436F-A810-667435E92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974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2908E449-88AA-4154-A3A4-50DC9ADC5ED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" y="808074"/>
            <a:ext cx="9144000" cy="4335426"/>
          </a:xfrm>
          <a:prstGeom prst="rect">
            <a:avLst/>
          </a:prstGeom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3C502EF4-0A19-47FF-B795-7DB1A055C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98" y="223728"/>
            <a:ext cx="8419266" cy="454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80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2908E449-88AA-4154-A3A4-50DC9ADC5ED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" y="808074"/>
            <a:ext cx="9144000" cy="4335426"/>
          </a:xfrm>
          <a:prstGeom prst="rect">
            <a:avLst/>
          </a:prstGeom>
        </p:spPr>
      </p:pic>
      <p:pic>
        <p:nvPicPr>
          <p:cNvPr id="2" name="תמונה 1">
            <a:extLst>
              <a:ext uri="{FF2B5EF4-FFF2-40B4-BE49-F238E27FC236}">
                <a16:creationId xmlns:a16="http://schemas.microsoft.com/office/drawing/2014/main" id="{3673A755-D8E9-45DD-AE5F-94CACC415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562" y="36354"/>
            <a:ext cx="5444973" cy="5107146"/>
          </a:xfrm>
          <a:prstGeom prst="rect">
            <a:avLst/>
          </a:prstGeom>
        </p:spPr>
      </p:pic>
      <p:pic>
        <p:nvPicPr>
          <p:cNvPr id="2050" name="Picture 2" descr="מבחן שאלות רב ברירה (אמריקאיות) - מיומנויות למידה">
            <a:extLst>
              <a:ext uri="{FF2B5EF4-FFF2-40B4-BE49-F238E27FC236}">
                <a16:creationId xmlns:a16="http://schemas.microsoft.com/office/drawing/2014/main" id="{C060E9B1-9332-43BC-BC95-3FF8561BF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320" y="2307266"/>
            <a:ext cx="2220876" cy="166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F262C530-29B3-4367-81B3-1686AF97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688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2908E449-88AA-4154-A3A4-50DC9ADC5ED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" y="808074"/>
            <a:ext cx="9144000" cy="4335426"/>
          </a:xfrm>
          <a:prstGeom prst="rect">
            <a:avLst/>
          </a:prstGeom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7AF6CEB1-AE4D-4CCA-83F8-363A2AD22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34" y="172861"/>
            <a:ext cx="6114377" cy="4797777"/>
          </a:xfrm>
          <a:prstGeom prst="rect">
            <a:avLst/>
          </a:prstGeom>
        </p:spPr>
      </p:pic>
      <p:pic>
        <p:nvPicPr>
          <p:cNvPr id="4" name="Picture 2" descr="ביולוגיה | danciger school">
            <a:extLst>
              <a:ext uri="{FF2B5EF4-FFF2-40B4-BE49-F238E27FC236}">
                <a16:creationId xmlns:a16="http://schemas.microsoft.com/office/drawing/2014/main" id="{FDB55E08-2234-4F50-8EAB-5283D1E15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31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D2E05BD6-C76D-4643-B39C-BE94F335E2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שיתוף בסיפור הצלחה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7B6E61E8-92CB-45AE-9ABA-44D765860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247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D2E05BD6-C76D-4643-B39C-BE94F335E2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שיתוף בסיפור הצלחה</a:t>
            </a:r>
          </a:p>
        </p:txBody>
      </p:sp>
      <p:pic>
        <p:nvPicPr>
          <p:cNvPr id="5" name="תמונה 4" descr="תמונה שמכילה צילום מסך&#10;&#10;התיאור נוצר באופן אוטומטי">
            <a:extLst>
              <a:ext uri="{FF2B5EF4-FFF2-40B4-BE49-F238E27FC236}">
                <a16:creationId xmlns:a16="http://schemas.microsoft.com/office/drawing/2014/main" id="{672FF546-A397-4545-9475-2E5C3A607A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71" b="2306"/>
          <a:stretch/>
        </p:blipFill>
        <p:spPr>
          <a:xfrm>
            <a:off x="754912" y="817123"/>
            <a:ext cx="7846828" cy="4303763"/>
          </a:xfrm>
          <a:prstGeom prst="rect">
            <a:avLst/>
          </a:prstGeom>
        </p:spPr>
      </p:pic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E801A4C2-2AC8-4ED3-AA68-969FBF50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869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D2E05BD6-C76D-4643-B39C-BE94F335E2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שיתוף בסיפור הצלחה</a:t>
            </a:r>
          </a:p>
        </p:txBody>
      </p:sp>
      <p:pic>
        <p:nvPicPr>
          <p:cNvPr id="8" name="תמונה 7" descr="תמונה שמכילה צילום מסך&#10;&#10;התיאור נוצר באופן אוטומטי">
            <a:extLst>
              <a:ext uri="{FF2B5EF4-FFF2-40B4-BE49-F238E27FC236}">
                <a16:creationId xmlns:a16="http://schemas.microsoft.com/office/drawing/2014/main" id="{46A08F86-4116-4E12-AA7B-AFEFF4D7BD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83" t="13390" r="1807" b="34691"/>
          <a:stretch/>
        </p:blipFill>
        <p:spPr>
          <a:xfrm>
            <a:off x="-8847" y="817123"/>
            <a:ext cx="9152848" cy="394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3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D2E05BD6-C76D-4643-B39C-BE94F335E2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שיתוף בסיפור הצלחה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5B9FB3B1-58E8-4186-AA4C-C10E9036D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17123"/>
            <a:ext cx="7620000" cy="4286250"/>
          </a:xfrm>
          <a:prstGeom prst="rect">
            <a:avLst/>
          </a:prstGeom>
        </p:spPr>
      </p:pic>
      <p:pic>
        <p:nvPicPr>
          <p:cNvPr id="5" name="Picture 2" descr="ביולוגיה | danciger school">
            <a:extLst>
              <a:ext uri="{FF2B5EF4-FFF2-40B4-BE49-F238E27FC236}">
                <a16:creationId xmlns:a16="http://schemas.microsoft.com/office/drawing/2014/main" id="{15FEEE8A-6184-46C2-8EA3-69BDEBD5C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523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76203D68-37EA-49A9-9637-6D96AF31A2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רגעי נחת</a:t>
            </a:r>
          </a:p>
        </p:txBody>
      </p:sp>
      <p:pic>
        <p:nvPicPr>
          <p:cNvPr id="5" name="תמונה 4" descr="תמונה שמכילה צילום מסך&#10;&#10;התיאור נוצר באופן אוטומטי">
            <a:extLst>
              <a:ext uri="{FF2B5EF4-FFF2-40B4-BE49-F238E27FC236}">
                <a16:creationId xmlns:a16="http://schemas.microsoft.com/office/drawing/2014/main" id="{459338E8-E008-4B08-8D22-B4F3F11F3B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806" b="13007"/>
          <a:stretch/>
        </p:blipFill>
        <p:spPr>
          <a:xfrm>
            <a:off x="495115" y="805161"/>
            <a:ext cx="7872707" cy="4262248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6C8859C4-E752-46E1-BB87-85810942FC22}"/>
              </a:ext>
            </a:extLst>
          </p:cNvPr>
          <p:cNvSpPr/>
          <p:nvPr/>
        </p:nvSpPr>
        <p:spPr>
          <a:xfrm>
            <a:off x="5390707" y="1105786"/>
            <a:ext cx="946298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.</a:t>
            </a:r>
          </a:p>
        </p:txBody>
      </p:sp>
      <p:sp>
        <p:nvSpPr>
          <p:cNvPr id="8" name="מלבן 7">
            <a:extLst>
              <a:ext uri="{FF2B5EF4-FFF2-40B4-BE49-F238E27FC236}">
                <a16:creationId xmlns:a16="http://schemas.microsoft.com/office/drawing/2014/main" id="{D05379F1-30B2-474F-A87A-058B991C4845}"/>
              </a:ext>
            </a:extLst>
          </p:cNvPr>
          <p:cNvSpPr/>
          <p:nvPr/>
        </p:nvSpPr>
        <p:spPr>
          <a:xfrm>
            <a:off x="7137991" y="1125278"/>
            <a:ext cx="946298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מלבן 9">
            <a:extLst>
              <a:ext uri="{FF2B5EF4-FFF2-40B4-BE49-F238E27FC236}">
                <a16:creationId xmlns:a16="http://schemas.microsoft.com/office/drawing/2014/main" id="{6B3C393E-5531-4038-80A4-0EA2A08774C9}"/>
              </a:ext>
            </a:extLst>
          </p:cNvPr>
          <p:cNvSpPr/>
          <p:nvPr/>
        </p:nvSpPr>
        <p:spPr>
          <a:xfrm>
            <a:off x="4270743" y="2028456"/>
            <a:ext cx="1272364" cy="1305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מלבן 15">
            <a:extLst>
              <a:ext uri="{FF2B5EF4-FFF2-40B4-BE49-F238E27FC236}">
                <a16:creationId xmlns:a16="http://schemas.microsoft.com/office/drawing/2014/main" id="{195596BD-853D-4833-B3F5-D12F208DEF5F}"/>
              </a:ext>
            </a:extLst>
          </p:cNvPr>
          <p:cNvSpPr/>
          <p:nvPr/>
        </p:nvSpPr>
        <p:spPr>
          <a:xfrm>
            <a:off x="6248398" y="2894419"/>
            <a:ext cx="1417675" cy="1305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8" name="מלבן 17">
            <a:extLst>
              <a:ext uri="{FF2B5EF4-FFF2-40B4-BE49-F238E27FC236}">
                <a16:creationId xmlns:a16="http://schemas.microsoft.com/office/drawing/2014/main" id="{C653A856-466B-4A1C-9267-1E21A1E35B09}"/>
              </a:ext>
            </a:extLst>
          </p:cNvPr>
          <p:cNvSpPr/>
          <p:nvPr/>
        </p:nvSpPr>
        <p:spPr>
          <a:xfrm>
            <a:off x="6248398" y="3526868"/>
            <a:ext cx="1272364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0" name="מלבן 19">
            <a:extLst>
              <a:ext uri="{FF2B5EF4-FFF2-40B4-BE49-F238E27FC236}">
                <a16:creationId xmlns:a16="http://schemas.microsoft.com/office/drawing/2014/main" id="{CC223461-59BE-475F-93C2-D2A2B9DF5A18}"/>
              </a:ext>
            </a:extLst>
          </p:cNvPr>
          <p:cNvSpPr/>
          <p:nvPr/>
        </p:nvSpPr>
        <p:spPr>
          <a:xfrm>
            <a:off x="4572000" y="3756837"/>
            <a:ext cx="1272364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2" name="מלבן 21">
            <a:extLst>
              <a:ext uri="{FF2B5EF4-FFF2-40B4-BE49-F238E27FC236}">
                <a16:creationId xmlns:a16="http://schemas.microsoft.com/office/drawing/2014/main" id="{BC407CD1-0A9D-4D94-B4AD-907D01378AAC}"/>
              </a:ext>
            </a:extLst>
          </p:cNvPr>
          <p:cNvSpPr/>
          <p:nvPr/>
        </p:nvSpPr>
        <p:spPr>
          <a:xfrm>
            <a:off x="4591492" y="4477805"/>
            <a:ext cx="1272364" cy="179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4" name="מלבן 23">
            <a:extLst>
              <a:ext uri="{FF2B5EF4-FFF2-40B4-BE49-F238E27FC236}">
                <a16:creationId xmlns:a16="http://schemas.microsoft.com/office/drawing/2014/main" id="{F9FC231A-14E5-477F-B2A3-87A22F0ECA51}"/>
              </a:ext>
            </a:extLst>
          </p:cNvPr>
          <p:cNvSpPr/>
          <p:nvPr/>
        </p:nvSpPr>
        <p:spPr>
          <a:xfrm>
            <a:off x="6489405" y="4519901"/>
            <a:ext cx="648586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6" name="מלבן 25">
            <a:extLst>
              <a:ext uri="{FF2B5EF4-FFF2-40B4-BE49-F238E27FC236}">
                <a16:creationId xmlns:a16="http://schemas.microsoft.com/office/drawing/2014/main" id="{CCE832AC-6268-41B1-BB53-7599890ECAAB}"/>
              </a:ext>
            </a:extLst>
          </p:cNvPr>
          <p:cNvSpPr/>
          <p:nvPr/>
        </p:nvSpPr>
        <p:spPr>
          <a:xfrm>
            <a:off x="1173126" y="989807"/>
            <a:ext cx="1516912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8" name="מלבן 27">
            <a:extLst>
              <a:ext uri="{FF2B5EF4-FFF2-40B4-BE49-F238E27FC236}">
                <a16:creationId xmlns:a16="http://schemas.microsoft.com/office/drawing/2014/main" id="{83DB1E3C-2A1C-424D-8EDE-F027DE8172A1}"/>
              </a:ext>
            </a:extLst>
          </p:cNvPr>
          <p:cNvSpPr/>
          <p:nvPr/>
        </p:nvSpPr>
        <p:spPr>
          <a:xfrm>
            <a:off x="1173126" y="1574438"/>
            <a:ext cx="1846521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0" name="מלבן 29">
            <a:extLst>
              <a:ext uri="{FF2B5EF4-FFF2-40B4-BE49-F238E27FC236}">
                <a16:creationId xmlns:a16="http://schemas.microsoft.com/office/drawing/2014/main" id="{FA38DE5C-2F2E-4BB2-A0CD-B5703A7B34A4}"/>
              </a:ext>
            </a:extLst>
          </p:cNvPr>
          <p:cNvSpPr/>
          <p:nvPr/>
        </p:nvSpPr>
        <p:spPr>
          <a:xfrm>
            <a:off x="1173127" y="2159041"/>
            <a:ext cx="1931582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2" name="מלבן 31">
            <a:extLst>
              <a:ext uri="{FF2B5EF4-FFF2-40B4-BE49-F238E27FC236}">
                <a16:creationId xmlns:a16="http://schemas.microsoft.com/office/drawing/2014/main" id="{D7146E58-9AA4-4C6C-9BFD-99270A1A3B71}"/>
              </a:ext>
            </a:extLst>
          </p:cNvPr>
          <p:cNvSpPr/>
          <p:nvPr/>
        </p:nvSpPr>
        <p:spPr>
          <a:xfrm>
            <a:off x="1173126" y="2782990"/>
            <a:ext cx="1417675" cy="1305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4" name="מלבן 33">
            <a:extLst>
              <a:ext uri="{FF2B5EF4-FFF2-40B4-BE49-F238E27FC236}">
                <a16:creationId xmlns:a16="http://schemas.microsoft.com/office/drawing/2014/main" id="{4DE170CC-367D-4429-A52F-C60C31000828}"/>
              </a:ext>
            </a:extLst>
          </p:cNvPr>
          <p:cNvSpPr/>
          <p:nvPr/>
        </p:nvSpPr>
        <p:spPr>
          <a:xfrm>
            <a:off x="1130595" y="3367593"/>
            <a:ext cx="1761461" cy="956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6" name="מלבן 35">
            <a:extLst>
              <a:ext uri="{FF2B5EF4-FFF2-40B4-BE49-F238E27FC236}">
                <a16:creationId xmlns:a16="http://schemas.microsoft.com/office/drawing/2014/main" id="{3C8EED77-20DC-4B74-A466-1B3C4791C1E1}"/>
              </a:ext>
            </a:extLst>
          </p:cNvPr>
          <p:cNvSpPr/>
          <p:nvPr/>
        </p:nvSpPr>
        <p:spPr>
          <a:xfrm>
            <a:off x="1141230" y="4121808"/>
            <a:ext cx="1931582" cy="9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48244779-8D67-4380-807F-1C7EDD7EC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306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תמונה 14" descr="תמונה שמכילה מחשב נישא, מקורה, מחשב, ישיבה&#10;&#10;התיאור נוצר באופן אוטומטי">
            <a:extLst>
              <a:ext uri="{FF2B5EF4-FFF2-40B4-BE49-F238E27FC236}">
                <a16:creationId xmlns:a16="http://schemas.microsoft.com/office/drawing/2014/main" id="{C0271391-DC76-47A1-B6C2-0268483A5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77" y="1047651"/>
            <a:ext cx="5690153" cy="3793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תמונה 17">
            <a:extLst>
              <a:ext uri="{FF2B5EF4-FFF2-40B4-BE49-F238E27FC236}">
                <a16:creationId xmlns:a16="http://schemas.microsoft.com/office/drawing/2014/main" id="{6E31F45A-268A-4B83-8049-F53AA350A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454968" y="2112206"/>
            <a:ext cx="1528930" cy="1306386"/>
          </a:xfrm>
          <a:prstGeom prst="rect">
            <a:avLst/>
          </a:prstGeom>
        </p:spPr>
      </p:pic>
      <p:pic>
        <p:nvPicPr>
          <p:cNvPr id="20" name="תמונה 19">
            <a:extLst>
              <a:ext uri="{FF2B5EF4-FFF2-40B4-BE49-F238E27FC236}">
                <a16:creationId xmlns:a16="http://schemas.microsoft.com/office/drawing/2014/main" id="{1177BF40-EA12-41F5-8C0B-51630159F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626" y="650861"/>
            <a:ext cx="1839379" cy="1234232"/>
          </a:xfrm>
          <a:prstGeom prst="rect">
            <a:avLst/>
          </a:prstGeom>
        </p:spPr>
      </p:pic>
      <p:pic>
        <p:nvPicPr>
          <p:cNvPr id="22" name="תמונה 21">
            <a:extLst>
              <a:ext uri="{FF2B5EF4-FFF2-40B4-BE49-F238E27FC236}">
                <a16:creationId xmlns:a16="http://schemas.microsoft.com/office/drawing/2014/main" id="{1289D2F1-D8DF-4E48-8249-89C31ABF6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617" y="3458478"/>
            <a:ext cx="1618136" cy="1382608"/>
          </a:xfrm>
          <a:prstGeom prst="rect">
            <a:avLst/>
          </a:prstGeom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A2043BE5-58F2-4FA6-B9CF-D891B2240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041287" y="1794029"/>
            <a:ext cx="1481498" cy="1265858"/>
          </a:xfrm>
          <a:prstGeom prst="rect">
            <a:avLst/>
          </a:prstGeom>
        </p:spPr>
      </p:pic>
      <p:pic>
        <p:nvPicPr>
          <p:cNvPr id="24" name="תמונה 23">
            <a:extLst>
              <a:ext uri="{FF2B5EF4-FFF2-40B4-BE49-F238E27FC236}">
                <a16:creationId xmlns:a16="http://schemas.microsoft.com/office/drawing/2014/main" id="{8F8A79A4-890E-46D7-A739-DDDABCF9F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592" y="4000948"/>
            <a:ext cx="1389187" cy="1186984"/>
          </a:xfrm>
          <a:prstGeom prst="rect">
            <a:avLst/>
          </a:prstGeom>
        </p:spPr>
      </p:pic>
      <p:pic>
        <p:nvPicPr>
          <p:cNvPr id="26" name="תמונה 25">
            <a:extLst>
              <a:ext uri="{FF2B5EF4-FFF2-40B4-BE49-F238E27FC236}">
                <a16:creationId xmlns:a16="http://schemas.microsoft.com/office/drawing/2014/main" id="{44E3864C-366B-4F77-B414-E3826C72D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673" y="814261"/>
            <a:ext cx="1346574" cy="1306386"/>
          </a:xfrm>
          <a:prstGeom prst="rect">
            <a:avLst/>
          </a:prstGeom>
        </p:spPr>
      </p:pic>
      <p:pic>
        <p:nvPicPr>
          <p:cNvPr id="28" name="תמונה 27">
            <a:extLst>
              <a:ext uri="{FF2B5EF4-FFF2-40B4-BE49-F238E27FC236}">
                <a16:creationId xmlns:a16="http://schemas.microsoft.com/office/drawing/2014/main" id="{93FA445A-0E64-41AF-8D6D-8DB52D25B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7976" y="2897489"/>
            <a:ext cx="1389186" cy="1186983"/>
          </a:xfrm>
          <a:prstGeom prst="rect">
            <a:avLst/>
          </a:prstGeom>
        </p:spPr>
      </p:pic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60041400-9563-4A05-A296-ED3E83228D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e-IL" dirty="0"/>
              <a:t>מה נרוויח משיעור לייב </a:t>
            </a:r>
            <a:r>
              <a:rPr lang="he-IL" dirty="0" err="1"/>
              <a:t>בווטסאפ</a:t>
            </a:r>
            <a:r>
              <a:rPr lang="he-IL" dirty="0"/>
              <a:t> ?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C258F1A4-3C41-4C62-B2E0-E14FCD38F0E4}"/>
              </a:ext>
            </a:extLst>
          </p:cNvPr>
          <p:cNvSpPr txBox="1"/>
          <p:nvPr/>
        </p:nvSpPr>
        <p:spPr>
          <a:xfrm>
            <a:off x="7660707" y="957998"/>
            <a:ext cx="143764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1900" b="1" dirty="0">
                <a:solidFill>
                  <a:schemeClr val="tx1"/>
                </a:solidFill>
              </a:rPr>
              <a:t>השפעה גדולה יותר </a:t>
            </a:r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2DF60918-77F8-48CE-88F2-0C4E36779B01}"/>
              </a:ext>
            </a:extLst>
          </p:cNvPr>
          <p:cNvSpPr txBox="1"/>
          <p:nvPr/>
        </p:nvSpPr>
        <p:spPr>
          <a:xfrm>
            <a:off x="5695819" y="3022023"/>
            <a:ext cx="145587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1800" b="1" dirty="0"/>
              <a:t>המורה כמתווך</a:t>
            </a:r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04752BA0-635C-4F2B-9723-EFB9186B224C}"/>
              </a:ext>
            </a:extLst>
          </p:cNvPr>
          <p:cNvSpPr txBox="1"/>
          <p:nvPr/>
        </p:nvSpPr>
        <p:spPr>
          <a:xfrm>
            <a:off x="5666873" y="852968"/>
            <a:ext cx="16696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1800" b="1" dirty="0"/>
              <a:t>פריצת גבולות הזמן והמקום</a:t>
            </a:r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72EECBD5-39D1-4ABD-A549-B0BA0AD378D1}"/>
              </a:ext>
            </a:extLst>
          </p:cNvPr>
          <p:cNvSpPr txBox="1"/>
          <p:nvPr/>
        </p:nvSpPr>
        <p:spPr>
          <a:xfrm>
            <a:off x="7439294" y="3553814"/>
            <a:ext cx="164804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1800" b="1" dirty="0"/>
              <a:t>התחברות ללומד דרך עולמו</a:t>
            </a: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39784E70-DE05-4E65-97EE-6345FE353FAE}"/>
              </a:ext>
            </a:extLst>
          </p:cNvPr>
          <p:cNvSpPr txBox="1"/>
          <p:nvPr/>
        </p:nvSpPr>
        <p:spPr>
          <a:xfrm>
            <a:off x="6223505" y="4141157"/>
            <a:ext cx="12662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1800" b="1" dirty="0"/>
              <a:t>שימוש בכלי זמין ונפוץ</a:t>
            </a: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EE14A639-F331-4C9E-B520-8599382BFB5C}"/>
              </a:ext>
            </a:extLst>
          </p:cNvPr>
          <p:cNvSpPr txBox="1"/>
          <p:nvPr/>
        </p:nvSpPr>
        <p:spPr>
          <a:xfrm>
            <a:off x="6034545" y="2004194"/>
            <a:ext cx="152059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1800" b="1" dirty="0"/>
              <a:t>ניקח צעד אחורה</a:t>
            </a:r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731C3876-FD89-447A-95CD-AC9664F21A87}"/>
              </a:ext>
            </a:extLst>
          </p:cNvPr>
          <p:cNvSpPr txBox="1"/>
          <p:nvPr/>
        </p:nvSpPr>
        <p:spPr>
          <a:xfrm>
            <a:off x="7495116" y="2226027"/>
            <a:ext cx="144863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1800" b="1" dirty="0"/>
              <a:t>זרימת השיח והדיון </a:t>
            </a:r>
            <a:r>
              <a:rPr lang="he-IL" sz="1800" b="1" dirty="0" err="1"/>
              <a:t>בינהם</a:t>
            </a:r>
            <a:endParaRPr lang="he-IL" sz="1800" b="1" dirty="0"/>
          </a:p>
        </p:txBody>
      </p:sp>
    </p:spTree>
    <p:extLst>
      <p:ext uri="{BB962C8B-B14F-4D97-AF65-F5344CB8AC3E}">
        <p14:creationId xmlns:p14="http://schemas.microsoft.com/office/powerpoint/2010/main" val="50290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1097EE60-9249-42C7-A207-01FFEDE58A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he-IL" b="1" dirty="0"/>
              <a:t>גילת שלמה</a:t>
            </a:r>
          </a:p>
        </p:txBody>
      </p:sp>
      <p:pic>
        <p:nvPicPr>
          <p:cNvPr id="5" name="תמונה 4" descr="תמונה שמכילה חדר&#10;&#10;התיאור נוצר באופן אוטומטי">
            <a:extLst>
              <a:ext uri="{FF2B5EF4-FFF2-40B4-BE49-F238E27FC236}">
                <a16:creationId xmlns:a16="http://schemas.microsoft.com/office/drawing/2014/main" id="{C78A2E05-AF00-4850-B972-66B42FF6C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66" y="814288"/>
            <a:ext cx="4267200" cy="4267200"/>
          </a:xfrm>
          <a:prstGeom prst="rect">
            <a:avLst/>
          </a:prstGeom>
        </p:spPr>
      </p:pic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12325F63-7F99-4F2A-A33F-9F827AC6C2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15916" y="2195612"/>
            <a:ext cx="5406790" cy="2071588"/>
          </a:xfrm>
        </p:spPr>
        <p:txBody>
          <a:bodyPr/>
          <a:lstStyle/>
          <a:p>
            <a:r>
              <a:rPr lang="he-IL" dirty="0"/>
              <a:t>רכזת ביולוגיה ומחנכת בתיכון שוהם</a:t>
            </a:r>
          </a:p>
          <a:p>
            <a:r>
              <a:rPr lang="he-IL" dirty="0"/>
              <a:t>מדריכה מחוזית בתוכנית </a:t>
            </a:r>
            <a:r>
              <a:rPr lang="en-US" dirty="0"/>
              <a:t>globe</a:t>
            </a:r>
            <a:r>
              <a:rPr lang="he-IL" dirty="0"/>
              <a:t> ישראל</a:t>
            </a:r>
          </a:p>
          <a:p>
            <a:r>
              <a:rPr lang="he-IL" dirty="0"/>
              <a:t>מנחת קבוצות ומאמנת אישית</a:t>
            </a:r>
          </a:p>
          <a:p>
            <a:r>
              <a:rPr lang="he-IL" dirty="0"/>
              <a:t>אמא לפלג, מיתר ונטע</a:t>
            </a:r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07EFB96B-2AE3-4FB6-817D-EAE33365114E}"/>
              </a:ext>
            </a:extLst>
          </p:cNvPr>
          <p:cNvSpPr txBox="1"/>
          <p:nvPr/>
        </p:nvSpPr>
        <p:spPr>
          <a:xfrm>
            <a:off x="3749564" y="62012"/>
            <a:ext cx="206644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dirty="0">
                <a:solidFill>
                  <a:schemeClr val="bg1"/>
                </a:solidFill>
              </a:rPr>
              <a:t>נעים מאד</a:t>
            </a:r>
          </a:p>
        </p:txBody>
      </p:sp>
      <p:pic>
        <p:nvPicPr>
          <p:cNvPr id="7" name="Picture 2" descr="ביולוגיה | danciger school">
            <a:extLst>
              <a:ext uri="{FF2B5EF4-FFF2-40B4-BE49-F238E27FC236}">
                <a16:creationId xmlns:a16="http://schemas.microsoft.com/office/drawing/2014/main" id="{B47DCDFF-29C6-45E9-AB39-9651214E1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796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D2E05BD6-C76D-4643-B39C-BE94F335E2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" name="תמונה 3" descr="תמונה שמכילה טקסט&#10;&#10;התיאור נוצר באופן אוטומטי">
            <a:extLst>
              <a:ext uri="{FF2B5EF4-FFF2-40B4-BE49-F238E27FC236}">
                <a16:creationId xmlns:a16="http://schemas.microsoft.com/office/drawing/2014/main" id="{F430E5F6-5EF1-4E05-899D-E4F3CB5AC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11" y="817122"/>
            <a:ext cx="8208178" cy="4326377"/>
          </a:xfrm>
          <a:prstGeom prst="rect">
            <a:avLst/>
          </a:prstGeom>
        </p:spPr>
      </p:pic>
      <p:pic>
        <p:nvPicPr>
          <p:cNvPr id="5" name="Picture 2" descr="ביולוגיה | danciger school">
            <a:extLst>
              <a:ext uri="{FF2B5EF4-FFF2-40B4-BE49-F238E27FC236}">
                <a16:creationId xmlns:a16="http://schemas.microsoft.com/office/drawing/2014/main" id="{094802E9-07C6-4E2B-AC22-4D504D0CA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029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5B737824-AFBD-424F-99B4-987E939023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e-IL" dirty="0"/>
              <a:t>לסיכום אני מזמינה אתכם ל -</a:t>
            </a:r>
          </a:p>
        </p:txBody>
      </p:sp>
      <p:pic>
        <p:nvPicPr>
          <p:cNvPr id="8" name="תמונה 7" descr="תמונה שמכילה מזון&#10;&#10;התיאור נוצר באופן אוטומטי">
            <a:extLst>
              <a:ext uri="{FF2B5EF4-FFF2-40B4-BE49-F238E27FC236}">
                <a16:creationId xmlns:a16="http://schemas.microsoft.com/office/drawing/2014/main" id="{F343707C-3B77-4B5A-8DF6-B4DF0118B57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817122"/>
            <a:ext cx="9144000" cy="4326377"/>
          </a:xfrm>
          <a:prstGeom prst="rect">
            <a:avLst/>
          </a:prstGeom>
        </p:spPr>
      </p:pic>
      <p:sp>
        <p:nvSpPr>
          <p:cNvPr id="6" name="מציין מיקום טקסט 5">
            <a:extLst>
              <a:ext uri="{FF2B5EF4-FFF2-40B4-BE49-F238E27FC236}">
                <a16:creationId xmlns:a16="http://schemas.microsoft.com/office/drawing/2014/main" id="{19323139-CA79-47F9-B6CD-2EA8142CDA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04167" y="1076526"/>
            <a:ext cx="4768440" cy="3452944"/>
          </a:xfrm>
        </p:spPr>
        <p:txBody>
          <a:bodyPr/>
          <a:lstStyle/>
          <a:p>
            <a:r>
              <a:rPr lang="he-IL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להתלהב</a:t>
            </a:r>
            <a:br>
              <a:rPr lang="en-US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he-IL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                להתחבר ללומד</a:t>
            </a:r>
          </a:p>
          <a:p>
            <a:r>
              <a:rPr lang="he-IL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להתחדש</a:t>
            </a:r>
            <a:br>
              <a:rPr lang="en-US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he-IL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                לפרוץ גבולות       </a:t>
            </a:r>
          </a:p>
          <a:p>
            <a:r>
              <a:rPr lang="he-IL" sz="3200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להתרגש</a:t>
            </a:r>
          </a:p>
          <a:p>
            <a:endParaRPr lang="he-IL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b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endParaRPr lang="he-IL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C4964253-D53F-474B-BFAE-76295709DD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1198" l="10000" r="90000">
                        <a14:foregroundMark x1="61615" y1="27656" x2="53073" y2="40365"/>
                        <a14:foregroundMark x1="43698" y1="90781" x2="50052" y2="91198"/>
                        <a14:foregroundMark x1="63906" y1="34792" x2="55677" y2="30677"/>
                        <a14:foregroundMark x1="53802" y1="28802" x2="61198" y2="38854"/>
                        <a14:foregroundMark x1="61198" y1="38854" x2="55313" y2="29167"/>
                        <a14:foregroundMark x1="55313" y1="29167" x2="55677" y2="27292"/>
                        <a14:foregroundMark x1="59375" y1="19427" x2="69635" y2="23958"/>
                        <a14:foregroundMark x1="69635" y1="23958" x2="69635" y2="35156"/>
                        <a14:foregroundMark x1="69635" y1="35156" x2="60573" y2="42292"/>
                        <a14:foregroundMark x1="60573" y1="42292" x2="50052" y2="36719"/>
                        <a14:foregroundMark x1="50052" y1="36719" x2="50052" y2="31771"/>
                        <a14:foregroundMark x1="61615" y1="18333" x2="50729" y2="21771"/>
                        <a14:foregroundMark x1="50729" y1="21771" x2="48958" y2="38854"/>
                        <a14:foregroundMark x1="49688" y1="39271" x2="60521" y2="45052"/>
                        <a14:foregroundMark x1="60521" y1="45052" x2="70000" y2="38802"/>
                        <a14:foregroundMark x1="70000" y1="38802" x2="69115" y2="381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817123"/>
            <a:ext cx="4294224" cy="4294224"/>
          </a:xfrm>
          <a:prstGeom prst="rect">
            <a:avLst/>
          </a:prstGeom>
        </p:spPr>
      </p:pic>
      <p:pic>
        <p:nvPicPr>
          <p:cNvPr id="2" name="Picture 2" descr="ביולוגיה | danciger school">
            <a:extLst>
              <a:ext uri="{FF2B5EF4-FFF2-40B4-BE49-F238E27FC236}">
                <a16:creationId xmlns:a16="http://schemas.microsoft.com/office/drawing/2014/main" id="{423B6F6C-7D81-4ECF-8BCD-A62EE1777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992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A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4DC94A5C-2ADA-491B-B2ED-3E9286A78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ממני אליכם בהנאה</a:t>
            </a:r>
          </a:p>
        </p:txBody>
      </p:sp>
      <p:pic>
        <p:nvPicPr>
          <p:cNvPr id="6" name="תמונה 5" descr="תמונה שמכילה קשת, קופסה&#10;&#10;התיאור נוצר באופן אוטומטי">
            <a:extLst>
              <a:ext uri="{FF2B5EF4-FFF2-40B4-BE49-F238E27FC236}">
                <a16:creationId xmlns:a16="http://schemas.microsoft.com/office/drawing/2014/main" id="{B1A6DD21-3F0D-4236-93EA-B3C98C666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436" y="817124"/>
            <a:ext cx="6489564" cy="4326376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447CC8D-ABFB-47F5-B704-00ABA5E360C5}"/>
              </a:ext>
            </a:extLst>
          </p:cNvPr>
          <p:cNvSpPr txBox="1"/>
          <p:nvPr/>
        </p:nvSpPr>
        <p:spPr>
          <a:xfrm>
            <a:off x="529390" y="1203158"/>
            <a:ext cx="2550694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3200" b="1" dirty="0">
                <a:solidFill>
                  <a:schemeClr val="tx1"/>
                </a:solidFill>
              </a:rPr>
              <a:t>משתפת אתכם בתבנית שיעור לייב </a:t>
            </a:r>
            <a:r>
              <a:rPr lang="he-IL" sz="3200" b="1" dirty="0" err="1">
                <a:solidFill>
                  <a:schemeClr val="tx1"/>
                </a:solidFill>
              </a:rPr>
              <a:t>בווטסאפ</a:t>
            </a:r>
            <a:r>
              <a:rPr lang="he-IL" sz="3200" b="1" dirty="0">
                <a:solidFill>
                  <a:schemeClr val="tx1"/>
                </a:solidFill>
              </a:rPr>
              <a:t>.</a:t>
            </a:r>
          </a:p>
          <a:p>
            <a:endParaRPr lang="he-IL" dirty="0"/>
          </a:p>
          <a:p>
            <a:endParaRPr lang="he-IL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3D48F72C-180D-4290-BF01-0A8339804734}"/>
              </a:ext>
            </a:extLst>
          </p:cNvPr>
          <p:cNvSpPr txBox="1"/>
          <p:nvPr/>
        </p:nvSpPr>
        <p:spPr>
          <a:xfrm>
            <a:off x="529389" y="4582633"/>
            <a:ext cx="801918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gilatshlomo@gmail.</a:t>
            </a:r>
            <a:r>
              <a:rPr lang="en-US" sz="1800" b="1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</a:t>
            </a:r>
            <a:r>
              <a:rPr lang="he-IL" sz="1800" b="1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נייד</a:t>
            </a:r>
            <a:r>
              <a:rPr lang="he-IL" sz="1800" b="1" u="sng" dirty="0">
                <a:solidFill>
                  <a:schemeClr val="tx1"/>
                </a:solidFill>
              </a:rPr>
              <a:t> </a:t>
            </a:r>
            <a:r>
              <a:rPr lang="he-IL" sz="1800" b="1" dirty="0">
                <a:solidFill>
                  <a:schemeClr val="tx1"/>
                </a:solidFill>
              </a:rPr>
              <a:t>: 050-8859969        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BCA92F65-A750-4328-B647-C53581E66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991" y="3310442"/>
            <a:ext cx="1254528" cy="1246588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CCE70DA1-7DC9-4D89-BF9F-011448B4F959}"/>
              </a:ext>
            </a:extLst>
          </p:cNvPr>
          <p:cNvSpPr txBox="1"/>
          <p:nvPr/>
        </p:nvSpPr>
        <p:spPr>
          <a:xfrm>
            <a:off x="5762847" y="4582633"/>
            <a:ext cx="199892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1800" b="1" dirty="0"/>
              <a:t>גילת שלמה</a:t>
            </a:r>
          </a:p>
        </p:txBody>
      </p:sp>
      <p:pic>
        <p:nvPicPr>
          <p:cNvPr id="9" name="Picture 2" descr="ביולוגיה | danciger school">
            <a:extLst>
              <a:ext uri="{FF2B5EF4-FFF2-40B4-BE49-F238E27FC236}">
                <a16:creationId xmlns:a16="http://schemas.microsoft.com/office/drawing/2014/main" id="{034AA5B2-620D-4AB2-AC64-741ADB522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02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6100B3BC-AE1C-48F7-AD4D-BFD5F18574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אז למה אני כאן ?</a:t>
            </a:r>
          </a:p>
        </p:txBody>
      </p:sp>
      <p:sp>
        <p:nvSpPr>
          <p:cNvPr id="6" name="מציין מיקום טקסט 5">
            <a:extLst>
              <a:ext uri="{FF2B5EF4-FFF2-40B4-BE49-F238E27FC236}">
                <a16:creationId xmlns:a16="http://schemas.microsoft.com/office/drawing/2014/main" id="{1F130FA0-5E18-4157-8061-E1A510D8A7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42121" y="990422"/>
            <a:ext cx="4401879" cy="3782531"/>
          </a:xfrm>
        </p:spPr>
        <p:txBody>
          <a:bodyPr/>
          <a:lstStyle/>
          <a:p>
            <a:pPr marL="457200" indent="-342900">
              <a:buFont typeface="Wingdings" panose="05000000000000000000" pitchFamily="2" charset="2"/>
              <a:buChar char="v"/>
            </a:pPr>
            <a:r>
              <a:rPr lang="he-IL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להציג כלי לא שגרתי</a:t>
            </a:r>
            <a:br>
              <a:rPr lang="en-US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he-IL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שבאמצעותו אפשר לחזק   </a:t>
            </a:r>
            <a:br>
              <a:rPr lang="en-US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he-IL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ולתגבר את התלמידים מרחוק</a:t>
            </a:r>
            <a:br>
              <a:rPr lang="en-US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endParaRPr lang="he-IL" sz="1100" b="1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marL="457200" indent="-342900">
              <a:buFont typeface="Wingdings" panose="05000000000000000000" pitchFamily="2" charset="2"/>
              <a:buChar char="v"/>
            </a:pPr>
            <a:r>
              <a:rPr lang="he-IL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לפרוץ את גבולות הכיתה והזמן</a:t>
            </a:r>
            <a:br>
              <a:rPr lang="en-US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endParaRPr lang="he-IL" sz="1100" b="1" dirty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marL="457200" indent="-342900">
              <a:buFont typeface="Wingdings" panose="05000000000000000000" pitchFamily="2" charset="2"/>
              <a:buChar char="v"/>
            </a:pPr>
            <a:r>
              <a:rPr lang="he-IL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לחבר בין צרכי המורים לבין </a:t>
            </a:r>
            <a:br>
              <a:rPr lang="en-US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he-IL" b="1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עולם הנייד אצל הלומד</a:t>
            </a:r>
          </a:p>
          <a:p>
            <a:r>
              <a:rPr lang="he-IL" sz="16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AB82DB89-BCB2-46AB-A6BE-92BC5038EE4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3697" y="990421"/>
            <a:ext cx="4510515" cy="3635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2" descr="ביולוגיה | danciger school">
            <a:extLst>
              <a:ext uri="{FF2B5EF4-FFF2-40B4-BE49-F238E27FC236}">
                <a16:creationId xmlns:a16="http://schemas.microsoft.com/office/drawing/2014/main" id="{066B2CAA-DAFF-4C99-8BD3-6E2514C5D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13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טקסט 7">
            <a:extLst>
              <a:ext uri="{FF2B5EF4-FFF2-40B4-BE49-F238E27FC236}">
                <a16:creationId xmlns:a16="http://schemas.microsoft.com/office/drawing/2014/main" id="{74F01E0B-F7DA-4EF9-87B0-B4677704FD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מהו שיעור לייב </a:t>
            </a:r>
            <a:r>
              <a:rPr lang="he-IL" dirty="0" err="1"/>
              <a:t>בווטסאפ</a:t>
            </a:r>
            <a:r>
              <a:rPr lang="he-IL" dirty="0"/>
              <a:t>  ?</a:t>
            </a:r>
          </a:p>
          <a:p>
            <a:endParaRPr lang="he-IL" dirty="0"/>
          </a:p>
        </p:txBody>
      </p:sp>
      <p:pic>
        <p:nvPicPr>
          <p:cNvPr id="18" name="תמונה 17" descr="תמונה שמכילה טקסט, ציור, שלט&#10;&#10;התיאור נוצר באופן אוטומטי">
            <a:extLst>
              <a:ext uri="{FF2B5EF4-FFF2-40B4-BE49-F238E27FC236}">
                <a16:creationId xmlns:a16="http://schemas.microsoft.com/office/drawing/2014/main" id="{D3DBC745-124A-488F-BD44-C31F01DAC8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29109" y="805737"/>
            <a:ext cx="7547598" cy="4320214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D7BED597-F91D-441E-85E9-70348CBE4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48" y="3462964"/>
            <a:ext cx="1286049" cy="723402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A3419FFD-1069-4758-956E-2299AD62A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49" y="2571750"/>
            <a:ext cx="1286049" cy="723402"/>
          </a:xfrm>
          <a:prstGeom prst="rect">
            <a:avLst/>
          </a:prstGeom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26B22B35-315D-4581-B8EF-245A28824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51" y="1735068"/>
            <a:ext cx="1286049" cy="723402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755FF014-F568-419C-8C22-C101E1D27CA7}"/>
              </a:ext>
            </a:extLst>
          </p:cNvPr>
          <p:cNvSpPr txBox="1"/>
          <p:nvPr/>
        </p:nvSpPr>
        <p:spPr>
          <a:xfrm>
            <a:off x="950859" y="1103586"/>
            <a:ext cx="70473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2400" b="1" dirty="0">
                <a:solidFill>
                  <a:srgbClr val="393993"/>
                </a:solidFill>
              </a:rPr>
              <a:t>שיעור לייב בזמן אמת בהתכתבות בתוך קבוצת </a:t>
            </a:r>
            <a:r>
              <a:rPr lang="he-IL" sz="2400" b="1" dirty="0" err="1">
                <a:solidFill>
                  <a:srgbClr val="393993"/>
                </a:solidFill>
              </a:rPr>
              <a:t>ווטסאפ</a:t>
            </a:r>
            <a:r>
              <a:rPr lang="he-IL" sz="2400" b="1" dirty="0">
                <a:solidFill>
                  <a:srgbClr val="393993"/>
                </a:solidFill>
              </a:rPr>
              <a:t>.</a:t>
            </a: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DAFBAC53-55A4-4389-9F47-2F43693F1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947" y="912589"/>
            <a:ext cx="1286049" cy="723402"/>
          </a:xfrm>
          <a:prstGeom prst="rect">
            <a:avLst/>
          </a:prstGeom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F017C039-7FFC-4DFC-BD42-5B5258102AE2}"/>
              </a:ext>
            </a:extLst>
          </p:cNvPr>
          <p:cNvSpPr txBox="1"/>
          <p:nvPr/>
        </p:nvSpPr>
        <p:spPr>
          <a:xfrm>
            <a:off x="950859" y="1850910"/>
            <a:ext cx="70473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2400" b="1" dirty="0">
                <a:solidFill>
                  <a:srgbClr val="393993"/>
                </a:solidFill>
              </a:rPr>
              <a:t>מתנהל במסגרת זמן שנקבעה מראש (20-40 דק). </a:t>
            </a:r>
          </a:p>
        </p:txBody>
      </p:sp>
      <p:sp>
        <p:nvSpPr>
          <p:cNvPr id="11" name="תיבת טקסט 10">
            <a:extLst>
              <a:ext uri="{FF2B5EF4-FFF2-40B4-BE49-F238E27FC236}">
                <a16:creationId xmlns:a16="http://schemas.microsoft.com/office/drawing/2014/main" id="{96A36D88-9D13-482B-8EAA-68BB289DA67A}"/>
              </a:ext>
            </a:extLst>
          </p:cNvPr>
          <p:cNvSpPr txBox="1"/>
          <p:nvPr/>
        </p:nvSpPr>
        <p:spPr>
          <a:xfrm>
            <a:off x="1876378" y="2687069"/>
            <a:ext cx="610357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b="1" dirty="0"/>
              <a:t> </a:t>
            </a:r>
            <a:r>
              <a:rPr lang="he-IL" sz="2400" b="1" dirty="0">
                <a:solidFill>
                  <a:srgbClr val="393993"/>
                </a:solidFill>
              </a:rPr>
              <a:t>הכנת תסריט השיעור מראש.</a:t>
            </a:r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97B757C7-99C1-4B79-9C42-343F5B6CD824}"/>
              </a:ext>
            </a:extLst>
          </p:cNvPr>
          <p:cNvSpPr txBox="1"/>
          <p:nvPr/>
        </p:nvSpPr>
        <p:spPr>
          <a:xfrm>
            <a:off x="932593" y="3561378"/>
            <a:ext cx="70473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2400" b="1" dirty="0">
                <a:solidFill>
                  <a:srgbClr val="393993"/>
                </a:solidFill>
              </a:rPr>
              <a:t>גירוי והפעלה אקטיבית של הלומדים באמצעים שונים.</a:t>
            </a:r>
          </a:p>
        </p:txBody>
      </p:sp>
      <p:pic>
        <p:nvPicPr>
          <p:cNvPr id="5" name="Picture 2" descr="ביולוגיה | danciger school">
            <a:extLst>
              <a:ext uri="{FF2B5EF4-FFF2-40B4-BE49-F238E27FC236}">
                <a16:creationId xmlns:a16="http://schemas.microsoft.com/office/drawing/2014/main" id="{15391C73-4CC5-4402-8A07-12F837D8D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40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BE9FF"/>
            </a:gs>
            <a:gs pos="100000">
              <a:srgbClr val="91C1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297B331A-13FB-4845-B276-04AFF6A6E0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ממה מורכב שיעור לייב ?</a:t>
            </a:r>
          </a:p>
        </p:txBody>
      </p:sp>
      <p:pic>
        <p:nvPicPr>
          <p:cNvPr id="5" name="תמונה 4" descr="תמונה שמכילה חזית, ישיבה, גדול, איש&#10;&#10;התיאור נוצר באופן אוטומטי">
            <a:extLst>
              <a:ext uri="{FF2B5EF4-FFF2-40B4-BE49-F238E27FC236}">
                <a16:creationId xmlns:a16="http://schemas.microsoft.com/office/drawing/2014/main" id="{C232E2AF-7103-4883-97B1-D9F5C922C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123"/>
            <a:ext cx="6112321" cy="4326377"/>
          </a:xfrm>
          <a:prstGeom prst="rect">
            <a:avLst/>
          </a:prstGeom>
        </p:spPr>
      </p:pic>
      <p:graphicFrame>
        <p:nvGraphicFramePr>
          <p:cNvPr id="6" name="דיאגרמה 5">
            <a:extLst>
              <a:ext uri="{FF2B5EF4-FFF2-40B4-BE49-F238E27FC236}">
                <a16:creationId xmlns:a16="http://schemas.microsoft.com/office/drawing/2014/main" id="{B9C56379-9BCC-4097-8C16-28C4E55B18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8330416"/>
              </p:ext>
            </p:extLst>
          </p:nvPr>
        </p:nvGraphicFramePr>
        <p:xfrm>
          <a:off x="6401872" y="1041990"/>
          <a:ext cx="2452577" cy="3698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1AB4147D-CFD8-456C-A9AB-80DA6E7F9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12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BE47E3D6-B9CD-49BC-8ECA-427FFED21A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באנרים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1EE40EE6-8146-4C0D-9055-36E10196473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091" y="1096681"/>
            <a:ext cx="1500121" cy="1475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E084A848-F9DC-4F0B-BABB-36FDD2764A4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436" y="2488844"/>
            <a:ext cx="1632564" cy="1475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תמונה 7">
            <a:extLst>
              <a:ext uri="{FF2B5EF4-FFF2-40B4-BE49-F238E27FC236}">
                <a16:creationId xmlns:a16="http://schemas.microsoft.com/office/drawing/2014/main" id="{95CAE873-D2DE-469A-A0AA-116F8315A9C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49" y="1096681"/>
            <a:ext cx="1783735" cy="1366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3F2331F3-377A-4ADB-96E0-C48CF60F7DF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648" y="3633480"/>
            <a:ext cx="2070307" cy="1069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3E04438D-EF9E-4B0C-8205-42D2AF695BC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116" y="1222653"/>
            <a:ext cx="2417355" cy="1069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94E94FE8-8274-4227-828B-7ACF0C4566D3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603" y="3453245"/>
            <a:ext cx="1864995" cy="1366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0E646DED-CA25-487F-B2D7-36315887B05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608" y="1224224"/>
            <a:ext cx="1864995" cy="2002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9DE5A1EC-A0A6-4876-8667-341449610AF3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2" y="3030279"/>
            <a:ext cx="1783735" cy="1671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ED7FC6BA-04A7-4472-8BA2-4666CA4D0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09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6DD59C04-F364-4D0C-8443-F1DEE16F5E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טקסטים קצרים וממוקדים</a:t>
            </a:r>
          </a:p>
        </p:txBody>
      </p:sp>
      <p:pic>
        <p:nvPicPr>
          <p:cNvPr id="14" name="תמונה 13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4C0660F8-67A8-4F20-949F-9D9B4A191C6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817123"/>
            <a:ext cx="9144000" cy="4326377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A22E3609-CD22-42DE-9C6C-44C2293EA8E3}"/>
              </a:ext>
            </a:extLst>
          </p:cNvPr>
          <p:cNvSpPr txBox="1"/>
          <p:nvPr/>
        </p:nvSpPr>
        <p:spPr>
          <a:xfrm>
            <a:off x="4169489" y="3648968"/>
            <a:ext cx="313660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*חברו משפט שמקשר בין שניים או שלושה מהמושגים שלמדנו*</a:t>
            </a:r>
            <a:endParaRPr lang="he-IL" sz="1800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587E011B-A99B-48DF-A482-EFFBC047BA25}"/>
              </a:ext>
            </a:extLst>
          </p:cNvPr>
          <p:cNvSpPr txBox="1"/>
          <p:nvPr/>
        </p:nvSpPr>
        <p:spPr>
          <a:xfrm>
            <a:off x="5028447" y="1593225"/>
            <a:ext cx="3727464" cy="10981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07000"/>
              </a:lnSpc>
              <a:spcAft>
                <a:spcPts val="0"/>
              </a:spcAft>
            </a:pPr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*מתן חיסון גורף </a:t>
            </a:r>
            <a:r>
              <a:rPr lang="he-IL" sz="24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לאוכלוסיה</a:t>
            </a:r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br>
              <a:rPr lang="en-US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האם אתה בעד או נגד?*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e-IL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DAF447BF-FBE7-41EC-88FE-9503FC36DD4D}"/>
              </a:ext>
            </a:extLst>
          </p:cNvPr>
          <p:cNvSpPr txBox="1"/>
          <p:nvPr/>
        </p:nvSpPr>
        <p:spPr>
          <a:xfrm>
            <a:off x="596178" y="1303146"/>
            <a:ext cx="4291010" cy="21544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*מצורפת תשובה של תלמיד. התשובה </a:t>
            </a:r>
            <a:r>
              <a:rPr lang="he-IL" sz="24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שגויה</a:t>
            </a:r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.* </a:t>
            </a:r>
            <a:br>
              <a:rPr lang="en-US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*נסו לזהות מה השגיאה של התלמיד. </a:t>
            </a:r>
            <a:r>
              <a:rPr lang="he-IL" sz="24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תוכלו לסמן בצבע על גבי התמונה</a:t>
            </a:r>
            <a:r>
              <a:rPr lang="he-IL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.*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e-IL" dirty="0"/>
          </a:p>
        </p:txBody>
      </p:sp>
      <p:sp>
        <p:nvSpPr>
          <p:cNvPr id="15" name="מלבן: פינות מעוגלות 14">
            <a:extLst>
              <a:ext uri="{FF2B5EF4-FFF2-40B4-BE49-F238E27FC236}">
                <a16:creationId xmlns:a16="http://schemas.microsoft.com/office/drawing/2014/main" id="{9F5559BD-4577-4622-9595-9F005B03285C}"/>
              </a:ext>
            </a:extLst>
          </p:cNvPr>
          <p:cNvSpPr/>
          <p:nvPr/>
        </p:nvSpPr>
        <p:spPr>
          <a:xfrm>
            <a:off x="5337544" y="1630253"/>
            <a:ext cx="3343939" cy="941497"/>
          </a:xfrm>
          <a:prstGeom prst="roundRect">
            <a:avLst/>
          </a:prstGeom>
          <a:noFill/>
          <a:ln>
            <a:solidFill>
              <a:srgbClr val="393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מלבן: פינות מעוגלות 16">
            <a:extLst>
              <a:ext uri="{FF2B5EF4-FFF2-40B4-BE49-F238E27FC236}">
                <a16:creationId xmlns:a16="http://schemas.microsoft.com/office/drawing/2014/main" id="{6E1980C3-7B81-4121-90AF-58BAD60B27DA}"/>
              </a:ext>
            </a:extLst>
          </p:cNvPr>
          <p:cNvSpPr/>
          <p:nvPr/>
        </p:nvSpPr>
        <p:spPr>
          <a:xfrm>
            <a:off x="882503" y="1291548"/>
            <a:ext cx="4071516" cy="2063217"/>
          </a:xfrm>
          <a:prstGeom prst="roundRect">
            <a:avLst/>
          </a:prstGeom>
          <a:noFill/>
          <a:ln>
            <a:solidFill>
              <a:srgbClr val="393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9" name="מלבן: פינות מעוגלות 18">
            <a:extLst>
              <a:ext uri="{FF2B5EF4-FFF2-40B4-BE49-F238E27FC236}">
                <a16:creationId xmlns:a16="http://schemas.microsoft.com/office/drawing/2014/main" id="{F99640BE-9195-4DEF-8C8A-E28ECF239C20}"/>
              </a:ext>
            </a:extLst>
          </p:cNvPr>
          <p:cNvSpPr/>
          <p:nvPr/>
        </p:nvSpPr>
        <p:spPr>
          <a:xfrm>
            <a:off x="4273155" y="3648968"/>
            <a:ext cx="3136605" cy="1213177"/>
          </a:xfrm>
          <a:prstGeom prst="roundRect">
            <a:avLst/>
          </a:prstGeom>
          <a:noFill/>
          <a:ln>
            <a:solidFill>
              <a:srgbClr val="393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3" name="Picture 2" descr="ביולוגיה | danciger school">
            <a:extLst>
              <a:ext uri="{FF2B5EF4-FFF2-40B4-BE49-F238E27FC236}">
                <a16:creationId xmlns:a16="http://schemas.microsoft.com/office/drawing/2014/main" id="{7B65D0D4-DEEF-4A00-865D-D8B00F3C2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816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תמונה 9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2CCD648D-4194-4FF8-AE17-9FB1428A19F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817122"/>
            <a:ext cx="9144000" cy="4326377"/>
          </a:xfrm>
          <a:prstGeom prst="rect">
            <a:avLst/>
          </a:prstGeom>
        </p:spPr>
      </p:pic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984F1A94-FDCF-4143-B2D2-5B2D89E2E5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e-IL" dirty="0"/>
              <a:t>תמונה, קובץ וקישור </a:t>
            </a:r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E85690C7-77E5-4FA2-923A-987DF63F9E7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95" y="904175"/>
            <a:ext cx="2724150" cy="187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3.png">
            <a:extLst>
              <a:ext uri="{FF2B5EF4-FFF2-40B4-BE49-F238E27FC236}">
                <a16:creationId xmlns:a16="http://schemas.microsoft.com/office/drawing/2014/main" id="{623D6A69-ADB5-4EF6-87F1-4121D50ED225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094736" y="1034754"/>
            <a:ext cx="2724150" cy="2032000"/>
          </a:xfrm>
          <a:prstGeom prst="rect">
            <a:avLst/>
          </a:prstGeom>
          <a:ln/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3DD6CDD5-0C70-40C3-B237-CE18EF250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981" y="3070223"/>
            <a:ext cx="2955619" cy="1288052"/>
          </a:xfrm>
          <a:prstGeom prst="rect">
            <a:avLst/>
          </a:prstGeom>
        </p:spPr>
      </p:pic>
      <p:pic>
        <p:nvPicPr>
          <p:cNvPr id="11" name="image17.png">
            <a:extLst>
              <a:ext uri="{FF2B5EF4-FFF2-40B4-BE49-F238E27FC236}">
                <a16:creationId xmlns:a16="http://schemas.microsoft.com/office/drawing/2014/main" id="{633FC351-6A91-4DBE-A706-86185117D308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56516" y="2959267"/>
            <a:ext cx="3610870" cy="2074915"/>
          </a:xfrm>
          <a:prstGeom prst="rect">
            <a:avLst/>
          </a:prstGeom>
          <a:ln/>
        </p:spPr>
      </p:pic>
      <p:pic>
        <p:nvPicPr>
          <p:cNvPr id="5" name="תמונה 4">
            <a:extLst>
              <a:ext uri="{FF2B5EF4-FFF2-40B4-BE49-F238E27FC236}">
                <a16:creationId xmlns:a16="http://schemas.microsoft.com/office/drawing/2014/main" id="{CAD165AD-8C6C-475F-9445-8D61507C44E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369" y="3842875"/>
            <a:ext cx="2226842" cy="613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16.png">
            <a:extLst>
              <a:ext uri="{FF2B5EF4-FFF2-40B4-BE49-F238E27FC236}">
                <a16:creationId xmlns:a16="http://schemas.microsoft.com/office/drawing/2014/main" id="{A839EEC0-DA33-4F19-932A-6695A3FDC203}"/>
              </a:ext>
            </a:extLst>
          </p:cNvPr>
          <p:cNvPicPr/>
          <p:nvPr/>
        </p:nvPicPr>
        <p:blipFill>
          <a:blip r:embed="rId8"/>
          <a:srcRect/>
          <a:stretch>
            <a:fillRect/>
          </a:stretch>
        </p:blipFill>
        <p:spPr>
          <a:xfrm>
            <a:off x="4153786" y="1842387"/>
            <a:ext cx="1658458" cy="1614554"/>
          </a:xfrm>
          <a:prstGeom prst="rect">
            <a:avLst/>
          </a:prstGeom>
          <a:ln/>
        </p:spPr>
      </p:pic>
      <p:pic>
        <p:nvPicPr>
          <p:cNvPr id="4" name="Picture 2" descr="ביולוגיה | danciger school">
            <a:extLst>
              <a:ext uri="{FF2B5EF4-FFF2-40B4-BE49-F238E27FC236}">
                <a16:creationId xmlns:a16="http://schemas.microsoft.com/office/drawing/2014/main" id="{1F2F8486-8326-42C5-8745-9A52A75FC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93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>
            <a:extLst>
              <a:ext uri="{FF2B5EF4-FFF2-40B4-BE49-F238E27FC236}">
                <a16:creationId xmlns:a16="http://schemas.microsoft.com/office/drawing/2014/main" id="{DAE8AAB6-2FF8-4787-BE3E-FEF5B1489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5723118" cy="5284380"/>
          </a:xfrm>
          <a:prstGeom prst="rect">
            <a:avLst/>
          </a:prstGeom>
        </p:spPr>
      </p:pic>
      <p:pic>
        <p:nvPicPr>
          <p:cNvPr id="10" name="תמונה 9" descr="תמונה שמכילה מים, רכיבה, גל, גדול&#10;&#10;התיאור נוצר באופן אוטומטי">
            <a:extLst>
              <a:ext uri="{FF2B5EF4-FFF2-40B4-BE49-F238E27FC236}">
                <a16:creationId xmlns:a16="http://schemas.microsoft.com/office/drawing/2014/main" id="{2908E449-88AA-4154-A3A4-50DC9ADC5ED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5723117" y="808074"/>
            <a:ext cx="3420883" cy="4335426"/>
          </a:xfrm>
          <a:prstGeom prst="rect">
            <a:avLst/>
          </a:prstGeom>
        </p:spPr>
      </p:pic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4ED81AE8-9764-41EB-8D62-4BF014386F7F}"/>
              </a:ext>
            </a:extLst>
          </p:cNvPr>
          <p:cNvSpPr txBox="1"/>
          <p:nvPr/>
        </p:nvSpPr>
        <p:spPr>
          <a:xfrm>
            <a:off x="6177516" y="1679198"/>
            <a:ext cx="2519917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3200" b="1" dirty="0"/>
              <a:t>איך נראה תסריט שיעור לייב ?</a:t>
            </a:r>
          </a:p>
          <a:p>
            <a:endParaRPr lang="he-IL" b="1" dirty="0"/>
          </a:p>
        </p:txBody>
      </p:sp>
      <p:pic>
        <p:nvPicPr>
          <p:cNvPr id="2" name="Picture 2" descr="ביולוגיה | danciger school">
            <a:extLst>
              <a:ext uri="{FF2B5EF4-FFF2-40B4-BE49-F238E27FC236}">
                <a16:creationId xmlns:a16="http://schemas.microsoft.com/office/drawing/2014/main" id="{3C6105D2-C174-4F8A-9A62-84D01B9D6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7" y="128969"/>
            <a:ext cx="1452785" cy="6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86667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11553</TotalTime>
  <Words>206</Words>
  <Application>Microsoft Office PowerPoint</Application>
  <PresentationFormat>‫הצגה על המסך (16:9)</PresentationFormat>
  <Paragraphs>53</Paragraphs>
  <Slides>22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22</vt:i4>
      </vt:variant>
    </vt:vector>
  </HeadingPairs>
  <TitlesOfParts>
    <vt:vector size="26" baseType="lpstr">
      <vt:lpstr>Wingdings</vt:lpstr>
      <vt:lpstr>Arial</vt:lpstr>
      <vt:lpstr>Calibri</vt:lpstr>
      <vt:lpstr>Simple Light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אסנת כץ</dc:creator>
  <cp:lastModifiedBy>Natasha Segal</cp:lastModifiedBy>
  <cp:revision>91</cp:revision>
  <dcterms:modified xsi:type="dcterms:W3CDTF">2020-07-06T14:54:27Z</dcterms:modified>
</cp:coreProperties>
</file>