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 id="260" r:id="rId4"/>
    <p:sldId id="258" r:id="rId5"/>
    <p:sldId id="261" r:id="rId6"/>
    <p:sldId id="262" r:id="rId7"/>
    <p:sldId id="259" r:id="rId8"/>
  </p:sldIdLst>
  <p:sldSz cx="12192000" cy="6858000"/>
  <p:notesSz cx="6858000" cy="9144000"/>
  <p:defaultTextStyle>
    <a:defPPr>
      <a:defRPr lang="he-IL"/>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סיגלית גולן" initials="סג" lastIdx="1" clrIdx="0">
    <p:extLst>
      <p:ext uri="{19B8F6BF-5375-455C-9EA6-DF929625EA0E}">
        <p15:presenceInfo xmlns:p15="http://schemas.microsoft.com/office/powerpoint/2012/main" userId="a1d79f4e370d1bb2"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5005" autoAdjust="0"/>
    <p:restoredTop sz="94660"/>
  </p:normalViewPr>
  <p:slideViewPr>
    <p:cSldViewPr snapToGrid="0">
      <p:cViewPr varScale="1">
        <p:scale>
          <a:sx n="86" d="100"/>
          <a:sy n="86" d="100"/>
        </p:scale>
        <p:origin x="562" y="5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commentAuthors" Target="commentAuthor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שקופית כותרת">
    <p:spTree>
      <p:nvGrpSpPr>
        <p:cNvPr id="1" name=""/>
        <p:cNvGrpSpPr/>
        <p:nvPr/>
      </p:nvGrpSpPr>
      <p:grpSpPr>
        <a:xfrm>
          <a:off x="0" y="0"/>
          <a:ext cx="0" cy="0"/>
          <a:chOff x="0" y="0"/>
          <a:chExt cx="0" cy="0"/>
        </a:xfrm>
      </p:grpSpPr>
      <p:sp>
        <p:nvSpPr>
          <p:cNvPr id="2" name="כותרת 1">
            <a:extLst>
              <a:ext uri="{FF2B5EF4-FFF2-40B4-BE49-F238E27FC236}">
                <a16:creationId xmlns:a16="http://schemas.microsoft.com/office/drawing/2014/main" id="{526A5FD6-5E71-413B-B310-9F1ECFE6D07C}"/>
              </a:ext>
            </a:extLst>
          </p:cNvPr>
          <p:cNvSpPr>
            <a:spLocks noGrp="1"/>
          </p:cNvSpPr>
          <p:nvPr>
            <p:ph type="ctrTitle"/>
          </p:nvPr>
        </p:nvSpPr>
        <p:spPr>
          <a:xfrm>
            <a:off x="1524000" y="1122363"/>
            <a:ext cx="9144000" cy="2387600"/>
          </a:xfrm>
        </p:spPr>
        <p:txBody>
          <a:bodyPr anchor="b"/>
          <a:lstStyle>
            <a:lvl1pPr algn="ctr">
              <a:defRPr sz="6000"/>
            </a:lvl1pPr>
          </a:lstStyle>
          <a:p>
            <a:r>
              <a:rPr lang="he-IL"/>
              <a:t>לחץ כדי לערוך סגנון כותרת של תבנית בסיס</a:t>
            </a:r>
          </a:p>
        </p:txBody>
      </p:sp>
      <p:sp>
        <p:nvSpPr>
          <p:cNvPr id="3" name="כותרת משנה 2">
            <a:extLst>
              <a:ext uri="{FF2B5EF4-FFF2-40B4-BE49-F238E27FC236}">
                <a16:creationId xmlns:a16="http://schemas.microsoft.com/office/drawing/2014/main" id="{0FAC7D5A-1CA9-425E-808D-174FC1A9C83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he-IL"/>
              <a:t>לחץ כדי לערוך סגנון כותרת משנה של תבנית בסיס</a:t>
            </a:r>
          </a:p>
        </p:txBody>
      </p:sp>
      <p:sp>
        <p:nvSpPr>
          <p:cNvPr id="4" name="מציין מיקום של תאריך 3">
            <a:extLst>
              <a:ext uri="{FF2B5EF4-FFF2-40B4-BE49-F238E27FC236}">
                <a16:creationId xmlns:a16="http://schemas.microsoft.com/office/drawing/2014/main" id="{F90C1B4D-B8D2-4E9B-9A28-2C8F100727C7}"/>
              </a:ext>
            </a:extLst>
          </p:cNvPr>
          <p:cNvSpPr>
            <a:spLocks noGrp="1"/>
          </p:cNvSpPr>
          <p:nvPr>
            <p:ph type="dt" sz="half" idx="10"/>
          </p:nvPr>
        </p:nvSpPr>
        <p:spPr/>
        <p:txBody>
          <a:bodyPr/>
          <a:lstStyle/>
          <a:p>
            <a:fld id="{2902D9C3-E8D2-4967-9C87-3F7C27682643}" type="datetimeFigureOut">
              <a:rPr lang="he-IL" smtClean="0"/>
              <a:t>כ"ד/אדר/תשפ"א</a:t>
            </a:fld>
            <a:endParaRPr lang="he-IL"/>
          </a:p>
        </p:txBody>
      </p:sp>
      <p:sp>
        <p:nvSpPr>
          <p:cNvPr id="5" name="מציין מיקום של כותרת תחתונה 4">
            <a:extLst>
              <a:ext uri="{FF2B5EF4-FFF2-40B4-BE49-F238E27FC236}">
                <a16:creationId xmlns:a16="http://schemas.microsoft.com/office/drawing/2014/main" id="{B8D86535-6417-4FE8-A1DA-AE344A0661FF}"/>
              </a:ext>
            </a:extLst>
          </p:cNvPr>
          <p:cNvSpPr>
            <a:spLocks noGrp="1"/>
          </p:cNvSpPr>
          <p:nvPr>
            <p:ph type="ftr" sz="quarter" idx="11"/>
          </p:nvPr>
        </p:nvSpPr>
        <p:spPr/>
        <p:txBody>
          <a:bodyPr/>
          <a:lstStyle/>
          <a:p>
            <a:endParaRPr lang="he-IL"/>
          </a:p>
        </p:txBody>
      </p:sp>
      <p:sp>
        <p:nvSpPr>
          <p:cNvPr id="6" name="מציין מיקום של מספר שקופית 5">
            <a:extLst>
              <a:ext uri="{FF2B5EF4-FFF2-40B4-BE49-F238E27FC236}">
                <a16:creationId xmlns:a16="http://schemas.microsoft.com/office/drawing/2014/main" id="{E4813679-7F7C-40D5-9C05-46AEE2E457F2}"/>
              </a:ext>
            </a:extLst>
          </p:cNvPr>
          <p:cNvSpPr>
            <a:spLocks noGrp="1"/>
          </p:cNvSpPr>
          <p:nvPr>
            <p:ph type="sldNum" sz="quarter" idx="12"/>
          </p:nvPr>
        </p:nvSpPr>
        <p:spPr/>
        <p:txBody>
          <a:bodyPr/>
          <a:lstStyle/>
          <a:p>
            <a:fld id="{936B3927-4D82-4493-BC67-EAF8BBDC1470}" type="slidenum">
              <a:rPr lang="he-IL" smtClean="0"/>
              <a:t>‹#›</a:t>
            </a:fld>
            <a:endParaRPr lang="he-IL"/>
          </a:p>
        </p:txBody>
      </p:sp>
    </p:spTree>
    <p:extLst>
      <p:ext uri="{BB962C8B-B14F-4D97-AF65-F5344CB8AC3E}">
        <p14:creationId xmlns:p14="http://schemas.microsoft.com/office/powerpoint/2010/main" val="350616235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כותרת וטקסט אנכי">
    <p:spTree>
      <p:nvGrpSpPr>
        <p:cNvPr id="1" name=""/>
        <p:cNvGrpSpPr/>
        <p:nvPr/>
      </p:nvGrpSpPr>
      <p:grpSpPr>
        <a:xfrm>
          <a:off x="0" y="0"/>
          <a:ext cx="0" cy="0"/>
          <a:chOff x="0" y="0"/>
          <a:chExt cx="0" cy="0"/>
        </a:xfrm>
      </p:grpSpPr>
      <p:sp>
        <p:nvSpPr>
          <p:cNvPr id="2" name="כותרת 1">
            <a:extLst>
              <a:ext uri="{FF2B5EF4-FFF2-40B4-BE49-F238E27FC236}">
                <a16:creationId xmlns:a16="http://schemas.microsoft.com/office/drawing/2014/main" id="{D731EE03-E7C5-43B3-9706-5DC1BA2B5537}"/>
              </a:ext>
            </a:extLst>
          </p:cNvPr>
          <p:cNvSpPr>
            <a:spLocks noGrp="1"/>
          </p:cNvSpPr>
          <p:nvPr>
            <p:ph type="title"/>
          </p:nvPr>
        </p:nvSpPr>
        <p:spPr/>
        <p:txBody>
          <a:bodyPr/>
          <a:lstStyle/>
          <a:p>
            <a:r>
              <a:rPr lang="he-IL"/>
              <a:t>לחץ כדי לערוך סגנון כותרת של תבנית בסיס</a:t>
            </a:r>
          </a:p>
        </p:txBody>
      </p:sp>
      <p:sp>
        <p:nvSpPr>
          <p:cNvPr id="3" name="מציין מיקום של טקסט אנכי 2">
            <a:extLst>
              <a:ext uri="{FF2B5EF4-FFF2-40B4-BE49-F238E27FC236}">
                <a16:creationId xmlns:a16="http://schemas.microsoft.com/office/drawing/2014/main" id="{99B068C2-3F2A-48B2-970C-BC997A4DE8B4}"/>
              </a:ext>
            </a:extLst>
          </p:cNvPr>
          <p:cNvSpPr>
            <a:spLocks noGrp="1"/>
          </p:cNvSpPr>
          <p:nvPr>
            <p:ph type="body" orient="vert" idx="1"/>
          </p:nvPr>
        </p:nvSpPr>
        <p:spPr/>
        <p:txBody>
          <a:bodyPr vert="eaVert"/>
          <a:lstStyle/>
          <a:p>
            <a:pPr lvl="0"/>
            <a:r>
              <a:rPr lang="he-IL"/>
              <a:t>לחץ כדי לערוך סגנונות טקסט של תבנית בסיס</a:t>
            </a:r>
          </a:p>
          <a:p>
            <a:pPr lvl="1"/>
            <a:r>
              <a:rPr lang="he-IL"/>
              <a:t>רמה שנייה</a:t>
            </a:r>
          </a:p>
          <a:p>
            <a:pPr lvl="2"/>
            <a:r>
              <a:rPr lang="he-IL"/>
              <a:t>רמה שלישית</a:t>
            </a:r>
          </a:p>
          <a:p>
            <a:pPr lvl="3"/>
            <a:r>
              <a:rPr lang="he-IL"/>
              <a:t>רמה רביעית</a:t>
            </a:r>
          </a:p>
          <a:p>
            <a:pPr lvl="4"/>
            <a:r>
              <a:rPr lang="he-IL"/>
              <a:t>רמה חמישית</a:t>
            </a:r>
          </a:p>
        </p:txBody>
      </p:sp>
      <p:sp>
        <p:nvSpPr>
          <p:cNvPr id="4" name="מציין מיקום של תאריך 3">
            <a:extLst>
              <a:ext uri="{FF2B5EF4-FFF2-40B4-BE49-F238E27FC236}">
                <a16:creationId xmlns:a16="http://schemas.microsoft.com/office/drawing/2014/main" id="{BEEA053A-29BB-47DF-A27C-A3B4257D6412}"/>
              </a:ext>
            </a:extLst>
          </p:cNvPr>
          <p:cNvSpPr>
            <a:spLocks noGrp="1"/>
          </p:cNvSpPr>
          <p:nvPr>
            <p:ph type="dt" sz="half" idx="10"/>
          </p:nvPr>
        </p:nvSpPr>
        <p:spPr/>
        <p:txBody>
          <a:bodyPr/>
          <a:lstStyle/>
          <a:p>
            <a:fld id="{2902D9C3-E8D2-4967-9C87-3F7C27682643}" type="datetimeFigureOut">
              <a:rPr lang="he-IL" smtClean="0"/>
              <a:t>כ"ד/אדר/תשפ"א</a:t>
            </a:fld>
            <a:endParaRPr lang="he-IL"/>
          </a:p>
        </p:txBody>
      </p:sp>
      <p:sp>
        <p:nvSpPr>
          <p:cNvPr id="5" name="מציין מיקום של כותרת תחתונה 4">
            <a:extLst>
              <a:ext uri="{FF2B5EF4-FFF2-40B4-BE49-F238E27FC236}">
                <a16:creationId xmlns:a16="http://schemas.microsoft.com/office/drawing/2014/main" id="{C1AB30FA-381F-452E-A767-9602AB914B14}"/>
              </a:ext>
            </a:extLst>
          </p:cNvPr>
          <p:cNvSpPr>
            <a:spLocks noGrp="1"/>
          </p:cNvSpPr>
          <p:nvPr>
            <p:ph type="ftr" sz="quarter" idx="11"/>
          </p:nvPr>
        </p:nvSpPr>
        <p:spPr/>
        <p:txBody>
          <a:bodyPr/>
          <a:lstStyle/>
          <a:p>
            <a:endParaRPr lang="he-IL"/>
          </a:p>
        </p:txBody>
      </p:sp>
      <p:sp>
        <p:nvSpPr>
          <p:cNvPr id="6" name="מציין מיקום של מספר שקופית 5">
            <a:extLst>
              <a:ext uri="{FF2B5EF4-FFF2-40B4-BE49-F238E27FC236}">
                <a16:creationId xmlns:a16="http://schemas.microsoft.com/office/drawing/2014/main" id="{1D7473AA-E2D6-42C4-A6D7-11E4FB9DF489}"/>
              </a:ext>
            </a:extLst>
          </p:cNvPr>
          <p:cNvSpPr>
            <a:spLocks noGrp="1"/>
          </p:cNvSpPr>
          <p:nvPr>
            <p:ph type="sldNum" sz="quarter" idx="12"/>
          </p:nvPr>
        </p:nvSpPr>
        <p:spPr/>
        <p:txBody>
          <a:bodyPr/>
          <a:lstStyle/>
          <a:p>
            <a:fld id="{936B3927-4D82-4493-BC67-EAF8BBDC1470}" type="slidenum">
              <a:rPr lang="he-IL" smtClean="0"/>
              <a:t>‹#›</a:t>
            </a:fld>
            <a:endParaRPr lang="he-IL"/>
          </a:p>
        </p:txBody>
      </p:sp>
    </p:spTree>
    <p:extLst>
      <p:ext uri="{BB962C8B-B14F-4D97-AF65-F5344CB8AC3E}">
        <p14:creationId xmlns:p14="http://schemas.microsoft.com/office/powerpoint/2010/main" val="354944598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כותרת אנכית וטקסט">
    <p:spTree>
      <p:nvGrpSpPr>
        <p:cNvPr id="1" name=""/>
        <p:cNvGrpSpPr/>
        <p:nvPr/>
      </p:nvGrpSpPr>
      <p:grpSpPr>
        <a:xfrm>
          <a:off x="0" y="0"/>
          <a:ext cx="0" cy="0"/>
          <a:chOff x="0" y="0"/>
          <a:chExt cx="0" cy="0"/>
        </a:xfrm>
      </p:grpSpPr>
      <p:sp>
        <p:nvSpPr>
          <p:cNvPr id="2" name="כותרת אנכית 1">
            <a:extLst>
              <a:ext uri="{FF2B5EF4-FFF2-40B4-BE49-F238E27FC236}">
                <a16:creationId xmlns:a16="http://schemas.microsoft.com/office/drawing/2014/main" id="{18E141FA-A121-44F8-9901-C3F05331DE3D}"/>
              </a:ext>
            </a:extLst>
          </p:cNvPr>
          <p:cNvSpPr>
            <a:spLocks noGrp="1"/>
          </p:cNvSpPr>
          <p:nvPr>
            <p:ph type="title" orient="vert"/>
          </p:nvPr>
        </p:nvSpPr>
        <p:spPr>
          <a:xfrm>
            <a:off x="8724900" y="365125"/>
            <a:ext cx="2628900" cy="5811838"/>
          </a:xfrm>
        </p:spPr>
        <p:txBody>
          <a:bodyPr vert="eaVert"/>
          <a:lstStyle/>
          <a:p>
            <a:r>
              <a:rPr lang="he-IL"/>
              <a:t>לחץ כדי לערוך סגנון כותרת של תבנית בסיס</a:t>
            </a:r>
          </a:p>
        </p:txBody>
      </p:sp>
      <p:sp>
        <p:nvSpPr>
          <p:cNvPr id="3" name="מציין מיקום של טקסט אנכי 2">
            <a:extLst>
              <a:ext uri="{FF2B5EF4-FFF2-40B4-BE49-F238E27FC236}">
                <a16:creationId xmlns:a16="http://schemas.microsoft.com/office/drawing/2014/main" id="{BE1E4EF3-BD21-4148-941D-1C3CAED5A51B}"/>
              </a:ext>
            </a:extLst>
          </p:cNvPr>
          <p:cNvSpPr>
            <a:spLocks noGrp="1"/>
          </p:cNvSpPr>
          <p:nvPr>
            <p:ph type="body" orient="vert" idx="1"/>
          </p:nvPr>
        </p:nvSpPr>
        <p:spPr>
          <a:xfrm>
            <a:off x="838200" y="365125"/>
            <a:ext cx="7734300" cy="5811838"/>
          </a:xfrm>
        </p:spPr>
        <p:txBody>
          <a:bodyPr vert="eaVert"/>
          <a:lstStyle/>
          <a:p>
            <a:pPr lvl="0"/>
            <a:r>
              <a:rPr lang="he-IL"/>
              <a:t>לחץ כדי לערוך סגנונות טקסט של תבנית בסיס</a:t>
            </a:r>
          </a:p>
          <a:p>
            <a:pPr lvl="1"/>
            <a:r>
              <a:rPr lang="he-IL"/>
              <a:t>רמה שנייה</a:t>
            </a:r>
          </a:p>
          <a:p>
            <a:pPr lvl="2"/>
            <a:r>
              <a:rPr lang="he-IL"/>
              <a:t>רמה שלישית</a:t>
            </a:r>
          </a:p>
          <a:p>
            <a:pPr lvl="3"/>
            <a:r>
              <a:rPr lang="he-IL"/>
              <a:t>רמה רביעית</a:t>
            </a:r>
          </a:p>
          <a:p>
            <a:pPr lvl="4"/>
            <a:r>
              <a:rPr lang="he-IL"/>
              <a:t>רמה חמישית</a:t>
            </a:r>
          </a:p>
        </p:txBody>
      </p:sp>
      <p:sp>
        <p:nvSpPr>
          <p:cNvPr id="4" name="מציין מיקום של תאריך 3">
            <a:extLst>
              <a:ext uri="{FF2B5EF4-FFF2-40B4-BE49-F238E27FC236}">
                <a16:creationId xmlns:a16="http://schemas.microsoft.com/office/drawing/2014/main" id="{E8F121EE-A0FA-4C1A-87FD-6D95BA220AB9}"/>
              </a:ext>
            </a:extLst>
          </p:cNvPr>
          <p:cNvSpPr>
            <a:spLocks noGrp="1"/>
          </p:cNvSpPr>
          <p:nvPr>
            <p:ph type="dt" sz="half" idx="10"/>
          </p:nvPr>
        </p:nvSpPr>
        <p:spPr/>
        <p:txBody>
          <a:bodyPr/>
          <a:lstStyle/>
          <a:p>
            <a:fld id="{2902D9C3-E8D2-4967-9C87-3F7C27682643}" type="datetimeFigureOut">
              <a:rPr lang="he-IL" smtClean="0"/>
              <a:t>כ"ד/אדר/תשפ"א</a:t>
            </a:fld>
            <a:endParaRPr lang="he-IL"/>
          </a:p>
        </p:txBody>
      </p:sp>
      <p:sp>
        <p:nvSpPr>
          <p:cNvPr id="5" name="מציין מיקום של כותרת תחתונה 4">
            <a:extLst>
              <a:ext uri="{FF2B5EF4-FFF2-40B4-BE49-F238E27FC236}">
                <a16:creationId xmlns:a16="http://schemas.microsoft.com/office/drawing/2014/main" id="{A65C04B8-58F0-4C1A-AE65-B30F2AB11048}"/>
              </a:ext>
            </a:extLst>
          </p:cNvPr>
          <p:cNvSpPr>
            <a:spLocks noGrp="1"/>
          </p:cNvSpPr>
          <p:nvPr>
            <p:ph type="ftr" sz="quarter" idx="11"/>
          </p:nvPr>
        </p:nvSpPr>
        <p:spPr/>
        <p:txBody>
          <a:bodyPr/>
          <a:lstStyle/>
          <a:p>
            <a:endParaRPr lang="he-IL"/>
          </a:p>
        </p:txBody>
      </p:sp>
      <p:sp>
        <p:nvSpPr>
          <p:cNvPr id="6" name="מציין מיקום של מספר שקופית 5">
            <a:extLst>
              <a:ext uri="{FF2B5EF4-FFF2-40B4-BE49-F238E27FC236}">
                <a16:creationId xmlns:a16="http://schemas.microsoft.com/office/drawing/2014/main" id="{3D598645-6949-4B22-83A3-49AE1083D509}"/>
              </a:ext>
            </a:extLst>
          </p:cNvPr>
          <p:cNvSpPr>
            <a:spLocks noGrp="1"/>
          </p:cNvSpPr>
          <p:nvPr>
            <p:ph type="sldNum" sz="quarter" idx="12"/>
          </p:nvPr>
        </p:nvSpPr>
        <p:spPr/>
        <p:txBody>
          <a:bodyPr/>
          <a:lstStyle/>
          <a:p>
            <a:fld id="{936B3927-4D82-4493-BC67-EAF8BBDC1470}" type="slidenum">
              <a:rPr lang="he-IL" smtClean="0"/>
              <a:t>‹#›</a:t>
            </a:fld>
            <a:endParaRPr lang="he-IL"/>
          </a:p>
        </p:txBody>
      </p:sp>
    </p:spTree>
    <p:extLst>
      <p:ext uri="{BB962C8B-B14F-4D97-AF65-F5344CB8AC3E}">
        <p14:creationId xmlns:p14="http://schemas.microsoft.com/office/powerpoint/2010/main" val="195954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כותרת ותוכן">
    <p:spTree>
      <p:nvGrpSpPr>
        <p:cNvPr id="1" name=""/>
        <p:cNvGrpSpPr/>
        <p:nvPr/>
      </p:nvGrpSpPr>
      <p:grpSpPr>
        <a:xfrm>
          <a:off x="0" y="0"/>
          <a:ext cx="0" cy="0"/>
          <a:chOff x="0" y="0"/>
          <a:chExt cx="0" cy="0"/>
        </a:xfrm>
      </p:grpSpPr>
      <p:sp>
        <p:nvSpPr>
          <p:cNvPr id="2" name="כותרת 1">
            <a:extLst>
              <a:ext uri="{FF2B5EF4-FFF2-40B4-BE49-F238E27FC236}">
                <a16:creationId xmlns:a16="http://schemas.microsoft.com/office/drawing/2014/main" id="{D627A43A-F9FC-46FA-80C9-11968C980BE8}"/>
              </a:ext>
            </a:extLst>
          </p:cNvPr>
          <p:cNvSpPr>
            <a:spLocks noGrp="1"/>
          </p:cNvSpPr>
          <p:nvPr>
            <p:ph type="title"/>
          </p:nvPr>
        </p:nvSpPr>
        <p:spPr/>
        <p:txBody>
          <a:bodyPr/>
          <a:lstStyle/>
          <a:p>
            <a:r>
              <a:rPr lang="he-IL"/>
              <a:t>לחץ כדי לערוך סגנון כותרת של תבנית בסיס</a:t>
            </a:r>
          </a:p>
        </p:txBody>
      </p:sp>
      <p:sp>
        <p:nvSpPr>
          <p:cNvPr id="3" name="מציין מיקום תוכן 2">
            <a:extLst>
              <a:ext uri="{FF2B5EF4-FFF2-40B4-BE49-F238E27FC236}">
                <a16:creationId xmlns:a16="http://schemas.microsoft.com/office/drawing/2014/main" id="{A2296F4B-8288-4651-858A-7F3817FD1FD7}"/>
              </a:ext>
            </a:extLst>
          </p:cNvPr>
          <p:cNvSpPr>
            <a:spLocks noGrp="1"/>
          </p:cNvSpPr>
          <p:nvPr>
            <p:ph idx="1"/>
          </p:nvPr>
        </p:nvSpPr>
        <p:spPr/>
        <p:txBody>
          <a:bodyPr/>
          <a:lstStyle/>
          <a:p>
            <a:pPr lvl="0"/>
            <a:r>
              <a:rPr lang="he-IL"/>
              <a:t>לחץ כדי לערוך סגנונות טקסט של תבנית בסיס</a:t>
            </a:r>
          </a:p>
          <a:p>
            <a:pPr lvl="1"/>
            <a:r>
              <a:rPr lang="he-IL"/>
              <a:t>רמה שנייה</a:t>
            </a:r>
          </a:p>
          <a:p>
            <a:pPr lvl="2"/>
            <a:r>
              <a:rPr lang="he-IL"/>
              <a:t>רמה שלישית</a:t>
            </a:r>
          </a:p>
          <a:p>
            <a:pPr lvl="3"/>
            <a:r>
              <a:rPr lang="he-IL"/>
              <a:t>רמה רביעית</a:t>
            </a:r>
          </a:p>
          <a:p>
            <a:pPr lvl="4"/>
            <a:r>
              <a:rPr lang="he-IL"/>
              <a:t>רמה חמישית</a:t>
            </a:r>
          </a:p>
        </p:txBody>
      </p:sp>
      <p:sp>
        <p:nvSpPr>
          <p:cNvPr id="4" name="מציין מיקום של תאריך 3">
            <a:extLst>
              <a:ext uri="{FF2B5EF4-FFF2-40B4-BE49-F238E27FC236}">
                <a16:creationId xmlns:a16="http://schemas.microsoft.com/office/drawing/2014/main" id="{1DA210EF-0CED-4635-AE1C-C35F96974DA9}"/>
              </a:ext>
            </a:extLst>
          </p:cNvPr>
          <p:cNvSpPr>
            <a:spLocks noGrp="1"/>
          </p:cNvSpPr>
          <p:nvPr>
            <p:ph type="dt" sz="half" idx="10"/>
          </p:nvPr>
        </p:nvSpPr>
        <p:spPr/>
        <p:txBody>
          <a:bodyPr/>
          <a:lstStyle/>
          <a:p>
            <a:fld id="{2902D9C3-E8D2-4967-9C87-3F7C27682643}" type="datetimeFigureOut">
              <a:rPr lang="he-IL" smtClean="0"/>
              <a:t>כ"ד/אדר/תשפ"א</a:t>
            </a:fld>
            <a:endParaRPr lang="he-IL"/>
          </a:p>
        </p:txBody>
      </p:sp>
      <p:sp>
        <p:nvSpPr>
          <p:cNvPr id="5" name="מציין מיקום של כותרת תחתונה 4">
            <a:extLst>
              <a:ext uri="{FF2B5EF4-FFF2-40B4-BE49-F238E27FC236}">
                <a16:creationId xmlns:a16="http://schemas.microsoft.com/office/drawing/2014/main" id="{3DFC08D0-8090-440C-9709-7DE60F25D4D3}"/>
              </a:ext>
            </a:extLst>
          </p:cNvPr>
          <p:cNvSpPr>
            <a:spLocks noGrp="1"/>
          </p:cNvSpPr>
          <p:nvPr>
            <p:ph type="ftr" sz="quarter" idx="11"/>
          </p:nvPr>
        </p:nvSpPr>
        <p:spPr/>
        <p:txBody>
          <a:bodyPr/>
          <a:lstStyle/>
          <a:p>
            <a:endParaRPr lang="he-IL"/>
          </a:p>
        </p:txBody>
      </p:sp>
      <p:sp>
        <p:nvSpPr>
          <p:cNvPr id="6" name="מציין מיקום של מספר שקופית 5">
            <a:extLst>
              <a:ext uri="{FF2B5EF4-FFF2-40B4-BE49-F238E27FC236}">
                <a16:creationId xmlns:a16="http://schemas.microsoft.com/office/drawing/2014/main" id="{C4578C5A-BF6D-488F-80F6-7B615B819384}"/>
              </a:ext>
            </a:extLst>
          </p:cNvPr>
          <p:cNvSpPr>
            <a:spLocks noGrp="1"/>
          </p:cNvSpPr>
          <p:nvPr>
            <p:ph type="sldNum" sz="quarter" idx="12"/>
          </p:nvPr>
        </p:nvSpPr>
        <p:spPr/>
        <p:txBody>
          <a:bodyPr/>
          <a:lstStyle/>
          <a:p>
            <a:fld id="{936B3927-4D82-4493-BC67-EAF8BBDC1470}" type="slidenum">
              <a:rPr lang="he-IL" smtClean="0"/>
              <a:t>‹#›</a:t>
            </a:fld>
            <a:endParaRPr lang="he-IL"/>
          </a:p>
        </p:txBody>
      </p:sp>
    </p:spTree>
    <p:extLst>
      <p:ext uri="{BB962C8B-B14F-4D97-AF65-F5344CB8AC3E}">
        <p14:creationId xmlns:p14="http://schemas.microsoft.com/office/powerpoint/2010/main" val="18051885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כותרת מקטע עליונה">
    <p:spTree>
      <p:nvGrpSpPr>
        <p:cNvPr id="1" name=""/>
        <p:cNvGrpSpPr/>
        <p:nvPr/>
      </p:nvGrpSpPr>
      <p:grpSpPr>
        <a:xfrm>
          <a:off x="0" y="0"/>
          <a:ext cx="0" cy="0"/>
          <a:chOff x="0" y="0"/>
          <a:chExt cx="0" cy="0"/>
        </a:xfrm>
      </p:grpSpPr>
      <p:sp>
        <p:nvSpPr>
          <p:cNvPr id="2" name="כותרת 1">
            <a:extLst>
              <a:ext uri="{FF2B5EF4-FFF2-40B4-BE49-F238E27FC236}">
                <a16:creationId xmlns:a16="http://schemas.microsoft.com/office/drawing/2014/main" id="{C4B26AB7-406F-4051-965E-7BD9C97022F4}"/>
              </a:ext>
            </a:extLst>
          </p:cNvPr>
          <p:cNvSpPr>
            <a:spLocks noGrp="1"/>
          </p:cNvSpPr>
          <p:nvPr>
            <p:ph type="title"/>
          </p:nvPr>
        </p:nvSpPr>
        <p:spPr>
          <a:xfrm>
            <a:off x="831850" y="1709738"/>
            <a:ext cx="10515600" cy="2852737"/>
          </a:xfrm>
        </p:spPr>
        <p:txBody>
          <a:bodyPr anchor="b"/>
          <a:lstStyle>
            <a:lvl1pPr>
              <a:defRPr sz="6000"/>
            </a:lvl1pPr>
          </a:lstStyle>
          <a:p>
            <a:r>
              <a:rPr lang="he-IL"/>
              <a:t>לחץ כדי לערוך סגנון כותרת של תבנית בסיס</a:t>
            </a:r>
          </a:p>
        </p:txBody>
      </p:sp>
      <p:sp>
        <p:nvSpPr>
          <p:cNvPr id="3" name="מציין מיקום טקסט 2">
            <a:extLst>
              <a:ext uri="{FF2B5EF4-FFF2-40B4-BE49-F238E27FC236}">
                <a16:creationId xmlns:a16="http://schemas.microsoft.com/office/drawing/2014/main" id="{A2A3ADB2-B9CA-4988-9525-8AAEB28376D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he-IL"/>
              <a:t>לחץ כדי לערוך סגנונות טקסט של תבנית בסיס</a:t>
            </a:r>
          </a:p>
        </p:txBody>
      </p:sp>
      <p:sp>
        <p:nvSpPr>
          <p:cNvPr id="4" name="מציין מיקום של תאריך 3">
            <a:extLst>
              <a:ext uri="{FF2B5EF4-FFF2-40B4-BE49-F238E27FC236}">
                <a16:creationId xmlns:a16="http://schemas.microsoft.com/office/drawing/2014/main" id="{37186D9D-4383-4C27-AEBB-54D7B174AC17}"/>
              </a:ext>
            </a:extLst>
          </p:cNvPr>
          <p:cNvSpPr>
            <a:spLocks noGrp="1"/>
          </p:cNvSpPr>
          <p:nvPr>
            <p:ph type="dt" sz="half" idx="10"/>
          </p:nvPr>
        </p:nvSpPr>
        <p:spPr/>
        <p:txBody>
          <a:bodyPr/>
          <a:lstStyle/>
          <a:p>
            <a:fld id="{2902D9C3-E8D2-4967-9C87-3F7C27682643}" type="datetimeFigureOut">
              <a:rPr lang="he-IL" smtClean="0"/>
              <a:t>כ"ד/אדר/תשפ"א</a:t>
            </a:fld>
            <a:endParaRPr lang="he-IL"/>
          </a:p>
        </p:txBody>
      </p:sp>
      <p:sp>
        <p:nvSpPr>
          <p:cNvPr id="5" name="מציין מיקום של כותרת תחתונה 4">
            <a:extLst>
              <a:ext uri="{FF2B5EF4-FFF2-40B4-BE49-F238E27FC236}">
                <a16:creationId xmlns:a16="http://schemas.microsoft.com/office/drawing/2014/main" id="{B6B91D97-F283-4C9F-9264-874F03886AF7}"/>
              </a:ext>
            </a:extLst>
          </p:cNvPr>
          <p:cNvSpPr>
            <a:spLocks noGrp="1"/>
          </p:cNvSpPr>
          <p:nvPr>
            <p:ph type="ftr" sz="quarter" idx="11"/>
          </p:nvPr>
        </p:nvSpPr>
        <p:spPr/>
        <p:txBody>
          <a:bodyPr/>
          <a:lstStyle/>
          <a:p>
            <a:endParaRPr lang="he-IL"/>
          </a:p>
        </p:txBody>
      </p:sp>
      <p:sp>
        <p:nvSpPr>
          <p:cNvPr id="6" name="מציין מיקום של מספר שקופית 5">
            <a:extLst>
              <a:ext uri="{FF2B5EF4-FFF2-40B4-BE49-F238E27FC236}">
                <a16:creationId xmlns:a16="http://schemas.microsoft.com/office/drawing/2014/main" id="{0DA8A617-BDF5-43B3-98C3-EB124C15680D}"/>
              </a:ext>
            </a:extLst>
          </p:cNvPr>
          <p:cNvSpPr>
            <a:spLocks noGrp="1"/>
          </p:cNvSpPr>
          <p:nvPr>
            <p:ph type="sldNum" sz="quarter" idx="12"/>
          </p:nvPr>
        </p:nvSpPr>
        <p:spPr/>
        <p:txBody>
          <a:bodyPr/>
          <a:lstStyle/>
          <a:p>
            <a:fld id="{936B3927-4D82-4493-BC67-EAF8BBDC1470}" type="slidenum">
              <a:rPr lang="he-IL" smtClean="0"/>
              <a:t>‹#›</a:t>
            </a:fld>
            <a:endParaRPr lang="he-IL"/>
          </a:p>
        </p:txBody>
      </p:sp>
    </p:spTree>
    <p:extLst>
      <p:ext uri="{BB962C8B-B14F-4D97-AF65-F5344CB8AC3E}">
        <p14:creationId xmlns:p14="http://schemas.microsoft.com/office/powerpoint/2010/main" val="16734653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שני תכנים">
    <p:spTree>
      <p:nvGrpSpPr>
        <p:cNvPr id="1" name=""/>
        <p:cNvGrpSpPr/>
        <p:nvPr/>
      </p:nvGrpSpPr>
      <p:grpSpPr>
        <a:xfrm>
          <a:off x="0" y="0"/>
          <a:ext cx="0" cy="0"/>
          <a:chOff x="0" y="0"/>
          <a:chExt cx="0" cy="0"/>
        </a:xfrm>
      </p:grpSpPr>
      <p:sp>
        <p:nvSpPr>
          <p:cNvPr id="2" name="כותרת 1">
            <a:extLst>
              <a:ext uri="{FF2B5EF4-FFF2-40B4-BE49-F238E27FC236}">
                <a16:creationId xmlns:a16="http://schemas.microsoft.com/office/drawing/2014/main" id="{1A8E17E6-B62A-4C51-91EF-37D9B9943958}"/>
              </a:ext>
            </a:extLst>
          </p:cNvPr>
          <p:cNvSpPr>
            <a:spLocks noGrp="1"/>
          </p:cNvSpPr>
          <p:nvPr>
            <p:ph type="title"/>
          </p:nvPr>
        </p:nvSpPr>
        <p:spPr/>
        <p:txBody>
          <a:bodyPr/>
          <a:lstStyle/>
          <a:p>
            <a:r>
              <a:rPr lang="he-IL"/>
              <a:t>לחץ כדי לערוך סגנון כותרת של תבנית בסיס</a:t>
            </a:r>
          </a:p>
        </p:txBody>
      </p:sp>
      <p:sp>
        <p:nvSpPr>
          <p:cNvPr id="3" name="מציין מיקום תוכן 2">
            <a:extLst>
              <a:ext uri="{FF2B5EF4-FFF2-40B4-BE49-F238E27FC236}">
                <a16:creationId xmlns:a16="http://schemas.microsoft.com/office/drawing/2014/main" id="{F9F1B580-08FB-4ED2-ABCB-4EE44A575C4E}"/>
              </a:ext>
            </a:extLst>
          </p:cNvPr>
          <p:cNvSpPr>
            <a:spLocks noGrp="1"/>
          </p:cNvSpPr>
          <p:nvPr>
            <p:ph sz="half" idx="1"/>
          </p:nvPr>
        </p:nvSpPr>
        <p:spPr>
          <a:xfrm>
            <a:off x="838200" y="1825625"/>
            <a:ext cx="5181600" cy="4351338"/>
          </a:xfrm>
        </p:spPr>
        <p:txBody>
          <a:bodyPr/>
          <a:lstStyle/>
          <a:p>
            <a:pPr lvl="0"/>
            <a:r>
              <a:rPr lang="he-IL"/>
              <a:t>לחץ כדי לערוך סגנונות טקסט של תבנית בסיס</a:t>
            </a:r>
          </a:p>
          <a:p>
            <a:pPr lvl="1"/>
            <a:r>
              <a:rPr lang="he-IL"/>
              <a:t>רמה שנייה</a:t>
            </a:r>
          </a:p>
          <a:p>
            <a:pPr lvl="2"/>
            <a:r>
              <a:rPr lang="he-IL"/>
              <a:t>רמה שלישית</a:t>
            </a:r>
          </a:p>
          <a:p>
            <a:pPr lvl="3"/>
            <a:r>
              <a:rPr lang="he-IL"/>
              <a:t>רמה רביעית</a:t>
            </a:r>
          </a:p>
          <a:p>
            <a:pPr lvl="4"/>
            <a:r>
              <a:rPr lang="he-IL"/>
              <a:t>רמה חמישית</a:t>
            </a:r>
          </a:p>
        </p:txBody>
      </p:sp>
      <p:sp>
        <p:nvSpPr>
          <p:cNvPr id="4" name="מציין מיקום תוכן 3">
            <a:extLst>
              <a:ext uri="{FF2B5EF4-FFF2-40B4-BE49-F238E27FC236}">
                <a16:creationId xmlns:a16="http://schemas.microsoft.com/office/drawing/2014/main" id="{30B7FB97-01BB-4278-A2F7-170A4FAEDE5E}"/>
              </a:ext>
            </a:extLst>
          </p:cNvPr>
          <p:cNvSpPr>
            <a:spLocks noGrp="1"/>
          </p:cNvSpPr>
          <p:nvPr>
            <p:ph sz="half" idx="2"/>
          </p:nvPr>
        </p:nvSpPr>
        <p:spPr>
          <a:xfrm>
            <a:off x="6172200" y="1825625"/>
            <a:ext cx="5181600" cy="4351338"/>
          </a:xfrm>
        </p:spPr>
        <p:txBody>
          <a:bodyPr/>
          <a:lstStyle/>
          <a:p>
            <a:pPr lvl="0"/>
            <a:r>
              <a:rPr lang="he-IL"/>
              <a:t>לחץ כדי לערוך סגנונות טקסט של תבנית בסיס</a:t>
            </a:r>
          </a:p>
          <a:p>
            <a:pPr lvl="1"/>
            <a:r>
              <a:rPr lang="he-IL"/>
              <a:t>רמה שנייה</a:t>
            </a:r>
          </a:p>
          <a:p>
            <a:pPr lvl="2"/>
            <a:r>
              <a:rPr lang="he-IL"/>
              <a:t>רמה שלישית</a:t>
            </a:r>
          </a:p>
          <a:p>
            <a:pPr lvl="3"/>
            <a:r>
              <a:rPr lang="he-IL"/>
              <a:t>רמה רביעית</a:t>
            </a:r>
          </a:p>
          <a:p>
            <a:pPr lvl="4"/>
            <a:r>
              <a:rPr lang="he-IL"/>
              <a:t>רמה חמישית</a:t>
            </a:r>
          </a:p>
        </p:txBody>
      </p:sp>
      <p:sp>
        <p:nvSpPr>
          <p:cNvPr id="5" name="מציין מיקום של תאריך 4">
            <a:extLst>
              <a:ext uri="{FF2B5EF4-FFF2-40B4-BE49-F238E27FC236}">
                <a16:creationId xmlns:a16="http://schemas.microsoft.com/office/drawing/2014/main" id="{AD38AE41-7E5A-4C42-81A0-E7904EE8FD3F}"/>
              </a:ext>
            </a:extLst>
          </p:cNvPr>
          <p:cNvSpPr>
            <a:spLocks noGrp="1"/>
          </p:cNvSpPr>
          <p:nvPr>
            <p:ph type="dt" sz="half" idx="10"/>
          </p:nvPr>
        </p:nvSpPr>
        <p:spPr/>
        <p:txBody>
          <a:bodyPr/>
          <a:lstStyle/>
          <a:p>
            <a:fld id="{2902D9C3-E8D2-4967-9C87-3F7C27682643}" type="datetimeFigureOut">
              <a:rPr lang="he-IL" smtClean="0"/>
              <a:t>כ"ד/אדר/תשפ"א</a:t>
            </a:fld>
            <a:endParaRPr lang="he-IL"/>
          </a:p>
        </p:txBody>
      </p:sp>
      <p:sp>
        <p:nvSpPr>
          <p:cNvPr id="6" name="מציין מיקום של כותרת תחתונה 5">
            <a:extLst>
              <a:ext uri="{FF2B5EF4-FFF2-40B4-BE49-F238E27FC236}">
                <a16:creationId xmlns:a16="http://schemas.microsoft.com/office/drawing/2014/main" id="{61E4559E-B7B4-47B4-8E71-9A724890F31F}"/>
              </a:ext>
            </a:extLst>
          </p:cNvPr>
          <p:cNvSpPr>
            <a:spLocks noGrp="1"/>
          </p:cNvSpPr>
          <p:nvPr>
            <p:ph type="ftr" sz="quarter" idx="11"/>
          </p:nvPr>
        </p:nvSpPr>
        <p:spPr/>
        <p:txBody>
          <a:bodyPr/>
          <a:lstStyle/>
          <a:p>
            <a:endParaRPr lang="he-IL"/>
          </a:p>
        </p:txBody>
      </p:sp>
      <p:sp>
        <p:nvSpPr>
          <p:cNvPr id="7" name="מציין מיקום של מספר שקופית 6">
            <a:extLst>
              <a:ext uri="{FF2B5EF4-FFF2-40B4-BE49-F238E27FC236}">
                <a16:creationId xmlns:a16="http://schemas.microsoft.com/office/drawing/2014/main" id="{06185E62-1583-4ED8-8F52-E358811F4DA8}"/>
              </a:ext>
            </a:extLst>
          </p:cNvPr>
          <p:cNvSpPr>
            <a:spLocks noGrp="1"/>
          </p:cNvSpPr>
          <p:nvPr>
            <p:ph type="sldNum" sz="quarter" idx="12"/>
          </p:nvPr>
        </p:nvSpPr>
        <p:spPr/>
        <p:txBody>
          <a:bodyPr/>
          <a:lstStyle/>
          <a:p>
            <a:fld id="{936B3927-4D82-4493-BC67-EAF8BBDC1470}" type="slidenum">
              <a:rPr lang="he-IL" smtClean="0"/>
              <a:t>‹#›</a:t>
            </a:fld>
            <a:endParaRPr lang="he-IL"/>
          </a:p>
        </p:txBody>
      </p:sp>
    </p:spTree>
    <p:extLst>
      <p:ext uri="{BB962C8B-B14F-4D97-AF65-F5344CB8AC3E}">
        <p14:creationId xmlns:p14="http://schemas.microsoft.com/office/powerpoint/2010/main" val="104555891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השוואה">
    <p:spTree>
      <p:nvGrpSpPr>
        <p:cNvPr id="1" name=""/>
        <p:cNvGrpSpPr/>
        <p:nvPr/>
      </p:nvGrpSpPr>
      <p:grpSpPr>
        <a:xfrm>
          <a:off x="0" y="0"/>
          <a:ext cx="0" cy="0"/>
          <a:chOff x="0" y="0"/>
          <a:chExt cx="0" cy="0"/>
        </a:xfrm>
      </p:grpSpPr>
      <p:sp>
        <p:nvSpPr>
          <p:cNvPr id="2" name="כותרת 1">
            <a:extLst>
              <a:ext uri="{FF2B5EF4-FFF2-40B4-BE49-F238E27FC236}">
                <a16:creationId xmlns:a16="http://schemas.microsoft.com/office/drawing/2014/main" id="{5E324CE5-BD21-45E1-96A7-6495145E8CE7}"/>
              </a:ext>
            </a:extLst>
          </p:cNvPr>
          <p:cNvSpPr>
            <a:spLocks noGrp="1"/>
          </p:cNvSpPr>
          <p:nvPr>
            <p:ph type="title"/>
          </p:nvPr>
        </p:nvSpPr>
        <p:spPr>
          <a:xfrm>
            <a:off x="839788" y="365125"/>
            <a:ext cx="10515600" cy="1325563"/>
          </a:xfrm>
        </p:spPr>
        <p:txBody>
          <a:bodyPr/>
          <a:lstStyle/>
          <a:p>
            <a:r>
              <a:rPr lang="he-IL"/>
              <a:t>לחץ כדי לערוך סגנון כותרת של תבנית בסיס</a:t>
            </a:r>
          </a:p>
        </p:txBody>
      </p:sp>
      <p:sp>
        <p:nvSpPr>
          <p:cNvPr id="3" name="מציין מיקום טקסט 2">
            <a:extLst>
              <a:ext uri="{FF2B5EF4-FFF2-40B4-BE49-F238E27FC236}">
                <a16:creationId xmlns:a16="http://schemas.microsoft.com/office/drawing/2014/main" id="{57EBB7A9-CA9F-4B19-843E-1FC42A751E9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e-IL"/>
              <a:t>לחץ כדי לערוך סגנונות טקסט של תבנית בסיס</a:t>
            </a:r>
          </a:p>
        </p:txBody>
      </p:sp>
      <p:sp>
        <p:nvSpPr>
          <p:cNvPr id="4" name="מציין מיקום תוכן 3">
            <a:extLst>
              <a:ext uri="{FF2B5EF4-FFF2-40B4-BE49-F238E27FC236}">
                <a16:creationId xmlns:a16="http://schemas.microsoft.com/office/drawing/2014/main" id="{1C9C0D40-2998-4232-85FB-1C76E6AD7667}"/>
              </a:ext>
            </a:extLst>
          </p:cNvPr>
          <p:cNvSpPr>
            <a:spLocks noGrp="1"/>
          </p:cNvSpPr>
          <p:nvPr>
            <p:ph sz="half" idx="2"/>
          </p:nvPr>
        </p:nvSpPr>
        <p:spPr>
          <a:xfrm>
            <a:off x="839788" y="2505075"/>
            <a:ext cx="5157787" cy="3684588"/>
          </a:xfrm>
        </p:spPr>
        <p:txBody>
          <a:bodyPr/>
          <a:lstStyle/>
          <a:p>
            <a:pPr lvl="0"/>
            <a:r>
              <a:rPr lang="he-IL"/>
              <a:t>לחץ כדי לערוך סגנונות טקסט של תבנית בסיס</a:t>
            </a:r>
          </a:p>
          <a:p>
            <a:pPr lvl="1"/>
            <a:r>
              <a:rPr lang="he-IL"/>
              <a:t>רמה שנייה</a:t>
            </a:r>
          </a:p>
          <a:p>
            <a:pPr lvl="2"/>
            <a:r>
              <a:rPr lang="he-IL"/>
              <a:t>רמה שלישית</a:t>
            </a:r>
          </a:p>
          <a:p>
            <a:pPr lvl="3"/>
            <a:r>
              <a:rPr lang="he-IL"/>
              <a:t>רמה רביעית</a:t>
            </a:r>
          </a:p>
          <a:p>
            <a:pPr lvl="4"/>
            <a:r>
              <a:rPr lang="he-IL"/>
              <a:t>רמה חמישית</a:t>
            </a:r>
          </a:p>
        </p:txBody>
      </p:sp>
      <p:sp>
        <p:nvSpPr>
          <p:cNvPr id="5" name="מציין מיקום טקסט 4">
            <a:extLst>
              <a:ext uri="{FF2B5EF4-FFF2-40B4-BE49-F238E27FC236}">
                <a16:creationId xmlns:a16="http://schemas.microsoft.com/office/drawing/2014/main" id="{D417F1F8-DC5B-4570-942F-B7779A436A3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e-IL"/>
              <a:t>לחץ כדי לערוך סגנונות טקסט של תבנית בסיס</a:t>
            </a:r>
          </a:p>
        </p:txBody>
      </p:sp>
      <p:sp>
        <p:nvSpPr>
          <p:cNvPr id="6" name="מציין מיקום תוכן 5">
            <a:extLst>
              <a:ext uri="{FF2B5EF4-FFF2-40B4-BE49-F238E27FC236}">
                <a16:creationId xmlns:a16="http://schemas.microsoft.com/office/drawing/2014/main" id="{5C50C916-7E8B-4A9A-A0FD-CCBDA8F3D676}"/>
              </a:ext>
            </a:extLst>
          </p:cNvPr>
          <p:cNvSpPr>
            <a:spLocks noGrp="1"/>
          </p:cNvSpPr>
          <p:nvPr>
            <p:ph sz="quarter" idx="4"/>
          </p:nvPr>
        </p:nvSpPr>
        <p:spPr>
          <a:xfrm>
            <a:off x="6172200" y="2505075"/>
            <a:ext cx="5183188" cy="3684588"/>
          </a:xfrm>
        </p:spPr>
        <p:txBody>
          <a:bodyPr/>
          <a:lstStyle/>
          <a:p>
            <a:pPr lvl="0"/>
            <a:r>
              <a:rPr lang="he-IL"/>
              <a:t>לחץ כדי לערוך סגנונות טקסט של תבנית בסיס</a:t>
            </a:r>
          </a:p>
          <a:p>
            <a:pPr lvl="1"/>
            <a:r>
              <a:rPr lang="he-IL"/>
              <a:t>רמה שנייה</a:t>
            </a:r>
          </a:p>
          <a:p>
            <a:pPr lvl="2"/>
            <a:r>
              <a:rPr lang="he-IL"/>
              <a:t>רמה שלישית</a:t>
            </a:r>
          </a:p>
          <a:p>
            <a:pPr lvl="3"/>
            <a:r>
              <a:rPr lang="he-IL"/>
              <a:t>רמה רביעית</a:t>
            </a:r>
          </a:p>
          <a:p>
            <a:pPr lvl="4"/>
            <a:r>
              <a:rPr lang="he-IL"/>
              <a:t>רמה חמישית</a:t>
            </a:r>
          </a:p>
        </p:txBody>
      </p:sp>
      <p:sp>
        <p:nvSpPr>
          <p:cNvPr id="7" name="מציין מיקום של תאריך 6">
            <a:extLst>
              <a:ext uri="{FF2B5EF4-FFF2-40B4-BE49-F238E27FC236}">
                <a16:creationId xmlns:a16="http://schemas.microsoft.com/office/drawing/2014/main" id="{B80FD1E1-CFDA-4714-8EF8-47B8AA177DAB}"/>
              </a:ext>
            </a:extLst>
          </p:cNvPr>
          <p:cNvSpPr>
            <a:spLocks noGrp="1"/>
          </p:cNvSpPr>
          <p:nvPr>
            <p:ph type="dt" sz="half" idx="10"/>
          </p:nvPr>
        </p:nvSpPr>
        <p:spPr/>
        <p:txBody>
          <a:bodyPr/>
          <a:lstStyle/>
          <a:p>
            <a:fld id="{2902D9C3-E8D2-4967-9C87-3F7C27682643}" type="datetimeFigureOut">
              <a:rPr lang="he-IL" smtClean="0"/>
              <a:t>כ"ד/אדר/תשפ"א</a:t>
            </a:fld>
            <a:endParaRPr lang="he-IL"/>
          </a:p>
        </p:txBody>
      </p:sp>
      <p:sp>
        <p:nvSpPr>
          <p:cNvPr id="8" name="מציין מיקום של כותרת תחתונה 7">
            <a:extLst>
              <a:ext uri="{FF2B5EF4-FFF2-40B4-BE49-F238E27FC236}">
                <a16:creationId xmlns:a16="http://schemas.microsoft.com/office/drawing/2014/main" id="{B2F3EEFE-C94A-4BCA-B993-A4EF17BC0B53}"/>
              </a:ext>
            </a:extLst>
          </p:cNvPr>
          <p:cNvSpPr>
            <a:spLocks noGrp="1"/>
          </p:cNvSpPr>
          <p:nvPr>
            <p:ph type="ftr" sz="quarter" idx="11"/>
          </p:nvPr>
        </p:nvSpPr>
        <p:spPr/>
        <p:txBody>
          <a:bodyPr/>
          <a:lstStyle/>
          <a:p>
            <a:endParaRPr lang="he-IL"/>
          </a:p>
        </p:txBody>
      </p:sp>
      <p:sp>
        <p:nvSpPr>
          <p:cNvPr id="9" name="מציין מיקום של מספר שקופית 8">
            <a:extLst>
              <a:ext uri="{FF2B5EF4-FFF2-40B4-BE49-F238E27FC236}">
                <a16:creationId xmlns:a16="http://schemas.microsoft.com/office/drawing/2014/main" id="{8D727B07-7F96-4DCD-AE76-31729ED3E5DD}"/>
              </a:ext>
            </a:extLst>
          </p:cNvPr>
          <p:cNvSpPr>
            <a:spLocks noGrp="1"/>
          </p:cNvSpPr>
          <p:nvPr>
            <p:ph type="sldNum" sz="quarter" idx="12"/>
          </p:nvPr>
        </p:nvSpPr>
        <p:spPr/>
        <p:txBody>
          <a:bodyPr/>
          <a:lstStyle/>
          <a:p>
            <a:fld id="{936B3927-4D82-4493-BC67-EAF8BBDC1470}" type="slidenum">
              <a:rPr lang="he-IL" smtClean="0"/>
              <a:t>‹#›</a:t>
            </a:fld>
            <a:endParaRPr lang="he-IL"/>
          </a:p>
        </p:txBody>
      </p:sp>
    </p:spTree>
    <p:extLst>
      <p:ext uri="{BB962C8B-B14F-4D97-AF65-F5344CB8AC3E}">
        <p14:creationId xmlns:p14="http://schemas.microsoft.com/office/powerpoint/2010/main" val="179384174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כותרת בלבד">
    <p:spTree>
      <p:nvGrpSpPr>
        <p:cNvPr id="1" name=""/>
        <p:cNvGrpSpPr/>
        <p:nvPr/>
      </p:nvGrpSpPr>
      <p:grpSpPr>
        <a:xfrm>
          <a:off x="0" y="0"/>
          <a:ext cx="0" cy="0"/>
          <a:chOff x="0" y="0"/>
          <a:chExt cx="0" cy="0"/>
        </a:xfrm>
      </p:grpSpPr>
      <p:sp>
        <p:nvSpPr>
          <p:cNvPr id="2" name="כותרת 1">
            <a:extLst>
              <a:ext uri="{FF2B5EF4-FFF2-40B4-BE49-F238E27FC236}">
                <a16:creationId xmlns:a16="http://schemas.microsoft.com/office/drawing/2014/main" id="{4B801630-6AC2-4ED1-8E82-4A4EBE9713B0}"/>
              </a:ext>
            </a:extLst>
          </p:cNvPr>
          <p:cNvSpPr>
            <a:spLocks noGrp="1"/>
          </p:cNvSpPr>
          <p:nvPr>
            <p:ph type="title"/>
          </p:nvPr>
        </p:nvSpPr>
        <p:spPr/>
        <p:txBody>
          <a:bodyPr/>
          <a:lstStyle/>
          <a:p>
            <a:r>
              <a:rPr lang="he-IL"/>
              <a:t>לחץ כדי לערוך סגנון כותרת של תבנית בסיס</a:t>
            </a:r>
          </a:p>
        </p:txBody>
      </p:sp>
      <p:sp>
        <p:nvSpPr>
          <p:cNvPr id="3" name="מציין מיקום של תאריך 2">
            <a:extLst>
              <a:ext uri="{FF2B5EF4-FFF2-40B4-BE49-F238E27FC236}">
                <a16:creationId xmlns:a16="http://schemas.microsoft.com/office/drawing/2014/main" id="{240AE423-3375-4888-AB02-E14C35F45740}"/>
              </a:ext>
            </a:extLst>
          </p:cNvPr>
          <p:cNvSpPr>
            <a:spLocks noGrp="1"/>
          </p:cNvSpPr>
          <p:nvPr>
            <p:ph type="dt" sz="half" idx="10"/>
          </p:nvPr>
        </p:nvSpPr>
        <p:spPr/>
        <p:txBody>
          <a:bodyPr/>
          <a:lstStyle/>
          <a:p>
            <a:fld id="{2902D9C3-E8D2-4967-9C87-3F7C27682643}" type="datetimeFigureOut">
              <a:rPr lang="he-IL" smtClean="0"/>
              <a:t>כ"ד/אדר/תשפ"א</a:t>
            </a:fld>
            <a:endParaRPr lang="he-IL"/>
          </a:p>
        </p:txBody>
      </p:sp>
      <p:sp>
        <p:nvSpPr>
          <p:cNvPr id="4" name="מציין מיקום של כותרת תחתונה 3">
            <a:extLst>
              <a:ext uri="{FF2B5EF4-FFF2-40B4-BE49-F238E27FC236}">
                <a16:creationId xmlns:a16="http://schemas.microsoft.com/office/drawing/2014/main" id="{A89896FB-AD60-4891-BAC5-D245F54BE798}"/>
              </a:ext>
            </a:extLst>
          </p:cNvPr>
          <p:cNvSpPr>
            <a:spLocks noGrp="1"/>
          </p:cNvSpPr>
          <p:nvPr>
            <p:ph type="ftr" sz="quarter" idx="11"/>
          </p:nvPr>
        </p:nvSpPr>
        <p:spPr/>
        <p:txBody>
          <a:bodyPr/>
          <a:lstStyle/>
          <a:p>
            <a:endParaRPr lang="he-IL"/>
          </a:p>
        </p:txBody>
      </p:sp>
      <p:sp>
        <p:nvSpPr>
          <p:cNvPr id="5" name="מציין מיקום של מספר שקופית 4">
            <a:extLst>
              <a:ext uri="{FF2B5EF4-FFF2-40B4-BE49-F238E27FC236}">
                <a16:creationId xmlns:a16="http://schemas.microsoft.com/office/drawing/2014/main" id="{EB86DA4F-1B15-40C1-83B7-2C9E783973DC}"/>
              </a:ext>
            </a:extLst>
          </p:cNvPr>
          <p:cNvSpPr>
            <a:spLocks noGrp="1"/>
          </p:cNvSpPr>
          <p:nvPr>
            <p:ph type="sldNum" sz="quarter" idx="12"/>
          </p:nvPr>
        </p:nvSpPr>
        <p:spPr/>
        <p:txBody>
          <a:bodyPr/>
          <a:lstStyle/>
          <a:p>
            <a:fld id="{936B3927-4D82-4493-BC67-EAF8BBDC1470}" type="slidenum">
              <a:rPr lang="he-IL" smtClean="0"/>
              <a:t>‹#›</a:t>
            </a:fld>
            <a:endParaRPr lang="he-IL"/>
          </a:p>
        </p:txBody>
      </p:sp>
    </p:spTree>
    <p:extLst>
      <p:ext uri="{BB962C8B-B14F-4D97-AF65-F5344CB8AC3E}">
        <p14:creationId xmlns:p14="http://schemas.microsoft.com/office/powerpoint/2010/main" val="42859705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ריק">
    <p:spTree>
      <p:nvGrpSpPr>
        <p:cNvPr id="1" name=""/>
        <p:cNvGrpSpPr/>
        <p:nvPr/>
      </p:nvGrpSpPr>
      <p:grpSpPr>
        <a:xfrm>
          <a:off x="0" y="0"/>
          <a:ext cx="0" cy="0"/>
          <a:chOff x="0" y="0"/>
          <a:chExt cx="0" cy="0"/>
        </a:xfrm>
      </p:grpSpPr>
      <p:sp>
        <p:nvSpPr>
          <p:cNvPr id="2" name="מציין מיקום של תאריך 1">
            <a:extLst>
              <a:ext uri="{FF2B5EF4-FFF2-40B4-BE49-F238E27FC236}">
                <a16:creationId xmlns:a16="http://schemas.microsoft.com/office/drawing/2014/main" id="{A51EBCF2-CA5F-455B-8C07-FFEA19C12149}"/>
              </a:ext>
            </a:extLst>
          </p:cNvPr>
          <p:cNvSpPr>
            <a:spLocks noGrp="1"/>
          </p:cNvSpPr>
          <p:nvPr>
            <p:ph type="dt" sz="half" idx="10"/>
          </p:nvPr>
        </p:nvSpPr>
        <p:spPr/>
        <p:txBody>
          <a:bodyPr/>
          <a:lstStyle/>
          <a:p>
            <a:fld id="{2902D9C3-E8D2-4967-9C87-3F7C27682643}" type="datetimeFigureOut">
              <a:rPr lang="he-IL" smtClean="0"/>
              <a:t>כ"ד/אדר/תשפ"א</a:t>
            </a:fld>
            <a:endParaRPr lang="he-IL"/>
          </a:p>
        </p:txBody>
      </p:sp>
      <p:sp>
        <p:nvSpPr>
          <p:cNvPr id="3" name="מציין מיקום של כותרת תחתונה 2">
            <a:extLst>
              <a:ext uri="{FF2B5EF4-FFF2-40B4-BE49-F238E27FC236}">
                <a16:creationId xmlns:a16="http://schemas.microsoft.com/office/drawing/2014/main" id="{ED031D5C-2EF1-4B27-A5AD-E3C1B710557D}"/>
              </a:ext>
            </a:extLst>
          </p:cNvPr>
          <p:cNvSpPr>
            <a:spLocks noGrp="1"/>
          </p:cNvSpPr>
          <p:nvPr>
            <p:ph type="ftr" sz="quarter" idx="11"/>
          </p:nvPr>
        </p:nvSpPr>
        <p:spPr/>
        <p:txBody>
          <a:bodyPr/>
          <a:lstStyle/>
          <a:p>
            <a:endParaRPr lang="he-IL"/>
          </a:p>
        </p:txBody>
      </p:sp>
      <p:sp>
        <p:nvSpPr>
          <p:cNvPr id="4" name="מציין מיקום של מספר שקופית 3">
            <a:extLst>
              <a:ext uri="{FF2B5EF4-FFF2-40B4-BE49-F238E27FC236}">
                <a16:creationId xmlns:a16="http://schemas.microsoft.com/office/drawing/2014/main" id="{A9EEEC39-DC1B-42AE-8F52-F89322C7D6D1}"/>
              </a:ext>
            </a:extLst>
          </p:cNvPr>
          <p:cNvSpPr>
            <a:spLocks noGrp="1"/>
          </p:cNvSpPr>
          <p:nvPr>
            <p:ph type="sldNum" sz="quarter" idx="12"/>
          </p:nvPr>
        </p:nvSpPr>
        <p:spPr/>
        <p:txBody>
          <a:bodyPr/>
          <a:lstStyle/>
          <a:p>
            <a:fld id="{936B3927-4D82-4493-BC67-EAF8BBDC1470}" type="slidenum">
              <a:rPr lang="he-IL" smtClean="0"/>
              <a:t>‹#›</a:t>
            </a:fld>
            <a:endParaRPr lang="he-IL"/>
          </a:p>
        </p:txBody>
      </p:sp>
    </p:spTree>
    <p:extLst>
      <p:ext uri="{BB962C8B-B14F-4D97-AF65-F5344CB8AC3E}">
        <p14:creationId xmlns:p14="http://schemas.microsoft.com/office/powerpoint/2010/main" val="15698243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תוכן עם כיתוב">
    <p:spTree>
      <p:nvGrpSpPr>
        <p:cNvPr id="1" name=""/>
        <p:cNvGrpSpPr/>
        <p:nvPr/>
      </p:nvGrpSpPr>
      <p:grpSpPr>
        <a:xfrm>
          <a:off x="0" y="0"/>
          <a:ext cx="0" cy="0"/>
          <a:chOff x="0" y="0"/>
          <a:chExt cx="0" cy="0"/>
        </a:xfrm>
      </p:grpSpPr>
      <p:sp>
        <p:nvSpPr>
          <p:cNvPr id="2" name="כותרת 1">
            <a:extLst>
              <a:ext uri="{FF2B5EF4-FFF2-40B4-BE49-F238E27FC236}">
                <a16:creationId xmlns:a16="http://schemas.microsoft.com/office/drawing/2014/main" id="{C8937AC8-BCA5-49E2-823F-C610E27772B8}"/>
              </a:ext>
            </a:extLst>
          </p:cNvPr>
          <p:cNvSpPr>
            <a:spLocks noGrp="1"/>
          </p:cNvSpPr>
          <p:nvPr>
            <p:ph type="title"/>
          </p:nvPr>
        </p:nvSpPr>
        <p:spPr>
          <a:xfrm>
            <a:off x="839788" y="457200"/>
            <a:ext cx="3932237" cy="1600200"/>
          </a:xfrm>
        </p:spPr>
        <p:txBody>
          <a:bodyPr anchor="b"/>
          <a:lstStyle>
            <a:lvl1pPr>
              <a:defRPr sz="3200"/>
            </a:lvl1pPr>
          </a:lstStyle>
          <a:p>
            <a:r>
              <a:rPr lang="he-IL"/>
              <a:t>לחץ כדי לערוך סגנון כותרת של תבנית בסיס</a:t>
            </a:r>
          </a:p>
        </p:txBody>
      </p:sp>
      <p:sp>
        <p:nvSpPr>
          <p:cNvPr id="3" name="מציין מיקום תוכן 2">
            <a:extLst>
              <a:ext uri="{FF2B5EF4-FFF2-40B4-BE49-F238E27FC236}">
                <a16:creationId xmlns:a16="http://schemas.microsoft.com/office/drawing/2014/main" id="{8AE4B213-4CEA-43E5-8158-251B60FBF78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he-IL"/>
              <a:t>לחץ כדי לערוך סגנונות טקסט של תבנית בסיס</a:t>
            </a:r>
          </a:p>
          <a:p>
            <a:pPr lvl="1"/>
            <a:r>
              <a:rPr lang="he-IL"/>
              <a:t>רמה שנייה</a:t>
            </a:r>
          </a:p>
          <a:p>
            <a:pPr lvl="2"/>
            <a:r>
              <a:rPr lang="he-IL"/>
              <a:t>רמה שלישית</a:t>
            </a:r>
          </a:p>
          <a:p>
            <a:pPr lvl="3"/>
            <a:r>
              <a:rPr lang="he-IL"/>
              <a:t>רמה רביעית</a:t>
            </a:r>
          </a:p>
          <a:p>
            <a:pPr lvl="4"/>
            <a:r>
              <a:rPr lang="he-IL"/>
              <a:t>רמה חמישית</a:t>
            </a:r>
          </a:p>
        </p:txBody>
      </p:sp>
      <p:sp>
        <p:nvSpPr>
          <p:cNvPr id="4" name="מציין מיקום טקסט 3">
            <a:extLst>
              <a:ext uri="{FF2B5EF4-FFF2-40B4-BE49-F238E27FC236}">
                <a16:creationId xmlns:a16="http://schemas.microsoft.com/office/drawing/2014/main" id="{5D20A783-B09B-497E-AD5D-11199D0DCEA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he-IL"/>
              <a:t>לחץ כדי לערוך סגנונות טקסט של תבנית בסיס</a:t>
            </a:r>
          </a:p>
        </p:txBody>
      </p:sp>
      <p:sp>
        <p:nvSpPr>
          <p:cNvPr id="5" name="מציין מיקום של תאריך 4">
            <a:extLst>
              <a:ext uri="{FF2B5EF4-FFF2-40B4-BE49-F238E27FC236}">
                <a16:creationId xmlns:a16="http://schemas.microsoft.com/office/drawing/2014/main" id="{01978E82-1CAE-4751-B3F1-733E866006BE}"/>
              </a:ext>
            </a:extLst>
          </p:cNvPr>
          <p:cNvSpPr>
            <a:spLocks noGrp="1"/>
          </p:cNvSpPr>
          <p:nvPr>
            <p:ph type="dt" sz="half" idx="10"/>
          </p:nvPr>
        </p:nvSpPr>
        <p:spPr/>
        <p:txBody>
          <a:bodyPr/>
          <a:lstStyle/>
          <a:p>
            <a:fld id="{2902D9C3-E8D2-4967-9C87-3F7C27682643}" type="datetimeFigureOut">
              <a:rPr lang="he-IL" smtClean="0"/>
              <a:t>כ"ד/אדר/תשפ"א</a:t>
            </a:fld>
            <a:endParaRPr lang="he-IL"/>
          </a:p>
        </p:txBody>
      </p:sp>
      <p:sp>
        <p:nvSpPr>
          <p:cNvPr id="6" name="מציין מיקום של כותרת תחתונה 5">
            <a:extLst>
              <a:ext uri="{FF2B5EF4-FFF2-40B4-BE49-F238E27FC236}">
                <a16:creationId xmlns:a16="http://schemas.microsoft.com/office/drawing/2014/main" id="{B0C47479-E6B7-4DAF-9791-9C1E2C2D8DEC}"/>
              </a:ext>
            </a:extLst>
          </p:cNvPr>
          <p:cNvSpPr>
            <a:spLocks noGrp="1"/>
          </p:cNvSpPr>
          <p:nvPr>
            <p:ph type="ftr" sz="quarter" idx="11"/>
          </p:nvPr>
        </p:nvSpPr>
        <p:spPr/>
        <p:txBody>
          <a:bodyPr/>
          <a:lstStyle/>
          <a:p>
            <a:endParaRPr lang="he-IL"/>
          </a:p>
        </p:txBody>
      </p:sp>
      <p:sp>
        <p:nvSpPr>
          <p:cNvPr id="7" name="מציין מיקום של מספר שקופית 6">
            <a:extLst>
              <a:ext uri="{FF2B5EF4-FFF2-40B4-BE49-F238E27FC236}">
                <a16:creationId xmlns:a16="http://schemas.microsoft.com/office/drawing/2014/main" id="{A2A40106-6953-43D7-9CEB-CD0886ACAA17}"/>
              </a:ext>
            </a:extLst>
          </p:cNvPr>
          <p:cNvSpPr>
            <a:spLocks noGrp="1"/>
          </p:cNvSpPr>
          <p:nvPr>
            <p:ph type="sldNum" sz="quarter" idx="12"/>
          </p:nvPr>
        </p:nvSpPr>
        <p:spPr/>
        <p:txBody>
          <a:bodyPr/>
          <a:lstStyle/>
          <a:p>
            <a:fld id="{936B3927-4D82-4493-BC67-EAF8BBDC1470}" type="slidenum">
              <a:rPr lang="he-IL" smtClean="0"/>
              <a:t>‹#›</a:t>
            </a:fld>
            <a:endParaRPr lang="he-IL"/>
          </a:p>
        </p:txBody>
      </p:sp>
    </p:spTree>
    <p:extLst>
      <p:ext uri="{BB962C8B-B14F-4D97-AF65-F5344CB8AC3E}">
        <p14:creationId xmlns:p14="http://schemas.microsoft.com/office/powerpoint/2010/main" val="38134109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תמונה עם כיתוב">
    <p:spTree>
      <p:nvGrpSpPr>
        <p:cNvPr id="1" name=""/>
        <p:cNvGrpSpPr/>
        <p:nvPr/>
      </p:nvGrpSpPr>
      <p:grpSpPr>
        <a:xfrm>
          <a:off x="0" y="0"/>
          <a:ext cx="0" cy="0"/>
          <a:chOff x="0" y="0"/>
          <a:chExt cx="0" cy="0"/>
        </a:xfrm>
      </p:grpSpPr>
      <p:sp>
        <p:nvSpPr>
          <p:cNvPr id="2" name="כותרת 1">
            <a:extLst>
              <a:ext uri="{FF2B5EF4-FFF2-40B4-BE49-F238E27FC236}">
                <a16:creationId xmlns:a16="http://schemas.microsoft.com/office/drawing/2014/main" id="{F0FB4534-0B03-440D-B5CA-530BEF29B690}"/>
              </a:ext>
            </a:extLst>
          </p:cNvPr>
          <p:cNvSpPr>
            <a:spLocks noGrp="1"/>
          </p:cNvSpPr>
          <p:nvPr>
            <p:ph type="title"/>
          </p:nvPr>
        </p:nvSpPr>
        <p:spPr>
          <a:xfrm>
            <a:off x="839788" y="457200"/>
            <a:ext cx="3932237" cy="1600200"/>
          </a:xfrm>
        </p:spPr>
        <p:txBody>
          <a:bodyPr anchor="b"/>
          <a:lstStyle>
            <a:lvl1pPr>
              <a:defRPr sz="3200"/>
            </a:lvl1pPr>
          </a:lstStyle>
          <a:p>
            <a:r>
              <a:rPr lang="he-IL"/>
              <a:t>לחץ כדי לערוך סגנון כותרת של תבנית בסיס</a:t>
            </a:r>
          </a:p>
        </p:txBody>
      </p:sp>
      <p:sp>
        <p:nvSpPr>
          <p:cNvPr id="3" name="מציין מיקום של תמונה 2">
            <a:extLst>
              <a:ext uri="{FF2B5EF4-FFF2-40B4-BE49-F238E27FC236}">
                <a16:creationId xmlns:a16="http://schemas.microsoft.com/office/drawing/2014/main" id="{D64B1949-1CC4-4C77-A0BB-2F08B3EE9B2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he-IL"/>
          </a:p>
        </p:txBody>
      </p:sp>
      <p:sp>
        <p:nvSpPr>
          <p:cNvPr id="4" name="מציין מיקום טקסט 3">
            <a:extLst>
              <a:ext uri="{FF2B5EF4-FFF2-40B4-BE49-F238E27FC236}">
                <a16:creationId xmlns:a16="http://schemas.microsoft.com/office/drawing/2014/main" id="{3EE6775A-3CFE-4231-93A9-0C1215E09EC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he-IL"/>
              <a:t>לחץ כדי לערוך סגנונות טקסט של תבנית בסיס</a:t>
            </a:r>
          </a:p>
        </p:txBody>
      </p:sp>
      <p:sp>
        <p:nvSpPr>
          <p:cNvPr id="5" name="מציין מיקום של תאריך 4">
            <a:extLst>
              <a:ext uri="{FF2B5EF4-FFF2-40B4-BE49-F238E27FC236}">
                <a16:creationId xmlns:a16="http://schemas.microsoft.com/office/drawing/2014/main" id="{6EA6418F-A262-4ABB-85AF-8A358D718C73}"/>
              </a:ext>
            </a:extLst>
          </p:cNvPr>
          <p:cNvSpPr>
            <a:spLocks noGrp="1"/>
          </p:cNvSpPr>
          <p:nvPr>
            <p:ph type="dt" sz="half" idx="10"/>
          </p:nvPr>
        </p:nvSpPr>
        <p:spPr/>
        <p:txBody>
          <a:bodyPr/>
          <a:lstStyle/>
          <a:p>
            <a:fld id="{2902D9C3-E8D2-4967-9C87-3F7C27682643}" type="datetimeFigureOut">
              <a:rPr lang="he-IL" smtClean="0"/>
              <a:t>כ"ד/אדר/תשפ"א</a:t>
            </a:fld>
            <a:endParaRPr lang="he-IL"/>
          </a:p>
        </p:txBody>
      </p:sp>
      <p:sp>
        <p:nvSpPr>
          <p:cNvPr id="6" name="מציין מיקום של כותרת תחתונה 5">
            <a:extLst>
              <a:ext uri="{FF2B5EF4-FFF2-40B4-BE49-F238E27FC236}">
                <a16:creationId xmlns:a16="http://schemas.microsoft.com/office/drawing/2014/main" id="{6C6D7CF7-4180-4793-BA16-E5D98398AD28}"/>
              </a:ext>
            </a:extLst>
          </p:cNvPr>
          <p:cNvSpPr>
            <a:spLocks noGrp="1"/>
          </p:cNvSpPr>
          <p:nvPr>
            <p:ph type="ftr" sz="quarter" idx="11"/>
          </p:nvPr>
        </p:nvSpPr>
        <p:spPr/>
        <p:txBody>
          <a:bodyPr/>
          <a:lstStyle/>
          <a:p>
            <a:endParaRPr lang="he-IL"/>
          </a:p>
        </p:txBody>
      </p:sp>
      <p:sp>
        <p:nvSpPr>
          <p:cNvPr id="7" name="מציין מיקום של מספר שקופית 6">
            <a:extLst>
              <a:ext uri="{FF2B5EF4-FFF2-40B4-BE49-F238E27FC236}">
                <a16:creationId xmlns:a16="http://schemas.microsoft.com/office/drawing/2014/main" id="{6F09AEFD-5102-416E-B198-BA29074BF54C}"/>
              </a:ext>
            </a:extLst>
          </p:cNvPr>
          <p:cNvSpPr>
            <a:spLocks noGrp="1"/>
          </p:cNvSpPr>
          <p:nvPr>
            <p:ph type="sldNum" sz="quarter" idx="12"/>
          </p:nvPr>
        </p:nvSpPr>
        <p:spPr/>
        <p:txBody>
          <a:bodyPr/>
          <a:lstStyle/>
          <a:p>
            <a:fld id="{936B3927-4D82-4493-BC67-EAF8BBDC1470}" type="slidenum">
              <a:rPr lang="he-IL" smtClean="0"/>
              <a:t>‹#›</a:t>
            </a:fld>
            <a:endParaRPr lang="he-IL"/>
          </a:p>
        </p:txBody>
      </p:sp>
    </p:spTree>
    <p:extLst>
      <p:ext uri="{BB962C8B-B14F-4D97-AF65-F5344CB8AC3E}">
        <p14:creationId xmlns:p14="http://schemas.microsoft.com/office/powerpoint/2010/main" val="280371652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מציין מיקום של כותרת 1">
            <a:extLst>
              <a:ext uri="{FF2B5EF4-FFF2-40B4-BE49-F238E27FC236}">
                <a16:creationId xmlns:a16="http://schemas.microsoft.com/office/drawing/2014/main" id="{99516B4A-A7D1-42CD-864F-0EC90B8B2F1D}"/>
              </a:ext>
            </a:extLst>
          </p:cNvPr>
          <p:cNvSpPr>
            <a:spLocks noGrp="1"/>
          </p:cNvSpPr>
          <p:nvPr>
            <p:ph type="title"/>
          </p:nvPr>
        </p:nvSpPr>
        <p:spPr>
          <a:xfrm>
            <a:off x="838200" y="365125"/>
            <a:ext cx="10515600" cy="1325563"/>
          </a:xfrm>
          <a:prstGeom prst="rect">
            <a:avLst/>
          </a:prstGeom>
        </p:spPr>
        <p:txBody>
          <a:bodyPr vert="horz" lIns="91440" tIns="45720" rIns="91440" bIns="45720" rtlCol="1" anchor="ctr">
            <a:normAutofit/>
          </a:bodyPr>
          <a:lstStyle/>
          <a:p>
            <a:r>
              <a:rPr lang="he-IL"/>
              <a:t>לחץ כדי לערוך סגנון כותרת של תבנית בסיס</a:t>
            </a:r>
          </a:p>
        </p:txBody>
      </p:sp>
      <p:sp>
        <p:nvSpPr>
          <p:cNvPr id="3" name="מציין מיקום טקסט 2">
            <a:extLst>
              <a:ext uri="{FF2B5EF4-FFF2-40B4-BE49-F238E27FC236}">
                <a16:creationId xmlns:a16="http://schemas.microsoft.com/office/drawing/2014/main" id="{3C34AC42-F617-4092-8341-FD7FB0A7F338}"/>
              </a:ext>
            </a:extLst>
          </p:cNvPr>
          <p:cNvSpPr>
            <a:spLocks noGrp="1"/>
          </p:cNvSpPr>
          <p:nvPr>
            <p:ph type="body" idx="1"/>
          </p:nvPr>
        </p:nvSpPr>
        <p:spPr>
          <a:xfrm>
            <a:off x="838200" y="1825625"/>
            <a:ext cx="10515600" cy="4351338"/>
          </a:xfrm>
          <a:prstGeom prst="rect">
            <a:avLst/>
          </a:prstGeom>
        </p:spPr>
        <p:txBody>
          <a:bodyPr vert="horz" lIns="91440" tIns="45720" rIns="91440" bIns="45720" rtlCol="1">
            <a:normAutofit/>
          </a:bodyPr>
          <a:lstStyle/>
          <a:p>
            <a:pPr lvl="0"/>
            <a:r>
              <a:rPr lang="he-IL"/>
              <a:t>לחץ כדי לערוך סגנונות טקסט של תבנית בסיס</a:t>
            </a:r>
          </a:p>
          <a:p>
            <a:pPr lvl="1"/>
            <a:r>
              <a:rPr lang="he-IL"/>
              <a:t>רמה שנייה</a:t>
            </a:r>
          </a:p>
          <a:p>
            <a:pPr lvl="2"/>
            <a:r>
              <a:rPr lang="he-IL"/>
              <a:t>רמה שלישית</a:t>
            </a:r>
          </a:p>
          <a:p>
            <a:pPr lvl="3"/>
            <a:r>
              <a:rPr lang="he-IL"/>
              <a:t>רמה רביעית</a:t>
            </a:r>
          </a:p>
          <a:p>
            <a:pPr lvl="4"/>
            <a:r>
              <a:rPr lang="he-IL"/>
              <a:t>רמה חמישית</a:t>
            </a:r>
          </a:p>
        </p:txBody>
      </p:sp>
      <p:sp>
        <p:nvSpPr>
          <p:cNvPr id="4" name="מציין מיקום של תאריך 3">
            <a:extLst>
              <a:ext uri="{FF2B5EF4-FFF2-40B4-BE49-F238E27FC236}">
                <a16:creationId xmlns:a16="http://schemas.microsoft.com/office/drawing/2014/main" id="{9CB59584-E6F8-4AB0-9BDB-BE61798FA497}"/>
              </a:ext>
            </a:extLst>
          </p:cNvPr>
          <p:cNvSpPr>
            <a:spLocks noGrp="1"/>
          </p:cNvSpPr>
          <p:nvPr>
            <p:ph type="dt" sz="half" idx="2"/>
          </p:nvPr>
        </p:nvSpPr>
        <p:spPr>
          <a:xfrm>
            <a:off x="8610600" y="6356350"/>
            <a:ext cx="27432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2902D9C3-E8D2-4967-9C87-3F7C27682643}" type="datetimeFigureOut">
              <a:rPr lang="he-IL" smtClean="0"/>
              <a:t>כ"ד/אדר/תשפ"א</a:t>
            </a:fld>
            <a:endParaRPr lang="he-IL"/>
          </a:p>
        </p:txBody>
      </p:sp>
      <p:sp>
        <p:nvSpPr>
          <p:cNvPr id="5" name="מציין מיקום של כותרת תחתונה 4">
            <a:extLst>
              <a:ext uri="{FF2B5EF4-FFF2-40B4-BE49-F238E27FC236}">
                <a16:creationId xmlns:a16="http://schemas.microsoft.com/office/drawing/2014/main" id="{A9A98A32-818E-473B-B9FD-292BC355AAA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he-IL"/>
          </a:p>
        </p:txBody>
      </p:sp>
      <p:sp>
        <p:nvSpPr>
          <p:cNvPr id="6" name="מציין מיקום של מספר שקופית 5">
            <a:extLst>
              <a:ext uri="{FF2B5EF4-FFF2-40B4-BE49-F238E27FC236}">
                <a16:creationId xmlns:a16="http://schemas.microsoft.com/office/drawing/2014/main" id="{20B8F87A-6308-4BB8-BDE9-5EA7368F043B}"/>
              </a:ext>
            </a:extLst>
          </p:cNvPr>
          <p:cNvSpPr>
            <a:spLocks noGrp="1"/>
          </p:cNvSpPr>
          <p:nvPr>
            <p:ph type="sldNum" sz="quarter" idx="4"/>
          </p:nvPr>
        </p:nvSpPr>
        <p:spPr>
          <a:xfrm>
            <a:off x="838200" y="6356350"/>
            <a:ext cx="27432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936B3927-4D82-4493-BC67-EAF8BBDC1470}" type="slidenum">
              <a:rPr lang="he-IL" smtClean="0"/>
              <a:t>‹#›</a:t>
            </a:fld>
            <a:endParaRPr lang="he-IL"/>
          </a:p>
        </p:txBody>
      </p:sp>
    </p:spTree>
    <p:extLst>
      <p:ext uri="{BB962C8B-B14F-4D97-AF65-F5344CB8AC3E}">
        <p14:creationId xmlns:p14="http://schemas.microsoft.com/office/powerpoint/2010/main" val="357476942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r" defTabSz="914400" rtl="1"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r" defTabSz="914400" rtl="1"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r" defTabSz="914400" rtl="1"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r" defTabSz="914400" rtl="1"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he-IL"/>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hyperlink" Target="https://www.kan.org.il/Item/?itemId=100688" TargetMode="Externa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5A59F003-E00A-43F9-91DC-CC54E3B8746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תמונה 4" descr="תמונה שמכילה רוק, מוקף&#10;&#10;התיאור נוצר באופן אוטומטי">
            <a:extLst>
              <a:ext uri="{FF2B5EF4-FFF2-40B4-BE49-F238E27FC236}">
                <a16:creationId xmlns:a16="http://schemas.microsoft.com/office/drawing/2014/main" id="{714D2491-1DF4-4771-AAD2-1E6622AE2BAF}"/>
              </a:ext>
            </a:extLst>
          </p:cNvPr>
          <p:cNvPicPr>
            <a:picLocks noChangeAspect="1"/>
          </p:cNvPicPr>
          <p:nvPr/>
        </p:nvPicPr>
        <p:blipFill rotWithShape="1">
          <a:blip r:embed="rId2">
            <a:extLst>
              <a:ext uri="{28A0092B-C50C-407E-A947-70E740481C1C}">
                <a14:useLocalDpi xmlns:a14="http://schemas.microsoft.com/office/drawing/2010/main" val="0"/>
              </a:ext>
            </a:extLst>
          </a:blip>
          <a:srcRect l="13036" t="8163" r="6964"/>
          <a:stretch/>
        </p:blipFill>
        <p:spPr>
          <a:xfrm>
            <a:off x="19" y="-10"/>
            <a:ext cx="12191981" cy="6857990"/>
          </a:xfrm>
          <a:prstGeom prst="rect">
            <a:avLst/>
          </a:prstGeom>
        </p:spPr>
      </p:pic>
      <p:sp>
        <p:nvSpPr>
          <p:cNvPr id="12" name="Rectangle 11">
            <a:extLst>
              <a:ext uri="{FF2B5EF4-FFF2-40B4-BE49-F238E27FC236}">
                <a16:creationId xmlns:a16="http://schemas.microsoft.com/office/drawing/2014/main" id="{D74A4382-E3AD-430A-9A1F-DFA3E0E77A7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3799868" y="-1534136"/>
            <a:ext cx="4592270" cy="12192001"/>
          </a:xfrm>
          <a:prstGeom prst="rect">
            <a:avLst/>
          </a:prstGeom>
          <a:gradFill>
            <a:gsLst>
              <a:gs pos="35000">
                <a:schemeClr val="bg1">
                  <a:alpha val="46000"/>
                </a:schemeClr>
              </a:gs>
              <a:gs pos="21000">
                <a:schemeClr val="bg1">
                  <a:alpha val="30000"/>
                </a:schemeClr>
              </a:gs>
              <a:gs pos="0">
                <a:schemeClr val="bg1">
                  <a:alpha val="0"/>
                </a:schemeClr>
              </a:gs>
              <a:gs pos="100000">
                <a:schemeClr val="bg1">
                  <a:alpha val="90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כותרת 1">
            <a:extLst>
              <a:ext uri="{FF2B5EF4-FFF2-40B4-BE49-F238E27FC236}">
                <a16:creationId xmlns:a16="http://schemas.microsoft.com/office/drawing/2014/main" id="{E81B4687-455A-46A6-854C-952A7F71877A}"/>
              </a:ext>
            </a:extLst>
          </p:cNvPr>
          <p:cNvSpPr>
            <a:spLocks noGrp="1"/>
          </p:cNvSpPr>
          <p:nvPr>
            <p:ph type="ctrTitle"/>
          </p:nvPr>
        </p:nvSpPr>
        <p:spPr>
          <a:xfrm>
            <a:off x="800100" y="2796466"/>
            <a:ext cx="10243721" cy="1562470"/>
          </a:xfrm>
        </p:spPr>
        <p:txBody>
          <a:bodyPr>
            <a:noAutofit/>
          </a:bodyPr>
          <a:lstStyle/>
          <a:p>
            <a:pPr algn="l"/>
            <a:r>
              <a:rPr lang="he-IL" sz="4200" b="1" dirty="0">
                <a:effectLst/>
                <a:latin typeface="Calibri" panose="020F0502020204030204" pitchFamily="34" charset="0"/>
                <a:ea typeface="Calibri" panose="020F0502020204030204" pitchFamily="34" charset="0"/>
                <a:cs typeface="Tahoma" panose="020B0604030504040204" pitchFamily="34" charset="0"/>
              </a:rPr>
              <a:t>זיהום החופים הוא לא רק טרגדיה של החי והצומח, אלא אסון שקרה לכולנו</a:t>
            </a:r>
            <a:br>
              <a:rPr lang="en-US" sz="4200" dirty="0">
                <a:effectLst/>
                <a:latin typeface="Calibri" panose="020F0502020204030204" pitchFamily="34" charset="0"/>
                <a:ea typeface="Calibri" panose="020F0502020204030204" pitchFamily="34" charset="0"/>
                <a:cs typeface="Arial" panose="020B0604020202020204" pitchFamily="34" charset="0"/>
              </a:rPr>
            </a:br>
            <a:endParaRPr lang="he-IL" sz="4200" dirty="0"/>
          </a:p>
        </p:txBody>
      </p:sp>
      <p:sp>
        <p:nvSpPr>
          <p:cNvPr id="14" name="Rectangle: Rounded Corners 13">
            <a:extLst>
              <a:ext uri="{FF2B5EF4-FFF2-40B4-BE49-F238E27FC236}">
                <a16:creationId xmlns:a16="http://schemas.microsoft.com/office/drawing/2014/main" id="{79F40191-0F44-4FD1-82CC-ACB507C14BE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5575039"/>
            <a:ext cx="9785897" cy="685800"/>
          </a:xfrm>
          <a:prstGeom prst="roundRect">
            <a:avLst>
              <a:gd name="adj" fmla="val 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תיבת טקסט 2">
            <a:extLst>
              <a:ext uri="{FF2B5EF4-FFF2-40B4-BE49-F238E27FC236}">
                <a16:creationId xmlns:a16="http://schemas.microsoft.com/office/drawing/2014/main" id="{DCB19466-A9AB-4EF2-9E4A-29475FA64219}"/>
              </a:ext>
            </a:extLst>
          </p:cNvPr>
          <p:cNvSpPr txBox="1"/>
          <p:nvPr/>
        </p:nvSpPr>
        <p:spPr>
          <a:xfrm>
            <a:off x="4580878" y="5575040"/>
            <a:ext cx="5205019" cy="646331"/>
          </a:xfrm>
          <a:prstGeom prst="rect">
            <a:avLst/>
          </a:prstGeom>
          <a:noFill/>
        </p:spPr>
        <p:txBody>
          <a:bodyPr wrap="square" rtlCol="1">
            <a:spAutoFit/>
          </a:bodyPr>
          <a:lstStyle/>
          <a:p>
            <a:r>
              <a:rPr lang="he-IL" dirty="0"/>
              <a:t>סיגלית גולן, התיכון הניסויי</a:t>
            </a:r>
          </a:p>
          <a:p>
            <a:r>
              <a:rPr lang="he-IL" dirty="0"/>
              <a:t>(פברואר 2021)</a:t>
            </a:r>
          </a:p>
        </p:txBody>
      </p:sp>
    </p:spTree>
    <p:extLst>
      <p:ext uri="{BB962C8B-B14F-4D97-AF65-F5344CB8AC3E}">
        <p14:creationId xmlns:p14="http://schemas.microsoft.com/office/powerpoint/2010/main" val="3150936257"/>
      </p:ext>
    </p:extLst>
  </p:cSld>
  <p:clrMapOvr>
    <a:overrideClrMapping bg1="dk1" tx1="lt1" bg2="dk2" tx2="lt2" accent1="accent1" accent2="accent2" accent3="accent3" accent4="accent4" accent5="accent5" accent6="accent6" hlink="hlink" folHlink="folHlink"/>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תיבת טקסט 2">
            <a:extLst>
              <a:ext uri="{FF2B5EF4-FFF2-40B4-BE49-F238E27FC236}">
                <a16:creationId xmlns:a16="http://schemas.microsoft.com/office/drawing/2014/main" id="{49AF1A0A-7FE4-4E80-A17C-BDA306BD1658}"/>
              </a:ext>
            </a:extLst>
          </p:cNvPr>
          <p:cNvSpPr txBox="1"/>
          <p:nvPr/>
        </p:nvSpPr>
        <p:spPr>
          <a:xfrm>
            <a:off x="493688" y="309216"/>
            <a:ext cx="11204619" cy="1166281"/>
          </a:xfrm>
          <a:prstGeom prst="rect">
            <a:avLst/>
          </a:prstGeom>
          <a:noFill/>
        </p:spPr>
        <p:txBody>
          <a:bodyPr wrap="square">
            <a:spAutoFit/>
          </a:bodyPr>
          <a:lstStyle/>
          <a:p>
            <a:pPr algn="ctr" rtl="1">
              <a:lnSpc>
                <a:spcPct val="107000"/>
              </a:lnSpc>
              <a:spcAft>
                <a:spcPts val="800"/>
              </a:spcAft>
            </a:pPr>
            <a:r>
              <a:rPr lang="he-IL" sz="2000" dirty="0">
                <a:effectLst/>
                <a:latin typeface="Calibri" panose="020F0502020204030204" pitchFamily="34" charset="0"/>
                <a:ea typeface="Calibri" panose="020F0502020204030204" pitchFamily="34" charset="0"/>
                <a:cs typeface="Arial" panose="020B0604020202020204" pitchFamily="34" charset="0"/>
              </a:rPr>
              <a:t> ב</a:t>
            </a:r>
            <a:r>
              <a:rPr lang="en-US" sz="2000" dirty="0">
                <a:effectLst/>
                <a:latin typeface="Arial" panose="020B0604020202020204" pitchFamily="34" charset="0"/>
                <a:ea typeface="Calibri" panose="020F0502020204030204" pitchFamily="34" charset="0"/>
                <a:cs typeface="Arial" panose="020B0604020202020204" pitchFamily="34" charset="0"/>
              </a:rPr>
              <a:t>-</a:t>
            </a:r>
            <a:r>
              <a:rPr lang="en-US" sz="2000" strike="noStrike" dirty="0">
                <a:effectLst/>
                <a:latin typeface="Arial" panose="020B0604020202020204" pitchFamily="34" charset="0"/>
                <a:ea typeface="Calibri" panose="020F0502020204030204" pitchFamily="34" charset="0"/>
                <a:cs typeface="Arial" panose="020B0604020202020204" pitchFamily="34" charset="0"/>
              </a:rPr>
              <a:t>17 </a:t>
            </a:r>
            <a:r>
              <a:rPr lang="he-IL" sz="2000" strike="noStrike" dirty="0">
                <a:effectLst/>
                <a:latin typeface="Calibri" panose="020F0502020204030204" pitchFamily="34" charset="0"/>
                <a:ea typeface="Calibri" panose="020F0502020204030204" pitchFamily="34" charset="0"/>
                <a:cs typeface="Arial" panose="020B0604020202020204" pitchFamily="34" charset="0"/>
              </a:rPr>
              <a:t>בפברואר</a:t>
            </a:r>
            <a:r>
              <a:rPr lang="he-IL" sz="2000" strike="noStrike" dirty="0">
                <a:effectLst/>
                <a:latin typeface="Arial" panose="020B0604020202020204" pitchFamily="34" charset="0"/>
                <a:ea typeface="Calibri" panose="020F0502020204030204" pitchFamily="34" charset="0"/>
                <a:cs typeface="Arial" panose="020B0604020202020204" pitchFamily="34" charset="0"/>
              </a:rPr>
              <a:t> </a:t>
            </a:r>
            <a:r>
              <a:rPr lang="he-IL" sz="2000" dirty="0">
                <a:latin typeface="Arial" panose="020B0604020202020204" pitchFamily="34" charset="0"/>
                <a:ea typeface="Calibri" panose="020F0502020204030204" pitchFamily="34" charset="0"/>
                <a:cs typeface="Arial" panose="020B0604020202020204" pitchFamily="34" charset="0"/>
              </a:rPr>
              <a:t>(2021),</a:t>
            </a:r>
            <a:r>
              <a:rPr lang="he-IL" sz="2000" dirty="0">
                <a:effectLst/>
                <a:latin typeface="Calibri" panose="020F0502020204030204" pitchFamily="34" charset="0"/>
                <a:ea typeface="Calibri" panose="020F0502020204030204" pitchFamily="34" charset="0"/>
                <a:cs typeface="Arial" panose="020B0604020202020204" pitchFamily="34" charset="0"/>
              </a:rPr>
              <a:t>בזמן ימי סערה וגלי ים גבוהים במיוחד, החלו להישטף כמויות גדולות של </a:t>
            </a:r>
            <a:r>
              <a:rPr lang="he-IL" sz="2000" strike="noStrike" dirty="0">
                <a:effectLst/>
                <a:latin typeface="Calibri" panose="020F0502020204030204" pitchFamily="34" charset="0"/>
                <a:ea typeface="Calibri" panose="020F0502020204030204" pitchFamily="34" charset="0"/>
                <a:cs typeface="Arial" panose="020B0604020202020204" pitchFamily="34" charset="0"/>
              </a:rPr>
              <a:t>זפת</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he-IL" sz="2000" dirty="0">
                <a:effectLst/>
                <a:latin typeface="Calibri" panose="020F0502020204030204" pitchFamily="34" charset="0"/>
                <a:ea typeface="Calibri" panose="020F0502020204030204" pitchFamily="34" charset="0"/>
                <a:cs typeface="Arial" panose="020B0604020202020204" pitchFamily="34" charset="0"/>
              </a:rPr>
              <a:t>לאורך </a:t>
            </a:r>
            <a:endParaRPr lang="he-IL" sz="2000" dirty="0">
              <a:latin typeface="Calibri" panose="020F0502020204030204" pitchFamily="34" charset="0"/>
              <a:ea typeface="Calibri" panose="020F0502020204030204" pitchFamily="34" charset="0"/>
              <a:cs typeface="Arial" panose="020B0604020202020204" pitchFamily="34" charset="0"/>
            </a:endParaRPr>
          </a:p>
          <a:p>
            <a:pPr algn="ctr" rtl="1">
              <a:lnSpc>
                <a:spcPct val="107000"/>
              </a:lnSpc>
              <a:spcAft>
                <a:spcPts val="800"/>
              </a:spcAft>
            </a:pPr>
            <a:r>
              <a:rPr lang="he-IL" sz="2000" dirty="0">
                <a:effectLst/>
                <a:latin typeface="Calibri" panose="020F0502020204030204" pitchFamily="34" charset="0"/>
                <a:ea typeface="Calibri" panose="020F0502020204030204" pitchFamily="34" charset="0"/>
                <a:cs typeface="Arial" panose="020B0604020202020204" pitchFamily="34" charset="0"/>
              </a:rPr>
              <a:t>כ-160 ק"מ מרצועת חוף </a:t>
            </a:r>
            <a:r>
              <a:rPr lang="he-IL" sz="2000" strike="noStrike" dirty="0">
                <a:effectLst/>
                <a:latin typeface="Calibri" panose="020F0502020204030204" pitchFamily="34" charset="0"/>
                <a:ea typeface="Calibri" panose="020F0502020204030204" pitchFamily="34" charset="0"/>
                <a:cs typeface="Arial" panose="020B0604020202020204" pitchFamily="34" charset="0"/>
              </a:rPr>
              <a:t>הים התיכון</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he-IL" sz="2000" dirty="0">
                <a:effectLst/>
                <a:latin typeface="Calibri" panose="020F0502020204030204" pitchFamily="34" charset="0"/>
                <a:ea typeface="Calibri" panose="020F0502020204030204" pitchFamily="34" charset="0"/>
                <a:cs typeface="Arial" panose="020B0604020202020204" pitchFamily="34" charset="0"/>
              </a:rPr>
              <a:t>של מדינת ישראל, מ</a:t>
            </a:r>
            <a:r>
              <a:rPr lang="he-IL" sz="2000" strike="noStrike" dirty="0">
                <a:effectLst/>
                <a:latin typeface="Calibri" panose="020F0502020204030204" pitchFamily="34" charset="0"/>
                <a:ea typeface="Calibri" panose="020F0502020204030204" pitchFamily="34" charset="0"/>
                <a:cs typeface="Arial" panose="020B0604020202020204" pitchFamily="34" charset="0"/>
              </a:rPr>
              <a:t>ראש הנקרה</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he-IL" sz="2000" dirty="0">
                <a:effectLst/>
                <a:latin typeface="Calibri" panose="020F0502020204030204" pitchFamily="34" charset="0"/>
                <a:ea typeface="Calibri" panose="020F0502020204030204" pitchFamily="34" charset="0"/>
                <a:cs typeface="Arial" panose="020B0604020202020204" pitchFamily="34" charset="0"/>
              </a:rPr>
              <a:t>ועד </a:t>
            </a:r>
            <a:r>
              <a:rPr lang="he-IL" sz="2000" strike="noStrike" dirty="0">
                <a:effectLst/>
                <a:latin typeface="Calibri" panose="020F0502020204030204" pitchFamily="34" charset="0"/>
                <a:ea typeface="Calibri" panose="020F0502020204030204" pitchFamily="34" charset="0"/>
                <a:cs typeface="Arial" panose="020B0604020202020204" pitchFamily="34" charset="0"/>
              </a:rPr>
              <a:t>זיקים</a:t>
            </a:r>
            <a:r>
              <a:rPr lang="he-IL" sz="2000" dirty="0">
                <a:latin typeface="Arial" panose="020B0604020202020204" pitchFamily="34" charset="0"/>
                <a:ea typeface="Calibri" panose="020F0502020204030204" pitchFamily="34" charset="0"/>
                <a:cs typeface="Arial" panose="020B0604020202020204" pitchFamily="34" charset="0"/>
              </a:rPr>
              <a:t>.</a:t>
            </a:r>
            <a:br>
              <a:rPr lang="en-US" sz="2000" dirty="0">
                <a:latin typeface="Arial" panose="020B0604020202020204" pitchFamily="34" charset="0"/>
                <a:ea typeface="Calibri" panose="020F0502020204030204" pitchFamily="34" charset="0"/>
                <a:cs typeface="Arial" panose="020B0604020202020204" pitchFamily="34" charset="0"/>
              </a:rPr>
            </a:br>
            <a:r>
              <a:rPr lang="en-US" sz="2000" dirty="0">
                <a:effectLst/>
                <a:latin typeface="Arial" panose="020B0604020202020204" pitchFamily="34" charset="0"/>
                <a:ea typeface="Calibri" panose="020F0502020204030204" pitchFamily="34" charset="0"/>
                <a:cs typeface="Arial" panose="020B0604020202020204" pitchFamily="34" charset="0"/>
              </a:rPr>
              <a:t>   </a:t>
            </a:r>
            <a:r>
              <a:rPr lang="he-IL" sz="2000" dirty="0">
                <a:effectLst/>
                <a:latin typeface="Calibri" panose="020F0502020204030204" pitchFamily="34" charset="0"/>
                <a:ea typeface="Calibri" panose="020F0502020204030204" pitchFamily="34" charset="0"/>
                <a:cs typeface="Arial" panose="020B0604020202020204" pitchFamily="34" charset="0"/>
              </a:rPr>
              <a:t>על פי הערכות מדובר ב</a:t>
            </a:r>
            <a:r>
              <a:rPr lang="he-IL" sz="2000" strike="noStrike" dirty="0">
                <a:effectLst/>
                <a:latin typeface="Calibri" panose="020F0502020204030204" pitchFamily="34" charset="0"/>
                <a:ea typeface="Calibri" panose="020F0502020204030204" pitchFamily="34" charset="0"/>
                <a:cs typeface="Arial" panose="020B0604020202020204" pitchFamily="34" charset="0"/>
              </a:rPr>
              <a:t>דליפה</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he-IL" sz="2000" dirty="0">
                <a:effectLst/>
                <a:latin typeface="Calibri" panose="020F0502020204030204" pitchFamily="34" charset="0"/>
                <a:ea typeface="Calibri" panose="020F0502020204030204" pitchFamily="34" charset="0"/>
                <a:cs typeface="Arial" panose="020B0604020202020204" pitchFamily="34" charset="0"/>
              </a:rPr>
              <a:t>או השלכה מכוונת של עשרות עד מאות טונות של </a:t>
            </a:r>
            <a:r>
              <a:rPr lang="he-IL" sz="2000" strike="noStrike" dirty="0">
                <a:effectLst/>
                <a:latin typeface="Calibri" panose="020F0502020204030204" pitchFamily="34" charset="0"/>
                <a:ea typeface="Calibri" panose="020F0502020204030204" pitchFamily="34" charset="0"/>
                <a:cs typeface="Arial" panose="020B0604020202020204" pitchFamily="34" charset="0"/>
              </a:rPr>
              <a:t>מזוט</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he-IL" sz="2000" dirty="0">
                <a:effectLst/>
                <a:latin typeface="Calibri" panose="020F0502020204030204" pitchFamily="34" charset="0"/>
                <a:ea typeface="Calibri" panose="020F0502020204030204" pitchFamily="34" charset="0"/>
                <a:cs typeface="Arial" panose="020B0604020202020204" pitchFamily="34" charset="0"/>
              </a:rPr>
              <a:t>ותוצרי נפט מאוניה בלב ים</a:t>
            </a:r>
            <a:r>
              <a:rPr lang="en-US" sz="2000" dirty="0">
                <a:effectLst/>
                <a:latin typeface="Arial" panose="020B0604020202020204" pitchFamily="34" charset="0"/>
                <a:ea typeface="Calibri" panose="020F0502020204030204" pitchFamily="34" charset="0"/>
                <a:cs typeface="Arial" panose="020B0604020202020204" pitchFamily="34" charset="0"/>
              </a:rPr>
              <a:t>.</a:t>
            </a:r>
            <a:endParaRPr lang="en-US" sz="20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6" name="Rectangle 2">
            <a:extLst>
              <a:ext uri="{FF2B5EF4-FFF2-40B4-BE49-F238E27FC236}">
                <a16:creationId xmlns:a16="http://schemas.microsoft.com/office/drawing/2014/main" id="{A8E0A7FC-47FD-4A08-A0FD-C0F2B34D0228}"/>
              </a:ext>
            </a:extLst>
          </p:cNvPr>
          <p:cNvSpPr>
            <a:spLocks noChangeArrowheads="1"/>
          </p:cNvSpPr>
          <p:nvPr/>
        </p:nvSpPr>
        <p:spPr bwMode="auto">
          <a:xfrm>
            <a:off x="0" y="6388697"/>
            <a:ext cx="6666754"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1" eaLnBrk="0" fontAlgn="base" latinLnBrk="0" hangingPunct="0">
              <a:lnSpc>
                <a:spcPct val="100000"/>
              </a:lnSpc>
              <a:spcBef>
                <a:spcPct val="0"/>
              </a:spcBef>
              <a:spcAft>
                <a:spcPct val="0"/>
              </a:spcAft>
              <a:buClrTx/>
              <a:buSzTx/>
              <a:buFontTx/>
              <a:buNone/>
              <a:tabLst/>
            </a:pPr>
            <a:r>
              <a:rPr kumimoji="0" lang="he-IL" altLang="he-IL" sz="1400" b="0" i="0" u="none" strike="noStrike" cap="none" normalizeH="0" baseline="0" dirty="0">
                <a:ln>
                  <a:noFill/>
                </a:ln>
                <a:solidFill>
                  <a:srgbClr val="4A4A4A"/>
                </a:solidFill>
                <a:effectLst/>
                <a:latin typeface="Opensans-Regular"/>
                <a:ea typeface="Times New Roman" panose="02020603050405020304" pitchFamily="18" charset="0"/>
                <a:cs typeface="Arial" panose="020B0604020202020204" pitchFamily="34" charset="0"/>
              </a:rPr>
              <a:t>טיפול בצבי ים שנפגעו בזיהום הזפת בחופי הים (צילום: </a:t>
            </a:r>
            <a:r>
              <a:rPr kumimoji="0" lang="he-IL" altLang="he-IL" sz="1400" b="0" i="0" u="none" strike="noStrike" cap="none" normalizeH="0" baseline="0" dirty="0" err="1">
                <a:ln>
                  <a:noFill/>
                </a:ln>
                <a:solidFill>
                  <a:srgbClr val="4A4A4A"/>
                </a:solidFill>
                <a:effectLst/>
                <a:latin typeface="Opensans-Regular"/>
                <a:ea typeface="Times New Roman" panose="02020603050405020304" pitchFamily="18" charset="0"/>
                <a:cs typeface="Arial" panose="020B0604020202020204" pitchFamily="34" charset="0"/>
              </a:rPr>
              <a:t>ד''ר</a:t>
            </a:r>
            <a:r>
              <a:rPr kumimoji="0" lang="he-IL" altLang="he-IL" sz="1400" b="0" i="0" u="none" strike="noStrike" cap="none" normalizeH="0" baseline="0" dirty="0">
                <a:ln>
                  <a:noFill/>
                </a:ln>
                <a:solidFill>
                  <a:srgbClr val="4A4A4A"/>
                </a:solidFill>
                <a:effectLst/>
                <a:latin typeface="Opensans-Regular"/>
                <a:ea typeface="Times New Roman" panose="02020603050405020304" pitchFamily="18" charset="0"/>
                <a:cs typeface="Arial" panose="020B0604020202020204" pitchFamily="34" charset="0"/>
              </a:rPr>
              <a:t> יניב לוי, רשות הטבע והגנים)</a:t>
            </a:r>
            <a:endParaRPr kumimoji="0" lang="en-US" altLang="he-IL" sz="14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he-IL" sz="18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p:txBody>
      </p:sp>
      <p:pic>
        <p:nvPicPr>
          <p:cNvPr id="3073" name="תמונה 5" descr="טיפול בצבי ים שנפגעו בזיהום הזפת בחופי הים (צילום: ד''ר יניב לוי, רשות הטבע והגנים)">
            <a:extLst>
              <a:ext uri="{FF2B5EF4-FFF2-40B4-BE49-F238E27FC236}">
                <a16:creationId xmlns:a16="http://schemas.microsoft.com/office/drawing/2014/main" id="{B6F727E5-51E0-4CD3-B90B-1B7AA24A451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59554" y="1804818"/>
            <a:ext cx="7072886" cy="4684777"/>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3">
            <a:extLst>
              <a:ext uri="{FF2B5EF4-FFF2-40B4-BE49-F238E27FC236}">
                <a16:creationId xmlns:a16="http://schemas.microsoft.com/office/drawing/2014/main" id="{4CAE498C-5D53-4ED4-AC91-4B8BDDDFCF5C}"/>
              </a:ext>
            </a:extLst>
          </p:cNvPr>
          <p:cNvSpPr>
            <a:spLocks noChangeArrowheads="1"/>
          </p:cNvSpPr>
          <p:nvPr/>
        </p:nvSpPr>
        <p:spPr bwMode="auto">
          <a:xfrm>
            <a:off x="0" y="3954463"/>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he-IL"/>
          </a:p>
        </p:txBody>
      </p:sp>
    </p:spTree>
    <p:extLst>
      <p:ext uri="{BB962C8B-B14F-4D97-AF65-F5344CB8AC3E}">
        <p14:creationId xmlns:p14="http://schemas.microsoft.com/office/powerpoint/2010/main" val="210050217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תיבת טקסט 2">
            <a:extLst>
              <a:ext uri="{FF2B5EF4-FFF2-40B4-BE49-F238E27FC236}">
                <a16:creationId xmlns:a16="http://schemas.microsoft.com/office/drawing/2014/main" id="{9306FF6F-6DF0-4CAF-8D22-C54305D1C503}"/>
              </a:ext>
            </a:extLst>
          </p:cNvPr>
          <p:cNvSpPr txBox="1"/>
          <p:nvPr/>
        </p:nvSpPr>
        <p:spPr>
          <a:xfrm>
            <a:off x="892935" y="293766"/>
            <a:ext cx="10406129" cy="1080296"/>
          </a:xfrm>
          <a:prstGeom prst="rect">
            <a:avLst/>
          </a:prstGeom>
          <a:noFill/>
        </p:spPr>
        <p:txBody>
          <a:bodyPr wrap="square">
            <a:spAutoFit/>
          </a:bodyPr>
          <a:lstStyle/>
          <a:p>
            <a:pPr algn="ctr" rtl="1">
              <a:lnSpc>
                <a:spcPct val="107000"/>
              </a:lnSpc>
              <a:spcAft>
                <a:spcPts val="800"/>
              </a:spcAft>
            </a:pPr>
            <a:r>
              <a:rPr lang="he-IL" sz="2000" dirty="0">
                <a:effectLst/>
                <a:latin typeface="Calibri" panose="020F0502020204030204" pitchFamily="34" charset="0"/>
                <a:ea typeface="Calibri" panose="020F0502020204030204" pitchFamily="34" charset="0"/>
                <a:cs typeface="Arial" panose="020B0604020202020204" pitchFamily="34" charset="0"/>
              </a:rPr>
              <a:t>מנכ"ל </a:t>
            </a:r>
            <a:r>
              <a:rPr lang="he-IL" sz="2000" u="none" strike="noStrike" dirty="0">
                <a:effectLst/>
                <a:latin typeface="Calibri" panose="020F0502020204030204" pitchFamily="34" charset="0"/>
                <a:ea typeface="Calibri" panose="020F0502020204030204" pitchFamily="34" charset="0"/>
                <a:cs typeface="Arial" panose="020B0604020202020204" pitchFamily="34" charset="0"/>
              </a:rPr>
              <a:t>רשות הטבע והגנים</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he-IL" sz="2000" dirty="0">
                <a:effectLst/>
                <a:latin typeface="Calibri" panose="020F0502020204030204" pitchFamily="34" charset="0"/>
                <a:ea typeface="Calibri" panose="020F0502020204030204" pitchFamily="34" charset="0"/>
                <a:cs typeface="Arial" panose="020B0604020202020204" pitchFamily="34" charset="0"/>
              </a:rPr>
              <a:t>מבחינתנו מדובר באסון הטבע החמור ביותר שאירע בעשרות השנים האחרונות בישראל, הרבה יותר חמור מ</a:t>
            </a:r>
            <a:r>
              <a:rPr lang="he-IL" sz="2000" u="none" strike="noStrike" dirty="0">
                <a:effectLst/>
                <a:latin typeface="Calibri" panose="020F0502020204030204" pitchFamily="34" charset="0"/>
                <a:ea typeface="Calibri" panose="020F0502020204030204" pitchFamily="34" charset="0"/>
                <a:cs typeface="Arial" panose="020B0604020202020204" pitchFamily="34" charset="0"/>
              </a:rPr>
              <a:t>זיהום הנפט בשמורת עברונה</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he-IL" sz="2000" dirty="0">
                <a:effectLst/>
                <a:latin typeface="Calibri" panose="020F0502020204030204" pitchFamily="34" charset="0"/>
                <a:ea typeface="Calibri" panose="020F0502020204030204" pitchFamily="34" charset="0"/>
                <a:cs typeface="Arial" panose="020B0604020202020204" pitchFamily="34" charset="0"/>
              </a:rPr>
              <a:t>בערבה (2014) ומ</a:t>
            </a:r>
            <a:r>
              <a:rPr lang="he-IL" sz="2000" u="none" strike="noStrike" dirty="0">
                <a:effectLst/>
                <a:latin typeface="Calibri" panose="020F0502020204030204" pitchFamily="34" charset="0"/>
                <a:ea typeface="Calibri" panose="020F0502020204030204" pitchFamily="34" charset="0"/>
                <a:cs typeface="Arial" panose="020B0604020202020204" pitchFamily="34" charset="0"/>
              </a:rPr>
              <a:t>אסון הזיהום התעשייתי בשמורת נחל אשלים</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he-IL" sz="2000" dirty="0">
                <a:effectLst/>
                <a:latin typeface="Calibri" panose="020F0502020204030204" pitchFamily="34" charset="0"/>
                <a:ea typeface="Calibri" panose="020F0502020204030204" pitchFamily="34" charset="0"/>
                <a:cs typeface="Arial" panose="020B0604020202020204" pitchFamily="34" charset="0"/>
              </a:rPr>
              <a:t>בנגב</a:t>
            </a:r>
            <a:r>
              <a:rPr lang="en-US" sz="2000" dirty="0">
                <a:effectLst/>
                <a:latin typeface="Arial" panose="020B0604020202020204" pitchFamily="34" charset="0"/>
                <a:ea typeface="Calibri" panose="020F0502020204030204" pitchFamily="34" charset="0"/>
                <a:cs typeface="Arial" panose="020B0604020202020204" pitchFamily="34" charset="0"/>
              </a:rPr>
              <a:t> (2017)"</a:t>
            </a:r>
            <a:r>
              <a:rPr lang="he-IL" sz="2000" baseline="30000" dirty="0">
                <a:latin typeface="Arial" panose="020B0604020202020204" pitchFamily="34" charset="0"/>
                <a:ea typeface="Calibri" panose="020F0502020204030204" pitchFamily="34" charset="0"/>
                <a:cs typeface="Arial" panose="020B0604020202020204" pitchFamily="34" charset="0"/>
              </a:rPr>
              <a:t> </a:t>
            </a:r>
            <a:endParaRPr lang="en-US" sz="20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4" name="Rectangle 2">
            <a:extLst>
              <a:ext uri="{FF2B5EF4-FFF2-40B4-BE49-F238E27FC236}">
                <a16:creationId xmlns:a16="http://schemas.microsoft.com/office/drawing/2014/main" id="{6647AE1E-07A6-47B0-8647-40A8710F5C8E}"/>
              </a:ext>
            </a:extLst>
          </p:cNvPr>
          <p:cNvSpPr>
            <a:spLocks noChangeArrowheads="1"/>
          </p:cNvSpPr>
          <p:nvPr/>
        </p:nvSpPr>
        <p:spPr bwMode="auto">
          <a:xfrm>
            <a:off x="0" y="6349285"/>
            <a:ext cx="4610068"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1" eaLnBrk="0" fontAlgn="base" latinLnBrk="0" hangingPunct="0">
              <a:lnSpc>
                <a:spcPct val="100000"/>
              </a:lnSpc>
              <a:spcBef>
                <a:spcPct val="0"/>
              </a:spcBef>
              <a:spcAft>
                <a:spcPct val="0"/>
              </a:spcAft>
              <a:buClrTx/>
              <a:buSzTx/>
              <a:buFontTx/>
              <a:buNone/>
              <a:tabLst/>
            </a:pPr>
            <a:r>
              <a:rPr kumimoji="0" lang="he-IL" altLang="he-IL" sz="1400" b="0" i="0" u="none" strike="noStrike" cap="none" normalizeH="0" baseline="0" dirty="0">
                <a:ln>
                  <a:noFill/>
                </a:ln>
                <a:solidFill>
                  <a:srgbClr val="1A1A1A"/>
                </a:solidFill>
                <a:effectLst/>
                <a:latin typeface="Calibri" panose="020F0502020204030204" pitchFamily="34" charset="0"/>
                <a:ea typeface="Times New Roman" panose="02020603050405020304" pitchFamily="18" charset="0"/>
                <a:cs typeface="Arial" panose="020B0604020202020204" pitchFamily="34" charset="0"/>
              </a:rPr>
              <a:t>עוף פגוע מזיהום בנווה ים דרום / צילום: איגוד ערים שרון כרמל</a:t>
            </a:r>
            <a:endParaRPr kumimoji="0" lang="en-US" altLang="he-IL" sz="14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he-IL" sz="18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p:txBody>
      </p:sp>
      <p:pic>
        <p:nvPicPr>
          <p:cNvPr id="4097" name="תמונה 1" descr="עוף פגוע מזיהום בנווה ים דרום / צילום: איגוד ערים שרון כרמל">
            <a:extLst>
              <a:ext uri="{FF2B5EF4-FFF2-40B4-BE49-F238E27FC236}">
                <a16:creationId xmlns:a16="http://schemas.microsoft.com/office/drawing/2014/main" id="{E7E24777-DD2F-450C-95E0-FCE1B17FFB7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98448" y="1357455"/>
            <a:ext cx="6795102" cy="4938899"/>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3">
            <a:extLst>
              <a:ext uri="{FF2B5EF4-FFF2-40B4-BE49-F238E27FC236}">
                <a16:creationId xmlns:a16="http://schemas.microsoft.com/office/drawing/2014/main" id="{C5FCE178-7D2A-4098-960C-9F3D45BC0603}"/>
              </a:ext>
            </a:extLst>
          </p:cNvPr>
          <p:cNvSpPr>
            <a:spLocks noChangeArrowheads="1"/>
          </p:cNvSpPr>
          <p:nvPr/>
        </p:nvSpPr>
        <p:spPr bwMode="auto">
          <a:xfrm>
            <a:off x="0" y="42672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he-IL"/>
          </a:p>
        </p:txBody>
      </p:sp>
    </p:spTree>
    <p:extLst>
      <p:ext uri="{BB962C8B-B14F-4D97-AF65-F5344CB8AC3E}">
        <p14:creationId xmlns:p14="http://schemas.microsoft.com/office/powerpoint/2010/main" val="56654388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תיבת טקסט 2">
            <a:extLst>
              <a:ext uri="{FF2B5EF4-FFF2-40B4-BE49-F238E27FC236}">
                <a16:creationId xmlns:a16="http://schemas.microsoft.com/office/drawing/2014/main" id="{404343BE-128F-4A15-977A-851C5817AD48}"/>
              </a:ext>
            </a:extLst>
          </p:cNvPr>
          <p:cNvSpPr txBox="1"/>
          <p:nvPr/>
        </p:nvSpPr>
        <p:spPr>
          <a:xfrm>
            <a:off x="626185" y="5367812"/>
            <a:ext cx="10616693" cy="1063689"/>
          </a:xfrm>
          <a:prstGeom prst="rect">
            <a:avLst/>
          </a:prstGeom>
          <a:noFill/>
        </p:spPr>
        <p:txBody>
          <a:bodyPr wrap="square">
            <a:spAutoFit/>
          </a:bodyPr>
          <a:lstStyle/>
          <a:p>
            <a:pPr algn="ctr" rtl="1">
              <a:lnSpc>
                <a:spcPct val="107000"/>
              </a:lnSpc>
              <a:spcAft>
                <a:spcPts val="800"/>
              </a:spcAft>
            </a:pPr>
            <a:r>
              <a:rPr lang="he-IL" sz="2000" dirty="0">
                <a:effectLst/>
                <a:latin typeface="Calibri" panose="020F0502020204030204" pitchFamily="34" charset="0"/>
                <a:ea typeface="Calibri" panose="020F0502020204030204" pitchFamily="34" charset="0"/>
                <a:cs typeface="Arial" panose="020B0604020202020204" pitchFamily="34" charset="0"/>
              </a:rPr>
              <a:t>באתרים רבים נצפו נזק ותמותה של ציפורים, דגה</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he-IL" sz="2000" u="none" strike="noStrike" dirty="0">
                <a:effectLst/>
                <a:latin typeface="Calibri" panose="020F0502020204030204" pitchFamily="34" charset="0"/>
                <a:ea typeface="Calibri" panose="020F0502020204030204" pitchFamily="34" charset="0"/>
                <a:cs typeface="Arial" panose="020B0604020202020204" pitchFamily="34" charset="0"/>
              </a:rPr>
              <a:t>צבי ים</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he-IL" sz="2000" u="none" strike="noStrike" dirty="0">
                <a:effectLst/>
                <a:latin typeface="Calibri" panose="020F0502020204030204" pitchFamily="34" charset="0"/>
                <a:ea typeface="Calibri" panose="020F0502020204030204" pitchFamily="34" charset="0"/>
                <a:cs typeface="Arial" panose="020B0604020202020204" pitchFamily="34" charset="0"/>
              </a:rPr>
              <a:t>חרדונים</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he-IL" sz="2000" u="none" strike="noStrike" dirty="0">
                <a:effectLst/>
                <a:latin typeface="Calibri" panose="020F0502020204030204" pitchFamily="34" charset="0"/>
                <a:ea typeface="Calibri" panose="020F0502020204030204" pitchFamily="34" charset="0"/>
                <a:cs typeface="Arial" panose="020B0604020202020204" pitchFamily="34" charset="0"/>
              </a:rPr>
              <a:t>סרטני חול</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he-IL" sz="2000" dirty="0">
                <a:effectLst/>
                <a:latin typeface="Calibri" panose="020F0502020204030204" pitchFamily="34" charset="0"/>
                <a:ea typeface="Calibri" panose="020F0502020204030204" pitchFamily="34" charset="0"/>
                <a:cs typeface="Arial" panose="020B0604020202020204" pitchFamily="34" charset="0"/>
              </a:rPr>
              <a:t>ושלל יצורים ימיים וכן לצמחייה. הנזק נגרם בכל שלושת </a:t>
            </a:r>
            <a:r>
              <a:rPr lang="he-IL" sz="2000" u="none" strike="noStrike" dirty="0">
                <a:effectLst/>
                <a:latin typeface="Calibri" panose="020F0502020204030204" pitchFamily="34" charset="0"/>
                <a:ea typeface="Calibri" panose="020F0502020204030204" pitchFamily="34" charset="0"/>
                <a:cs typeface="Arial" panose="020B0604020202020204" pitchFamily="34" charset="0"/>
              </a:rPr>
              <a:t>בתי הגידול</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he-IL" sz="2000" dirty="0">
                <a:effectLst/>
                <a:latin typeface="Calibri" panose="020F0502020204030204" pitchFamily="34" charset="0"/>
                <a:ea typeface="Calibri" panose="020F0502020204030204" pitchFamily="34" charset="0"/>
                <a:cs typeface="Arial" panose="020B0604020202020204" pitchFamily="34" charset="0"/>
              </a:rPr>
              <a:t>במי הים הפתוח, בחולות החוף וב</a:t>
            </a:r>
            <a:r>
              <a:rPr lang="he-IL" sz="2000" u="none" strike="noStrike" dirty="0">
                <a:effectLst/>
                <a:latin typeface="Calibri" panose="020F0502020204030204" pitchFamily="34" charset="0"/>
                <a:ea typeface="Calibri" panose="020F0502020204030204" pitchFamily="34" charset="0"/>
                <a:cs typeface="Arial" panose="020B0604020202020204" pitchFamily="34" charset="0"/>
              </a:rPr>
              <a:t>טבלאות הגידוד</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he-IL" sz="2000" dirty="0">
                <a:effectLst/>
                <a:latin typeface="Calibri" panose="020F0502020204030204" pitchFamily="34" charset="0"/>
                <a:ea typeface="Calibri" panose="020F0502020204030204" pitchFamily="34" charset="0"/>
                <a:cs typeface="Arial" panose="020B0604020202020204" pitchFamily="34" charset="0"/>
              </a:rPr>
              <a:t>המצוי באזורים הסלעיים המעטרים את החוף שם מתרכזת מרבית הפעילות הביולוגית. </a:t>
            </a:r>
            <a:endParaRPr lang="en-US" sz="2000" dirty="0">
              <a:effectLst/>
              <a:latin typeface="Calibri" panose="020F0502020204030204" pitchFamily="34" charset="0"/>
              <a:ea typeface="Calibri" panose="020F0502020204030204" pitchFamily="34" charset="0"/>
              <a:cs typeface="Arial" panose="020B0604020202020204" pitchFamily="34" charset="0"/>
            </a:endParaRPr>
          </a:p>
        </p:txBody>
      </p:sp>
      <p:pic>
        <p:nvPicPr>
          <p:cNvPr id="7" name="תמונה 6" descr="חוף דור, חרדון מצוי חי מרוח בזפת / צילום: אייל כהן רשות הטבע והגנים">
            <a:extLst>
              <a:ext uri="{FF2B5EF4-FFF2-40B4-BE49-F238E27FC236}">
                <a16:creationId xmlns:a16="http://schemas.microsoft.com/office/drawing/2014/main" id="{4FB14E07-C8D8-4F83-AE0D-49A9B8E5558F}"/>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1269942" y="324724"/>
            <a:ext cx="9329181" cy="4930857"/>
          </a:xfrm>
          <a:prstGeom prst="rect">
            <a:avLst/>
          </a:prstGeom>
          <a:noFill/>
          <a:ln>
            <a:noFill/>
          </a:ln>
        </p:spPr>
      </p:pic>
    </p:spTree>
    <p:extLst>
      <p:ext uri="{BB962C8B-B14F-4D97-AF65-F5344CB8AC3E}">
        <p14:creationId xmlns:p14="http://schemas.microsoft.com/office/powerpoint/2010/main" val="119113107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תיבת טקסט 2">
            <a:extLst>
              <a:ext uri="{FF2B5EF4-FFF2-40B4-BE49-F238E27FC236}">
                <a16:creationId xmlns:a16="http://schemas.microsoft.com/office/drawing/2014/main" id="{4885748F-7242-4648-9400-0ED5FC360043}"/>
              </a:ext>
            </a:extLst>
          </p:cNvPr>
          <p:cNvSpPr txBox="1"/>
          <p:nvPr/>
        </p:nvSpPr>
        <p:spPr>
          <a:xfrm>
            <a:off x="283333" y="5319753"/>
            <a:ext cx="11771290" cy="1323439"/>
          </a:xfrm>
          <a:prstGeom prst="rect">
            <a:avLst/>
          </a:prstGeom>
          <a:noFill/>
        </p:spPr>
        <p:txBody>
          <a:bodyPr wrap="square">
            <a:spAutoFit/>
          </a:bodyPr>
          <a:lstStyle/>
          <a:p>
            <a:pPr algn="ctr"/>
            <a:r>
              <a:rPr lang="he-IL" sz="2000" dirty="0">
                <a:solidFill>
                  <a:srgbClr val="000000"/>
                </a:solidFill>
                <a:effectLst/>
                <a:latin typeface="Opensans-Regular"/>
                <a:ea typeface="Times New Roman" panose="02020603050405020304" pitchFamily="18" charset="0"/>
              </a:rPr>
              <a:t>הנזק עצום! הסלעים הם לא רק סלעים; </a:t>
            </a:r>
            <a:br>
              <a:rPr lang="en-US" sz="2000" dirty="0">
                <a:solidFill>
                  <a:srgbClr val="000000"/>
                </a:solidFill>
                <a:effectLst/>
                <a:latin typeface="Opensans-Regular"/>
                <a:ea typeface="Times New Roman" panose="02020603050405020304" pitchFamily="18" charset="0"/>
              </a:rPr>
            </a:br>
            <a:r>
              <a:rPr lang="he-IL" sz="2000" dirty="0">
                <a:solidFill>
                  <a:srgbClr val="000000"/>
                </a:solidFill>
                <a:effectLst/>
                <a:latin typeface="Opensans-Regular"/>
                <a:ea typeface="Times New Roman" panose="02020603050405020304" pitchFamily="18" charset="0"/>
              </a:rPr>
              <a:t>על הסלע יש חלזונות, צדפות, יצורים עם רקמות רכות, סרטנים שנפגעים וסופגים את הרעלים של הזפת. </a:t>
            </a:r>
            <a:br>
              <a:rPr lang="en-US" sz="2000" dirty="0">
                <a:solidFill>
                  <a:srgbClr val="000000"/>
                </a:solidFill>
                <a:effectLst/>
                <a:latin typeface="Opensans-Regular"/>
                <a:ea typeface="Times New Roman" panose="02020603050405020304" pitchFamily="18" charset="0"/>
              </a:rPr>
            </a:br>
            <a:r>
              <a:rPr lang="he-IL" sz="2000" dirty="0">
                <a:solidFill>
                  <a:srgbClr val="000000"/>
                </a:solidFill>
                <a:effectLst/>
                <a:latin typeface="Opensans-Regular"/>
                <a:ea typeface="Times New Roman" panose="02020603050405020304" pitchFamily="18" charset="0"/>
              </a:rPr>
              <a:t>חלק גדול של הנפט התערבל במים, יצורים שחיים בים בולעים את המים עם חלקיקים של זפת או נפט שהתערבלו בהם. </a:t>
            </a:r>
          </a:p>
          <a:p>
            <a:pPr algn="ctr"/>
            <a:r>
              <a:rPr lang="he-IL" sz="2000" dirty="0">
                <a:solidFill>
                  <a:srgbClr val="000000"/>
                </a:solidFill>
                <a:effectLst/>
                <a:latin typeface="Opensans-Regular"/>
                <a:ea typeface="Times New Roman" panose="02020603050405020304" pitchFamily="18" charset="0"/>
              </a:rPr>
              <a:t>הרעלה כזאת עוברת בשרשרת המזון ופוגעת בהרבה בעלי חיים</a:t>
            </a:r>
            <a:r>
              <a:rPr lang="en-US" sz="2000" dirty="0">
                <a:solidFill>
                  <a:srgbClr val="000000"/>
                </a:solidFill>
                <a:effectLst/>
                <a:latin typeface="Opensans-Regular"/>
                <a:ea typeface="Times New Roman" panose="02020603050405020304" pitchFamily="18" charset="0"/>
              </a:rPr>
              <a:t>. </a:t>
            </a:r>
            <a:r>
              <a:rPr lang="he-IL" sz="2000" dirty="0">
                <a:solidFill>
                  <a:srgbClr val="000000"/>
                </a:solidFill>
                <a:effectLst/>
                <a:latin typeface="Opensans-Regular"/>
                <a:ea typeface="Times New Roman" panose="02020603050405020304" pitchFamily="18" charset="0"/>
              </a:rPr>
              <a:t>חוץ מהרעילות לטווח הקצר, זה עלול להשליך גם לעתיד</a:t>
            </a:r>
            <a:endParaRPr lang="he-IL" sz="2000" dirty="0"/>
          </a:p>
        </p:txBody>
      </p:sp>
      <p:pic>
        <p:nvPicPr>
          <p:cNvPr id="4" name="תמונה 3" descr="הזיהום הגיע לשמורת ראש הנקרה (צילום: יגאל בן ארי, רשות הטבע והגנים)">
            <a:extLst>
              <a:ext uri="{FF2B5EF4-FFF2-40B4-BE49-F238E27FC236}">
                <a16:creationId xmlns:a16="http://schemas.microsoft.com/office/drawing/2014/main" id="{11165463-725C-4E62-85CE-128BC816978F}"/>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1987235" y="302669"/>
            <a:ext cx="8363487" cy="5017084"/>
          </a:xfrm>
          <a:prstGeom prst="rect">
            <a:avLst/>
          </a:prstGeom>
          <a:noFill/>
          <a:ln>
            <a:noFill/>
          </a:ln>
        </p:spPr>
      </p:pic>
    </p:spTree>
    <p:extLst>
      <p:ext uri="{BB962C8B-B14F-4D97-AF65-F5344CB8AC3E}">
        <p14:creationId xmlns:p14="http://schemas.microsoft.com/office/powerpoint/2010/main" val="246310721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תיבת טקסט 2">
            <a:extLst>
              <a:ext uri="{FF2B5EF4-FFF2-40B4-BE49-F238E27FC236}">
                <a16:creationId xmlns:a16="http://schemas.microsoft.com/office/drawing/2014/main" id="{36D18E96-4B86-444E-BD4F-CEB8B97027F2}"/>
              </a:ext>
            </a:extLst>
          </p:cNvPr>
          <p:cNvSpPr txBox="1"/>
          <p:nvPr/>
        </p:nvSpPr>
        <p:spPr>
          <a:xfrm>
            <a:off x="403472" y="225467"/>
            <a:ext cx="11165982" cy="1631216"/>
          </a:xfrm>
          <a:prstGeom prst="rect">
            <a:avLst/>
          </a:prstGeom>
          <a:noFill/>
        </p:spPr>
        <p:txBody>
          <a:bodyPr wrap="square">
            <a:spAutoFit/>
          </a:bodyPr>
          <a:lstStyle/>
          <a:p>
            <a:pPr algn="ctr"/>
            <a:r>
              <a:rPr lang="he-IL" sz="2000" dirty="0">
                <a:solidFill>
                  <a:srgbClr val="000000"/>
                </a:solidFill>
                <a:effectLst/>
                <a:latin typeface="Source Sans Pro Semibold" panose="020B0603030403020204" pitchFamily="34" charset="0"/>
                <a:ea typeface="Source Sans Pro Semibold" panose="020B0603030403020204" pitchFamily="34" charset="0"/>
              </a:rPr>
              <a:t>"כאשר זפת מתקשה על הסלע, שום דבר לא מצליח לפרק אותה. לכן יש חשיבות לנקות במיידי את הזפת מהסלעים", אומר ד"ר יובל ארבל, רכז ים וקשרי ממשל בעמותת "צלול". "בחוף נווה ים למשל, ניקינו שלשום זפת רכה שלא התקשתה ולא נדבקה לגמרי לסלע. הצלחנו לאסוף את רוב גושי הזפת האלה בלי פטישים ואזמלים. אנו מקווים שנצליח לעשות עבודה כזאת גם בימים ובשבועות הקרובים. אנחנו רוצים לעשות זאת בחופים נוספים, ובודקים היתכנות מבצע משמעותי כזה של צוות מתנדבים, שיעבור הכשרה ויהיה מיומן לעשות את זה".</a:t>
            </a:r>
            <a:endParaRPr lang="he-IL" sz="2000" dirty="0">
              <a:latin typeface="Source Sans Pro Semibold" panose="020B0603030403020204" pitchFamily="34" charset="0"/>
              <a:ea typeface="Source Sans Pro Semibold" panose="020B0603030403020204" pitchFamily="34" charset="0"/>
            </a:endParaRPr>
          </a:p>
        </p:txBody>
      </p:sp>
      <p:pic>
        <p:nvPicPr>
          <p:cNvPr id="4" name="תמונה 3" descr="זיהום חופי ישראל (צילום: איגוד ערים שרון כרמל)">
            <a:extLst>
              <a:ext uri="{FF2B5EF4-FFF2-40B4-BE49-F238E27FC236}">
                <a16:creationId xmlns:a16="http://schemas.microsoft.com/office/drawing/2014/main" id="{505C90BC-9DD7-46B8-92CF-02053CB9093C}"/>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1019847" y="1959968"/>
            <a:ext cx="9933232" cy="4505225"/>
          </a:xfrm>
          <a:prstGeom prst="rect">
            <a:avLst/>
          </a:prstGeom>
          <a:noFill/>
          <a:ln>
            <a:noFill/>
          </a:ln>
        </p:spPr>
      </p:pic>
    </p:spTree>
    <p:extLst>
      <p:ext uri="{BB962C8B-B14F-4D97-AF65-F5344CB8AC3E}">
        <p14:creationId xmlns:p14="http://schemas.microsoft.com/office/powerpoint/2010/main" val="75338320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3">
            <a:extLst>
              <a:ext uri="{FF2B5EF4-FFF2-40B4-BE49-F238E27FC236}">
                <a16:creationId xmlns:a16="http://schemas.microsoft.com/office/drawing/2014/main" id="{B9D16401-FA91-445D-A545-56CA00FBD49D}"/>
              </a:ext>
            </a:extLst>
          </p:cNvPr>
          <p:cNvSpPr>
            <a:spLocks noChangeArrowheads="1"/>
          </p:cNvSpPr>
          <p:nvPr/>
        </p:nvSpPr>
        <p:spPr bwMode="auto">
          <a:xfrm>
            <a:off x="0" y="42672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he-IL"/>
          </a:p>
        </p:txBody>
      </p:sp>
      <p:sp>
        <p:nvSpPr>
          <p:cNvPr id="6" name="תיבת טקסט 5">
            <a:extLst>
              <a:ext uri="{FF2B5EF4-FFF2-40B4-BE49-F238E27FC236}">
                <a16:creationId xmlns:a16="http://schemas.microsoft.com/office/drawing/2014/main" id="{4E45B15F-429A-4793-B493-7AB1F10A6ED8}"/>
              </a:ext>
            </a:extLst>
          </p:cNvPr>
          <p:cNvSpPr txBox="1"/>
          <p:nvPr/>
        </p:nvSpPr>
        <p:spPr>
          <a:xfrm>
            <a:off x="1669003" y="747462"/>
            <a:ext cx="8930936" cy="523220"/>
          </a:xfrm>
          <a:prstGeom prst="rect">
            <a:avLst/>
          </a:prstGeom>
          <a:noFill/>
        </p:spPr>
        <p:txBody>
          <a:bodyPr wrap="square">
            <a:spAutoFit/>
          </a:bodyPr>
          <a:lstStyle/>
          <a:p>
            <a:r>
              <a:rPr lang="he-IL" sz="2800" dirty="0">
                <a:solidFill>
                  <a:srgbClr val="000000"/>
                </a:solidFill>
                <a:effectLst/>
                <a:latin typeface="Opensans-Regular"/>
                <a:ea typeface="Times New Roman" panose="02020603050405020304" pitchFamily="18" charset="0"/>
              </a:rPr>
              <a:t>קישורים להעמקה</a:t>
            </a:r>
            <a:endParaRPr lang="he-IL" sz="2800" dirty="0"/>
          </a:p>
        </p:txBody>
      </p:sp>
      <p:sp>
        <p:nvSpPr>
          <p:cNvPr id="8" name="תיבת טקסט 7">
            <a:extLst>
              <a:ext uri="{FF2B5EF4-FFF2-40B4-BE49-F238E27FC236}">
                <a16:creationId xmlns:a16="http://schemas.microsoft.com/office/drawing/2014/main" id="{A83C7D9F-5D56-4D0B-A303-D21057ABB40A}"/>
              </a:ext>
            </a:extLst>
          </p:cNvPr>
          <p:cNvSpPr txBox="1"/>
          <p:nvPr/>
        </p:nvSpPr>
        <p:spPr>
          <a:xfrm>
            <a:off x="6019060" y="3781891"/>
            <a:ext cx="4580879" cy="774507"/>
          </a:xfrm>
          <a:prstGeom prst="rect">
            <a:avLst/>
          </a:prstGeom>
          <a:noFill/>
        </p:spPr>
        <p:txBody>
          <a:bodyPr wrap="square">
            <a:spAutoFit/>
          </a:bodyPr>
          <a:lstStyle/>
          <a:p>
            <a:pPr algn="r" rtl="1">
              <a:lnSpc>
                <a:spcPct val="107000"/>
              </a:lnSpc>
              <a:spcAft>
                <a:spcPts val="800"/>
              </a:spcAft>
            </a:pPr>
            <a:r>
              <a:rPr lang="he-IL" sz="1800" dirty="0">
                <a:effectLst/>
                <a:latin typeface="Calibri" panose="020F0502020204030204" pitchFamily="34" charset="0"/>
                <a:ea typeface="Calibri" panose="020F0502020204030204" pitchFamily="34" charset="0"/>
                <a:cs typeface="Arial" panose="020B0604020202020204" pitchFamily="34" charset="0"/>
              </a:rPr>
              <a:t>קישור לכתבה של "כאן"</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algn="r" rtl="1">
              <a:lnSpc>
                <a:spcPct val="107000"/>
              </a:lnSpc>
              <a:spcAft>
                <a:spcPts val="800"/>
              </a:spcAft>
            </a:pPr>
            <a:r>
              <a:rPr lang="en-US" sz="1800" u="sng" dirty="0">
                <a:solidFill>
                  <a:srgbClr val="0000FF"/>
                </a:solidFill>
                <a:effectLst/>
                <a:latin typeface="Calibri" panose="020F0502020204030204" pitchFamily="34" charset="0"/>
                <a:ea typeface="Calibri" panose="020F0502020204030204" pitchFamily="34" charset="0"/>
                <a:cs typeface="Arial" panose="020B0604020202020204" pitchFamily="34" charset="0"/>
                <a:hlinkClick r:id="rId2"/>
              </a:rPr>
              <a:t>https://www.kan.org.il/Item/?itemId=100688</a:t>
            </a:r>
            <a:endParaRPr lang="en-US" sz="18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11" name="תיבת טקסט 10">
            <a:extLst>
              <a:ext uri="{FF2B5EF4-FFF2-40B4-BE49-F238E27FC236}">
                <a16:creationId xmlns:a16="http://schemas.microsoft.com/office/drawing/2014/main" id="{CC40401F-7AD2-41D3-BE74-E4CCD34AE269}"/>
              </a:ext>
            </a:extLst>
          </p:cNvPr>
          <p:cNvSpPr txBox="1"/>
          <p:nvPr/>
        </p:nvSpPr>
        <p:spPr>
          <a:xfrm>
            <a:off x="1899821" y="2085324"/>
            <a:ext cx="8700119" cy="1367234"/>
          </a:xfrm>
          <a:prstGeom prst="rect">
            <a:avLst/>
          </a:prstGeom>
          <a:noFill/>
        </p:spPr>
        <p:txBody>
          <a:bodyPr wrap="square">
            <a:spAutoFit/>
          </a:bodyPr>
          <a:lstStyle/>
          <a:p>
            <a:pPr algn="r" rtl="1">
              <a:lnSpc>
                <a:spcPct val="107000"/>
              </a:lnSpc>
              <a:spcAft>
                <a:spcPts val="800"/>
              </a:spcAft>
            </a:pPr>
            <a:r>
              <a:rPr lang="he-IL" sz="1800" dirty="0">
                <a:effectLst/>
                <a:latin typeface="Calibri" panose="020F0502020204030204" pitchFamily="34" charset="0"/>
                <a:ea typeface="Calibri" panose="020F0502020204030204" pitchFamily="34" charset="0"/>
                <a:cs typeface="Arial" panose="020B0604020202020204" pitchFamily="34" charset="0"/>
              </a:rPr>
              <a:t>קישור לכתבה של יגאל מוסקו על צבי הים (חדשות </a:t>
            </a:r>
            <a:r>
              <a:rPr lang="he-IL" sz="1800" dirty="0" err="1">
                <a:effectLst/>
                <a:latin typeface="Calibri" panose="020F0502020204030204" pitchFamily="34" charset="0"/>
                <a:ea typeface="Calibri" panose="020F0502020204030204" pitchFamily="34" charset="0"/>
                <a:cs typeface="Arial" panose="020B0604020202020204" pitchFamily="34" charset="0"/>
              </a:rPr>
              <a:t>סופ"ש</a:t>
            </a:r>
            <a:r>
              <a:rPr lang="he-IL" sz="1800" dirty="0">
                <a:effectLst/>
                <a:latin typeface="Calibri" panose="020F0502020204030204" pitchFamily="34" charset="0"/>
                <a:ea typeface="Calibri" panose="020F0502020204030204" pitchFamily="34" charset="0"/>
                <a:cs typeface="Arial" panose="020B0604020202020204" pitchFamily="34" charset="0"/>
              </a:rPr>
              <a:t> ב-</a:t>
            </a:r>
            <a:r>
              <a:rPr lang="he-IL" dirty="0">
                <a:latin typeface="Calibri" panose="020F0502020204030204" pitchFamily="34" charset="0"/>
                <a:ea typeface="Calibri" panose="020F0502020204030204" pitchFamily="34" charset="0"/>
                <a:cs typeface="Arial" panose="020B0604020202020204" pitchFamily="34" charset="0"/>
              </a:rPr>
              <a:t>12</a:t>
            </a:r>
            <a:r>
              <a:rPr lang="en-US" dirty="0">
                <a:latin typeface="Calibri" panose="020F0502020204030204" pitchFamily="34" charset="0"/>
                <a:ea typeface="Calibri" panose="020F0502020204030204" pitchFamily="34" charset="0"/>
                <a:cs typeface="Arial" panose="020B0604020202020204" pitchFamily="34" charset="0"/>
              </a:rPr>
              <a:t>N</a:t>
            </a:r>
            <a:r>
              <a:rPr lang="he-IL" sz="1800" dirty="0">
                <a:effectLst/>
                <a:latin typeface="Calibri" panose="020F0502020204030204" pitchFamily="34" charset="0"/>
                <a:ea typeface="Calibri" panose="020F0502020204030204" pitchFamily="34" charset="0"/>
                <a:cs typeface="Arial" panose="020B0604020202020204" pitchFamily="34" charset="0"/>
              </a:rPr>
              <a:t>)</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a:lnSpc>
                <a:spcPct val="107000"/>
              </a:lnSpc>
              <a:spcAft>
                <a:spcPts val="800"/>
              </a:spcAft>
            </a:pPr>
            <a:r>
              <a:rPr lang="en-US" u="sng" dirty="0">
                <a:solidFill>
                  <a:srgbClr val="0000FF"/>
                </a:solidFill>
                <a:latin typeface="Calibri" panose="020F0502020204030204" pitchFamily="34" charset="0"/>
                <a:ea typeface="Calibri" panose="020F0502020204030204" pitchFamily="34" charset="0"/>
                <a:cs typeface="Arial" panose="020B0604020202020204" pitchFamily="34" charset="0"/>
              </a:rPr>
              <a:t>https://www.mako.co.il/news-channel12?subChannelId=ebb620a7290c6710VgnVCM200000650a10acRCRD&amp;vcmid=e0bc6772cdfd7710VgnVCM200000650a10acRCRD</a:t>
            </a:r>
            <a:endParaRPr lang="en-US" sz="18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304899164"/>
      </p:ext>
    </p:extLst>
  </p:cSld>
  <p:clrMapOvr>
    <a:masterClrMapping/>
  </p:clrMapOvr>
</p:sld>
</file>

<file path=ppt/theme/theme1.xml><?xml version="1.0" encoding="utf-8"?>
<a:theme xmlns:a="http://schemas.openxmlformats.org/drawingml/2006/main" name="ערכת נושא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1746</TotalTime>
  <Words>435</Words>
  <Application>Microsoft Office PowerPoint</Application>
  <PresentationFormat>מסך רחב</PresentationFormat>
  <Paragraphs>17</Paragraphs>
  <Slides>7</Slides>
  <Notes>0</Notes>
  <HiddenSlides>0</HiddenSlides>
  <MMClips>0</MMClips>
  <ScaleCrop>false</ScaleCrop>
  <HeadingPairs>
    <vt:vector size="6" baseType="variant">
      <vt:variant>
        <vt:lpstr>גופנים בשימוש</vt:lpstr>
      </vt:variant>
      <vt:variant>
        <vt:i4>5</vt:i4>
      </vt:variant>
      <vt:variant>
        <vt:lpstr>ערכת נושא</vt:lpstr>
      </vt:variant>
      <vt:variant>
        <vt:i4>1</vt:i4>
      </vt:variant>
      <vt:variant>
        <vt:lpstr>כותרות שקופיות</vt:lpstr>
      </vt:variant>
      <vt:variant>
        <vt:i4>7</vt:i4>
      </vt:variant>
    </vt:vector>
  </HeadingPairs>
  <TitlesOfParts>
    <vt:vector size="13" baseType="lpstr">
      <vt:lpstr>Arial</vt:lpstr>
      <vt:lpstr>Calibri</vt:lpstr>
      <vt:lpstr>Calibri Light</vt:lpstr>
      <vt:lpstr>Opensans-Regular</vt:lpstr>
      <vt:lpstr>Source Sans Pro Semibold</vt:lpstr>
      <vt:lpstr>ערכת נושא Office</vt:lpstr>
      <vt:lpstr>זיהום החופים הוא לא רק טרגדיה של החי והצומח, אלא אסון שקרה לכולנו </vt:lpstr>
      <vt:lpstr>מצגת של PowerPoint‏</vt:lpstr>
      <vt:lpstr>מצגת של PowerPoint‏</vt:lpstr>
      <vt:lpstr>מצגת של PowerPoint‏</vt:lpstr>
      <vt:lpstr>מצגת של PowerPoint‏</vt:lpstr>
      <vt:lpstr>מצגת של PowerPoint‏</vt:lpstr>
      <vt:lpstr>מצגת של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זיהום החופים הוא לא רק טרגדיה של החי והצומח, אלא אסון שקרה לכולנו</dc:title>
  <dc:creator>סיגלית גולן</dc:creator>
  <cp:lastModifiedBy>סיגלית גולן</cp:lastModifiedBy>
  <cp:revision>27</cp:revision>
  <dcterms:created xsi:type="dcterms:W3CDTF">2021-03-05T07:22:02Z</dcterms:created>
  <dcterms:modified xsi:type="dcterms:W3CDTF">2021-03-08T06:56:16Z</dcterms:modified>
</cp:coreProperties>
</file>