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6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997" autoAdjust="0"/>
    <p:restoredTop sz="94662" autoAdjust="0"/>
  </p:normalViewPr>
  <p:slideViewPr>
    <p:cSldViewPr snapToGrid="0">
      <p:cViewPr varScale="1">
        <p:scale>
          <a:sx n="81" d="100"/>
          <a:sy n="81" d="100"/>
        </p:scale>
        <p:origin x="2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9289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1254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30973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35275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60233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487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4010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78968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04612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350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76756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E292D-99A9-46C5-AED4-B7058AA13D2B}" type="datetimeFigureOut">
              <a:rPr lang="he-IL" smtClean="0"/>
              <a:t>ט"ז/חשון/תשע"ט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D4B6D-BA04-4944-BDB9-FD4DFF45BC2C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0789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973667" y="1166636"/>
            <a:ext cx="10515600" cy="1325563"/>
          </a:xfrm>
        </p:spPr>
        <p:txBody>
          <a:bodyPr>
            <a:normAutofit/>
          </a:bodyPr>
          <a:lstStyle/>
          <a:p>
            <a:r>
              <a:rPr lang="he-IL" sz="3600" b="1" dirty="0">
                <a:cs typeface="+mn-cs"/>
              </a:rPr>
              <a:t>השפעת האדם על הפיכת מין למין פולש – </a:t>
            </a:r>
            <a:r>
              <a:rPr lang="he-IL" sz="3600" b="1" dirty="0" smtClean="0">
                <a:cs typeface="+mn-cs"/>
              </a:rPr>
              <a:t>מצגת</a:t>
            </a:r>
            <a:r>
              <a:rPr lang="en-US" sz="3600" b="1" dirty="0">
                <a:cs typeface="+mn-cs"/>
              </a:rPr>
              <a:t/>
            </a:r>
            <a:br>
              <a:rPr lang="en-US" sz="3600" b="1" dirty="0">
                <a:cs typeface="+mn-cs"/>
              </a:rPr>
            </a:br>
            <a:endParaRPr lang="he-IL" sz="3600" dirty="0">
              <a:cs typeface="+mn-cs"/>
            </a:endParaRP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838200" y="2314221"/>
            <a:ext cx="10515600" cy="44139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he-IL" dirty="0"/>
              <a:t> </a:t>
            </a:r>
            <a:endParaRPr lang="en-US" dirty="0"/>
          </a:p>
          <a:p>
            <a:pPr marL="0" indent="0">
              <a:buNone/>
            </a:pPr>
            <a:r>
              <a:rPr lang="he-IL" b="1" dirty="0"/>
              <a:t>רות פחימה, </a:t>
            </a:r>
            <a:r>
              <a:rPr lang="he-IL" b="1" dirty="0" err="1"/>
              <a:t>אנני</a:t>
            </a:r>
            <a:r>
              <a:rPr lang="he-IL" b="1" dirty="0"/>
              <a:t> הלפרין, במסגרת השתלמות הביולוגיה של הים התיכון</a:t>
            </a:r>
            <a:endParaRPr lang="en-US" dirty="0"/>
          </a:p>
          <a:p>
            <a:pPr marL="0" indent="0">
              <a:buNone/>
            </a:pPr>
            <a:r>
              <a:rPr lang="he-IL" b="1" dirty="0"/>
              <a:t> </a:t>
            </a:r>
            <a:endParaRPr lang="en-US" dirty="0"/>
          </a:p>
          <a:p>
            <a:pPr lvl="0"/>
            <a:r>
              <a:rPr lang="he-IL" dirty="0"/>
              <a:t>נושא מרכזי: השפעת האדם על הסביבה </a:t>
            </a:r>
            <a:endParaRPr lang="en-US" dirty="0"/>
          </a:p>
          <a:p>
            <a:pPr lvl="0"/>
            <a:r>
              <a:rPr lang="he-IL" dirty="0"/>
              <a:t>נושא/י המשנה: מינים פולשים</a:t>
            </a:r>
            <a:endParaRPr lang="en-US" dirty="0"/>
          </a:p>
          <a:p>
            <a:pPr lvl="0"/>
            <a:r>
              <a:rPr lang="he-IL" dirty="0"/>
              <a:t>כיתה ורמה: י - </a:t>
            </a:r>
            <a:r>
              <a:rPr lang="he-IL" dirty="0" err="1"/>
              <a:t>יב</a:t>
            </a:r>
            <a:endParaRPr lang="en-US" dirty="0"/>
          </a:p>
          <a:p>
            <a:pPr lvl="0"/>
            <a:r>
              <a:rPr lang="he-IL" dirty="0"/>
              <a:t>ידע קודם שנדרש (נושאים/ מושגים ורעיונות מדעיים קודמים): הגדרת מין פולש.</a:t>
            </a:r>
            <a:endParaRPr lang="en-US" dirty="0"/>
          </a:p>
          <a:p>
            <a:pPr lvl="0"/>
            <a:r>
              <a:rPr lang="he-IL" dirty="0" smtClean="0"/>
              <a:t>מושגים </a:t>
            </a:r>
            <a:r>
              <a:rPr lang="he-IL" dirty="0"/>
              <a:t>מרכזיים בשיעור: פלישה </a:t>
            </a:r>
            <a:r>
              <a:rPr lang="he-IL" dirty="0" err="1"/>
              <a:t>לספסית</a:t>
            </a:r>
            <a:r>
              <a:rPr lang="he-IL" dirty="0"/>
              <a:t>, מי נטל, צמדה, חקלאות ימית</a:t>
            </a:r>
            <a:r>
              <a:rPr lang="he-IL" dirty="0" smtClean="0"/>
              <a:t>.</a:t>
            </a:r>
          </a:p>
          <a:p>
            <a:pPr marL="0" lvl="0" indent="0">
              <a:buNone/>
            </a:pPr>
            <a:endParaRPr lang="he-IL" sz="2200" b="1" dirty="0" smtClean="0"/>
          </a:p>
          <a:p>
            <a:pPr marL="0" lvl="0" indent="0" algn="ctr">
              <a:buNone/>
            </a:pPr>
            <a:r>
              <a:rPr lang="he-IL" sz="2600" b="1" dirty="0" smtClean="0"/>
              <a:t>ראו גם 'השפעת האדם על הפיכת מין למין פולש –מערך שעור'</a:t>
            </a:r>
            <a:endParaRPr lang="en-US" sz="2600" b="1" dirty="0"/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562750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615646" y="246302"/>
            <a:ext cx="4417422" cy="419904"/>
          </a:xfrm>
        </p:spPr>
        <p:txBody>
          <a:bodyPr>
            <a:noAutofit/>
          </a:bodyPr>
          <a:lstStyle/>
          <a:p>
            <a:r>
              <a:rPr lang="he-IL" sz="2800" b="1" u="sng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יצירת גירוי ללמידה</a:t>
            </a:r>
            <a:endParaRPr lang="he-IL" sz="2800" b="1" u="sng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9086" y="666206"/>
            <a:ext cx="4114800" cy="3370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graphicFrame>
        <p:nvGraphicFramePr>
          <p:cNvPr id="19" name="טבלה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641113"/>
              </p:ext>
            </p:extLst>
          </p:nvPr>
        </p:nvGraphicFramePr>
        <p:xfrm>
          <a:off x="6335486" y="942121"/>
          <a:ext cx="5762897" cy="295060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2897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2950609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נותנים לתלמידים את המושג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"פלישה </a:t>
                      </a:r>
                      <a:r>
                        <a:rPr lang="he-IL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לספסית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". 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מבקשים מהם לחפש באינטרנט: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על איזה פלישה מדובר?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מי פלש? </a:t>
                      </a:r>
                      <a:endParaRPr lang="he-I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לאן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 </a:t>
                      </a:r>
                      <a:endParaRPr lang="he-I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ומדוע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pic>
        <p:nvPicPr>
          <p:cNvPr id="8194" name="Picture 2" descr="×ª××¦××ª ×ª××× × ×¢×××¨ ×ª×¢××ª ×¡×××¥ ××¡×¤×¡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58" y="994372"/>
            <a:ext cx="4143375" cy="4772025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45474" y="5905151"/>
            <a:ext cx="1686379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000" dirty="0" err="1" smtClean="0"/>
              <a:t>פרדיננד</a:t>
            </a:r>
            <a:r>
              <a:rPr lang="he-IL" sz="2000" dirty="0" smtClean="0"/>
              <a:t> </a:t>
            </a:r>
            <a:r>
              <a:rPr lang="he-IL" sz="2000" dirty="0" err="1" smtClean="0"/>
              <a:t>לספס</a:t>
            </a:r>
            <a:endParaRPr lang="he-IL" sz="2000" dirty="0"/>
          </a:p>
        </p:txBody>
      </p:sp>
    </p:spTree>
    <p:extLst>
      <p:ext uri="{BB962C8B-B14F-4D97-AF65-F5344CB8AC3E}">
        <p14:creationId xmlns:p14="http://schemas.microsoft.com/office/powerpoint/2010/main" val="413159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963886" y="246302"/>
            <a:ext cx="7069182" cy="419904"/>
          </a:xfrm>
        </p:spPr>
        <p:txBody>
          <a:bodyPr>
            <a:noAutofit/>
          </a:bodyPr>
          <a:lstStyle/>
          <a:p>
            <a:r>
              <a:rPr lang="he-IL" sz="2800" b="1" u="sng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פעילות אקטיבית של לומדים, הבניה של ידע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9086" y="666206"/>
            <a:ext cx="4114800" cy="337021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graphicFrame>
        <p:nvGraphicFramePr>
          <p:cNvPr id="20" name="טבלה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5098653"/>
              </p:ext>
            </p:extLst>
          </p:nvPr>
        </p:nvGraphicFramePr>
        <p:xfrm>
          <a:off x="5120640" y="763833"/>
          <a:ext cx="6807925" cy="4653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07925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4653138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חלוקה לקבוצות – כל קבוצה מקבלת שאלה ועונה עליה תוך שימוש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באינטרנט.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השאלות: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מהם מי נטל? ומה יכולה להיות השפעתם על הופעת מינים פולשים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מהי צמדה? כיצד יכולה להשפיע על הופעת מינים פולשים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האם חקלאות ימית</a:t>
                      </a: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, כדוגמת גידול דגים בכלובים ימיים, עלולה להשפיע על הופעת מינים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פולשים?</a:t>
                      </a:r>
                    </a:p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eriod"/>
                      </a:pPr>
                      <a:endParaRPr lang="he-IL" sz="1800" kern="1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lvl="0" indent="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על כל קבוצה להציע גם דרכי</a:t>
                      </a:r>
                      <a:r>
                        <a:rPr lang="he-IL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מניעה אפשריות לאותה דרך מעבר שקיבל.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pic>
        <p:nvPicPr>
          <p:cNvPr id="7170" name="Picture 2" descr="×ª××¦××ª ×ª××× × ×¢×××¨ ×× × ××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83" y="121783"/>
            <a:ext cx="2106792" cy="288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×ª××¦××ª ×ª××× × ×¢×××¨ ×¦××××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83" y="3090402"/>
            <a:ext cx="2705191" cy="194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×ª××× × ×§×©××¨×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83" y="5123160"/>
            <a:ext cx="4810803" cy="161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67989" y="2606824"/>
            <a:ext cx="11625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מי נטל</a:t>
            </a:r>
            <a:endParaRPr lang="he-IL" dirty="0"/>
          </a:p>
        </p:txBody>
      </p:sp>
      <p:sp>
        <p:nvSpPr>
          <p:cNvPr id="12" name="TextBox 11"/>
          <p:cNvSpPr txBox="1"/>
          <p:nvPr/>
        </p:nvSpPr>
        <p:spPr>
          <a:xfrm>
            <a:off x="2433731" y="4668808"/>
            <a:ext cx="11625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err="1" smtClean="0"/>
              <a:t>צימדה</a:t>
            </a:r>
            <a:endParaRPr lang="he-IL" dirty="0"/>
          </a:p>
        </p:txBody>
      </p:sp>
      <p:sp>
        <p:nvSpPr>
          <p:cNvPr id="13" name="TextBox 12"/>
          <p:cNvSpPr txBox="1"/>
          <p:nvPr/>
        </p:nvSpPr>
        <p:spPr>
          <a:xfrm>
            <a:off x="4963886" y="6372487"/>
            <a:ext cx="116259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כלובי דגים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23191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963886" y="246302"/>
            <a:ext cx="7069182" cy="419904"/>
          </a:xfrm>
        </p:spPr>
        <p:txBody>
          <a:bodyPr>
            <a:noAutofit/>
          </a:bodyPr>
          <a:lstStyle/>
          <a:p>
            <a:r>
              <a:rPr lang="he-IL" sz="2800" b="1" u="sng" dirty="0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סיכום </a:t>
            </a:r>
            <a:r>
              <a:rPr lang="he-IL" sz="2800" b="1" u="sng" dirty="0" err="1" smtClean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וישום</a:t>
            </a:r>
            <a:endParaRPr lang="he-IL" sz="2800" b="1" u="sng" dirty="0"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" name="טבלה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291705"/>
              </p:ext>
            </p:extLst>
          </p:nvPr>
        </p:nvGraphicFramePr>
        <p:xfrm>
          <a:off x="5460274" y="1528354"/>
          <a:ext cx="6638109" cy="24008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38109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901337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דיון כיתתי על הנזקים של מינים פולשים וכיצד ניתן לצמצם את הנזק הקיים והעתידי, במקביל לתהליכי הפיתוח והקיום האנושי.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he-I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he-I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he-IL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e-IL" sz="1800" b="1" u="sng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שאלת </a:t>
                      </a:r>
                      <a:r>
                        <a:rPr lang="he-IL" sz="18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עמר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תן דעתך על היתרונות מול</a:t>
                      </a:r>
                      <a:r>
                        <a:rPr lang="he-IL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החסרונות בפתיחת</a:t>
                      </a:r>
                      <a:r>
                        <a:rPr lang="he-IL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תעלת סואץ. 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graphicFrame>
        <p:nvGraphicFramePr>
          <p:cNvPr id="20" name="טבלה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878976"/>
              </p:ext>
            </p:extLst>
          </p:nvPr>
        </p:nvGraphicFramePr>
        <p:xfrm>
          <a:off x="5460274" y="898576"/>
          <a:ext cx="6638109" cy="6559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38109">
                  <a:extLst>
                    <a:ext uri="{9D8B030D-6E8A-4147-A177-3AD203B41FA5}">
                      <a16:colId xmlns:a16="http://schemas.microsoft.com/office/drawing/2014/main" val="3586712788"/>
                    </a:ext>
                  </a:extLst>
                </a:gridCol>
              </a:tblGrid>
              <a:tr h="655904">
                <a:tc>
                  <a:txBody>
                    <a:bodyPr/>
                    <a:lstStyle/>
                    <a:p>
                      <a:pPr marL="0" indent="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he-IL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כל קבוצה מציגה את המידע ומסקנותיה לכלל הכיתה.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74425737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8526" y="5782646"/>
            <a:ext cx="447185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1">
            <a:spAutoFit/>
          </a:bodyPr>
          <a:lstStyle/>
          <a:p>
            <a:r>
              <a:rPr lang="he-IL" dirty="0" smtClean="0"/>
              <a:t>תעלת סואץ דרכה מהגרים מינים פולשים לים </a:t>
            </a:r>
            <a:r>
              <a:rPr lang="he-IL" dirty="0"/>
              <a:t>התיכון, הגירה זו נקראת הגירה </a:t>
            </a:r>
            <a:r>
              <a:rPr lang="he-IL" dirty="0" err="1"/>
              <a:t>לֶסֶפְּסִית</a:t>
            </a:r>
            <a:endParaRPr lang="he-IL" dirty="0"/>
          </a:p>
        </p:txBody>
      </p:sp>
      <p:pic>
        <p:nvPicPr>
          <p:cNvPr id="6" name="תמונה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25" y="898576"/>
            <a:ext cx="5130573" cy="4874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31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180</Words>
  <Application>Microsoft Office PowerPoint</Application>
  <PresentationFormat>מסך רחב</PresentationFormat>
  <Paragraphs>40</Paragraphs>
  <Slides>4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ערכת נושא Office</vt:lpstr>
      <vt:lpstr>השפעת האדם על הפיכת מין למין פולש – מצגת </vt:lpstr>
      <vt:lpstr>יצירת גירוי ללמידה</vt:lpstr>
      <vt:lpstr>פעילות אקטיבית של לומדים, הבניה של ידע </vt:lpstr>
      <vt:lpstr>סיכום וישום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‏‏משתמש Windows</dc:creator>
  <cp:lastModifiedBy>weizmann</cp:lastModifiedBy>
  <cp:revision>39</cp:revision>
  <dcterms:created xsi:type="dcterms:W3CDTF">2018-07-18T17:16:53Z</dcterms:created>
  <dcterms:modified xsi:type="dcterms:W3CDTF">2018-10-25T14:42:19Z</dcterms:modified>
</cp:coreProperties>
</file>