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3" r:id="rId5"/>
    <p:sldId id="259" r:id="rId6"/>
    <p:sldId id="260" r:id="rId7"/>
    <p:sldId id="261" r:id="rId8"/>
    <p:sldId id="262"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3" autoAdjust="0"/>
    <p:restoredTop sz="94660"/>
  </p:normalViewPr>
  <p:slideViewPr>
    <p:cSldViewPr snapToGrid="0">
      <p:cViewPr>
        <p:scale>
          <a:sx n="75" d="100"/>
          <a:sy n="75" d="100"/>
        </p:scale>
        <p:origin x="-486" y="-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F6DEB5-AE1B-446C-8DF4-0CC3677C1015}"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pPr rtl="1"/>
          <a:endParaRPr lang="he-IL"/>
        </a:p>
      </dgm:t>
    </dgm:pt>
    <dgm:pt modelId="{02C56C77-2BF2-4EB3-A34A-8B6C66565F96}">
      <dgm:prSet phldrT="[טקסט]" phldr="1"/>
      <dgm:spPr/>
      <dgm:t>
        <a:bodyPr/>
        <a:lstStyle/>
        <a:p>
          <a:pPr rtl="1"/>
          <a:endParaRPr lang="he-IL"/>
        </a:p>
      </dgm:t>
    </dgm:pt>
    <dgm:pt modelId="{4352167B-1792-4A27-905E-B983E76C3F39}" type="parTrans" cxnId="{8DCEA2EB-4B4F-4D55-A8EA-82AEF7C03CCF}">
      <dgm:prSet/>
      <dgm:spPr/>
      <dgm:t>
        <a:bodyPr/>
        <a:lstStyle/>
        <a:p>
          <a:pPr rtl="1"/>
          <a:endParaRPr lang="he-IL"/>
        </a:p>
      </dgm:t>
    </dgm:pt>
    <dgm:pt modelId="{31A0182C-7F15-4C05-A1F8-C3CDA1E084FB}" type="sibTrans" cxnId="{8DCEA2EB-4B4F-4D55-A8EA-82AEF7C03CCF}">
      <dgm:prSet/>
      <dgm:spPr/>
      <dgm:t>
        <a:bodyPr/>
        <a:lstStyle/>
        <a:p>
          <a:pPr rtl="1"/>
          <a:endParaRPr lang="he-IL"/>
        </a:p>
      </dgm:t>
    </dgm:pt>
    <dgm:pt modelId="{2CB00DD7-1742-4656-9596-5073F188485B}">
      <dgm:prSet phldrT="[טקסט]" phldr="1"/>
      <dgm:spPr/>
      <dgm:t>
        <a:bodyPr/>
        <a:lstStyle/>
        <a:p>
          <a:pPr rtl="1"/>
          <a:endParaRPr lang="he-IL"/>
        </a:p>
      </dgm:t>
    </dgm:pt>
    <dgm:pt modelId="{2013A018-16F3-49D5-8048-5CC5F03DA8E6}" type="parTrans" cxnId="{B2307B99-44D9-4B1A-8715-2023089DC952}">
      <dgm:prSet/>
      <dgm:spPr/>
      <dgm:t>
        <a:bodyPr/>
        <a:lstStyle/>
        <a:p>
          <a:pPr rtl="1"/>
          <a:endParaRPr lang="he-IL"/>
        </a:p>
      </dgm:t>
    </dgm:pt>
    <dgm:pt modelId="{D8585AE0-211B-40D4-A1CA-C22E6EBCFE5B}" type="sibTrans" cxnId="{B2307B99-44D9-4B1A-8715-2023089DC952}">
      <dgm:prSet/>
      <dgm:spPr/>
      <dgm:t>
        <a:bodyPr/>
        <a:lstStyle/>
        <a:p>
          <a:pPr rtl="1"/>
          <a:endParaRPr lang="he-IL"/>
        </a:p>
      </dgm:t>
    </dgm:pt>
    <dgm:pt modelId="{9711EE2E-3579-4E4D-A576-00584EBFCA30}">
      <dgm:prSet phldrT="[טקסט]" phldr="1"/>
      <dgm:spPr/>
      <dgm:t>
        <a:bodyPr/>
        <a:lstStyle/>
        <a:p>
          <a:pPr rtl="1"/>
          <a:endParaRPr lang="he-IL"/>
        </a:p>
      </dgm:t>
    </dgm:pt>
    <dgm:pt modelId="{FF03D8EE-9D00-44AD-A5A4-67E0B4DC2C89}" type="parTrans" cxnId="{9061F555-E49E-4B10-ABA6-394BD1B59DB9}">
      <dgm:prSet/>
      <dgm:spPr/>
      <dgm:t>
        <a:bodyPr/>
        <a:lstStyle/>
        <a:p>
          <a:pPr rtl="1"/>
          <a:endParaRPr lang="he-IL"/>
        </a:p>
      </dgm:t>
    </dgm:pt>
    <dgm:pt modelId="{53B64AB3-6FC5-476F-9A55-C23493D68AC1}" type="sibTrans" cxnId="{9061F555-E49E-4B10-ABA6-394BD1B59DB9}">
      <dgm:prSet/>
      <dgm:spPr/>
      <dgm:t>
        <a:bodyPr/>
        <a:lstStyle/>
        <a:p>
          <a:pPr rtl="1"/>
          <a:endParaRPr lang="he-IL"/>
        </a:p>
      </dgm:t>
    </dgm:pt>
    <dgm:pt modelId="{3FBBE707-0395-4E44-8D4F-28384F3019DA}">
      <dgm:prSet phldrT="[טקסט]" phldr="1"/>
      <dgm:spPr/>
      <dgm:t>
        <a:bodyPr/>
        <a:lstStyle/>
        <a:p>
          <a:pPr rtl="1"/>
          <a:endParaRPr lang="he-IL"/>
        </a:p>
      </dgm:t>
    </dgm:pt>
    <dgm:pt modelId="{97705408-E194-4EDA-B98A-20C69A9EA92F}" type="parTrans" cxnId="{52A9F561-EE85-45E1-BF76-4C765716FF00}">
      <dgm:prSet/>
      <dgm:spPr/>
      <dgm:t>
        <a:bodyPr/>
        <a:lstStyle/>
        <a:p>
          <a:pPr rtl="1"/>
          <a:endParaRPr lang="he-IL"/>
        </a:p>
      </dgm:t>
    </dgm:pt>
    <dgm:pt modelId="{B3AC8063-E323-48A6-988B-C2A10F78B166}" type="sibTrans" cxnId="{52A9F561-EE85-45E1-BF76-4C765716FF00}">
      <dgm:prSet/>
      <dgm:spPr/>
      <dgm:t>
        <a:bodyPr/>
        <a:lstStyle/>
        <a:p>
          <a:pPr rtl="1"/>
          <a:endParaRPr lang="he-IL"/>
        </a:p>
      </dgm:t>
    </dgm:pt>
    <dgm:pt modelId="{29AB4905-8C84-4E42-B79A-CD41E9CD2A25}">
      <dgm:prSet phldrT="[טקסט]" phldr="1"/>
      <dgm:spPr/>
      <dgm:t>
        <a:bodyPr/>
        <a:lstStyle/>
        <a:p>
          <a:pPr rtl="1"/>
          <a:endParaRPr lang="he-IL"/>
        </a:p>
      </dgm:t>
    </dgm:pt>
    <dgm:pt modelId="{9966C28B-8A4E-4A67-949C-7CAFA654562E}" type="parTrans" cxnId="{32459E38-364F-4DAC-BC54-FEBDE7CDCF66}">
      <dgm:prSet/>
      <dgm:spPr/>
      <dgm:t>
        <a:bodyPr/>
        <a:lstStyle/>
        <a:p>
          <a:pPr rtl="1"/>
          <a:endParaRPr lang="he-IL"/>
        </a:p>
      </dgm:t>
    </dgm:pt>
    <dgm:pt modelId="{61C71A02-0B7B-4505-8372-869D807D47CC}" type="sibTrans" cxnId="{32459E38-364F-4DAC-BC54-FEBDE7CDCF66}">
      <dgm:prSet/>
      <dgm:spPr/>
      <dgm:t>
        <a:bodyPr/>
        <a:lstStyle/>
        <a:p>
          <a:pPr rtl="1"/>
          <a:endParaRPr lang="he-IL"/>
        </a:p>
      </dgm:t>
    </dgm:pt>
    <dgm:pt modelId="{74992C0B-A8A2-4D87-85F8-D32C739819D1}">
      <dgm:prSet/>
      <dgm:spPr/>
      <dgm:t>
        <a:bodyPr/>
        <a:lstStyle/>
        <a:p>
          <a:pPr rtl="1"/>
          <a:endParaRPr lang="he-IL"/>
        </a:p>
      </dgm:t>
    </dgm:pt>
    <dgm:pt modelId="{CF0E8042-F3BA-4E8C-830F-C473B5081916}" type="parTrans" cxnId="{7B810C8E-07C4-4AD3-9186-CABD48BBBA25}">
      <dgm:prSet/>
      <dgm:spPr/>
      <dgm:t>
        <a:bodyPr/>
        <a:lstStyle/>
        <a:p>
          <a:pPr rtl="1"/>
          <a:endParaRPr lang="he-IL"/>
        </a:p>
      </dgm:t>
    </dgm:pt>
    <dgm:pt modelId="{A0606A7E-F017-4842-A2F1-1C7943438ACD}" type="sibTrans" cxnId="{7B810C8E-07C4-4AD3-9186-CABD48BBBA25}">
      <dgm:prSet/>
      <dgm:spPr/>
      <dgm:t>
        <a:bodyPr/>
        <a:lstStyle/>
        <a:p>
          <a:pPr rtl="1"/>
          <a:endParaRPr lang="he-IL"/>
        </a:p>
      </dgm:t>
    </dgm:pt>
    <dgm:pt modelId="{22C50B3A-17BE-4F79-A387-E27F30CEC623}">
      <dgm:prSet/>
      <dgm:spPr/>
      <dgm:t>
        <a:bodyPr/>
        <a:lstStyle/>
        <a:p>
          <a:pPr rtl="1"/>
          <a:endParaRPr lang="he-IL"/>
        </a:p>
      </dgm:t>
    </dgm:pt>
    <dgm:pt modelId="{71D00537-10FC-4ED4-B67C-B0F5FFDE7433}" type="parTrans" cxnId="{DFE0D50A-F73E-408B-AC28-E5FA2AE1B456}">
      <dgm:prSet/>
      <dgm:spPr/>
      <dgm:t>
        <a:bodyPr/>
        <a:lstStyle/>
        <a:p>
          <a:pPr rtl="1"/>
          <a:endParaRPr lang="he-IL"/>
        </a:p>
      </dgm:t>
    </dgm:pt>
    <dgm:pt modelId="{E9486F21-10F3-44EB-A1C8-D5218C3E678A}" type="sibTrans" cxnId="{DFE0D50A-F73E-408B-AC28-E5FA2AE1B456}">
      <dgm:prSet/>
      <dgm:spPr/>
      <dgm:t>
        <a:bodyPr/>
        <a:lstStyle/>
        <a:p>
          <a:pPr rtl="1"/>
          <a:endParaRPr lang="he-IL"/>
        </a:p>
      </dgm:t>
    </dgm:pt>
    <dgm:pt modelId="{D5C0F855-694F-446E-891B-E47F3D54DD26}" type="pres">
      <dgm:prSet presAssocID="{4DF6DEB5-AE1B-446C-8DF4-0CC3677C1015}" presName="cycle" presStyleCnt="0">
        <dgm:presLayoutVars>
          <dgm:chMax val="1"/>
          <dgm:dir/>
          <dgm:animLvl val="ctr"/>
          <dgm:resizeHandles val="exact"/>
        </dgm:presLayoutVars>
      </dgm:prSet>
      <dgm:spPr/>
      <dgm:t>
        <a:bodyPr/>
        <a:lstStyle/>
        <a:p>
          <a:pPr rtl="1"/>
          <a:endParaRPr lang="he-IL"/>
        </a:p>
      </dgm:t>
    </dgm:pt>
    <dgm:pt modelId="{60171FAA-0BA0-4A33-993C-7D2CAA36E0BC}" type="pres">
      <dgm:prSet presAssocID="{02C56C77-2BF2-4EB3-A34A-8B6C66565F96}" presName="centerShape" presStyleLbl="node0" presStyleIdx="0" presStyleCnt="1" custLinFactNeighborX="0" custLinFactNeighborY="-371"/>
      <dgm:spPr/>
      <dgm:t>
        <a:bodyPr/>
        <a:lstStyle/>
        <a:p>
          <a:pPr rtl="1"/>
          <a:endParaRPr lang="he-IL"/>
        </a:p>
      </dgm:t>
    </dgm:pt>
    <dgm:pt modelId="{DB97E409-F31E-42EF-8437-C63EE4848B2E}" type="pres">
      <dgm:prSet presAssocID="{2013A018-16F3-49D5-8048-5CC5F03DA8E6}" presName="Name9" presStyleLbl="parChTrans1D2" presStyleIdx="0" presStyleCnt="6"/>
      <dgm:spPr/>
      <dgm:t>
        <a:bodyPr/>
        <a:lstStyle/>
        <a:p>
          <a:pPr rtl="1"/>
          <a:endParaRPr lang="he-IL"/>
        </a:p>
      </dgm:t>
    </dgm:pt>
    <dgm:pt modelId="{3AC6E64C-CC06-4C99-A0EF-A6EE5D80129F}" type="pres">
      <dgm:prSet presAssocID="{2013A018-16F3-49D5-8048-5CC5F03DA8E6}" presName="connTx" presStyleLbl="parChTrans1D2" presStyleIdx="0" presStyleCnt="6"/>
      <dgm:spPr/>
      <dgm:t>
        <a:bodyPr/>
        <a:lstStyle/>
        <a:p>
          <a:pPr rtl="1"/>
          <a:endParaRPr lang="he-IL"/>
        </a:p>
      </dgm:t>
    </dgm:pt>
    <dgm:pt modelId="{6E683BE8-3496-494C-8EC8-B5CB99A52C4D}" type="pres">
      <dgm:prSet presAssocID="{2CB00DD7-1742-4656-9596-5073F188485B}" presName="node" presStyleLbl="node1" presStyleIdx="0" presStyleCnt="6">
        <dgm:presLayoutVars>
          <dgm:bulletEnabled val="1"/>
        </dgm:presLayoutVars>
      </dgm:prSet>
      <dgm:spPr/>
      <dgm:t>
        <a:bodyPr/>
        <a:lstStyle/>
        <a:p>
          <a:pPr rtl="1"/>
          <a:endParaRPr lang="he-IL"/>
        </a:p>
      </dgm:t>
    </dgm:pt>
    <dgm:pt modelId="{8CCF85D2-C145-483A-B28B-C71562441D04}" type="pres">
      <dgm:prSet presAssocID="{FF03D8EE-9D00-44AD-A5A4-67E0B4DC2C89}" presName="Name9" presStyleLbl="parChTrans1D2" presStyleIdx="1" presStyleCnt="6"/>
      <dgm:spPr/>
      <dgm:t>
        <a:bodyPr/>
        <a:lstStyle/>
        <a:p>
          <a:pPr rtl="1"/>
          <a:endParaRPr lang="he-IL"/>
        </a:p>
      </dgm:t>
    </dgm:pt>
    <dgm:pt modelId="{86F1B5F8-EB35-4804-9BE8-0737173ACE6A}" type="pres">
      <dgm:prSet presAssocID="{FF03D8EE-9D00-44AD-A5A4-67E0B4DC2C89}" presName="connTx" presStyleLbl="parChTrans1D2" presStyleIdx="1" presStyleCnt="6"/>
      <dgm:spPr/>
      <dgm:t>
        <a:bodyPr/>
        <a:lstStyle/>
        <a:p>
          <a:pPr rtl="1"/>
          <a:endParaRPr lang="he-IL"/>
        </a:p>
      </dgm:t>
    </dgm:pt>
    <dgm:pt modelId="{786B05AA-AC3D-458D-B259-2C143ED73FFB}" type="pres">
      <dgm:prSet presAssocID="{9711EE2E-3579-4E4D-A576-00584EBFCA30}" presName="node" presStyleLbl="node1" presStyleIdx="1" presStyleCnt="6">
        <dgm:presLayoutVars>
          <dgm:bulletEnabled val="1"/>
        </dgm:presLayoutVars>
      </dgm:prSet>
      <dgm:spPr/>
      <dgm:t>
        <a:bodyPr/>
        <a:lstStyle/>
        <a:p>
          <a:pPr rtl="1"/>
          <a:endParaRPr lang="he-IL"/>
        </a:p>
      </dgm:t>
    </dgm:pt>
    <dgm:pt modelId="{3E832568-CC2A-41A9-BAEB-FD8842C2770B}" type="pres">
      <dgm:prSet presAssocID="{97705408-E194-4EDA-B98A-20C69A9EA92F}" presName="Name9" presStyleLbl="parChTrans1D2" presStyleIdx="2" presStyleCnt="6"/>
      <dgm:spPr/>
      <dgm:t>
        <a:bodyPr/>
        <a:lstStyle/>
        <a:p>
          <a:pPr rtl="1"/>
          <a:endParaRPr lang="he-IL"/>
        </a:p>
      </dgm:t>
    </dgm:pt>
    <dgm:pt modelId="{5DC14C70-AD28-4A58-AE17-F8D4929C19FC}" type="pres">
      <dgm:prSet presAssocID="{97705408-E194-4EDA-B98A-20C69A9EA92F}" presName="connTx" presStyleLbl="parChTrans1D2" presStyleIdx="2" presStyleCnt="6"/>
      <dgm:spPr/>
      <dgm:t>
        <a:bodyPr/>
        <a:lstStyle/>
        <a:p>
          <a:pPr rtl="1"/>
          <a:endParaRPr lang="he-IL"/>
        </a:p>
      </dgm:t>
    </dgm:pt>
    <dgm:pt modelId="{59A8459B-34FB-498A-9F7F-4E278FBD30F4}" type="pres">
      <dgm:prSet presAssocID="{3FBBE707-0395-4E44-8D4F-28384F3019DA}" presName="node" presStyleLbl="node1" presStyleIdx="2" presStyleCnt="6">
        <dgm:presLayoutVars>
          <dgm:bulletEnabled val="1"/>
        </dgm:presLayoutVars>
      </dgm:prSet>
      <dgm:spPr/>
      <dgm:t>
        <a:bodyPr/>
        <a:lstStyle/>
        <a:p>
          <a:pPr rtl="1"/>
          <a:endParaRPr lang="he-IL"/>
        </a:p>
      </dgm:t>
    </dgm:pt>
    <dgm:pt modelId="{6BAF7923-AC18-4A7E-B567-398F787E6367}" type="pres">
      <dgm:prSet presAssocID="{9966C28B-8A4E-4A67-949C-7CAFA654562E}" presName="Name9" presStyleLbl="parChTrans1D2" presStyleIdx="3" presStyleCnt="6"/>
      <dgm:spPr/>
      <dgm:t>
        <a:bodyPr/>
        <a:lstStyle/>
        <a:p>
          <a:pPr rtl="1"/>
          <a:endParaRPr lang="he-IL"/>
        </a:p>
      </dgm:t>
    </dgm:pt>
    <dgm:pt modelId="{839AF242-06FD-45F5-9AA2-DC930CBB6FC0}" type="pres">
      <dgm:prSet presAssocID="{9966C28B-8A4E-4A67-949C-7CAFA654562E}" presName="connTx" presStyleLbl="parChTrans1D2" presStyleIdx="3" presStyleCnt="6"/>
      <dgm:spPr/>
      <dgm:t>
        <a:bodyPr/>
        <a:lstStyle/>
        <a:p>
          <a:pPr rtl="1"/>
          <a:endParaRPr lang="he-IL"/>
        </a:p>
      </dgm:t>
    </dgm:pt>
    <dgm:pt modelId="{054C8B33-A54E-49C8-9925-4FDB01F2F804}" type="pres">
      <dgm:prSet presAssocID="{29AB4905-8C84-4E42-B79A-CD41E9CD2A25}" presName="node" presStyleLbl="node1" presStyleIdx="3" presStyleCnt="6">
        <dgm:presLayoutVars>
          <dgm:bulletEnabled val="1"/>
        </dgm:presLayoutVars>
      </dgm:prSet>
      <dgm:spPr/>
      <dgm:t>
        <a:bodyPr/>
        <a:lstStyle/>
        <a:p>
          <a:pPr rtl="1"/>
          <a:endParaRPr lang="he-IL"/>
        </a:p>
      </dgm:t>
    </dgm:pt>
    <dgm:pt modelId="{DE345C9B-A374-4A4D-98B1-E5883ABE6796}" type="pres">
      <dgm:prSet presAssocID="{CF0E8042-F3BA-4E8C-830F-C473B5081916}" presName="Name9" presStyleLbl="parChTrans1D2" presStyleIdx="4" presStyleCnt="6"/>
      <dgm:spPr/>
      <dgm:t>
        <a:bodyPr/>
        <a:lstStyle/>
        <a:p>
          <a:pPr rtl="1"/>
          <a:endParaRPr lang="he-IL"/>
        </a:p>
      </dgm:t>
    </dgm:pt>
    <dgm:pt modelId="{9C1294BC-7D00-4778-B42A-2B88BA965D58}" type="pres">
      <dgm:prSet presAssocID="{CF0E8042-F3BA-4E8C-830F-C473B5081916}" presName="connTx" presStyleLbl="parChTrans1D2" presStyleIdx="4" presStyleCnt="6"/>
      <dgm:spPr/>
      <dgm:t>
        <a:bodyPr/>
        <a:lstStyle/>
        <a:p>
          <a:pPr rtl="1"/>
          <a:endParaRPr lang="he-IL"/>
        </a:p>
      </dgm:t>
    </dgm:pt>
    <dgm:pt modelId="{FDB71873-2FA7-4F7D-995D-667BA308B19B}" type="pres">
      <dgm:prSet presAssocID="{74992C0B-A8A2-4D87-85F8-D32C739819D1}" presName="node" presStyleLbl="node1" presStyleIdx="4" presStyleCnt="6">
        <dgm:presLayoutVars>
          <dgm:bulletEnabled val="1"/>
        </dgm:presLayoutVars>
      </dgm:prSet>
      <dgm:spPr/>
      <dgm:t>
        <a:bodyPr/>
        <a:lstStyle/>
        <a:p>
          <a:pPr rtl="1"/>
          <a:endParaRPr lang="he-IL"/>
        </a:p>
      </dgm:t>
    </dgm:pt>
    <dgm:pt modelId="{151FC138-5323-4175-BDD8-1F900359E6B4}" type="pres">
      <dgm:prSet presAssocID="{71D00537-10FC-4ED4-B67C-B0F5FFDE7433}" presName="Name9" presStyleLbl="parChTrans1D2" presStyleIdx="5" presStyleCnt="6"/>
      <dgm:spPr/>
      <dgm:t>
        <a:bodyPr/>
        <a:lstStyle/>
        <a:p>
          <a:pPr rtl="1"/>
          <a:endParaRPr lang="he-IL"/>
        </a:p>
      </dgm:t>
    </dgm:pt>
    <dgm:pt modelId="{F7924A5C-2305-44BC-9EB1-78AF0DEE2A53}" type="pres">
      <dgm:prSet presAssocID="{71D00537-10FC-4ED4-B67C-B0F5FFDE7433}" presName="connTx" presStyleLbl="parChTrans1D2" presStyleIdx="5" presStyleCnt="6"/>
      <dgm:spPr/>
      <dgm:t>
        <a:bodyPr/>
        <a:lstStyle/>
        <a:p>
          <a:pPr rtl="1"/>
          <a:endParaRPr lang="he-IL"/>
        </a:p>
      </dgm:t>
    </dgm:pt>
    <dgm:pt modelId="{55F59BF4-908C-47A2-8E22-9D5AAD1EDC16}" type="pres">
      <dgm:prSet presAssocID="{22C50B3A-17BE-4F79-A387-E27F30CEC623}" presName="node" presStyleLbl="node1" presStyleIdx="5" presStyleCnt="6">
        <dgm:presLayoutVars>
          <dgm:bulletEnabled val="1"/>
        </dgm:presLayoutVars>
      </dgm:prSet>
      <dgm:spPr/>
      <dgm:t>
        <a:bodyPr/>
        <a:lstStyle/>
        <a:p>
          <a:pPr rtl="1"/>
          <a:endParaRPr lang="he-IL"/>
        </a:p>
      </dgm:t>
    </dgm:pt>
  </dgm:ptLst>
  <dgm:cxnLst>
    <dgm:cxn modelId="{7005A945-11FB-43DB-848E-F3D60EF213EF}" type="presOf" srcId="{02C56C77-2BF2-4EB3-A34A-8B6C66565F96}" destId="{60171FAA-0BA0-4A33-993C-7D2CAA36E0BC}" srcOrd="0" destOrd="0" presId="urn:microsoft.com/office/officeart/2005/8/layout/radial1"/>
    <dgm:cxn modelId="{B2307B99-44D9-4B1A-8715-2023089DC952}" srcId="{02C56C77-2BF2-4EB3-A34A-8B6C66565F96}" destId="{2CB00DD7-1742-4656-9596-5073F188485B}" srcOrd="0" destOrd="0" parTransId="{2013A018-16F3-49D5-8048-5CC5F03DA8E6}" sibTransId="{D8585AE0-211B-40D4-A1CA-C22E6EBCFE5B}"/>
    <dgm:cxn modelId="{C15C936D-B7B3-486A-910E-5F3F9C0825FA}" type="presOf" srcId="{FF03D8EE-9D00-44AD-A5A4-67E0B4DC2C89}" destId="{8CCF85D2-C145-483A-B28B-C71562441D04}" srcOrd="0" destOrd="0" presId="urn:microsoft.com/office/officeart/2005/8/layout/radial1"/>
    <dgm:cxn modelId="{78E8F1EC-E322-4C53-AB17-BD83BC507D6E}" type="presOf" srcId="{CF0E8042-F3BA-4E8C-830F-C473B5081916}" destId="{DE345C9B-A374-4A4D-98B1-E5883ABE6796}" srcOrd="0" destOrd="0" presId="urn:microsoft.com/office/officeart/2005/8/layout/radial1"/>
    <dgm:cxn modelId="{D2993091-468F-40F2-8EE5-3C8A10ED93DB}" type="presOf" srcId="{FF03D8EE-9D00-44AD-A5A4-67E0B4DC2C89}" destId="{86F1B5F8-EB35-4804-9BE8-0737173ACE6A}" srcOrd="1" destOrd="0" presId="urn:microsoft.com/office/officeart/2005/8/layout/radial1"/>
    <dgm:cxn modelId="{179F757D-B13E-431D-A1A2-7D330674552C}" type="presOf" srcId="{2013A018-16F3-49D5-8048-5CC5F03DA8E6}" destId="{DB97E409-F31E-42EF-8437-C63EE4848B2E}" srcOrd="0" destOrd="0" presId="urn:microsoft.com/office/officeart/2005/8/layout/radial1"/>
    <dgm:cxn modelId="{BC72C0B0-42ED-4D16-9B86-56D6C32273DD}" type="presOf" srcId="{9711EE2E-3579-4E4D-A576-00584EBFCA30}" destId="{786B05AA-AC3D-458D-B259-2C143ED73FFB}" srcOrd="0" destOrd="0" presId="urn:microsoft.com/office/officeart/2005/8/layout/radial1"/>
    <dgm:cxn modelId="{9DF55F02-1AD0-4881-9797-838CF660EB26}" type="presOf" srcId="{CF0E8042-F3BA-4E8C-830F-C473B5081916}" destId="{9C1294BC-7D00-4778-B42A-2B88BA965D58}" srcOrd="1" destOrd="0" presId="urn:microsoft.com/office/officeart/2005/8/layout/radial1"/>
    <dgm:cxn modelId="{B5A1A71C-9CFF-464C-B9C1-1FB093C5B238}" type="presOf" srcId="{97705408-E194-4EDA-B98A-20C69A9EA92F}" destId="{5DC14C70-AD28-4A58-AE17-F8D4929C19FC}" srcOrd="1" destOrd="0" presId="urn:microsoft.com/office/officeart/2005/8/layout/radial1"/>
    <dgm:cxn modelId="{7B810C8E-07C4-4AD3-9186-CABD48BBBA25}" srcId="{02C56C77-2BF2-4EB3-A34A-8B6C66565F96}" destId="{74992C0B-A8A2-4D87-85F8-D32C739819D1}" srcOrd="4" destOrd="0" parTransId="{CF0E8042-F3BA-4E8C-830F-C473B5081916}" sibTransId="{A0606A7E-F017-4842-A2F1-1C7943438ACD}"/>
    <dgm:cxn modelId="{32459E38-364F-4DAC-BC54-FEBDE7CDCF66}" srcId="{02C56C77-2BF2-4EB3-A34A-8B6C66565F96}" destId="{29AB4905-8C84-4E42-B79A-CD41E9CD2A25}" srcOrd="3" destOrd="0" parTransId="{9966C28B-8A4E-4A67-949C-7CAFA654562E}" sibTransId="{61C71A02-0B7B-4505-8372-869D807D47CC}"/>
    <dgm:cxn modelId="{E1920E38-90E4-4B2A-90FB-DBC2E36E86AD}" type="presOf" srcId="{22C50B3A-17BE-4F79-A387-E27F30CEC623}" destId="{55F59BF4-908C-47A2-8E22-9D5AAD1EDC16}" srcOrd="0" destOrd="0" presId="urn:microsoft.com/office/officeart/2005/8/layout/radial1"/>
    <dgm:cxn modelId="{9061F555-E49E-4B10-ABA6-394BD1B59DB9}" srcId="{02C56C77-2BF2-4EB3-A34A-8B6C66565F96}" destId="{9711EE2E-3579-4E4D-A576-00584EBFCA30}" srcOrd="1" destOrd="0" parTransId="{FF03D8EE-9D00-44AD-A5A4-67E0B4DC2C89}" sibTransId="{53B64AB3-6FC5-476F-9A55-C23493D68AC1}"/>
    <dgm:cxn modelId="{8DCEA2EB-4B4F-4D55-A8EA-82AEF7C03CCF}" srcId="{4DF6DEB5-AE1B-446C-8DF4-0CC3677C1015}" destId="{02C56C77-2BF2-4EB3-A34A-8B6C66565F96}" srcOrd="0" destOrd="0" parTransId="{4352167B-1792-4A27-905E-B983E76C3F39}" sibTransId="{31A0182C-7F15-4C05-A1F8-C3CDA1E084FB}"/>
    <dgm:cxn modelId="{6FA8D49C-6DBF-43CB-AA17-2996ACE53865}" type="presOf" srcId="{9966C28B-8A4E-4A67-949C-7CAFA654562E}" destId="{6BAF7923-AC18-4A7E-B567-398F787E6367}" srcOrd="0" destOrd="0" presId="urn:microsoft.com/office/officeart/2005/8/layout/radial1"/>
    <dgm:cxn modelId="{EC405218-546C-486D-9291-B6E2FE98D97D}" type="presOf" srcId="{4DF6DEB5-AE1B-446C-8DF4-0CC3677C1015}" destId="{D5C0F855-694F-446E-891B-E47F3D54DD26}" srcOrd="0" destOrd="0" presId="urn:microsoft.com/office/officeart/2005/8/layout/radial1"/>
    <dgm:cxn modelId="{9C44DA55-0EC4-4050-BD02-33DDB2E71507}" type="presOf" srcId="{9966C28B-8A4E-4A67-949C-7CAFA654562E}" destId="{839AF242-06FD-45F5-9AA2-DC930CBB6FC0}" srcOrd="1" destOrd="0" presId="urn:microsoft.com/office/officeart/2005/8/layout/radial1"/>
    <dgm:cxn modelId="{90F80564-A681-4EA1-BBE9-E321A43AAC0F}" type="presOf" srcId="{97705408-E194-4EDA-B98A-20C69A9EA92F}" destId="{3E832568-CC2A-41A9-BAEB-FD8842C2770B}" srcOrd="0" destOrd="0" presId="urn:microsoft.com/office/officeart/2005/8/layout/radial1"/>
    <dgm:cxn modelId="{5CDB87A9-F455-4B32-B67C-3AA0CEE3D05E}" type="presOf" srcId="{71D00537-10FC-4ED4-B67C-B0F5FFDE7433}" destId="{151FC138-5323-4175-BDD8-1F900359E6B4}" srcOrd="0" destOrd="0" presId="urn:microsoft.com/office/officeart/2005/8/layout/radial1"/>
    <dgm:cxn modelId="{0C502927-3540-4967-A08D-CCCBF81B8AB6}" type="presOf" srcId="{3FBBE707-0395-4E44-8D4F-28384F3019DA}" destId="{59A8459B-34FB-498A-9F7F-4E278FBD30F4}" srcOrd="0" destOrd="0" presId="urn:microsoft.com/office/officeart/2005/8/layout/radial1"/>
    <dgm:cxn modelId="{50AAC158-9761-49E4-B81C-D795E81525CE}" type="presOf" srcId="{74992C0B-A8A2-4D87-85F8-D32C739819D1}" destId="{FDB71873-2FA7-4F7D-995D-667BA308B19B}" srcOrd="0" destOrd="0" presId="urn:microsoft.com/office/officeart/2005/8/layout/radial1"/>
    <dgm:cxn modelId="{53B64564-4D99-423F-832C-99A7C25C216E}" type="presOf" srcId="{29AB4905-8C84-4E42-B79A-CD41E9CD2A25}" destId="{054C8B33-A54E-49C8-9925-4FDB01F2F804}" srcOrd="0" destOrd="0" presId="urn:microsoft.com/office/officeart/2005/8/layout/radial1"/>
    <dgm:cxn modelId="{AA804DC6-B333-4E4C-BC6D-990CC318AFC5}" type="presOf" srcId="{71D00537-10FC-4ED4-B67C-B0F5FFDE7433}" destId="{F7924A5C-2305-44BC-9EB1-78AF0DEE2A53}" srcOrd="1" destOrd="0" presId="urn:microsoft.com/office/officeart/2005/8/layout/radial1"/>
    <dgm:cxn modelId="{69426548-B6FC-44BB-B614-EC3EC1CFDB78}" type="presOf" srcId="{2013A018-16F3-49D5-8048-5CC5F03DA8E6}" destId="{3AC6E64C-CC06-4C99-A0EF-A6EE5D80129F}" srcOrd="1" destOrd="0" presId="urn:microsoft.com/office/officeart/2005/8/layout/radial1"/>
    <dgm:cxn modelId="{DFE0D50A-F73E-408B-AC28-E5FA2AE1B456}" srcId="{02C56C77-2BF2-4EB3-A34A-8B6C66565F96}" destId="{22C50B3A-17BE-4F79-A387-E27F30CEC623}" srcOrd="5" destOrd="0" parTransId="{71D00537-10FC-4ED4-B67C-B0F5FFDE7433}" sibTransId="{E9486F21-10F3-44EB-A1C8-D5218C3E678A}"/>
    <dgm:cxn modelId="{530531DC-4279-4D40-ADF2-077E8E285FE5}" type="presOf" srcId="{2CB00DD7-1742-4656-9596-5073F188485B}" destId="{6E683BE8-3496-494C-8EC8-B5CB99A52C4D}" srcOrd="0" destOrd="0" presId="urn:microsoft.com/office/officeart/2005/8/layout/radial1"/>
    <dgm:cxn modelId="{52A9F561-EE85-45E1-BF76-4C765716FF00}" srcId="{02C56C77-2BF2-4EB3-A34A-8B6C66565F96}" destId="{3FBBE707-0395-4E44-8D4F-28384F3019DA}" srcOrd="2" destOrd="0" parTransId="{97705408-E194-4EDA-B98A-20C69A9EA92F}" sibTransId="{B3AC8063-E323-48A6-988B-C2A10F78B166}"/>
    <dgm:cxn modelId="{0CB7B6C4-7534-42F2-A878-85D97EC29B0B}" type="presParOf" srcId="{D5C0F855-694F-446E-891B-E47F3D54DD26}" destId="{60171FAA-0BA0-4A33-993C-7D2CAA36E0BC}" srcOrd="0" destOrd="0" presId="urn:microsoft.com/office/officeart/2005/8/layout/radial1"/>
    <dgm:cxn modelId="{E9ABDDF6-BE3A-4781-A33A-94E402B53C8A}" type="presParOf" srcId="{D5C0F855-694F-446E-891B-E47F3D54DD26}" destId="{DB97E409-F31E-42EF-8437-C63EE4848B2E}" srcOrd="1" destOrd="0" presId="urn:microsoft.com/office/officeart/2005/8/layout/radial1"/>
    <dgm:cxn modelId="{A65A8D71-5A50-4FEE-8C24-B110C5A6149D}" type="presParOf" srcId="{DB97E409-F31E-42EF-8437-C63EE4848B2E}" destId="{3AC6E64C-CC06-4C99-A0EF-A6EE5D80129F}" srcOrd="0" destOrd="0" presId="urn:microsoft.com/office/officeart/2005/8/layout/radial1"/>
    <dgm:cxn modelId="{30BA129E-743A-49DC-958B-C24EA4653F88}" type="presParOf" srcId="{D5C0F855-694F-446E-891B-E47F3D54DD26}" destId="{6E683BE8-3496-494C-8EC8-B5CB99A52C4D}" srcOrd="2" destOrd="0" presId="urn:microsoft.com/office/officeart/2005/8/layout/radial1"/>
    <dgm:cxn modelId="{22A71B7B-2B3F-4C2F-895C-15E222EF1B9A}" type="presParOf" srcId="{D5C0F855-694F-446E-891B-E47F3D54DD26}" destId="{8CCF85D2-C145-483A-B28B-C71562441D04}" srcOrd="3" destOrd="0" presId="urn:microsoft.com/office/officeart/2005/8/layout/radial1"/>
    <dgm:cxn modelId="{4480679C-5D2D-4A4C-8D9E-A450321606A8}" type="presParOf" srcId="{8CCF85D2-C145-483A-B28B-C71562441D04}" destId="{86F1B5F8-EB35-4804-9BE8-0737173ACE6A}" srcOrd="0" destOrd="0" presId="urn:microsoft.com/office/officeart/2005/8/layout/radial1"/>
    <dgm:cxn modelId="{98CA45E6-75BE-466C-8584-6B7C42D27369}" type="presParOf" srcId="{D5C0F855-694F-446E-891B-E47F3D54DD26}" destId="{786B05AA-AC3D-458D-B259-2C143ED73FFB}" srcOrd="4" destOrd="0" presId="urn:microsoft.com/office/officeart/2005/8/layout/radial1"/>
    <dgm:cxn modelId="{98C1875D-1644-40A7-AED9-ED2C5F859D5C}" type="presParOf" srcId="{D5C0F855-694F-446E-891B-E47F3D54DD26}" destId="{3E832568-CC2A-41A9-BAEB-FD8842C2770B}" srcOrd="5" destOrd="0" presId="urn:microsoft.com/office/officeart/2005/8/layout/radial1"/>
    <dgm:cxn modelId="{16D47853-B6AD-4BDE-9EFB-102A9984B9AC}" type="presParOf" srcId="{3E832568-CC2A-41A9-BAEB-FD8842C2770B}" destId="{5DC14C70-AD28-4A58-AE17-F8D4929C19FC}" srcOrd="0" destOrd="0" presId="urn:microsoft.com/office/officeart/2005/8/layout/radial1"/>
    <dgm:cxn modelId="{E7C3A810-F7D9-40F0-ADC4-3E7982648E21}" type="presParOf" srcId="{D5C0F855-694F-446E-891B-E47F3D54DD26}" destId="{59A8459B-34FB-498A-9F7F-4E278FBD30F4}" srcOrd="6" destOrd="0" presId="urn:microsoft.com/office/officeart/2005/8/layout/radial1"/>
    <dgm:cxn modelId="{2A660C94-67B9-43A5-A50F-FA25078F6B53}" type="presParOf" srcId="{D5C0F855-694F-446E-891B-E47F3D54DD26}" destId="{6BAF7923-AC18-4A7E-B567-398F787E6367}" srcOrd="7" destOrd="0" presId="urn:microsoft.com/office/officeart/2005/8/layout/radial1"/>
    <dgm:cxn modelId="{3BE2CB86-8019-4D1A-8139-A1E9ED6C96CF}" type="presParOf" srcId="{6BAF7923-AC18-4A7E-B567-398F787E6367}" destId="{839AF242-06FD-45F5-9AA2-DC930CBB6FC0}" srcOrd="0" destOrd="0" presId="urn:microsoft.com/office/officeart/2005/8/layout/radial1"/>
    <dgm:cxn modelId="{70094B86-37E2-45FC-BFBC-081E344A7CD0}" type="presParOf" srcId="{D5C0F855-694F-446E-891B-E47F3D54DD26}" destId="{054C8B33-A54E-49C8-9925-4FDB01F2F804}" srcOrd="8" destOrd="0" presId="urn:microsoft.com/office/officeart/2005/8/layout/radial1"/>
    <dgm:cxn modelId="{B6D1CABE-309B-4FC5-B642-2746F06C4797}" type="presParOf" srcId="{D5C0F855-694F-446E-891B-E47F3D54DD26}" destId="{DE345C9B-A374-4A4D-98B1-E5883ABE6796}" srcOrd="9" destOrd="0" presId="urn:microsoft.com/office/officeart/2005/8/layout/radial1"/>
    <dgm:cxn modelId="{FB78FDF7-0A4A-4F04-9CE2-FC0AC9F1A3EE}" type="presParOf" srcId="{DE345C9B-A374-4A4D-98B1-E5883ABE6796}" destId="{9C1294BC-7D00-4778-B42A-2B88BA965D58}" srcOrd="0" destOrd="0" presId="urn:microsoft.com/office/officeart/2005/8/layout/radial1"/>
    <dgm:cxn modelId="{0E591763-87BE-4A78-AC4E-4D9DAB119C7C}" type="presParOf" srcId="{D5C0F855-694F-446E-891B-E47F3D54DD26}" destId="{FDB71873-2FA7-4F7D-995D-667BA308B19B}" srcOrd="10" destOrd="0" presId="urn:microsoft.com/office/officeart/2005/8/layout/radial1"/>
    <dgm:cxn modelId="{38AEF058-51A9-4AA1-8536-A37D7A25E5E4}" type="presParOf" srcId="{D5C0F855-694F-446E-891B-E47F3D54DD26}" destId="{151FC138-5323-4175-BDD8-1F900359E6B4}" srcOrd="11" destOrd="0" presId="urn:microsoft.com/office/officeart/2005/8/layout/radial1"/>
    <dgm:cxn modelId="{65E7D590-EB30-4499-9623-F45EF2109E59}" type="presParOf" srcId="{151FC138-5323-4175-BDD8-1F900359E6B4}" destId="{F7924A5C-2305-44BC-9EB1-78AF0DEE2A53}" srcOrd="0" destOrd="0" presId="urn:microsoft.com/office/officeart/2005/8/layout/radial1"/>
    <dgm:cxn modelId="{8FCBF4EC-16F0-423C-A5CB-E07D2768820A}" type="presParOf" srcId="{D5C0F855-694F-446E-891B-E47F3D54DD26}" destId="{55F59BF4-908C-47A2-8E22-9D5AAD1EDC16}"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15B77C-F41B-42C2-9FAD-0B605AECED4C}" type="doc">
      <dgm:prSet loTypeId="urn:microsoft.com/office/officeart/2005/8/layout/radial1" loCatId="cycle" qsTypeId="urn:microsoft.com/office/officeart/2005/8/quickstyle/3d9" qsCatId="3D" csTypeId="urn:microsoft.com/office/officeart/2005/8/colors/colorful1" csCatId="colorful" phldr="1"/>
      <dgm:spPr/>
      <dgm:t>
        <a:bodyPr/>
        <a:lstStyle/>
        <a:p>
          <a:pPr rtl="1"/>
          <a:endParaRPr lang="he-IL"/>
        </a:p>
      </dgm:t>
    </dgm:pt>
    <dgm:pt modelId="{251CE525-3FC2-49B6-BB1F-520A162C856E}">
      <dgm:prSet phldrT="[טקסט]"/>
      <dgm:spPr/>
      <dgm:t>
        <a:bodyPr/>
        <a:lstStyle/>
        <a:p>
          <a:pPr rtl="1"/>
          <a:r>
            <a:rPr lang="he-IL" dirty="0"/>
            <a:t>אובדן מזון</a:t>
          </a:r>
        </a:p>
      </dgm:t>
    </dgm:pt>
    <dgm:pt modelId="{84CBB67D-DAC2-4948-9113-74C07AF7AEA1}" type="parTrans" cxnId="{7948BEDA-A8C3-4800-84B5-22D0CBACB52B}">
      <dgm:prSet/>
      <dgm:spPr/>
      <dgm:t>
        <a:bodyPr/>
        <a:lstStyle/>
        <a:p>
          <a:pPr rtl="1"/>
          <a:endParaRPr lang="he-IL"/>
        </a:p>
      </dgm:t>
    </dgm:pt>
    <dgm:pt modelId="{5CA1E707-1200-4B57-BA14-52AF30FE822E}" type="sibTrans" cxnId="{7948BEDA-A8C3-4800-84B5-22D0CBACB52B}">
      <dgm:prSet/>
      <dgm:spPr/>
      <dgm:t>
        <a:bodyPr/>
        <a:lstStyle/>
        <a:p>
          <a:pPr rtl="1"/>
          <a:endParaRPr lang="he-IL"/>
        </a:p>
      </dgm:t>
    </dgm:pt>
    <dgm:pt modelId="{13B91718-8657-49EE-81F0-7ED06D9CAEA5}">
      <dgm:prSet phldrT="[טקסט]"/>
      <dgm:spPr/>
      <dgm:t>
        <a:bodyPr/>
        <a:lstStyle/>
        <a:p>
          <a:pPr rtl="1"/>
          <a:r>
            <a:rPr lang="he-IL" dirty="0"/>
            <a:t>רעב</a:t>
          </a:r>
        </a:p>
      </dgm:t>
    </dgm:pt>
    <dgm:pt modelId="{4826327A-C3EC-4ACE-A883-C4641D34FA61}" type="parTrans" cxnId="{020077AE-341D-4026-9E60-A88AC02A4112}">
      <dgm:prSet/>
      <dgm:spPr/>
      <dgm:t>
        <a:bodyPr/>
        <a:lstStyle/>
        <a:p>
          <a:pPr rtl="1"/>
          <a:endParaRPr lang="he-IL"/>
        </a:p>
      </dgm:t>
    </dgm:pt>
    <dgm:pt modelId="{4964B666-9A84-4DC8-8EA1-3232FC57818B}" type="sibTrans" cxnId="{020077AE-341D-4026-9E60-A88AC02A4112}">
      <dgm:prSet/>
      <dgm:spPr/>
      <dgm:t>
        <a:bodyPr/>
        <a:lstStyle/>
        <a:p>
          <a:pPr rtl="1"/>
          <a:endParaRPr lang="he-IL"/>
        </a:p>
      </dgm:t>
    </dgm:pt>
    <dgm:pt modelId="{4EF5B14D-5FE5-4992-8B4F-3ACD01D77AEE}">
      <dgm:prSet phldrT="[טקסט]"/>
      <dgm:spPr/>
      <dgm:t>
        <a:bodyPr/>
        <a:lstStyle/>
        <a:p>
          <a:pPr rtl="1"/>
          <a:r>
            <a:rPr lang="he-IL" dirty="0"/>
            <a:t>דלדול משאבים</a:t>
          </a:r>
        </a:p>
      </dgm:t>
    </dgm:pt>
    <dgm:pt modelId="{061F41EB-80C8-47F3-A2D8-0473C493248D}" type="parTrans" cxnId="{3080F68E-1EA6-4B62-986B-379D52F42288}">
      <dgm:prSet/>
      <dgm:spPr/>
      <dgm:t>
        <a:bodyPr/>
        <a:lstStyle/>
        <a:p>
          <a:pPr rtl="1"/>
          <a:endParaRPr lang="he-IL"/>
        </a:p>
      </dgm:t>
    </dgm:pt>
    <dgm:pt modelId="{E435541F-9485-4B90-9598-95A6C9B5ECCE}" type="sibTrans" cxnId="{3080F68E-1EA6-4B62-986B-379D52F42288}">
      <dgm:prSet/>
      <dgm:spPr/>
      <dgm:t>
        <a:bodyPr/>
        <a:lstStyle/>
        <a:p>
          <a:pPr rtl="1"/>
          <a:endParaRPr lang="he-IL"/>
        </a:p>
      </dgm:t>
    </dgm:pt>
    <dgm:pt modelId="{42F87082-29F2-4E39-8A25-90922200A9F8}">
      <dgm:prSet phldrT="[טקסט]"/>
      <dgm:spPr/>
      <dgm:t>
        <a:bodyPr/>
        <a:lstStyle/>
        <a:p>
          <a:pPr rtl="1"/>
          <a:r>
            <a:rPr lang="he-IL" dirty="0"/>
            <a:t>בזבוז אנרגיה</a:t>
          </a:r>
        </a:p>
      </dgm:t>
    </dgm:pt>
    <dgm:pt modelId="{2F0C780F-9D54-4349-9530-9F605C2BA7EE}" type="parTrans" cxnId="{C2593BA9-5021-4337-94E5-7990205BD9F4}">
      <dgm:prSet/>
      <dgm:spPr/>
      <dgm:t>
        <a:bodyPr/>
        <a:lstStyle/>
        <a:p>
          <a:pPr rtl="1"/>
          <a:endParaRPr lang="he-IL"/>
        </a:p>
      </dgm:t>
    </dgm:pt>
    <dgm:pt modelId="{118F24AD-0DDD-479C-9095-EA27F6610191}" type="sibTrans" cxnId="{C2593BA9-5021-4337-94E5-7990205BD9F4}">
      <dgm:prSet/>
      <dgm:spPr/>
      <dgm:t>
        <a:bodyPr/>
        <a:lstStyle/>
        <a:p>
          <a:pPr rtl="1"/>
          <a:endParaRPr lang="he-IL"/>
        </a:p>
      </dgm:t>
    </dgm:pt>
    <dgm:pt modelId="{18E8BFDF-5B73-4EB0-A5F7-8362E77C6769}">
      <dgm:prSet phldrT="[טקסט]"/>
      <dgm:spPr/>
      <dgm:t>
        <a:bodyPr/>
        <a:lstStyle/>
        <a:p>
          <a:pPr rtl="1"/>
          <a:r>
            <a:rPr lang="he-IL" dirty="0"/>
            <a:t>פגיעה בחלשים</a:t>
          </a:r>
        </a:p>
      </dgm:t>
    </dgm:pt>
    <dgm:pt modelId="{19DC3EFC-579D-40CB-9C88-5A3C5060124F}" type="parTrans" cxnId="{A908F862-0569-42CF-9D91-08EB9CE2B225}">
      <dgm:prSet/>
      <dgm:spPr/>
      <dgm:t>
        <a:bodyPr/>
        <a:lstStyle/>
        <a:p>
          <a:pPr rtl="1"/>
          <a:endParaRPr lang="he-IL"/>
        </a:p>
      </dgm:t>
    </dgm:pt>
    <dgm:pt modelId="{EC85359A-775B-49AF-A9C8-279E98592643}" type="sibTrans" cxnId="{A908F862-0569-42CF-9D91-08EB9CE2B225}">
      <dgm:prSet/>
      <dgm:spPr/>
      <dgm:t>
        <a:bodyPr/>
        <a:lstStyle/>
        <a:p>
          <a:pPr rtl="1"/>
          <a:endParaRPr lang="he-IL"/>
        </a:p>
      </dgm:t>
    </dgm:pt>
    <dgm:pt modelId="{8D762980-F06C-42F0-8AD8-FDDAC8991F0C}">
      <dgm:prSet/>
      <dgm:spPr/>
      <dgm:t>
        <a:bodyPr/>
        <a:lstStyle/>
        <a:p>
          <a:pPr rtl="1"/>
          <a:r>
            <a:rPr lang="he-IL" dirty="0"/>
            <a:t>זלזול</a:t>
          </a:r>
        </a:p>
      </dgm:t>
    </dgm:pt>
    <dgm:pt modelId="{76FA7B25-31EA-4D2D-8F7E-AA77F483FE60}" type="parTrans" cxnId="{8A7C0A46-2955-4CE1-93D8-E937353F9803}">
      <dgm:prSet/>
      <dgm:spPr/>
      <dgm:t>
        <a:bodyPr/>
        <a:lstStyle/>
        <a:p>
          <a:pPr rtl="1"/>
          <a:endParaRPr lang="he-IL"/>
        </a:p>
      </dgm:t>
    </dgm:pt>
    <dgm:pt modelId="{357BCEA9-74B9-4293-82AB-8B9E3CD8CA34}" type="sibTrans" cxnId="{8A7C0A46-2955-4CE1-93D8-E937353F9803}">
      <dgm:prSet/>
      <dgm:spPr/>
      <dgm:t>
        <a:bodyPr/>
        <a:lstStyle/>
        <a:p>
          <a:pPr rtl="1"/>
          <a:endParaRPr lang="he-IL"/>
        </a:p>
      </dgm:t>
    </dgm:pt>
    <dgm:pt modelId="{C04040B9-7D70-40C0-989F-7336A3562AFC}">
      <dgm:prSet/>
      <dgm:spPr/>
      <dgm:t>
        <a:bodyPr/>
        <a:lstStyle/>
        <a:p>
          <a:pPr rtl="1"/>
          <a:r>
            <a:rPr lang="he-IL" dirty="0"/>
            <a:t>פגיעה בסביבה</a:t>
          </a:r>
        </a:p>
      </dgm:t>
    </dgm:pt>
    <dgm:pt modelId="{378952F1-9705-4F54-917D-0839E5E0476C}" type="parTrans" cxnId="{F513FE40-E108-44D4-8DB6-9361DE620AD2}">
      <dgm:prSet/>
      <dgm:spPr/>
      <dgm:t>
        <a:bodyPr/>
        <a:lstStyle/>
        <a:p>
          <a:pPr rtl="1"/>
          <a:endParaRPr lang="he-IL"/>
        </a:p>
      </dgm:t>
    </dgm:pt>
    <dgm:pt modelId="{872D9670-7B6F-4E19-B784-168F3FF45F47}" type="sibTrans" cxnId="{F513FE40-E108-44D4-8DB6-9361DE620AD2}">
      <dgm:prSet/>
      <dgm:spPr/>
      <dgm:t>
        <a:bodyPr/>
        <a:lstStyle/>
        <a:p>
          <a:pPr rtl="1"/>
          <a:endParaRPr lang="he-IL"/>
        </a:p>
      </dgm:t>
    </dgm:pt>
    <dgm:pt modelId="{C2AEDA03-9AEC-4EA8-BB4C-93141D45F543}">
      <dgm:prSet/>
      <dgm:spPr/>
      <dgm:t>
        <a:bodyPr/>
        <a:lstStyle/>
        <a:p>
          <a:pPr rtl="1"/>
          <a:r>
            <a:rPr lang="he-IL" dirty="0"/>
            <a:t>פגיעה כלכלית</a:t>
          </a:r>
        </a:p>
      </dgm:t>
    </dgm:pt>
    <dgm:pt modelId="{2E424C15-8252-4712-9831-29815D009C49}" type="parTrans" cxnId="{7BE98AEE-87C2-4A85-A3B5-70C3947F4CD5}">
      <dgm:prSet/>
      <dgm:spPr/>
      <dgm:t>
        <a:bodyPr/>
        <a:lstStyle/>
        <a:p>
          <a:pPr rtl="1"/>
          <a:endParaRPr lang="he-IL"/>
        </a:p>
      </dgm:t>
    </dgm:pt>
    <dgm:pt modelId="{7FF40315-E604-4203-8025-7FFDCCD9C636}" type="sibTrans" cxnId="{7BE98AEE-87C2-4A85-A3B5-70C3947F4CD5}">
      <dgm:prSet/>
      <dgm:spPr/>
      <dgm:t>
        <a:bodyPr/>
        <a:lstStyle/>
        <a:p>
          <a:pPr rtl="1"/>
          <a:endParaRPr lang="he-IL"/>
        </a:p>
      </dgm:t>
    </dgm:pt>
    <dgm:pt modelId="{79C84E61-2B6E-4B53-87D2-C745F54A23D4}">
      <dgm:prSet/>
      <dgm:spPr/>
      <dgm:t>
        <a:bodyPr/>
        <a:lstStyle/>
        <a:p>
          <a:pPr rtl="1"/>
          <a:r>
            <a:rPr lang="he-IL" dirty="0"/>
            <a:t>חקלאות</a:t>
          </a:r>
        </a:p>
      </dgm:t>
    </dgm:pt>
    <dgm:pt modelId="{D89B259D-2AE4-4243-86F5-DBEECFE33648}" type="parTrans" cxnId="{72B250AE-86FE-45A4-9002-2E82CE7A0EAD}">
      <dgm:prSet/>
      <dgm:spPr/>
      <dgm:t>
        <a:bodyPr/>
        <a:lstStyle/>
        <a:p>
          <a:pPr rtl="1"/>
          <a:endParaRPr lang="he-IL"/>
        </a:p>
      </dgm:t>
    </dgm:pt>
    <dgm:pt modelId="{417530D9-63C3-4B10-A9B2-613E6C256A70}" type="sibTrans" cxnId="{72B250AE-86FE-45A4-9002-2E82CE7A0EAD}">
      <dgm:prSet/>
      <dgm:spPr/>
      <dgm:t>
        <a:bodyPr/>
        <a:lstStyle/>
        <a:p>
          <a:pPr rtl="1"/>
          <a:endParaRPr lang="he-IL"/>
        </a:p>
      </dgm:t>
    </dgm:pt>
    <dgm:pt modelId="{01595097-BDCF-49B1-9D2C-9EE7EE43BAB5}">
      <dgm:prSet/>
      <dgm:spPr/>
      <dgm:t>
        <a:bodyPr/>
        <a:lstStyle/>
        <a:p>
          <a:pPr rtl="1"/>
          <a:r>
            <a:rPr lang="he-IL" dirty="0"/>
            <a:t>אין מה לעשות</a:t>
          </a:r>
        </a:p>
      </dgm:t>
    </dgm:pt>
    <dgm:pt modelId="{991129AE-DD64-41A5-80AC-289B1528A0AA}" type="parTrans" cxnId="{063587E3-2FA3-4F63-8281-C7E8BF7ED800}">
      <dgm:prSet/>
      <dgm:spPr/>
      <dgm:t>
        <a:bodyPr/>
        <a:lstStyle/>
        <a:p>
          <a:pPr rtl="1"/>
          <a:endParaRPr lang="he-IL"/>
        </a:p>
      </dgm:t>
    </dgm:pt>
    <dgm:pt modelId="{195D85EE-4029-4902-98A8-403668DB103F}" type="sibTrans" cxnId="{063587E3-2FA3-4F63-8281-C7E8BF7ED800}">
      <dgm:prSet/>
      <dgm:spPr/>
      <dgm:t>
        <a:bodyPr/>
        <a:lstStyle/>
        <a:p>
          <a:pPr rtl="1"/>
          <a:endParaRPr lang="he-IL"/>
        </a:p>
      </dgm:t>
    </dgm:pt>
    <dgm:pt modelId="{D1DC3BBC-77C4-4DD8-89E4-3EBF58A21E2B}">
      <dgm:prSet/>
      <dgm:spPr/>
      <dgm:t>
        <a:bodyPr/>
        <a:lstStyle/>
        <a:p>
          <a:pPr rtl="1"/>
          <a:r>
            <a:rPr lang="he-IL" dirty="0"/>
            <a:t>עשירים עניים</a:t>
          </a:r>
        </a:p>
      </dgm:t>
    </dgm:pt>
    <dgm:pt modelId="{B64D2934-6CC3-47F9-9547-2DE3C9E10F38}" type="parTrans" cxnId="{8999D6F6-08F4-4CD7-91C9-7BA9AA603601}">
      <dgm:prSet/>
      <dgm:spPr/>
      <dgm:t>
        <a:bodyPr/>
        <a:lstStyle/>
        <a:p>
          <a:pPr rtl="1"/>
          <a:endParaRPr lang="he-IL"/>
        </a:p>
      </dgm:t>
    </dgm:pt>
    <dgm:pt modelId="{CE05B7DF-34B4-41B5-8919-049DB2D18060}" type="sibTrans" cxnId="{8999D6F6-08F4-4CD7-91C9-7BA9AA603601}">
      <dgm:prSet/>
      <dgm:spPr/>
      <dgm:t>
        <a:bodyPr/>
        <a:lstStyle/>
        <a:p>
          <a:pPr rtl="1"/>
          <a:endParaRPr lang="he-IL"/>
        </a:p>
      </dgm:t>
    </dgm:pt>
    <dgm:pt modelId="{6EB607FD-B456-4F38-8DAA-C8D68663C8AE}">
      <dgm:prSet/>
      <dgm:spPr/>
      <dgm:t>
        <a:bodyPr/>
        <a:lstStyle/>
        <a:p>
          <a:pPr rtl="1"/>
          <a:r>
            <a:rPr lang="he-IL" dirty="0"/>
            <a:t>משבר עולמי</a:t>
          </a:r>
        </a:p>
      </dgm:t>
    </dgm:pt>
    <dgm:pt modelId="{5D2FDD14-AB72-41C8-8512-AE1196F758DC}" type="parTrans" cxnId="{16E604DB-D45D-4A32-8C21-3D94C59E584C}">
      <dgm:prSet/>
      <dgm:spPr/>
      <dgm:t>
        <a:bodyPr/>
        <a:lstStyle/>
        <a:p>
          <a:pPr rtl="1"/>
          <a:endParaRPr lang="he-IL"/>
        </a:p>
      </dgm:t>
    </dgm:pt>
    <dgm:pt modelId="{EFDB4B5B-9B21-4693-9B63-68C49A810C43}" type="sibTrans" cxnId="{16E604DB-D45D-4A32-8C21-3D94C59E584C}">
      <dgm:prSet/>
      <dgm:spPr/>
      <dgm:t>
        <a:bodyPr/>
        <a:lstStyle/>
        <a:p>
          <a:pPr rtl="1"/>
          <a:endParaRPr lang="he-IL"/>
        </a:p>
      </dgm:t>
    </dgm:pt>
    <dgm:pt modelId="{E90998B0-DC1A-4827-90CD-D03FE64A0B54}">
      <dgm:prSet/>
      <dgm:spPr/>
      <dgm:t>
        <a:bodyPr/>
        <a:lstStyle/>
        <a:p>
          <a:pPr rtl="1"/>
          <a:r>
            <a:rPr lang="he-IL" dirty="0"/>
            <a:t>קיימות</a:t>
          </a:r>
        </a:p>
      </dgm:t>
    </dgm:pt>
    <dgm:pt modelId="{67C40CEF-7447-417F-8394-F5216F8FEDB4}" type="parTrans" cxnId="{C6E24DBD-AFBD-4FB9-AA08-D6788DB05CC2}">
      <dgm:prSet/>
      <dgm:spPr/>
      <dgm:t>
        <a:bodyPr/>
        <a:lstStyle/>
        <a:p>
          <a:pPr rtl="1"/>
          <a:endParaRPr lang="he-IL"/>
        </a:p>
      </dgm:t>
    </dgm:pt>
    <dgm:pt modelId="{2EB48ECE-84DE-4E5E-913E-A13A3097ABDD}" type="sibTrans" cxnId="{C6E24DBD-AFBD-4FB9-AA08-D6788DB05CC2}">
      <dgm:prSet/>
      <dgm:spPr/>
      <dgm:t>
        <a:bodyPr/>
        <a:lstStyle/>
        <a:p>
          <a:pPr rtl="1"/>
          <a:endParaRPr lang="he-IL"/>
        </a:p>
      </dgm:t>
    </dgm:pt>
    <dgm:pt modelId="{5C2CDF9E-BE6D-4341-9F65-32B173D95653}">
      <dgm:prSet/>
      <dgm:spPr/>
      <dgm:t>
        <a:bodyPr/>
        <a:lstStyle/>
        <a:p>
          <a:pPr rtl="1"/>
          <a:r>
            <a:rPr lang="he-IL" dirty="0"/>
            <a:t>חזירות</a:t>
          </a:r>
        </a:p>
      </dgm:t>
    </dgm:pt>
    <dgm:pt modelId="{1A826D5C-539F-422A-9F55-EF4D67552038}" type="parTrans" cxnId="{04DFE16A-6FE1-4852-9041-9E731BEC72D3}">
      <dgm:prSet/>
      <dgm:spPr/>
      <dgm:t>
        <a:bodyPr/>
        <a:lstStyle/>
        <a:p>
          <a:pPr rtl="1"/>
          <a:endParaRPr lang="he-IL"/>
        </a:p>
      </dgm:t>
    </dgm:pt>
    <dgm:pt modelId="{D16C5F30-10EB-468A-8685-B56CADBA0CFD}" type="sibTrans" cxnId="{04DFE16A-6FE1-4852-9041-9E731BEC72D3}">
      <dgm:prSet/>
      <dgm:spPr/>
      <dgm:t>
        <a:bodyPr/>
        <a:lstStyle/>
        <a:p>
          <a:pPr rtl="1"/>
          <a:endParaRPr lang="he-IL"/>
        </a:p>
      </dgm:t>
    </dgm:pt>
    <dgm:pt modelId="{A82BDB02-7E41-4BFC-A5B4-E01C4B7A32C4}">
      <dgm:prSet/>
      <dgm:spPr/>
      <dgm:t>
        <a:bodyPr/>
        <a:lstStyle/>
        <a:p>
          <a:pPr rtl="1"/>
          <a:r>
            <a:rPr lang="he-IL" dirty="0"/>
            <a:t>אחריות</a:t>
          </a:r>
        </a:p>
      </dgm:t>
    </dgm:pt>
    <dgm:pt modelId="{737246B3-033B-4CEF-A152-DAB498ADA7DF}" type="parTrans" cxnId="{1F333EDC-C352-4B30-8269-C53CB61230E2}">
      <dgm:prSet/>
      <dgm:spPr/>
      <dgm:t>
        <a:bodyPr/>
        <a:lstStyle/>
        <a:p>
          <a:pPr rtl="1"/>
          <a:endParaRPr lang="he-IL"/>
        </a:p>
      </dgm:t>
    </dgm:pt>
    <dgm:pt modelId="{A427E0EC-D47C-452F-B698-E0EA14DF4EAE}" type="sibTrans" cxnId="{1F333EDC-C352-4B30-8269-C53CB61230E2}">
      <dgm:prSet/>
      <dgm:spPr/>
      <dgm:t>
        <a:bodyPr/>
        <a:lstStyle/>
        <a:p>
          <a:pPr rtl="1"/>
          <a:endParaRPr lang="he-IL"/>
        </a:p>
      </dgm:t>
    </dgm:pt>
    <dgm:pt modelId="{9D158005-95B5-4D86-869C-698F2FCAAA9F}" type="pres">
      <dgm:prSet presAssocID="{DE15B77C-F41B-42C2-9FAD-0B605AECED4C}" presName="cycle" presStyleCnt="0">
        <dgm:presLayoutVars>
          <dgm:chMax val="1"/>
          <dgm:dir/>
          <dgm:animLvl val="ctr"/>
          <dgm:resizeHandles val="exact"/>
        </dgm:presLayoutVars>
      </dgm:prSet>
      <dgm:spPr/>
      <dgm:t>
        <a:bodyPr/>
        <a:lstStyle/>
        <a:p>
          <a:pPr rtl="1"/>
          <a:endParaRPr lang="he-IL"/>
        </a:p>
      </dgm:t>
    </dgm:pt>
    <dgm:pt modelId="{80EFC4F2-6C20-45FF-A9A3-70CFBCF1344C}" type="pres">
      <dgm:prSet presAssocID="{251CE525-3FC2-49B6-BB1F-520A162C856E}" presName="centerShape" presStyleLbl="node0" presStyleIdx="0" presStyleCnt="1"/>
      <dgm:spPr/>
      <dgm:t>
        <a:bodyPr/>
        <a:lstStyle/>
        <a:p>
          <a:pPr rtl="1"/>
          <a:endParaRPr lang="he-IL"/>
        </a:p>
      </dgm:t>
    </dgm:pt>
    <dgm:pt modelId="{4F1EB1DB-7C4C-4E12-BC65-D446FADDD7F8}" type="pres">
      <dgm:prSet presAssocID="{4826327A-C3EC-4ACE-A883-C4641D34FA61}" presName="Name9" presStyleLbl="parChTrans1D2" presStyleIdx="0" presStyleCnt="14"/>
      <dgm:spPr/>
      <dgm:t>
        <a:bodyPr/>
        <a:lstStyle/>
        <a:p>
          <a:pPr rtl="1"/>
          <a:endParaRPr lang="he-IL"/>
        </a:p>
      </dgm:t>
    </dgm:pt>
    <dgm:pt modelId="{AD47CBBB-AE40-4F4B-9E82-3D533257828E}" type="pres">
      <dgm:prSet presAssocID="{4826327A-C3EC-4ACE-A883-C4641D34FA61}" presName="connTx" presStyleLbl="parChTrans1D2" presStyleIdx="0" presStyleCnt="14"/>
      <dgm:spPr/>
      <dgm:t>
        <a:bodyPr/>
        <a:lstStyle/>
        <a:p>
          <a:pPr rtl="1"/>
          <a:endParaRPr lang="he-IL"/>
        </a:p>
      </dgm:t>
    </dgm:pt>
    <dgm:pt modelId="{06BBC39C-4CA6-4665-BDCD-5BCFE1D7F7BB}" type="pres">
      <dgm:prSet presAssocID="{13B91718-8657-49EE-81F0-7ED06D9CAEA5}" presName="node" presStyleLbl="node1" presStyleIdx="0" presStyleCnt="14">
        <dgm:presLayoutVars>
          <dgm:bulletEnabled val="1"/>
        </dgm:presLayoutVars>
      </dgm:prSet>
      <dgm:spPr/>
      <dgm:t>
        <a:bodyPr/>
        <a:lstStyle/>
        <a:p>
          <a:pPr rtl="1"/>
          <a:endParaRPr lang="he-IL"/>
        </a:p>
      </dgm:t>
    </dgm:pt>
    <dgm:pt modelId="{4501DF7C-7710-4557-819D-DBE75493484E}" type="pres">
      <dgm:prSet presAssocID="{061F41EB-80C8-47F3-A2D8-0473C493248D}" presName="Name9" presStyleLbl="parChTrans1D2" presStyleIdx="1" presStyleCnt="14"/>
      <dgm:spPr/>
      <dgm:t>
        <a:bodyPr/>
        <a:lstStyle/>
        <a:p>
          <a:pPr rtl="1"/>
          <a:endParaRPr lang="he-IL"/>
        </a:p>
      </dgm:t>
    </dgm:pt>
    <dgm:pt modelId="{E363BDBF-230C-4A5E-9DAD-53747C70F8C8}" type="pres">
      <dgm:prSet presAssocID="{061F41EB-80C8-47F3-A2D8-0473C493248D}" presName="connTx" presStyleLbl="parChTrans1D2" presStyleIdx="1" presStyleCnt="14"/>
      <dgm:spPr/>
      <dgm:t>
        <a:bodyPr/>
        <a:lstStyle/>
        <a:p>
          <a:pPr rtl="1"/>
          <a:endParaRPr lang="he-IL"/>
        </a:p>
      </dgm:t>
    </dgm:pt>
    <dgm:pt modelId="{E430FE65-1EE0-4DE0-8CA3-C5EF374DEA0D}" type="pres">
      <dgm:prSet presAssocID="{4EF5B14D-5FE5-4992-8B4F-3ACD01D77AEE}" presName="node" presStyleLbl="node1" presStyleIdx="1" presStyleCnt="14">
        <dgm:presLayoutVars>
          <dgm:bulletEnabled val="1"/>
        </dgm:presLayoutVars>
      </dgm:prSet>
      <dgm:spPr/>
      <dgm:t>
        <a:bodyPr/>
        <a:lstStyle/>
        <a:p>
          <a:pPr rtl="1"/>
          <a:endParaRPr lang="he-IL"/>
        </a:p>
      </dgm:t>
    </dgm:pt>
    <dgm:pt modelId="{215E1155-5E03-45DA-B1DC-494E6899B061}" type="pres">
      <dgm:prSet presAssocID="{76FA7B25-31EA-4D2D-8F7E-AA77F483FE60}" presName="Name9" presStyleLbl="parChTrans1D2" presStyleIdx="2" presStyleCnt="14"/>
      <dgm:spPr/>
      <dgm:t>
        <a:bodyPr/>
        <a:lstStyle/>
        <a:p>
          <a:pPr rtl="1"/>
          <a:endParaRPr lang="he-IL"/>
        </a:p>
      </dgm:t>
    </dgm:pt>
    <dgm:pt modelId="{6DD75AE4-1566-4352-A4C8-786D34BACE6A}" type="pres">
      <dgm:prSet presAssocID="{76FA7B25-31EA-4D2D-8F7E-AA77F483FE60}" presName="connTx" presStyleLbl="parChTrans1D2" presStyleIdx="2" presStyleCnt="14"/>
      <dgm:spPr/>
      <dgm:t>
        <a:bodyPr/>
        <a:lstStyle/>
        <a:p>
          <a:pPr rtl="1"/>
          <a:endParaRPr lang="he-IL"/>
        </a:p>
      </dgm:t>
    </dgm:pt>
    <dgm:pt modelId="{1F2AC206-3DFA-4F9D-A031-DB91EE649B42}" type="pres">
      <dgm:prSet presAssocID="{8D762980-F06C-42F0-8AD8-FDDAC8991F0C}" presName="node" presStyleLbl="node1" presStyleIdx="2" presStyleCnt="14">
        <dgm:presLayoutVars>
          <dgm:bulletEnabled val="1"/>
        </dgm:presLayoutVars>
      </dgm:prSet>
      <dgm:spPr/>
      <dgm:t>
        <a:bodyPr/>
        <a:lstStyle/>
        <a:p>
          <a:pPr rtl="1"/>
          <a:endParaRPr lang="he-IL"/>
        </a:p>
      </dgm:t>
    </dgm:pt>
    <dgm:pt modelId="{98626B74-3B6D-4CE5-B2F5-18615E47D64C}" type="pres">
      <dgm:prSet presAssocID="{378952F1-9705-4F54-917D-0839E5E0476C}" presName="Name9" presStyleLbl="parChTrans1D2" presStyleIdx="3" presStyleCnt="14"/>
      <dgm:spPr/>
      <dgm:t>
        <a:bodyPr/>
        <a:lstStyle/>
        <a:p>
          <a:pPr rtl="1"/>
          <a:endParaRPr lang="he-IL"/>
        </a:p>
      </dgm:t>
    </dgm:pt>
    <dgm:pt modelId="{F8AC4416-171E-4747-BF83-3478F8AAED0D}" type="pres">
      <dgm:prSet presAssocID="{378952F1-9705-4F54-917D-0839E5E0476C}" presName="connTx" presStyleLbl="parChTrans1D2" presStyleIdx="3" presStyleCnt="14"/>
      <dgm:spPr/>
      <dgm:t>
        <a:bodyPr/>
        <a:lstStyle/>
        <a:p>
          <a:pPr rtl="1"/>
          <a:endParaRPr lang="he-IL"/>
        </a:p>
      </dgm:t>
    </dgm:pt>
    <dgm:pt modelId="{2C766835-90BA-4514-B48A-229532A4C258}" type="pres">
      <dgm:prSet presAssocID="{C04040B9-7D70-40C0-989F-7336A3562AFC}" presName="node" presStyleLbl="node1" presStyleIdx="3" presStyleCnt="14">
        <dgm:presLayoutVars>
          <dgm:bulletEnabled val="1"/>
        </dgm:presLayoutVars>
      </dgm:prSet>
      <dgm:spPr/>
      <dgm:t>
        <a:bodyPr/>
        <a:lstStyle/>
        <a:p>
          <a:pPr rtl="1"/>
          <a:endParaRPr lang="he-IL"/>
        </a:p>
      </dgm:t>
    </dgm:pt>
    <dgm:pt modelId="{F2FD154E-B764-4896-8D21-4024142EB9F9}" type="pres">
      <dgm:prSet presAssocID="{2E424C15-8252-4712-9831-29815D009C49}" presName="Name9" presStyleLbl="parChTrans1D2" presStyleIdx="4" presStyleCnt="14"/>
      <dgm:spPr/>
      <dgm:t>
        <a:bodyPr/>
        <a:lstStyle/>
        <a:p>
          <a:pPr rtl="1"/>
          <a:endParaRPr lang="he-IL"/>
        </a:p>
      </dgm:t>
    </dgm:pt>
    <dgm:pt modelId="{53956049-D4E8-47FD-92EA-FD5D394282E3}" type="pres">
      <dgm:prSet presAssocID="{2E424C15-8252-4712-9831-29815D009C49}" presName="connTx" presStyleLbl="parChTrans1D2" presStyleIdx="4" presStyleCnt="14"/>
      <dgm:spPr/>
      <dgm:t>
        <a:bodyPr/>
        <a:lstStyle/>
        <a:p>
          <a:pPr rtl="1"/>
          <a:endParaRPr lang="he-IL"/>
        </a:p>
      </dgm:t>
    </dgm:pt>
    <dgm:pt modelId="{488D6937-07F2-494C-A970-77923F225F35}" type="pres">
      <dgm:prSet presAssocID="{C2AEDA03-9AEC-4EA8-BB4C-93141D45F543}" presName="node" presStyleLbl="node1" presStyleIdx="4" presStyleCnt="14">
        <dgm:presLayoutVars>
          <dgm:bulletEnabled val="1"/>
        </dgm:presLayoutVars>
      </dgm:prSet>
      <dgm:spPr/>
      <dgm:t>
        <a:bodyPr/>
        <a:lstStyle/>
        <a:p>
          <a:pPr rtl="1"/>
          <a:endParaRPr lang="he-IL"/>
        </a:p>
      </dgm:t>
    </dgm:pt>
    <dgm:pt modelId="{759C0D48-255D-46FA-9336-A1DE93736598}" type="pres">
      <dgm:prSet presAssocID="{D89B259D-2AE4-4243-86F5-DBEECFE33648}" presName="Name9" presStyleLbl="parChTrans1D2" presStyleIdx="5" presStyleCnt="14"/>
      <dgm:spPr/>
      <dgm:t>
        <a:bodyPr/>
        <a:lstStyle/>
        <a:p>
          <a:pPr rtl="1"/>
          <a:endParaRPr lang="he-IL"/>
        </a:p>
      </dgm:t>
    </dgm:pt>
    <dgm:pt modelId="{D883EF25-23F6-4AAF-A384-45B3BF5FFC4F}" type="pres">
      <dgm:prSet presAssocID="{D89B259D-2AE4-4243-86F5-DBEECFE33648}" presName="connTx" presStyleLbl="parChTrans1D2" presStyleIdx="5" presStyleCnt="14"/>
      <dgm:spPr/>
      <dgm:t>
        <a:bodyPr/>
        <a:lstStyle/>
        <a:p>
          <a:pPr rtl="1"/>
          <a:endParaRPr lang="he-IL"/>
        </a:p>
      </dgm:t>
    </dgm:pt>
    <dgm:pt modelId="{3ED3397D-BBAE-4E6F-AA92-FB1640C49664}" type="pres">
      <dgm:prSet presAssocID="{79C84E61-2B6E-4B53-87D2-C745F54A23D4}" presName="node" presStyleLbl="node1" presStyleIdx="5" presStyleCnt="14">
        <dgm:presLayoutVars>
          <dgm:bulletEnabled val="1"/>
        </dgm:presLayoutVars>
      </dgm:prSet>
      <dgm:spPr/>
      <dgm:t>
        <a:bodyPr/>
        <a:lstStyle/>
        <a:p>
          <a:pPr rtl="1"/>
          <a:endParaRPr lang="he-IL"/>
        </a:p>
      </dgm:t>
    </dgm:pt>
    <dgm:pt modelId="{E8234DF0-7809-4E80-BB80-FE43D1ABED08}" type="pres">
      <dgm:prSet presAssocID="{991129AE-DD64-41A5-80AC-289B1528A0AA}" presName="Name9" presStyleLbl="parChTrans1D2" presStyleIdx="6" presStyleCnt="14"/>
      <dgm:spPr/>
      <dgm:t>
        <a:bodyPr/>
        <a:lstStyle/>
        <a:p>
          <a:pPr rtl="1"/>
          <a:endParaRPr lang="he-IL"/>
        </a:p>
      </dgm:t>
    </dgm:pt>
    <dgm:pt modelId="{0F9B6F00-32B8-4EF7-A3A2-A19368FDF5C8}" type="pres">
      <dgm:prSet presAssocID="{991129AE-DD64-41A5-80AC-289B1528A0AA}" presName="connTx" presStyleLbl="parChTrans1D2" presStyleIdx="6" presStyleCnt="14"/>
      <dgm:spPr/>
      <dgm:t>
        <a:bodyPr/>
        <a:lstStyle/>
        <a:p>
          <a:pPr rtl="1"/>
          <a:endParaRPr lang="he-IL"/>
        </a:p>
      </dgm:t>
    </dgm:pt>
    <dgm:pt modelId="{DCE0415B-73D0-4514-A1A6-335DE2E0D04F}" type="pres">
      <dgm:prSet presAssocID="{01595097-BDCF-49B1-9D2C-9EE7EE43BAB5}" presName="node" presStyleLbl="node1" presStyleIdx="6" presStyleCnt="14">
        <dgm:presLayoutVars>
          <dgm:bulletEnabled val="1"/>
        </dgm:presLayoutVars>
      </dgm:prSet>
      <dgm:spPr/>
      <dgm:t>
        <a:bodyPr/>
        <a:lstStyle/>
        <a:p>
          <a:pPr rtl="1"/>
          <a:endParaRPr lang="he-IL"/>
        </a:p>
      </dgm:t>
    </dgm:pt>
    <dgm:pt modelId="{E63D442D-2C1D-4D85-8E69-DA59ADB85EC0}" type="pres">
      <dgm:prSet presAssocID="{737246B3-033B-4CEF-A152-DAB498ADA7DF}" presName="Name9" presStyleLbl="parChTrans1D2" presStyleIdx="7" presStyleCnt="14"/>
      <dgm:spPr/>
      <dgm:t>
        <a:bodyPr/>
        <a:lstStyle/>
        <a:p>
          <a:pPr rtl="1"/>
          <a:endParaRPr lang="he-IL"/>
        </a:p>
      </dgm:t>
    </dgm:pt>
    <dgm:pt modelId="{A66632A2-BC13-4CEE-957D-8F1F4624E8D7}" type="pres">
      <dgm:prSet presAssocID="{737246B3-033B-4CEF-A152-DAB498ADA7DF}" presName="connTx" presStyleLbl="parChTrans1D2" presStyleIdx="7" presStyleCnt="14"/>
      <dgm:spPr/>
      <dgm:t>
        <a:bodyPr/>
        <a:lstStyle/>
        <a:p>
          <a:pPr rtl="1"/>
          <a:endParaRPr lang="he-IL"/>
        </a:p>
      </dgm:t>
    </dgm:pt>
    <dgm:pt modelId="{35FCE6B3-72ED-46F2-AA0C-3CD73C090D1C}" type="pres">
      <dgm:prSet presAssocID="{A82BDB02-7E41-4BFC-A5B4-E01C4B7A32C4}" presName="node" presStyleLbl="node1" presStyleIdx="7" presStyleCnt="14">
        <dgm:presLayoutVars>
          <dgm:bulletEnabled val="1"/>
        </dgm:presLayoutVars>
      </dgm:prSet>
      <dgm:spPr/>
      <dgm:t>
        <a:bodyPr/>
        <a:lstStyle/>
        <a:p>
          <a:pPr rtl="1"/>
          <a:endParaRPr lang="he-IL"/>
        </a:p>
      </dgm:t>
    </dgm:pt>
    <dgm:pt modelId="{77384B30-40D7-4544-AB85-A7889E16899B}" type="pres">
      <dgm:prSet presAssocID="{B64D2934-6CC3-47F9-9547-2DE3C9E10F38}" presName="Name9" presStyleLbl="parChTrans1D2" presStyleIdx="8" presStyleCnt="14"/>
      <dgm:spPr/>
      <dgm:t>
        <a:bodyPr/>
        <a:lstStyle/>
        <a:p>
          <a:pPr rtl="1"/>
          <a:endParaRPr lang="he-IL"/>
        </a:p>
      </dgm:t>
    </dgm:pt>
    <dgm:pt modelId="{3F26DB39-70F3-4C25-82B8-E969BF12E18A}" type="pres">
      <dgm:prSet presAssocID="{B64D2934-6CC3-47F9-9547-2DE3C9E10F38}" presName="connTx" presStyleLbl="parChTrans1D2" presStyleIdx="8" presStyleCnt="14"/>
      <dgm:spPr/>
      <dgm:t>
        <a:bodyPr/>
        <a:lstStyle/>
        <a:p>
          <a:pPr rtl="1"/>
          <a:endParaRPr lang="he-IL"/>
        </a:p>
      </dgm:t>
    </dgm:pt>
    <dgm:pt modelId="{DF4055D0-DE90-426A-9AE2-745A250BA30D}" type="pres">
      <dgm:prSet presAssocID="{D1DC3BBC-77C4-4DD8-89E4-3EBF58A21E2B}" presName="node" presStyleLbl="node1" presStyleIdx="8" presStyleCnt="14">
        <dgm:presLayoutVars>
          <dgm:bulletEnabled val="1"/>
        </dgm:presLayoutVars>
      </dgm:prSet>
      <dgm:spPr/>
      <dgm:t>
        <a:bodyPr/>
        <a:lstStyle/>
        <a:p>
          <a:pPr rtl="1"/>
          <a:endParaRPr lang="he-IL"/>
        </a:p>
      </dgm:t>
    </dgm:pt>
    <dgm:pt modelId="{CD904D4F-C540-4A49-AC23-ABCA80B8D276}" type="pres">
      <dgm:prSet presAssocID="{5D2FDD14-AB72-41C8-8512-AE1196F758DC}" presName="Name9" presStyleLbl="parChTrans1D2" presStyleIdx="9" presStyleCnt="14"/>
      <dgm:spPr/>
      <dgm:t>
        <a:bodyPr/>
        <a:lstStyle/>
        <a:p>
          <a:pPr rtl="1"/>
          <a:endParaRPr lang="he-IL"/>
        </a:p>
      </dgm:t>
    </dgm:pt>
    <dgm:pt modelId="{5C191A5A-F282-449D-A522-184CF6258A60}" type="pres">
      <dgm:prSet presAssocID="{5D2FDD14-AB72-41C8-8512-AE1196F758DC}" presName="connTx" presStyleLbl="parChTrans1D2" presStyleIdx="9" presStyleCnt="14"/>
      <dgm:spPr/>
      <dgm:t>
        <a:bodyPr/>
        <a:lstStyle/>
        <a:p>
          <a:pPr rtl="1"/>
          <a:endParaRPr lang="he-IL"/>
        </a:p>
      </dgm:t>
    </dgm:pt>
    <dgm:pt modelId="{F420AB3A-FE86-49D4-AE63-1EAE94EF4083}" type="pres">
      <dgm:prSet presAssocID="{6EB607FD-B456-4F38-8DAA-C8D68663C8AE}" presName="node" presStyleLbl="node1" presStyleIdx="9" presStyleCnt="14">
        <dgm:presLayoutVars>
          <dgm:bulletEnabled val="1"/>
        </dgm:presLayoutVars>
      </dgm:prSet>
      <dgm:spPr/>
      <dgm:t>
        <a:bodyPr/>
        <a:lstStyle/>
        <a:p>
          <a:pPr rtl="1"/>
          <a:endParaRPr lang="he-IL"/>
        </a:p>
      </dgm:t>
    </dgm:pt>
    <dgm:pt modelId="{0A072839-68A7-4B2A-8798-9F1F4ACB67B5}" type="pres">
      <dgm:prSet presAssocID="{67C40CEF-7447-417F-8394-F5216F8FEDB4}" presName="Name9" presStyleLbl="parChTrans1D2" presStyleIdx="10" presStyleCnt="14"/>
      <dgm:spPr/>
      <dgm:t>
        <a:bodyPr/>
        <a:lstStyle/>
        <a:p>
          <a:pPr rtl="1"/>
          <a:endParaRPr lang="he-IL"/>
        </a:p>
      </dgm:t>
    </dgm:pt>
    <dgm:pt modelId="{253A4276-2C70-4155-ABDD-4F780FA9A5ED}" type="pres">
      <dgm:prSet presAssocID="{67C40CEF-7447-417F-8394-F5216F8FEDB4}" presName="connTx" presStyleLbl="parChTrans1D2" presStyleIdx="10" presStyleCnt="14"/>
      <dgm:spPr/>
      <dgm:t>
        <a:bodyPr/>
        <a:lstStyle/>
        <a:p>
          <a:pPr rtl="1"/>
          <a:endParaRPr lang="he-IL"/>
        </a:p>
      </dgm:t>
    </dgm:pt>
    <dgm:pt modelId="{9E9626F8-8246-460D-901C-42503775698E}" type="pres">
      <dgm:prSet presAssocID="{E90998B0-DC1A-4827-90CD-D03FE64A0B54}" presName="node" presStyleLbl="node1" presStyleIdx="10" presStyleCnt="14">
        <dgm:presLayoutVars>
          <dgm:bulletEnabled val="1"/>
        </dgm:presLayoutVars>
      </dgm:prSet>
      <dgm:spPr/>
      <dgm:t>
        <a:bodyPr/>
        <a:lstStyle/>
        <a:p>
          <a:pPr rtl="1"/>
          <a:endParaRPr lang="he-IL"/>
        </a:p>
      </dgm:t>
    </dgm:pt>
    <dgm:pt modelId="{8DE183BE-C8C6-467B-AF96-6CC5F575417D}" type="pres">
      <dgm:prSet presAssocID="{1A826D5C-539F-422A-9F55-EF4D67552038}" presName="Name9" presStyleLbl="parChTrans1D2" presStyleIdx="11" presStyleCnt="14"/>
      <dgm:spPr/>
      <dgm:t>
        <a:bodyPr/>
        <a:lstStyle/>
        <a:p>
          <a:pPr rtl="1"/>
          <a:endParaRPr lang="he-IL"/>
        </a:p>
      </dgm:t>
    </dgm:pt>
    <dgm:pt modelId="{5DCF853D-110C-4646-86CF-EF937A58258F}" type="pres">
      <dgm:prSet presAssocID="{1A826D5C-539F-422A-9F55-EF4D67552038}" presName="connTx" presStyleLbl="parChTrans1D2" presStyleIdx="11" presStyleCnt="14"/>
      <dgm:spPr/>
      <dgm:t>
        <a:bodyPr/>
        <a:lstStyle/>
        <a:p>
          <a:pPr rtl="1"/>
          <a:endParaRPr lang="he-IL"/>
        </a:p>
      </dgm:t>
    </dgm:pt>
    <dgm:pt modelId="{3AAFD363-C246-4CCA-8CA0-457975BF03E1}" type="pres">
      <dgm:prSet presAssocID="{5C2CDF9E-BE6D-4341-9F65-32B173D95653}" presName="node" presStyleLbl="node1" presStyleIdx="11" presStyleCnt="14">
        <dgm:presLayoutVars>
          <dgm:bulletEnabled val="1"/>
        </dgm:presLayoutVars>
      </dgm:prSet>
      <dgm:spPr/>
      <dgm:t>
        <a:bodyPr/>
        <a:lstStyle/>
        <a:p>
          <a:pPr rtl="1"/>
          <a:endParaRPr lang="he-IL"/>
        </a:p>
      </dgm:t>
    </dgm:pt>
    <dgm:pt modelId="{F5F0D816-DFD5-447E-BFDF-B91FE1651F07}" type="pres">
      <dgm:prSet presAssocID="{2F0C780F-9D54-4349-9530-9F605C2BA7EE}" presName="Name9" presStyleLbl="parChTrans1D2" presStyleIdx="12" presStyleCnt="14"/>
      <dgm:spPr/>
      <dgm:t>
        <a:bodyPr/>
        <a:lstStyle/>
        <a:p>
          <a:pPr rtl="1"/>
          <a:endParaRPr lang="he-IL"/>
        </a:p>
      </dgm:t>
    </dgm:pt>
    <dgm:pt modelId="{641933F9-391C-4CFF-92AB-EE60DCCC4AE9}" type="pres">
      <dgm:prSet presAssocID="{2F0C780F-9D54-4349-9530-9F605C2BA7EE}" presName="connTx" presStyleLbl="parChTrans1D2" presStyleIdx="12" presStyleCnt="14"/>
      <dgm:spPr/>
      <dgm:t>
        <a:bodyPr/>
        <a:lstStyle/>
        <a:p>
          <a:pPr rtl="1"/>
          <a:endParaRPr lang="he-IL"/>
        </a:p>
      </dgm:t>
    </dgm:pt>
    <dgm:pt modelId="{75D5EA1D-1ABD-4F8F-BF21-9C152F19943C}" type="pres">
      <dgm:prSet presAssocID="{42F87082-29F2-4E39-8A25-90922200A9F8}" presName="node" presStyleLbl="node1" presStyleIdx="12" presStyleCnt="14">
        <dgm:presLayoutVars>
          <dgm:bulletEnabled val="1"/>
        </dgm:presLayoutVars>
      </dgm:prSet>
      <dgm:spPr/>
      <dgm:t>
        <a:bodyPr/>
        <a:lstStyle/>
        <a:p>
          <a:pPr rtl="1"/>
          <a:endParaRPr lang="he-IL"/>
        </a:p>
      </dgm:t>
    </dgm:pt>
    <dgm:pt modelId="{72365550-AFA4-4D81-AEC0-0401EC2EAA78}" type="pres">
      <dgm:prSet presAssocID="{19DC3EFC-579D-40CB-9C88-5A3C5060124F}" presName="Name9" presStyleLbl="parChTrans1D2" presStyleIdx="13" presStyleCnt="14"/>
      <dgm:spPr/>
      <dgm:t>
        <a:bodyPr/>
        <a:lstStyle/>
        <a:p>
          <a:pPr rtl="1"/>
          <a:endParaRPr lang="he-IL"/>
        </a:p>
      </dgm:t>
    </dgm:pt>
    <dgm:pt modelId="{1B392737-1B9E-4228-AA24-6FF7EF0DFCBE}" type="pres">
      <dgm:prSet presAssocID="{19DC3EFC-579D-40CB-9C88-5A3C5060124F}" presName="connTx" presStyleLbl="parChTrans1D2" presStyleIdx="13" presStyleCnt="14"/>
      <dgm:spPr/>
      <dgm:t>
        <a:bodyPr/>
        <a:lstStyle/>
        <a:p>
          <a:pPr rtl="1"/>
          <a:endParaRPr lang="he-IL"/>
        </a:p>
      </dgm:t>
    </dgm:pt>
    <dgm:pt modelId="{03FF1033-7CB1-4356-A836-5365A73A8C86}" type="pres">
      <dgm:prSet presAssocID="{18E8BFDF-5B73-4EB0-A5F7-8362E77C6769}" presName="node" presStyleLbl="node1" presStyleIdx="13" presStyleCnt="14">
        <dgm:presLayoutVars>
          <dgm:bulletEnabled val="1"/>
        </dgm:presLayoutVars>
      </dgm:prSet>
      <dgm:spPr/>
      <dgm:t>
        <a:bodyPr/>
        <a:lstStyle/>
        <a:p>
          <a:pPr rtl="1"/>
          <a:endParaRPr lang="he-IL"/>
        </a:p>
      </dgm:t>
    </dgm:pt>
  </dgm:ptLst>
  <dgm:cxnLst>
    <dgm:cxn modelId="{5FEED75E-BA13-4DFC-89A2-ACA47F659F0E}" type="presOf" srcId="{E90998B0-DC1A-4827-90CD-D03FE64A0B54}" destId="{9E9626F8-8246-460D-901C-42503775698E}" srcOrd="0" destOrd="0" presId="urn:microsoft.com/office/officeart/2005/8/layout/radial1"/>
    <dgm:cxn modelId="{9EDF2BBE-ECD3-49A7-A48B-DAE0910BA85B}" type="presOf" srcId="{378952F1-9705-4F54-917D-0839E5E0476C}" destId="{98626B74-3B6D-4CE5-B2F5-18615E47D64C}" srcOrd="0" destOrd="0" presId="urn:microsoft.com/office/officeart/2005/8/layout/radial1"/>
    <dgm:cxn modelId="{B52422BB-60DB-4128-A635-E788F87E1011}" type="presOf" srcId="{1A826D5C-539F-422A-9F55-EF4D67552038}" destId="{5DCF853D-110C-4646-86CF-EF937A58258F}" srcOrd="1" destOrd="0" presId="urn:microsoft.com/office/officeart/2005/8/layout/radial1"/>
    <dgm:cxn modelId="{8C539DA3-19C0-4750-8756-53C9CD52C1D9}" type="presOf" srcId="{19DC3EFC-579D-40CB-9C88-5A3C5060124F}" destId="{1B392737-1B9E-4228-AA24-6FF7EF0DFCBE}" srcOrd="1" destOrd="0" presId="urn:microsoft.com/office/officeart/2005/8/layout/radial1"/>
    <dgm:cxn modelId="{B50B0DEC-A889-404D-BD16-FF70E1A5D5FE}" type="presOf" srcId="{5C2CDF9E-BE6D-4341-9F65-32B173D95653}" destId="{3AAFD363-C246-4CCA-8CA0-457975BF03E1}" srcOrd="0" destOrd="0" presId="urn:microsoft.com/office/officeart/2005/8/layout/radial1"/>
    <dgm:cxn modelId="{113AD4BB-5B27-4BAE-B041-0461A74DAE2F}" type="presOf" srcId="{D1DC3BBC-77C4-4DD8-89E4-3EBF58A21E2B}" destId="{DF4055D0-DE90-426A-9AE2-745A250BA30D}" srcOrd="0" destOrd="0" presId="urn:microsoft.com/office/officeart/2005/8/layout/radial1"/>
    <dgm:cxn modelId="{0DCFDB1A-71A7-449B-B868-DA0F70623804}" type="presOf" srcId="{2F0C780F-9D54-4349-9530-9F605C2BA7EE}" destId="{641933F9-391C-4CFF-92AB-EE60DCCC4AE9}" srcOrd="1" destOrd="0" presId="urn:microsoft.com/office/officeart/2005/8/layout/radial1"/>
    <dgm:cxn modelId="{020077AE-341D-4026-9E60-A88AC02A4112}" srcId="{251CE525-3FC2-49B6-BB1F-520A162C856E}" destId="{13B91718-8657-49EE-81F0-7ED06D9CAEA5}" srcOrd="0" destOrd="0" parTransId="{4826327A-C3EC-4ACE-A883-C4641D34FA61}" sibTransId="{4964B666-9A84-4DC8-8EA1-3232FC57818B}"/>
    <dgm:cxn modelId="{68AD3B7D-AB1D-4C56-840D-FE2ED53CE66A}" type="presOf" srcId="{061F41EB-80C8-47F3-A2D8-0473C493248D}" destId="{E363BDBF-230C-4A5E-9DAD-53747C70F8C8}" srcOrd="1" destOrd="0" presId="urn:microsoft.com/office/officeart/2005/8/layout/radial1"/>
    <dgm:cxn modelId="{A45CEE41-CD52-422A-BF9F-A57C82789549}" type="presOf" srcId="{5D2FDD14-AB72-41C8-8512-AE1196F758DC}" destId="{5C191A5A-F282-449D-A522-184CF6258A60}" srcOrd="1" destOrd="0" presId="urn:microsoft.com/office/officeart/2005/8/layout/radial1"/>
    <dgm:cxn modelId="{D3524D27-FDA8-47A8-9BD4-3C122D0FF2BD}" type="presOf" srcId="{B64D2934-6CC3-47F9-9547-2DE3C9E10F38}" destId="{3F26DB39-70F3-4C25-82B8-E969BF12E18A}" srcOrd="1" destOrd="0" presId="urn:microsoft.com/office/officeart/2005/8/layout/radial1"/>
    <dgm:cxn modelId="{7BE98AEE-87C2-4A85-A3B5-70C3947F4CD5}" srcId="{251CE525-3FC2-49B6-BB1F-520A162C856E}" destId="{C2AEDA03-9AEC-4EA8-BB4C-93141D45F543}" srcOrd="4" destOrd="0" parTransId="{2E424C15-8252-4712-9831-29815D009C49}" sibTransId="{7FF40315-E604-4203-8025-7FFDCCD9C636}"/>
    <dgm:cxn modelId="{F026F0C7-C71C-4DF4-9546-2A63DEE10EBF}" type="presOf" srcId="{4EF5B14D-5FE5-4992-8B4F-3ACD01D77AEE}" destId="{E430FE65-1EE0-4DE0-8CA3-C5EF374DEA0D}" srcOrd="0" destOrd="0" presId="urn:microsoft.com/office/officeart/2005/8/layout/radial1"/>
    <dgm:cxn modelId="{5176663A-AA7D-4FD3-A5D5-D2783EF67BFE}" type="presOf" srcId="{4826327A-C3EC-4ACE-A883-C4641D34FA61}" destId="{AD47CBBB-AE40-4F4B-9E82-3D533257828E}" srcOrd="1" destOrd="0" presId="urn:microsoft.com/office/officeart/2005/8/layout/radial1"/>
    <dgm:cxn modelId="{1C583E43-DFB6-483B-B542-3FF7E6683F1C}" type="presOf" srcId="{D89B259D-2AE4-4243-86F5-DBEECFE33648}" destId="{759C0D48-255D-46FA-9336-A1DE93736598}" srcOrd="0" destOrd="0" presId="urn:microsoft.com/office/officeart/2005/8/layout/radial1"/>
    <dgm:cxn modelId="{C6E24DBD-AFBD-4FB9-AA08-D6788DB05CC2}" srcId="{251CE525-3FC2-49B6-BB1F-520A162C856E}" destId="{E90998B0-DC1A-4827-90CD-D03FE64A0B54}" srcOrd="10" destOrd="0" parTransId="{67C40CEF-7447-417F-8394-F5216F8FEDB4}" sibTransId="{2EB48ECE-84DE-4E5E-913E-A13A3097ABDD}"/>
    <dgm:cxn modelId="{F513FE40-E108-44D4-8DB6-9361DE620AD2}" srcId="{251CE525-3FC2-49B6-BB1F-520A162C856E}" destId="{C04040B9-7D70-40C0-989F-7336A3562AFC}" srcOrd="3" destOrd="0" parTransId="{378952F1-9705-4F54-917D-0839E5E0476C}" sibTransId="{872D9670-7B6F-4E19-B784-168F3FF45F47}"/>
    <dgm:cxn modelId="{CCE246DF-E576-4CD3-A7E0-63CF1255218E}" type="presOf" srcId="{8D762980-F06C-42F0-8AD8-FDDAC8991F0C}" destId="{1F2AC206-3DFA-4F9D-A031-DB91EE649B42}" srcOrd="0" destOrd="0" presId="urn:microsoft.com/office/officeart/2005/8/layout/radial1"/>
    <dgm:cxn modelId="{04DFE16A-6FE1-4852-9041-9E731BEC72D3}" srcId="{251CE525-3FC2-49B6-BB1F-520A162C856E}" destId="{5C2CDF9E-BE6D-4341-9F65-32B173D95653}" srcOrd="11" destOrd="0" parTransId="{1A826D5C-539F-422A-9F55-EF4D67552038}" sibTransId="{D16C5F30-10EB-468A-8685-B56CADBA0CFD}"/>
    <dgm:cxn modelId="{3A70CE7F-6491-4193-8092-F18C582E1AEF}" type="presOf" srcId="{2E424C15-8252-4712-9831-29815D009C49}" destId="{53956049-D4E8-47FD-92EA-FD5D394282E3}" srcOrd="1" destOrd="0" presId="urn:microsoft.com/office/officeart/2005/8/layout/radial1"/>
    <dgm:cxn modelId="{063587E3-2FA3-4F63-8281-C7E8BF7ED800}" srcId="{251CE525-3FC2-49B6-BB1F-520A162C856E}" destId="{01595097-BDCF-49B1-9D2C-9EE7EE43BAB5}" srcOrd="6" destOrd="0" parTransId="{991129AE-DD64-41A5-80AC-289B1528A0AA}" sibTransId="{195D85EE-4029-4902-98A8-403668DB103F}"/>
    <dgm:cxn modelId="{CA95189B-1A59-45DA-AB8D-7FE0955BBB26}" type="presOf" srcId="{251CE525-3FC2-49B6-BB1F-520A162C856E}" destId="{80EFC4F2-6C20-45FF-A9A3-70CFBCF1344C}" srcOrd="0" destOrd="0" presId="urn:microsoft.com/office/officeart/2005/8/layout/radial1"/>
    <dgm:cxn modelId="{7948BEDA-A8C3-4800-84B5-22D0CBACB52B}" srcId="{DE15B77C-F41B-42C2-9FAD-0B605AECED4C}" destId="{251CE525-3FC2-49B6-BB1F-520A162C856E}" srcOrd="0" destOrd="0" parTransId="{84CBB67D-DAC2-4948-9113-74C07AF7AEA1}" sibTransId="{5CA1E707-1200-4B57-BA14-52AF30FE822E}"/>
    <dgm:cxn modelId="{0CFA3D03-97B4-4AF3-AEF2-CDF28A97DD6E}" type="presOf" srcId="{76FA7B25-31EA-4D2D-8F7E-AA77F483FE60}" destId="{6DD75AE4-1566-4352-A4C8-786D34BACE6A}" srcOrd="1" destOrd="0" presId="urn:microsoft.com/office/officeart/2005/8/layout/radial1"/>
    <dgm:cxn modelId="{72B250AE-86FE-45A4-9002-2E82CE7A0EAD}" srcId="{251CE525-3FC2-49B6-BB1F-520A162C856E}" destId="{79C84E61-2B6E-4B53-87D2-C745F54A23D4}" srcOrd="5" destOrd="0" parTransId="{D89B259D-2AE4-4243-86F5-DBEECFE33648}" sibTransId="{417530D9-63C3-4B10-A9B2-613E6C256A70}"/>
    <dgm:cxn modelId="{16E604DB-D45D-4A32-8C21-3D94C59E584C}" srcId="{251CE525-3FC2-49B6-BB1F-520A162C856E}" destId="{6EB607FD-B456-4F38-8DAA-C8D68663C8AE}" srcOrd="9" destOrd="0" parTransId="{5D2FDD14-AB72-41C8-8512-AE1196F758DC}" sibTransId="{EFDB4B5B-9B21-4693-9B63-68C49A810C43}"/>
    <dgm:cxn modelId="{F2421973-8EA6-4B09-A87F-40D9FC5D48B9}" type="presOf" srcId="{01595097-BDCF-49B1-9D2C-9EE7EE43BAB5}" destId="{DCE0415B-73D0-4514-A1A6-335DE2E0D04F}" srcOrd="0" destOrd="0" presId="urn:microsoft.com/office/officeart/2005/8/layout/radial1"/>
    <dgm:cxn modelId="{613A5507-62C1-450C-A041-43A4ADE1FD0D}" type="presOf" srcId="{378952F1-9705-4F54-917D-0839E5E0476C}" destId="{F8AC4416-171E-4747-BF83-3478F8AAED0D}" srcOrd="1" destOrd="0" presId="urn:microsoft.com/office/officeart/2005/8/layout/radial1"/>
    <dgm:cxn modelId="{81EDE454-CD6C-4638-8C29-44AF6256B3E0}" type="presOf" srcId="{76FA7B25-31EA-4D2D-8F7E-AA77F483FE60}" destId="{215E1155-5E03-45DA-B1DC-494E6899B061}" srcOrd="0" destOrd="0" presId="urn:microsoft.com/office/officeart/2005/8/layout/radial1"/>
    <dgm:cxn modelId="{CA3549DA-D295-4BA5-BB15-B71DCD4ABED8}" type="presOf" srcId="{DE15B77C-F41B-42C2-9FAD-0B605AECED4C}" destId="{9D158005-95B5-4D86-869C-698F2FCAAA9F}" srcOrd="0" destOrd="0" presId="urn:microsoft.com/office/officeart/2005/8/layout/radial1"/>
    <dgm:cxn modelId="{554C3D49-D59B-4D7D-A6A0-CDB82C255A5D}" type="presOf" srcId="{67C40CEF-7447-417F-8394-F5216F8FEDB4}" destId="{253A4276-2C70-4155-ABDD-4F780FA9A5ED}" srcOrd="1" destOrd="0" presId="urn:microsoft.com/office/officeart/2005/8/layout/radial1"/>
    <dgm:cxn modelId="{12E0DE10-29A4-4190-8963-577009D147E9}" type="presOf" srcId="{13B91718-8657-49EE-81F0-7ED06D9CAEA5}" destId="{06BBC39C-4CA6-4665-BDCD-5BCFE1D7F7BB}" srcOrd="0" destOrd="0" presId="urn:microsoft.com/office/officeart/2005/8/layout/radial1"/>
    <dgm:cxn modelId="{4285C1D9-3E0A-4D79-9EB2-0DAF388354CB}" type="presOf" srcId="{67C40CEF-7447-417F-8394-F5216F8FEDB4}" destId="{0A072839-68A7-4B2A-8798-9F1F4ACB67B5}" srcOrd="0" destOrd="0" presId="urn:microsoft.com/office/officeart/2005/8/layout/radial1"/>
    <dgm:cxn modelId="{580E39ED-9F46-4E41-95C3-C925A09FDDA8}" type="presOf" srcId="{2F0C780F-9D54-4349-9530-9F605C2BA7EE}" destId="{F5F0D816-DFD5-447E-BFDF-B91FE1651F07}" srcOrd="0" destOrd="0" presId="urn:microsoft.com/office/officeart/2005/8/layout/radial1"/>
    <dgm:cxn modelId="{8A7C0A46-2955-4CE1-93D8-E937353F9803}" srcId="{251CE525-3FC2-49B6-BB1F-520A162C856E}" destId="{8D762980-F06C-42F0-8AD8-FDDAC8991F0C}" srcOrd="2" destOrd="0" parTransId="{76FA7B25-31EA-4D2D-8F7E-AA77F483FE60}" sibTransId="{357BCEA9-74B9-4293-82AB-8B9E3CD8CA34}"/>
    <dgm:cxn modelId="{B4E499B8-1087-4CA3-8E5A-AE59AF27E677}" type="presOf" srcId="{42F87082-29F2-4E39-8A25-90922200A9F8}" destId="{75D5EA1D-1ABD-4F8F-BF21-9C152F19943C}" srcOrd="0" destOrd="0" presId="urn:microsoft.com/office/officeart/2005/8/layout/radial1"/>
    <dgm:cxn modelId="{A908F862-0569-42CF-9D91-08EB9CE2B225}" srcId="{251CE525-3FC2-49B6-BB1F-520A162C856E}" destId="{18E8BFDF-5B73-4EB0-A5F7-8362E77C6769}" srcOrd="13" destOrd="0" parTransId="{19DC3EFC-579D-40CB-9C88-5A3C5060124F}" sibTransId="{EC85359A-775B-49AF-A9C8-279E98592643}"/>
    <dgm:cxn modelId="{6286E30F-9017-492C-96A3-2CFF384B242A}" type="presOf" srcId="{18E8BFDF-5B73-4EB0-A5F7-8362E77C6769}" destId="{03FF1033-7CB1-4356-A836-5365A73A8C86}" srcOrd="0" destOrd="0" presId="urn:microsoft.com/office/officeart/2005/8/layout/radial1"/>
    <dgm:cxn modelId="{6D3A5C3D-1F7B-40F6-8253-9091604F0E14}" type="presOf" srcId="{19DC3EFC-579D-40CB-9C88-5A3C5060124F}" destId="{72365550-AFA4-4D81-AEC0-0401EC2EAA78}" srcOrd="0" destOrd="0" presId="urn:microsoft.com/office/officeart/2005/8/layout/radial1"/>
    <dgm:cxn modelId="{89182367-9D49-4E14-8439-17B6118472D7}" type="presOf" srcId="{1A826D5C-539F-422A-9F55-EF4D67552038}" destId="{8DE183BE-C8C6-467B-AF96-6CC5F575417D}" srcOrd="0" destOrd="0" presId="urn:microsoft.com/office/officeart/2005/8/layout/radial1"/>
    <dgm:cxn modelId="{DBA344BA-86AC-4CF2-A4A9-C98F0A4E7172}" type="presOf" srcId="{061F41EB-80C8-47F3-A2D8-0473C493248D}" destId="{4501DF7C-7710-4557-819D-DBE75493484E}" srcOrd="0" destOrd="0" presId="urn:microsoft.com/office/officeart/2005/8/layout/radial1"/>
    <dgm:cxn modelId="{3A476C6C-36CB-48B4-8D67-D1812DD56BF1}" type="presOf" srcId="{C2AEDA03-9AEC-4EA8-BB4C-93141D45F543}" destId="{488D6937-07F2-494C-A970-77923F225F35}" srcOrd="0" destOrd="0" presId="urn:microsoft.com/office/officeart/2005/8/layout/radial1"/>
    <dgm:cxn modelId="{C2593BA9-5021-4337-94E5-7990205BD9F4}" srcId="{251CE525-3FC2-49B6-BB1F-520A162C856E}" destId="{42F87082-29F2-4E39-8A25-90922200A9F8}" srcOrd="12" destOrd="0" parTransId="{2F0C780F-9D54-4349-9530-9F605C2BA7EE}" sibTransId="{118F24AD-0DDD-479C-9095-EA27F6610191}"/>
    <dgm:cxn modelId="{694DFF0A-D053-4E1F-B1D9-22DD0E516989}" type="presOf" srcId="{737246B3-033B-4CEF-A152-DAB498ADA7DF}" destId="{E63D442D-2C1D-4D85-8E69-DA59ADB85EC0}" srcOrd="0" destOrd="0" presId="urn:microsoft.com/office/officeart/2005/8/layout/radial1"/>
    <dgm:cxn modelId="{C40D7DC2-981D-4111-8C66-046A958A4B35}" type="presOf" srcId="{4826327A-C3EC-4ACE-A883-C4641D34FA61}" destId="{4F1EB1DB-7C4C-4E12-BC65-D446FADDD7F8}" srcOrd="0" destOrd="0" presId="urn:microsoft.com/office/officeart/2005/8/layout/radial1"/>
    <dgm:cxn modelId="{062EE64A-D84F-4DBD-BAA8-4EC5146C14AC}" type="presOf" srcId="{737246B3-033B-4CEF-A152-DAB498ADA7DF}" destId="{A66632A2-BC13-4CEE-957D-8F1F4624E8D7}" srcOrd="1" destOrd="0" presId="urn:microsoft.com/office/officeart/2005/8/layout/radial1"/>
    <dgm:cxn modelId="{D40CB04F-A1CC-4676-8090-073F81041D95}" type="presOf" srcId="{C04040B9-7D70-40C0-989F-7336A3562AFC}" destId="{2C766835-90BA-4514-B48A-229532A4C258}" srcOrd="0" destOrd="0" presId="urn:microsoft.com/office/officeart/2005/8/layout/radial1"/>
    <dgm:cxn modelId="{3080F68E-1EA6-4B62-986B-379D52F42288}" srcId="{251CE525-3FC2-49B6-BB1F-520A162C856E}" destId="{4EF5B14D-5FE5-4992-8B4F-3ACD01D77AEE}" srcOrd="1" destOrd="0" parTransId="{061F41EB-80C8-47F3-A2D8-0473C493248D}" sibTransId="{E435541F-9485-4B90-9598-95A6C9B5ECCE}"/>
    <dgm:cxn modelId="{DC4C4D19-E2E8-4943-90AB-9C7B53EC2418}" type="presOf" srcId="{B64D2934-6CC3-47F9-9547-2DE3C9E10F38}" destId="{77384B30-40D7-4544-AB85-A7889E16899B}" srcOrd="0" destOrd="0" presId="urn:microsoft.com/office/officeart/2005/8/layout/radial1"/>
    <dgm:cxn modelId="{14545E63-D606-4FEC-BF35-38A20843895C}" type="presOf" srcId="{79C84E61-2B6E-4B53-87D2-C745F54A23D4}" destId="{3ED3397D-BBAE-4E6F-AA92-FB1640C49664}" srcOrd="0" destOrd="0" presId="urn:microsoft.com/office/officeart/2005/8/layout/radial1"/>
    <dgm:cxn modelId="{BFF300F1-A26C-41DD-B1CF-ABE8D7A8E11D}" type="presOf" srcId="{5D2FDD14-AB72-41C8-8512-AE1196F758DC}" destId="{CD904D4F-C540-4A49-AC23-ABCA80B8D276}" srcOrd="0" destOrd="0" presId="urn:microsoft.com/office/officeart/2005/8/layout/radial1"/>
    <dgm:cxn modelId="{6BB3680B-E2CD-4543-A4A6-8293EDB7DB31}" type="presOf" srcId="{6EB607FD-B456-4F38-8DAA-C8D68663C8AE}" destId="{F420AB3A-FE86-49D4-AE63-1EAE94EF4083}" srcOrd="0" destOrd="0" presId="urn:microsoft.com/office/officeart/2005/8/layout/radial1"/>
    <dgm:cxn modelId="{1F333EDC-C352-4B30-8269-C53CB61230E2}" srcId="{251CE525-3FC2-49B6-BB1F-520A162C856E}" destId="{A82BDB02-7E41-4BFC-A5B4-E01C4B7A32C4}" srcOrd="7" destOrd="0" parTransId="{737246B3-033B-4CEF-A152-DAB498ADA7DF}" sibTransId="{A427E0EC-D47C-452F-B698-E0EA14DF4EAE}"/>
    <dgm:cxn modelId="{68200D39-BDD0-4EFB-BE4A-3A95AE607F5C}" type="presOf" srcId="{D89B259D-2AE4-4243-86F5-DBEECFE33648}" destId="{D883EF25-23F6-4AAF-A384-45B3BF5FFC4F}" srcOrd="1" destOrd="0" presId="urn:microsoft.com/office/officeart/2005/8/layout/radial1"/>
    <dgm:cxn modelId="{9088E47C-FB9F-4840-92DC-D2230BBAE411}" type="presOf" srcId="{2E424C15-8252-4712-9831-29815D009C49}" destId="{F2FD154E-B764-4896-8D21-4024142EB9F9}" srcOrd="0" destOrd="0" presId="urn:microsoft.com/office/officeart/2005/8/layout/radial1"/>
    <dgm:cxn modelId="{F23D49E6-FCCA-470A-BE8C-F3F3559B8B77}" type="presOf" srcId="{991129AE-DD64-41A5-80AC-289B1528A0AA}" destId="{0F9B6F00-32B8-4EF7-A3A2-A19368FDF5C8}" srcOrd="1" destOrd="0" presId="urn:microsoft.com/office/officeart/2005/8/layout/radial1"/>
    <dgm:cxn modelId="{94ACCBC5-8F55-4F36-AF44-A9AFA75D3123}" type="presOf" srcId="{991129AE-DD64-41A5-80AC-289B1528A0AA}" destId="{E8234DF0-7809-4E80-BB80-FE43D1ABED08}" srcOrd="0" destOrd="0" presId="urn:microsoft.com/office/officeart/2005/8/layout/radial1"/>
    <dgm:cxn modelId="{2A083497-7975-4531-ADED-8169C5D6BD48}" type="presOf" srcId="{A82BDB02-7E41-4BFC-A5B4-E01C4B7A32C4}" destId="{35FCE6B3-72ED-46F2-AA0C-3CD73C090D1C}" srcOrd="0" destOrd="0" presId="urn:microsoft.com/office/officeart/2005/8/layout/radial1"/>
    <dgm:cxn modelId="{8999D6F6-08F4-4CD7-91C9-7BA9AA603601}" srcId="{251CE525-3FC2-49B6-BB1F-520A162C856E}" destId="{D1DC3BBC-77C4-4DD8-89E4-3EBF58A21E2B}" srcOrd="8" destOrd="0" parTransId="{B64D2934-6CC3-47F9-9547-2DE3C9E10F38}" sibTransId="{CE05B7DF-34B4-41B5-8919-049DB2D18060}"/>
    <dgm:cxn modelId="{F887DF90-7076-4908-A2CB-A4EF17D8E1C9}" type="presParOf" srcId="{9D158005-95B5-4D86-869C-698F2FCAAA9F}" destId="{80EFC4F2-6C20-45FF-A9A3-70CFBCF1344C}" srcOrd="0" destOrd="0" presId="urn:microsoft.com/office/officeart/2005/8/layout/radial1"/>
    <dgm:cxn modelId="{3B6EC9EC-FF93-4F66-8443-411F372B3478}" type="presParOf" srcId="{9D158005-95B5-4D86-869C-698F2FCAAA9F}" destId="{4F1EB1DB-7C4C-4E12-BC65-D446FADDD7F8}" srcOrd="1" destOrd="0" presId="urn:microsoft.com/office/officeart/2005/8/layout/radial1"/>
    <dgm:cxn modelId="{422D566D-9BC6-44CD-9DCD-5498BDC48353}" type="presParOf" srcId="{4F1EB1DB-7C4C-4E12-BC65-D446FADDD7F8}" destId="{AD47CBBB-AE40-4F4B-9E82-3D533257828E}" srcOrd="0" destOrd="0" presId="urn:microsoft.com/office/officeart/2005/8/layout/radial1"/>
    <dgm:cxn modelId="{760545E7-9CAB-45D6-83A7-115389C05E9E}" type="presParOf" srcId="{9D158005-95B5-4D86-869C-698F2FCAAA9F}" destId="{06BBC39C-4CA6-4665-BDCD-5BCFE1D7F7BB}" srcOrd="2" destOrd="0" presId="urn:microsoft.com/office/officeart/2005/8/layout/radial1"/>
    <dgm:cxn modelId="{E187CE8E-D653-4ED8-BF7E-DC0A4DB9FAED}" type="presParOf" srcId="{9D158005-95B5-4D86-869C-698F2FCAAA9F}" destId="{4501DF7C-7710-4557-819D-DBE75493484E}" srcOrd="3" destOrd="0" presId="urn:microsoft.com/office/officeart/2005/8/layout/radial1"/>
    <dgm:cxn modelId="{299E3570-AA38-4A30-9890-CE25305CAD81}" type="presParOf" srcId="{4501DF7C-7710-4557-819D-DBE75493484E}" destId="{E363BDBF-230C-4A5E-9DAD-53747C70F8C8}" srcOrd="0" destOrd="0" presId="urn:microsoft.com/office/officeart/2005/8/layout/radial1"/>
    <dgm:cxn modelId="{74C2D619-9934-4484-99D5-D7D6E6867EEC}" type="presParOf" srcId="{9D158005-95B5-4D86-869C-698F2FCAAA9F}" destId="{E430FE65-1EE0-4DE0-8CA3-C5EF374DEA0D}" srcOrd="4" destOrd="0" presId="urn:microsoft.com/office/officeart/2005/8/layout/radial1"/>
    <dgm:cxn modelId="{090A6FCC-985F-43D8-864E-450727F04235}" type="presParOf" srcId="{9D158005-95B5-4D86-869C-698F2FCAAA9F}" destId="{215E1155-5E03-45DA-B1DC-494E6899B061}" srcOrd="5" destOrd="0" presId="urn:microsoft.com/office/officeart/2005/8/layout/radial1"/>
    <dgm:cxn modelId="{7A712F56-9818-41FC-ABFF-7D6FFF56B5AC}" type="presParOf" srcId="{215E1155-5E03-45DA-B1DC-494E6899B061}" destId="{6DD75AE4-1566-4352-A4C8-786D34BACE6A}" srcOrd="0" destOrd="0" presId="urn:microsoft.com/office/officeart/2005/8/layout/radial1"/>
    <dgm:cxn modelId="{4ECB97D7-BB42-4229-8BF2-F8A5C151725D}" type="presParOf" srcId="{9D158005-95B5-4D86-869C-698F2FCAAA9F}" destId="{1F2AC206-3DFA-4F9D-A031-DB91EE649B42}" srcOrd="6" destOrd="0" presId="urn:microsoft.com/office/officeart/2005/8/layout/radial1"/>
    <dgm:cxn modelId="{67CC566A-C43E-4DB1-9622-B56839D6A8E5}" type="presParOf" srcId="{9D158005-95B5-4D86-869C-698F2FCAAA9F}" destId="{98626B74-3B6D-4CE5-B2F5-18615E47D64C}" srcOrd="7" destOrd="0" presId="urn:microsoft.com/office/officeart/2005/8/layout/radial1"/>
    <dgm:cxn modelId="{B749C056-F468-43C3-90D3-BE30D532C206}" type="presParOf" srcId="{98626B74-3B6D-4CE5-B2F5-18615E47D64C}" destId="{F8AC4416-171E-4747-BF83-3478F8AAED0D}" srcOrd="0" destOrd="0" presId="urn:microsoft.com/office/officeart/2005/8/layout/radial1"/>
    <dgm:cxn modelId="{2DE8AD11-AFB9-4DC0-9E9B-9C7BACE41280}" type="presParOf" srcId="{9D158005-95B5-4D86-869C-698F2FCAAA9F}" destId="{2C766835-90BA-4514-B48A-229532A4C258}" srcOrd="8" destOrd="0" presId="urn:microsoft.com/office/officeart/2005/8/layout/radial1"/>
    <dgm:cxn modelId="{834AD8AA-36A9-4201-8CA8-5381D2A92490}" type="presParOf" srcId="{9D158005-95B5-4D86-869C-698F2FCAAA9F}" destId="{F2FD154E-B764-4896-8D21-4024142EB9F9}" srcOrd="9" destOrd="0" presId="urn:microsoft.com/office/officeart/2005/8/layout/radial1"/>
    <dgm:cxn modelId="{5E409C8C-6A50-4A41-84C7-E64518305CAA}" type="presParOf" srcId="{F2FD154E-B764-4896-8D21-4024142EB9F9}" destId="{53956049-D4E8-47FD-92EA-FD5D394282E3}" srcOrd="0" destOrd="0" presId="urn:microsoft.com/office/officeart/2005/8/layout/radial1"/>
    <dgm:cxn modelId="{DE928005-13A9-4953-984E-F51AF982F3FF}" type="presParOf" srcId="{9D158005-95B5-4D86-869C-698F2FCAAA9F}" destId="{488D6937-07F2-494C-A970-77923F225F35}" srcOrd="10" destOrd="0" presId="urn:microsoft.com/office/officeart/2005/8/layout/radial1"/>
    <dgm:cxn modelId="{421CE006-4DFA-43E8-9269-37ABD0E9F4B2}" type="presParOf" srcId="{9D158005-95B5-4D86-869C-698F2FCAAA9F}" destId="{759C0D48-255D-46FA-9336-A1DE93736598}" srcOrd="11" destOrd="0" presId="urn:microsoft.com/office/officeart/2005/8/layout/radial1"/>
    <dgm:cxn modelId="{ADC20641-6095-42BA-9079-75ADA2AFFB10}" type="presParOf" srcId="{759C0D48-255D-46FA-9336-A1DE93736598}" destId="{D883EF25-23F6-4AAF-A384-45B3BF5FFC4F}" srcOrd="0" destOrd="0" presId="urn:microsoft.com/office/officeart/2005/8/layout/radial1"/>
    <dgm:cxn modelId="{1F54D138-9496-492D-B41A-9FE34CD12B0C}" type="presParOf" srcId="{9D158005-95B5-4D86-869C-698F2FCAAA9F}" destId="{3ED3397D-BBAE-4E6F-AA92-FB1640C49664}" srcOrd="12" destOrd="0" presId="urn:microsoft.com/office/officeart/2005/8/layout/radial1"/>
    <dgm:cxn modelId="{15F066EC-44E0-49D2-AE07-A2161ECC6C56}" type="presParOf" srcId="{9D158005-95B5-4D86-869C-698F2FCAAA9F}" destId="{E8234DF0-7809-4E80-BB80-FE43D1ABED08}" srcOrd="13" destOrd="0" presId="urn:microsoft.com/office/officeart/2005/8/layout/radial1"/>
    <dgm:cxn modelId="{4A6957D1-1640-4200-B790-DD71C58F5383}" type="presParOf" srcId="{E8234DF0-7809-4E80-BB80-FE43D1ABED08}" destId="{0F9B6F00-32B8-4EF7-A3A2-A19368FDF5C8}" srcOrd="0" destOrd="0" presId="urn:microsoft.com/office/officeart/2005/8/layout/radial1"/>
    <dgm:cxn modelId="{C6C7785E-6134-47D1-86A6-ACE959DBAE4D}" type="presParOf" srcId="{9D158005-95B5-4D86-869C-698F2FCAAA9F}" destId="{DCE0415B-73D0-4514-A1A6-335DE2E0D04F}" srcOrd="14" destOrd="0" presId="urn:microsoft.com/office/officeart/2005/8/layout/radial1"/>
    <dgm:cxn modelId="{DD24B91A-3CB3-4CB6-85BC-119F547B0951}" type="presParOf" srcId="{9D158005-95B5-4D86-869C-698F2FCAAA9F}" destId="{E63D442D-2C1D-4D85-8E69-DA59ADB85EC0}" srcOrd="15" destOrd="0" presId="urn:microsoft.com/office/officeart/2005/8/layout/radial1"/>
    <dgm:cxn modelId="{0B133F26-CD8D-4813-8253-5232CDF43834}" type="presParOf" srcId="{E63D442D-2C1D-4D85-8E69-DA59ADB85EC0}" destId="{A66632A2-BC13-4CEE-957D-8F1F4624E8D7}" srcOrd="0" destOrd="0" presId="urn:microsoft.com/office/officeart/2005/8/layout/radial1"/>
    <dgm:cxn modelId="{37A56A8F-4282-4F8F-8623-086BF7E7E1E0}" type="presParOf" srcId="{9D158005-95B5-4D86-869C-698F2FCAAA9F}" destId="{35FCE6B3-72ED-46F2-AA0C-3CD73C090D1C}" srcOrd="16" destOrd="0" presId="urn:microsoft.com/office/officeart/2005/8/layout/radial1"/>
    <dgm:cxn modelId="{55F8B0E7-CEE6-49E0-AABE-A69B9064D7F4}" type="presParOf" srcId="{9D158005-95B5-4D86-869C-698F2FCAAA9F}" destId="{77384B30-40D7-4544-AB85-A7889E16899B}" srcOrd="17" destOrd="0" presId="urn:microsoft.com/office/officeart/2005/8/layout/radial1"/>
    <dgm:cxn modelId="{BAC8BA7D-64C5-41B0-B235-FCAFFA380069}" type="presParOf" srcId="{77384B30-40D7-4544-AB85-A7889E16899B}" destId="{3F26DB39-70F3-4C25-82B8-E969BF12E18A}" srcOrd="0" destOrd="0" presId="urn:microsoft.com/office/officeart/2005/8/layout/radial1"/>
    <dgm:cxn modelId="{580F2C2E-F522-4EEC-B75F-88792DDE5CEF}" type="presParOf" srcId="{9D158005-95B5-4D86-869C-698F2FCAAA9F}" destId="{DF4055D0-DE90-426A-9AE2-745A250BA30D}" srcOrd="18" destOrd="0" presId="urn:microsoft.com/office/officeart/2005/8/layout/radial1"/>
    <dgm:cxn modelId="{A273D3CF-0132-48FD-86BF-6F265DDFF5F0}" type="presParOf" srcId="{9D158005-95B5-4D86-869C-698F2FCAAA9F}" destId="{CD904D4F-C540-4A49-AC23-ABCA80B8D276}" srcOrd="19" destOrd="0" presId="urn:microsoft.com/office/officeart/2005/8/layout/radial1"/>
    <dgm:cxn modelId="{1CEFF355-C786-4C10-A3A3-90E8CDAC4E2A}" type="presParOf" srcId="{CD904D4F-C540-4A49-AC23-ABCA80B8D276}" destId="{5C191A5A-F282-449D-A522-184CF6258A60}" srcOrd="0" destOrd="0" presId="urn:microsoft.com/office/officeart/2005/8/layout/radial1"/>
    <dgm:cxn modelId="{3DA2DB8A-0D61-4E25-9339-BD6BBEEE7B27}" type="presParOf" srcId="{9D158005-95B5-4D86-869C-698F2FCAAA9F}" destId="{F420AB3A-FE86-49D4-AE63-1EAE94EF4083}" srcOrd="20" destOrd="0" presId="urn:microsoft.com/office/officeart/2005/8/layout/radial1"/>
    <dgm:cxn modelId="{B67A85AB-E284-4EC0-8DB5-40C0A0A1BC4E}" type="presParOf" srcId="{9D158005-95B5-4D86-869C-698F2FCAAA9F}" destId="{0A072839-68A7-4B2A-8798-9F1F4ACB67B5}" srcOrd="21" destOrd="0" presId="urn:microsoft.com/office/officeart/2005/8/layout/radial1"/>
    <dgm:cxn modelId="{012090F5-A68F-4D2D-A647-E33949794B40}" type="presParOf" srcId="{0A072839-68A7-4B2A-8798-9F1F4ACB67B5}" destId="{253A4276-2C70-4155-ABDD-4F780FA9A5ED}" srcOrd="0" destOrd="0" presId="urn:microsoft.com/office/officeart/2005/8/layout/radial1"/>
    <dgm:cxn modelId="{720B4482-B20D-444E-B20B-BCFDA2693655}" type="presParOf" srcId="{9D158005-95B5-4D86-869C-698F2FCAAA9F}" destId="{9E9626F8-8246-460D-901C-42503775698E}" srcOrd="22" destOrd="0" presId="urn:microsoft.com/office/officeart/2005/8/layout/radial1"/>
    <dgm:cxn modelId="{5E52DA66-F971-4090-823A-9CA5A1266C2B}" type="presParOf" srcId="{9D158005-95B5-4D86-869C-698F2FCAAA9F}" destId="{8DE183BE-C8C6-467B-AF96-6CC5F575417D}" srcOrd="23" destOrd="0" presId="urn:microsoft.com/office/officeart/2005/8/layout/radial1"/>
    <dgm:cxn modelId="{4A20121E-5378-441A-BBD7-041A2FCB0B86}" type="presParOf" srcId="{8DE183BE-C8C6-467B-AF96-6CC5F575417D}" destId="{5DCF853D-110C-4646-86CF-EF937A58258F}" srcOrd="0" destOrd="0" presId="urn:microsoft.com/office/officeart/2005/8/layout/radial1"/>
    <dgm:cxn modelId="{B1046836-FA5D-4A23-B861-07381737DEDE}" type="presParOf" srcId="{9D158005-95B5-4D86-869C-698F2FCAAA9F}" destId="{3AAFD363-C246-4CCA-8CA0-457975BF03E1}" srcOrd="24" destOrd="0" presId="urn:microsoft.com/office/officeart/2005/8/layout/radial1"/>
    <dgm:cxn modelId="{7EE1B579-4A32-4E74-8747-0C1378D3F618}" type="presParOf" srcId="{9D158005-95B5-4D86-869C-698F2FCAAA9F}" destId="{F5F0D816-DFD5-447E-BFDF-B91FE1651F07}" srcOrd="25" destOrd="0" presId="urn:microsoft.com/office/officeart/2005/8/layout/radial1"/>
    <dgm:cxn modelId="{DBE8A0D5-37DB-4557-8AD8-27FBE3A1356B}" type="presParOf" srcId="{F5F0D816-DFD5-447E-BFDF-B91FE1651F07}" destId="{641933F9-391C-4CFF-92AB-EE60DCCC4AE9}" srcOrd="0" destOrd="0" presId="urn:microsoft.com/office/officeart/2005/8/layout/radial1"/>
    <dgm:cxn modelId="{2E2FDE53-5EA1-4E74-897A-E57A6CBE28D0}" type="presParOf" srcId="{9D158005-95B5-4D86-869C-698F2FCAAA9F}" destId="{75D5EA1D-1ABD-4F8F-BF21-9C152F19943C}" srcOrd="26" destOrd="0" presId="urn:microsoft.com/office/officeart/2005/8/layout/radial1"/>
    <dgm:cxn modelId="{6A490399-D0B6-42CE-9DB3-D5BD6010FCC9}" type="presParOf" srcId="{9D158005-95B5-4D86-869C-698F2FCAAA9F}" destId="{72365550-AFA4-4D81-AEC0-0401EC2EAA78}" srcOrd="27" destOrd="0" presId="urn:microsoft.com/office/officeart/2005/8/layout/radial1"/>
    <dgm:cxn modelId="{841146C2-C38F-4747-91DB-79122CA161E6}" type="presParOf" srcId="{72365550-AFA4-4D81-AEC0-0401EC2EAA78}" destId="{1B392737-1B9E-4228-AA24-6FF7EF0DFCBE}" srcOrd="0" destOrd="0" presId="urn:microsoft.com/office/officeart/2005/8/layout/radial1"/>
    <dgm:cxn modelId="{012200BB-6795-45A1-8840-E6BBFE59AA1A}" type="presParOf" srcId="{9D158005-95B5-4D86-869C-698F2FCAAA9F}" destId="{03FF1033-7CB1-4356-A836-5365A73A8C86}" srcOrd="2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71FAA-0BA0-4A33-993C-7D2CAA36E0BC}">
      <dsp:nvSpPr>
        <dsp:cNvPr id="0" name=""/>
        <dsp:cNvSpPr/>
      </dsp:nvSpPr>
      <dsp:spPr>
        <a:xfrm>
          <a:off x="2702251" y="1565150"/>
          <a:ext cx="1197889" cy="119788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endParaRPr lang="he-IL" sz="2100" kern="1200"/>
        </a:p>
      </dsp:txBody>
      <dsp:txXfrm>
        <a:off x="2877678" y="1740577"/>
        <a:ext cx="847035" cy="847035"/>
      </dsp:txXfrm>
    </dsp:sp>
    <dsp:sp modelId="{DB97E409-F31E-42EF-8437-C63EE4848B2E}">
      <dsp:nvSpPr>
        <dsp:cNvPr id="0" name=""/>
        <dsp:cNvSpPr/>
      </dsp:nvSpPr>
      <dsp:spPr>
        <a:xfrm rot="16200000">
          <a:off x="3126043" y="1373669"/>
          <a:ext cx="350304" cy="32657"/>
        </a:xfrm>
        <a:custGeom>
          <a:avLst/>
          <a:gdLst/>
          <a:ahLst/>
          <a:cxnLst/>
          <a:rect l="0" t="0" r="0" b="0"/>
          <a:pathLst>
            <a:path>
              <a:moveTo>
                <a:pt x="0" y="16328"/>
              </a:moveTo>
              <a:lnTo>
                <a:pt x="350304" y="1632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292438" y="1381240"/>
        <a:ext cx="17515" cy="17515"/>
      </dsp:txXfrm>
    </dsp:sp>
    <dsp:sp modelId="{6E683BE8-3496-494C-8EC8-B5CB99A52C4D}">
      <dsp:nvSpPr>
        <dsp:cNvPr id="0" name=""/>
        <dsp:cNvSpPr/>
      </dsp:nvSpPr>
      <dsp:spPr>
        <a:xfrm>
          <a:off x="2702251" y="16956"/>
          <a:ext cx="1197889" cy="1197889"/>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endParaRPr lang="he-IL" sz="2100" kern="1200"/>
        </a:p>
      </dsp:txBody>
      <dsp:txXfrm>
        <a:off x="2877678" y="192383"/>
        <a:ext cx="847035" cy="847035"/>
      </dsp:txXfrm>
    </dsp:sp>
    <dsp:sp modelId="{8CCF85D2-C145-483A-B28B-C71562441D04}">
      <dsp:nvSpPr>
        <dsp:cNvPr id="0" name=""/>
        <dsp:cNvSpPr/>
      </dsp:nvSpPr>
      <dsp:spPr>
        <a:xfrm rot="19822173">
          <a:off x="3798533" y="1763611"/>
          <a:ext cx="356123" cy="32657"/>
        </a:xfrm>
        <a:custGeom>
          <a:avLst/>
          <a:gdLst/>
          <a:ahLst/>
          <a:cxnLst/>
          <a:rect l="0" t="0" r="0" b="0"/>
          <a:pathLst>
            <a:path>
              <a:moveTo>
                <a:pt x="0" y="16328"/>
              </a:moveTo>
              <a:lnTo>
                <a:pt x="356123" y="1632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967692" y="1771037"/>
        <a:ext cx="17806" cy="17806"/>
      </dsp:txXfrm>
    </dsp:sp>
    <dsp:sp modelId="{786B05AA-AC3D-458D-B259-2C143ED73FFB}">
      <dsp:nvSpPr>
        <dsp:cNvPr id="0" name=""/>
        <dsp:cNvSpPr/>
      </dsp:nvSpPr>
      <dsp:spPr>
        <a:xfrm>
          <a:off x="4053049" y="796840"/>
          <a:ext cx="1197889" cy="1197889"/>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endParaRPr lang="he-IL" sz="2100" kern="1200"/>
        </a:p>
      </dsp:txBody>
      <dsp:txXfrm>
        <a:off x="4228476" y="972267"/>
        <a:ext cx="847035" cy="847035"/>
      </dsp:txXfrm>
    </dsp:sp>
    <dsp:sp modelId="{3E832568-CC2A-41A9-BAEB-FD8842C2770B}">
      <dsp:nvSpPr>
        <dsp:cNvPr id="0" name=""/>
        <dsp:cNvSpPr/>
      </dsp:nvSpPr>
      <dsp:spPr>
        <a:xfrm rot="1822009">
          <a:off x="3792746" y="2543495"/>
          <a:ext cx="367696" cy="32657"/>
        </a:xfrm>
        <a:custGeom>
          <a:avLst/>
          <a:gdLst/>
          <a:ahLst/>
          <a:cxnLst/>
          <a:rect l="0" t="0" r="0" b="0"/>
          <a:pathLst>
            <a:path>
              <a:moveTo>
                <a:pt x="0" y="16328"/>
              </a:moveTo>
              <a:lnTo>
                <a:pt x="367696" y="1632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967402" y="2550631"/>
        <a:ext cx="18384" cy="18384"/>
      </dsp:txXfrm>
    </dsp:sp>
    <dsp:sp modelId="{59A8459B-34FB-498A-9F7F-4E278FBD30F4}">
      <dsp:nvSpPr>
        <dsp:cNvPr id="0" name=""/>
        <dsp:cNvSpPr/>
      </dsp:nvSpPr>
      <dsp:spPr>
        <a:xfrm>
          <a:off x="4053049" y="2356607"/>
          <a:ext cx="1197889" cy="1197889"/>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endParaRPr lang="he-IL" sz="2100" kern="1200"/>
        </a:p>
      </dsp:txBody>
      <dsp:txXfrm>
        <a:off x="4228476" y="2532034"/>
        <a:ext cx="847035" cy="847035"/>
      </dsp:txXfrm>
    </dsp:sp>
    <dsp:sp modelId="{6BAF7923-AC18-4A7E-B567-398F787E6367}">
      <dsp:nvSpPr>
        <dsp:cNvPr id="0" name=""/>
        <dsp:cNvSpPr/>
      </dsp:nvSpPr>
      <dsp:spPr>
        <a:xfrm rot="5400000">
          <a:off x="3114470" y="2933437"/>
          <a:ext cx="373450" cy="32657"/>
        </a:xfrm>
        <a:custGeom>
          <a:avLst/>
          <a:gdLst/>
          <a:ahLst/>
          <a:cxnLst/>
          <a:rect l="0" t="0" r="0" b="0"/>
          <a:pathLst>
            <a:path>
              <a:moveTo>
                <a:pt x="0" y="16328"/>
              </a:moveTo>
              <a:lnTo>
                <a:pt x="373450" y="1632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291859" y="2940429"/>
        <a:ext cx="18672" cy="18672"/>
      </dsp:txXfrm>
    </dsp:sp>
    <dsp:sp modelId="{054C8B33-A54E-49C8-9925-4FDB01F2F804}">
      <dsp:nvSpPr>
        <dsp:cNvPr id="0" name=""/>
        <dsp:cNvSpPr/>
      </dsp:nvSpPr>
      <dsp:spPr>
        <a:xfrm>
          <a:off x="2702251" y="3136491"/>
          <a:ext cx="1197889" cy="1197889"/>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endParaRPr lang="he-IL" sz="2100" kern="1200"/>
        </a:p>
      </dsp:txBody>
      <dsp:txXfrm>
        <a:off x="2877678" y="3311918"/>
        <a:ext cx="847035" cy="847035"/>
      </dsp:txXfrm>
    </dsp:sp>
    <dsp:sp modelId="{DE345C9B-A374-4A4D-98B1-E5883ABE6796}">
      <dsp:nvSpPr>
        <dsp:cNvPr id="0" name=""/>
        <dsp:cNvSpPr/>
      </dsp:nvSpPr>
      <dsp:spPr>
        <a:xfrm rot="8977991">
          <a:off x="2441948" y="2543495"/>
          <a:ext cx="367696" cy="32657"/>
        </a:xfrm>
        <a:custGeom>
          <a:avLst/>
          <a:gdLst/>
          <a:ahLst/>
          <a:cxnLst/>
          <a:rect l="0" t="0" r="0" b="0"/>
          <a:pathLst>
            <a:path>
              <a:moveTo>
                <a:pt x="0" y="16328"/>
              </a:moveTo>
              <a:lnTo>
                <a:pt x="367696" y="1632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rot="10800000">
        <a:off x="2616604" y="2550631"/>
        <a:ext cx="18384" cy="18384"/>
      </dsp:txXfrm>
    </dsp:sp>
    <dsp:sp modelId="{FDB71873-2FA7-4F7D-995D-667BA308B19B}">
      <dsp:nvSpPr>
        <dsp:cNvPr id="0" name=""/>
        <dsp:cNvSpPr/>
      </dsp:nvSpPr>
      <dsp:spPr>
        <a:xfrm>
          <a:off x="1351452" y="2356607"/>
          <a:ext cx="1197889" cy="1197889"/>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rtl="1">
            <a:lnSpc>
              <a:spcPct val="90000"/>
            </a:lnSpc>
            <a:spcBef>
              <a:spcPct val="0"/>
            </a:spcBef>
            <a:spcAft>
              <a:spcPct val="35000"/>
            </a:spcAft>
          </a:pPr>
          <a:endParaRPr lang="he-IL" sz="5700" kern="1200"/>
        </a:p>
      </dsp:txBody>
      <dsp:txXfrm>
        <a:off x="1526879" y="2532034"/>
        <a:ext cx="847035" cy="847035"/>
      </dsp:txXfrm>
    </dsp:sp>
    <dsp:sp modelId="{151FC138-5323-4175-BDD8-1F900359E6B4}">
      <dsp:nvSpPr>
        <dsp:cNvPr id="0" name=""/>
        <dsp:cNvSpPr/>
      </dsp:nvSpPr>
      <dsp:spPr>
        <a:xfrm rot="12577827">
          <a:off x="2447735" y="1763611"/>
          <a:ext cx="356123" cy="32657"/>
        </a:xfrm>
        <a:custGeom>
          <a:avLst/>
          <a:gdLst/>
          <a:ahLst/>
          <a:cxnLst/>
          <a:rect l="0" t="0" r="0" b="0"/>
          <a:pathLst>
            <a:path>
              <a:moveTo>
                <a:pt x="0" y="16328"/>
              </a:moveTo>
              <a:lnTo>
                <a:pt x="356123" y="1632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rot="10800000">
        <a:off x="2616893" y="1771037"/>
        <a:ext cx="17806" cy="17806"/>
      </dsp:txXfrm>
    </dsp:sp>
    <dsp:sp modelId="{55F59BF4-908C-47A2-8E22-9D5AAD1EDC16}">
      <dsp:nvSpPr>
        <dsp:cNvPr id="0" name=""/>
        <dsp:cNvSpPr/>
      </dsp:nvSpPr>
      <dsp:spPr>
        <a:xfrm>
          <a:off x="1351452" y="796840"/>
          <a:ext cx="1197889" cy="1197889"/>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rtl="1">
            <a:lnSpc>
              <a:spcPct val="90000"/>
            </a:lnSpc>
            <a:spcBef>
              <a:spcPct val="0"/>
            </a:spcBef>
            <a:spcAft>
              <a:spcPct val="35000"/>
            </a:spcAft>
          </a:pPr>
          <a:endParaRPr lang="he-IL" sz="5700" kern="1200"/>
        </a:p>
      </dsp:txBody>
      <dsp:txXfrm>
        <a:off x="1526879" y="972267"/>
        <a:ext cx="847035" cy="8470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FC4F2-6C20-45FF-A9A3-70CFBCF1344C}">
      <dsp:nvSpPr>
        <dsp:cNvPr id="0" name=""/>
        <dsp:cNvSpPr/>
      </dsp:nvSpPr>
      <dsp:spPr>
        <a:xfrm>
          <a:off x="4545863" y="3162688"/>
          <a:ext cx="1070845" cy="1070845"/>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sp3d extrusionH="28000" prstMaterial="matte"/>
        </a:bodyPr>
        <a:lstStyle/>
        <a:p>
          <a:pPr lvl="0" algn="ctr" defTabSz="1155700" rtl="1">
            <a:lnSpc>
              <a:spcPct val="90000"/>
            </a:lnSpc>
            <a:spcBef>
              <a:spcPct val="0"/>
            </a:spcBef>
            <a:spcAft>
              <a:spcPct val="35000"/>
            </a:spcAft>
          </a:pPr>
          <a:r>
            <a:rPr lang="he-IL" sz="2600" kern="1200" dirty="0"/>
            <a:t>אובדן מזון</a:t>
          </a:r>
        </a:p>
      </dsp:txBody>
      <dsp:txXfrm>
        <a:off x="4702685" y="3319510"/>
        <a:ext cx="757201" cy="757201"/>
      </dsp:txXfrm>
    </dsp:sp>
    <dsp:sp modelId="{4F1EB1DB-7C4C-4E12-BC65-D446FADDD7F8}">
      <dsp:nvSpPr>
        <dsp:cNvPr id="0" name=""/>
        <dsp:cNvSpPr/>
      </dsp:nvSpPr>
      <dsp:spPr>
        <a:xfrm rot="16200000">
          <a:off x="4050991" y="2122911"/>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5029771" y="2080880"/>
        <a:ext cx="103029" cy="103029"/>
      </dsp:txXfrm>
    </dsp:sp>
    <dsp:sp modelId="{06BBC39C-4CA6-4665-BDCD-5BCFE1D7F7BB}">
      <dsp:nvSpPr>
        <dsp:cNvPr id="0" name=""/>
        <dsp:cNvSpPr/>
      </dsp:nvSpPr>
      <dsp:spPr>
        <a:xfrm>
          <a:off x="4545863" y="31255"/>
          <a:ext cx="1070845" cy="1070845"/>
        </a:xfrm>
        <a:prstGeom prst="ellipse">
          <a:avLst/>
        </a:prstGeom>
        <a:solidFill>
          <a:schemeClr val="accent2">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רעב</a:t>
          </a:r>
        </a:p>
      </dsp:txBody>
      <dsp:txXfrm>
        <a:off x="4702685" y="188077"/>
        <a:ext cx="757201" cy="757201"/>
      </dsp:txXfrm>
    </dsp:sp>
    <dsp:sp modelId="{4501DF7C-7710-4557-819D-DBE75493484E}">
      <dsp:nvSpPr>
        <dsp:cNvPr id="0" name=""/>
        <dsp:cNvSpPr/>
      </dsp:nvSpPr>
      <dsp:spPr>
        <a:xfrm rot="17742857">
          <a:off x="4730330" y="2277966"/>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5709110" y="2235934"/>
        <a:ext cx="103029" cy="103029"/>
      </dsp:txXfrm>
    </dsp:sp>
    <dsp:sp modelId="{E430FE65-1EE0-4DE0-8CA3-C5EF374DEA0D}">
      <dsp:nvSpPr>
        <dsp:cNvPr id="0" name=""/>
        <dsp:cNvSpPr/>
      </dsp:nvSpPr>
      <dsp:spPr>
        <a:xfrm>
          <a:off x="5904541" y="341364"/>
          <a:ext cx="1070845" cy="1070845"/>
        </a:xfrm>
        <a:prstGeom prst="ellipse">
          <a:avLst/>
        </a:prstGeom>
        <a:solidFill>
          <a:schemeClr val="accent3">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דלדול משאבים</a:t>
          </a:r>
        </a:p>
      </dsp:txBody>
      <dsp:txXfrm>
        <a:off x="6061363" y="498186"/>
        <a:ext cx="757201" cy="757201"/>
      </dsp:txXfrm>
    </dsp:sp>
    <dsp:sp modelId="{215E1155-5E03-45DA-B1DC-494E6899B061}">
      <dsp:nvSpPr>
        <dsp:cNvPr id="0" name=""/>
        <dsp:cNvSpPr/>
      </dsp:nvSpPr>
      <dsp:spPr>
        <a:xfrm rot="19285714">
          <a:off x="5275118" y="2712419"/>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6253897" y="2670388"/>
        <a:ext cx="103029" cy="103029"/>
      </dsp:txXfrm>
    </dsp:sp>
    <dsp:sp modelId="{1F2AC206-3DFA-4F9D-A031-DB91EE649B42}">
      <dsp:nvSpPr>
        <dsp:cNvPr id="0" name=""/>
        <dsp:cNvSpPr/>
      </dsp:nvSpPr>
      <dsp:spPr>
        <a:xfrm>
          <a:off x="6994116" y="1210272"/>
          <a:ext cx="1070845" cy="1070845"/>
        </a:xfrm>
        <a:prstGeom prst="ellipse">
          <a:avLst/>
        </a:prstGeom>
        <a:solidFill>
          <a:schemeClr val="accent4">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זלזול</a:t>
          </a:r>
        </a:p>
      </dsp:txBody>
      <dsp:txXfrm>
        <a:off x="7150938" y="1367094"/>
        <a:ext cx="757201" cy="757201"/>
      </dsp:txXfrm>
    </dsp:sp>
    <dsp:sp modelId="{98626B74-3B6D-4CE5-B2F5-18615E47D64C}">
      <dsp:nvSpPr>
        <dsp:cNvPr id="0" name=""/>
        <dsp:cNvSpPr/>
      </dsp:nvSpPr>
      <dsp:spPr>
        <a:xfrm rot="20828571">
          <a:off x="5577452" y="3340223"/>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6556232" y="3298192"/>
        <a:ext cx="103029" cy="103029"/>
      </dsp:txXfrm>
    </dsp:sp>
    <dsp:sp modelId="{2C766835-90BA-4514-B48A-229532A4C258}">
      <dsp:nvSpPr>
        <dsp:cNvPr id="0" name=""/>
        <dsp:cNvSpPr/>
      </dsp:nvSpPr>
      <dsp:spPr>
        <a:xfrm>
          <a:off x="7598785" y="2465879"/>
          <a:ext cx="1070845" cy="1070845"/>
        </a:xfrm>
        <a:prstGeom prst="ellipse">
          <a:avLst/>
        </a:prstGeom>
        <a:solidFill>
          <a:schemeClr val="accent5">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פגיעה בסביבה</a:t>
          </a:r>
        </a:p>
      </dsp:txBody>
      <dsp:txXfrm>
        <a:off x="7755607" y="2622701"/>
        <a:ext cx="757201" cy="757201"/>
      </dsp:txXfrm>
    </dsp:sp>
    <dsp:sp modelId="{F2FD154E-B764-4896-8D21-4024142EB9F9}">
      <dsp:nvSpPr>
        <dsp:cNvPr id="0" name=""/>
        <dsp:cNvSpPr/>
      </dsp:nvSpPr>
      <dsp:spPr>
        <a:xfrm rot="771429">
          <a:off x="5577452" y="4037032"/>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6556232" y="3995001"/>
        <a:ext cx="103029" cy="103029"/>
      </dsp:txXfrm>
    </dsp:sp>
    <dsp:sp modelId="{488D6937-07F2-494C-A970-77923F225F35}">
      <dsp:nvSpPr>
        <dsp:cNvPr id="0" name=""/>
        <dsp:cNvSpPr/>
      </dsp:nvSpPr>
      <dsp:spPr>
        <a:xfrm>
          <a:off x="7598785" y="3859498"/>
          <a:ext cx="1070845" cy="1070845"/>
        </a:xfrm>
        <a:prstGeom prst="ellipse">
          <a:avLst/>
        </a:prstGeom>
        <a:solidFill>
          <a:schemeClr val="accent6">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פגיעה כלכלית</a:t>
          </a:r>
        </a:p>
      </dsp:txBody>
      <dsp:txXfrm>
        <a:off x="7755607" y="4016320"/>
        <a:ext cx="757201" cy="757201"/>
      </dsp:txXfrm>
    </dsp:sp>
    <dsp:sp modelId="{759C0D48-255D-46FA-9336-A1DE93736598}">
      <dsp:nvSpPr>
        <dsp:cNvPr id="0" name=""/>
        <dsp:cNvSpPr/>
      </dsp:nvSpPr>
      <dsp:spPr>
        <a:xfrm rot="2314286">
          <a:off x="5275118" y="4664836"/>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6253897" y="4622805"/>
        <a:ext cx="103029" cy="103029"/>
      </dsp:txXfrm>
    </dsp:sp>
    <dsp:sp modelId="{3ED3397D-BBAE-4E6F-AA92-FB1640C49664}">
      <dsp:nvSpPr>
        <dsp:cNvPr id="0" name=""/>
        <dsp:cNvSpPr/>
      </dsp:nvSpPr>
      <dsp:spPr>
        <a:xfrm>
          <a:off x="6994116" y="5115105"/>
          <a:ext cx="1070845" cy="1070845"/>
        </a:xfrm>
        <a:prstGeom prst="ellipse">
          <a:avLst/>
        </a:prstGeom>
        <a:solidFill>
          <a:schemeClr val="accent2">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חקלאות</a:t>
          </a:r>
        </a:p>
      </dsp:txBody>
      <dsp:txXfrm>
        <a:off x="7150938" y="5271927"/>
        <a:ext cx="757201" cy="757201"/>
      </dsp:txXfrm>
    </dsp:sp>
    <dsp:sp modelId="{E8234DF0-7809-4E80-BB80-FE43D1ABED08}">
      <dsp:nvSpPr>
        <dsp:cNvPr id="0" name=""/>
        <dsp:cNvSpPr/>
      </dsp:nvSpPr>
      <dsp:spPr>
        <a:xfrm rot="3857143">
          <a:off x="4730330" y="5099290"/>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5709110" y="5057258"/>
        <a:ext cx="103029" cy="103029"/>
      </dsp:txXfrm>
    </dsp:sp>
    <dsp:sp modelId="{DCE0415B-73D0-4514-A1A6-335DE2E0D04F}">
      <dsp:nvSpPr>
        <dsp:cNvPr id="0" name=""/>
        <dsp:cNvSpPr/>
      </dsp:nvSpPr>
      <dsp:spPr>
        <a:xfrm>
          <a:off x="5904541" y="5984013"/>
          <a:ext cx="1070845" cy="1070845"/>
        </a:xfrm>
        <a:prstGeom prst="ellipse">
          <a:avLst/>
        </a:prstGeom>
        <a:solidFill>
          <a:schemeClr val="accent3">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אין מה לעשות</a:t>
          </a:r>
        </a:p>
      </dsp:txBody>
      <dsp:txXfrm>
        <a:off x="6061363" y="6140835"/>
        <a:ext cx="757201" cy="757201"/>
      </dsp:txXfrm>
    </dsp:sp>
    <dsp:sp modelId="{E63D442D-2C1D-4D85-8E69-DA59ADB85EC0}">
      <dsp:nvSpPr>
        <dsp:cNvPr id="0" name=""/>
        <dsp:cNvSpPr/>
      </dsp:nvSpPr>
      <dsp:spPr>
        <a:xfrm rot="5400000">
          <a:off x="4050991" y="5254344"/>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a:off x="5029771" y="5212313"/>
        <a:ext cx="103029" cy="103029"/>
      </dsp:txXfrm>
    </dsp:sp>
    <dsp:sp modelId="{35FCE6B3-72ED-46F2-AA0C-3CD73C090D1C}">
      <dsp:nvSpPr>
        <dsp:cNvPr id="0" name=""/>
        <dsp:cNvSpPr/>
      </dsp:nvSpPr>
      <dsp:spPr>
        <a:xfrm>
          <a:off x="4545863" y="6294122"/>
          <a:ext cx="1070845" cy="1070845"/>
        </a:xfrm>
        <a:prstGeom prst="ellipse">
          <a:avLst/>
        </a:prstGeom>
        <a:solidFill>
          <a:schemeClr val="accent4">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אחריות</a:t>
          </a:r>
        </a:p>
      </dsp:txBody>
      <dsp:txXfrm>
        <a:off x="4702685" y="6450944"/>
        <a:ext cx="757201" cy="757201"/>
      </dsp:txXfrm>
    </dsp:sp>
    <dsp:sp modelId="{77384B30-40D7-4544-AB85-A7889E16899B}">
      <dsp:nvSpPr>
        <dsp:cNvPr id="0" name=""/>
        <dsp:cNvSpPr/>
      </dsp:nvSpPr>
      <dsp:spPr>
        <a:xfrm rot="6942857">
          <a:off x="3371652" y="5099290"/>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rot="10800000">
        <a:off x="4350432" y="5057258"/>
        <a:ext cx="103029" cy="103029"/>
      </dsp:txXfrm>
    </dsp:sp>
    <dsp:sp modelId="{DF4055D0-DE90-426A-9AE2-745A250BA30D}">
      <dsp:nvSpPr>
        <dsp:cNvPr id="0" name=""/>
        <dsp:cNvSpPr/>
      </dsp:nvSpPr>
      <dsp:spPr>
        <a:xfrm>
          <a:off x="3187185" y="5984013"/>
          <a:ext cx="1070845" cy="1070845"/>
        </a:xfrm>
        <a:prstGeom prst="ellipse">
          <a:avLst/>
        </a:prstGeom>
        <a:solidFill>
          <a:schemeClr val="accent5">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עשירים עניים</a:t>
          </a:r>
        </a:p>
      </dsp:txBody>
      <dsp:txXfrm>
        <a:off x="3344007" y="6140835"/>
        <a:ext cx="757201" cy="757201"/>
      </dsp:txXfrm>
    </dsp:sp>
    <dsp:sp modelId="{CD904D4F-C540-4A49-AC23-ABCA80B8D276}">
      <dsp:nvSpPr>
        <dsp:cNvPr id="0" name=""/>
        <dsp:cNvSpPr/>
      </dsp:nvSpPr>
      <dsp:spPr>
        <a:xfrm rot="8485714">
          <a:off x="2826865" y="4664836"/>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rot="10800000">
        <a:off x="3805644" y="4622805"/>
        <a:ext cx="103029" cy="103029"/>
      </dsp:txXfrm>
    </dsp:sp>
    <dsp:sp modelId="{F420AB3A-FE86-49D4-AE63-1EAE94EF4083}">
      <dsp:nvSpPr>
        <dsp:cNvPr id="0" name=""/>
        <dsp:cNvSpPr/>
      </dsp:nvSpPr>
      <dsp:spPr>
        <a:xfrm>
          <a:off x="2097610" y="5115105"/>
          <a:ext cx="1070845" cy="1070845"/>
        </a:xfrm>
        <a:prstGeom prst="ellipse">
          <a:avLst/>
        </a:prstGeom>
        <a:solidFill>
          <a:schemeClr val="accent6">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משבר עולמי</a:t>
          </a:r>
        </a:p>
      </dsp:txBody>
      <dsp:txXfrm>
        <a:off x="2254432" y="5271927"/>
        <a:ext cx="757201" cy="757201"/>
      </dsp:txXfrm>
    </dsp:sp>
    <dsp:sp modelId="{0A072839-68A7-4B2A-8798-9F1F4ACB67B5}">
      <dsp:nvSpPr>
        <dsp:cNvPr id="0" name=""/>
        <dsp:cNvSpPr/>
      </dsp:nvSpPr>
      <dsp:spPr>
        <a:xfrm rot="10028571">
          <a:off x="2524530" y="4037032"/>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rot="10800000">
        <a:off x="3503310" y="3995001"/>
        <a:ext cx="103029" cy="103029"/>
      </dsp:txXfrm>
    </dsp:sp>
    <dsp:sp modelId="{9E9626F8-8246-460D-901C-42503775698E}">
      <dsp:nvSpPr>
        <dsp:cNvPr id="0" name=""/>
        <dsp:cNvSpPr/>
      </dsp:nvSpPr>
      <dsp:spPr>
        <a:xfrm>
          <a:off x="1492941" y="3859498"/>
          <a:ext cx="1070845" cy="1070845"/>
        </a:xfrm>
        <a:prstGeom prst="ellipse">
          <a:avLst/>
        </a:prstGeom>
        <a:solidFill>
          <a:schemeClr val="accent2">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קיימות</a:t>
          </a:r>
        </a:p>
      </dsp:txBody>
      <dsp:txXfrm>
        <a:off x="1649763" y="4016320"/>
        <a:ext cx="757201" cy="757201"/>
      </dsp:txXfrm>
    </dsp:sp>
    <dsp:sp modelId="{8DE183BE-C8C6-467B-AF96-6CC5F575417D}">
      <dsp:nvSpPr>
        <dsp:cNvPr id="0" name=""/>
        <dsp:cNvSpPr/>
      </dsp:nvSpPr>
      <dsp:spPr>
        <a:xfrm rot="11571429">
          <a:off x="2524530" y="3340223"/>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rot="10800000">
        <a:off x="3503310" y="3298192"/>
        <a:ext cx="103029" cy="103029"/>
      </dsp:txXfrm>
    </dsp:sp>
    <dsp:sp modelId="{3AAFD363-C246-4CCA-8CA0-457975BF03E1}">
      <dsp:nvSpPr>
        <dsp:cNvPr id="0" name=""/>
        <dsp:cNvSpPr/>
      </dsp:nvSpPr>
      <dsp:spPr>
        <a:xfrm>
          <a:off x="1492941" y="2465879"/>
          <a:ext cx="1070845" cy="1070845"/>
        </a:xfrm>
        <a:prstGeom prst="ellipse">
          <a:avLst/>
        </a:prstGeom>
        <a:solidFill>
          <a:schemeClr val="accent3">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חזירות</a:t>
          </a:r>
        </a:p>
      </dsp:txBody>
      <dsp:txXfrm>
        <a:off x="1649763" y="2622701"/>
        <a:ext cx="757201" cy="757201"/>
      </dsp:txXfrm>
    </dsp:sp>
    <dsp:sp modelId="{F5F0D816-DFD5-447E-BFDF-B91FE1651F07}">
      <dsp:nvSpPr>
        <dsp:cNvPr id="0" name=""/>
        <dsp:cNvSpPr/>
      </dsp:nvSpPr>
      <dsp:spPr>
        <a:xfrm rot="13114286">
          <a:off x="2826865" y="2712419"/>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rot="10800000">
        <a:off x="3805644" y="2670388"/>
        <a:ext cx="103029" cy="103029"/>
      </dsp:txXfrm>
    </dsp:sp>
    <dsp:sp modelId="{75D5EA1D-1ABD-4F8F-BF21-9C152F19943C}">
      <dsp:nvSpPr>
        <dsp:cNvPr id="0" name=""/>
        <dsp:cNvSpPr/>
      </dsp:nvSpPr>
      <dsp:spPr>
        <a:xfrm>
          <a:off x="2097610" y="1210272"/>
          <a:ext cx="1070845" cy="1070845"/>
        </a:xfrm>
        <a:prstGeom prst="ellipse">
          <a:avLst/>
        </a:prstGeom>
        <a:solidFill>
          <a:schemeClr val="accent4">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בזבוז אנרגיה</a:t>
          </a:r>
        </a:p>
      </dsp:txBody>
      <dsp:txXfrm>
        <a:off x="2254432" y="1367094"/>
        <a:ext cx="757201" cy="757201"/>
      </dsp:txXfrm>
    </dsp:sp>
    <dsp:sp modelId="{72365550-AFA4-4D81-AEC0-0401EC2EAA78}">
      <dsp:nvSpPr>
        <dsp:cNvPr id="0" name=""/>
        <dsp:cNvSpPr/>
      </dsp:nvSpPr>
      <dsp:spPr>
        <a:xfrm rot="14657143">
          <a:off x="3371652" y="2277966"/>
          <a:ext cx="2060588" cy="18966"/>
        </a:xfrm>
        <a:custGeom>
          <a:avLst/>
          <a:gdLst/>
          <a:ahLst/>
          <a:cxnLst/>
          <a:rect l="0" t="0" r="0" b="0"/>
          <a:pathLst>
            <a:path>
              <a:moveTo>
                <a:pt x="0" y="9483"/>
              </a:moveTo>
              <a:lnTo>
                <a:pt x="2060588" y="9483"/>
              </a:lnTo>
            </a:path>
          </a:pathLst>
        </a:custGeom>
        <a:noFill/>
        <a:ln w="19050" cap="flat" cmpd="sng" algn="ctr">
          <a:solidFill>
            <a:schemeClr val="accent2">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he-IL" sz="700" kern="1200"/>
        </a:p>
      </dsp:txBody>
      <dsp:txXfrm rot="10800000">
        <a:off x="4350432" y="2235934"/>
        <a:ext cx="103029" cy="103029"/>
      </dsp:txXfrm>
    </dsp:sp>
    <dsp:sp modelId="{03FF1033-7CB1-4356-A836-5365A73A8C86}">
      <dsp:nvSpPr>
        <dsp:cNvPr id="0" name=""/>
        <dsp:cNvSpPr/>
      </dsp:nvSpPr>
      <dsp:spPr>
        <a:xfrm>
          <a:off x="3187185" y="341364"/>
          <a:ext cx="1070845" cy="1070845"/>
        </a:xfrm>
        <a:prstGeom prst="ellipse">
          <a:avLst/>
        </a:prstGeom>
        <a:solidFill>
          <a:schemeClr val="accent5">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sp3d extrusionH="28000" prstMaterial="matte"/>
        </a:bodyPr>
        <a:lstStyle/>
        <a:p>
          <a:pPr lvl="0" algn="ctr" defTabSz="755650" rtl="1">
            <a:lnSpc>
              <a:spcPct val="90000"/>
            </a:lnSpc>
            <a:spcBef>
              <a:spcPct val="0"/>
            </a:spcBef>
            <a:spcAft>
              <a:spcPct val="35000"/>
            </a:spcAft>
          </a:pPr>
          <a:r>
            <a:rPr lang="he-IL" sz="1700" kern="1200" dirty="0"/>
            <a:t>פגיעה בחלשים</a:t>
          </a:r>
        </a:p>
      </dsp:txBody>
      <dsp:txXfrm>
        <a:off x="3344007" y="498186"/>
        <a:ext cx="757201" cy="75720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AF029F0-69E4-4095-843E-5DC65FD02D74}" type="datetimeFigureOut">
              <a:rPr lang="he-IL" smtClean="0"/>
              <a:t>י"ז/כסלו/תשע"ח</a:t>
            </a:fld>
            <a:endParaRPr lang="he-IL"/>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he-IL"/>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6AEA12F-9090-41C0-AC3E-66E89D126155}" type="slidenum">
              <a:rPr lang="he-IL" smtClean="0"/>
              <a:t>‹#›</a:t>
            </a:fld>
            <a:endParaRPr lang="he-IL"/>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114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4173640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1558094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3357426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6AEA12F-9090-41C0-AC3E-66E89D126155}" type="slidenum">
              <a:rPr lang="he-IL" smtClean="0"/>
              <a:t>‹#›</a:t>
            </a:fld>
            <a:endParaRPr lang="he-IL"/>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3140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2913360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2871456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1190124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1284428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384577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AAF029F0-69E4-4095-843E-5DC65FD02D74}" type="datetimeFigureOut">
              <a:rPr lang="he-IL" smtClean="0"/>
              <a:t>י"ז/כסלו/תשע"ח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6AEA12F-9090-41C0-AC3E-66E89D126155}" type="slidenum">
              <a:rPr lang="he-IL" smtClean="0"/>
              <a:t>‹#›</a:t>
            </a:fld>
            <a:endParaRPr lang="he-IL"/>
          </a:p>
        </p:txBody>
      </p:sp>
    </p:spTree>
    <p:extLst>
      <p:ext uri="{BB962C8B-B14F-4D97-AF65-F5344CB8AC3E}">
        <p14:creationId xmlns:p14="http://schemas.microsoft.com/office/powerpoint/2010/main" val="1554595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AF029F0-69E4-4095-843E-5DC65FD02D74}" type="datetimeFigureOut">
              <a:rPr lang="he-IL" smtClean="0"/>
              <a:t>י"ז/כסלו/תשע"ח</a:t>
            </a:fld>
            <a:endParaRPr lang="he-IL"/>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he-IL"/>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6AEA12F-9090-41C0-AC3E-66E89D126155}" type="slidenum">
              <a:rPr lang="he-IL" smtClean="0"/>
              <a:t>‹#›</a:t>
            </a:fld>
            <a:endParaRPr lang="he-IL"/>
          </a:p>
        </p:txBody>
      </p:sp>
    </p:spTree>
    <p:extLst>
      <p:ext uri="{BB962C8B-B14F-4D97-AF65-F5344CB8AC3E}">
        <p14:creationId xmlns:p14="http://schemas.microsoft.com/office/powerpoint/2010/main" val="3373977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r" defTabSz="914400" rtl="1"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he.wikipedia.org/wiki/%D7%91%D7%99%D7%98%D7%97%D7%95%D7%9F_%D7%AA%D7%96%D7%95%D7%A0%D7%AA%D7%9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570298" y="746566"/>
            <a:ext cx="9144000" cy="1183833"/>
          </a:xfrm>
        </p:spPr>
        <p:txBody>
          <a:bodyPr/>
          <a:lstStyle/>
          <a:p>
            <a:r>
              <a:rPr lang="he-IL" dirty="0"/>
              <a:t>אובדן מזון ובזבוז מזון</a:t>
            </a:r>
          </a:p>
        </p:txBody>
      </p:sp>
      <p:sp>
        <p:nvSpPr>
          <p:cNvPr id="3" name="כותרת משנה 2"/>
          <p:cNvSpPr>
            <a:spLocks noGrp="1"/>
          </p:cNvSpPr>
          <p:nvPr>
            <p:ph type="subTitle" idx="1"/>
          </p:nvPr>
        </p:nvSpPr>
        <p:spPr>
          <a:xfrm>
            <a:off x="1555509" y="2259374"/>
            <a:ext cx="9144000" cy="1655762"/>
          </a:xfrm>
        </p:spPr>
        <p:txBody>
          <a:bodyPr/>
          <a:lstStyle/>
          <a:p>
            <a:r>
              <a:rPr lang="he-IL" dirty="0"/>
              <a:t>קריית החינוך למדעים רחובות</a:t>
            </a:r>
          </a:p>
          <a:p>
            <a:r>
              <a:rPr lang="he-IL" dirty="0"/>
              <a:t>דבי סומך</a:t>
            </a:r>
          </a:p>
        </p:txBody>
      </p:sp>
      <p:pic>
        <p:nvPicPr>
          <p:cNvPr id="1026" name="Picture 2" descr="Image result for ‫אובדן מזון בישרא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1073" y="3727047"/>
            <a:ext cx="4362450" cy="28575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6689" y="5318567"/>
            <a:ext cx="3281422" cy="923330"/>
          </a:xfrm>
          <a:prstGeom prst="rect">
            <a:avLst/>
          </a:prstGeom>
          <a:noFill/>
        </p:spPr>
        <p:txBody>
          <a:bodyPr wrap="square" rtlCol="1">
            <a:spAutoFit/>
          </a:bodyPr>
          <a:lstStyle/>
          <a:p>
            <a:pPr algn="ctr"/>
            <a:r>
              <a:rPr lang="he-IL" b="1" dirty="0">
                <a:solidFill>
                  <a:schemeClr val="accent1">
                    <a:lumMod val="50000"/>
                  </a:schemeClr>
                </a:solidFill>
              </a:rPr>
              <a:t>מקור המידע העיקרי במצגת בנושא הוא הערך "אובדן מזון" </a:t>
            </a:r>
            <a:r>
              <a:rPr lang="he-IL" b="1" dirty="0" err="1">
                <a:solidFill>
                  <a:schemeClr val="accent1">
                    <a:lumMod val="50000"/>
                  </a:schemeClr>
                </a:solidFill>
              </a:rPr>
              <a:t>בויקיפדיה</a:t>
            </a:r>
            <a:r>
              <a:rPr lang="he-IL" b="1" dirty="0">
                <a:solidFill>
                  <a:schemeClr val="accent1">
                    <a:lumMod val="50000"/>
                  </a:schemeClr>
                </a:solidFill>
              </a:rPr>
              <a:t>.</a:t>
            </a:r>
          </a:p>
        </p:txBody>
      </p:sp>
    </p:spTree>
    <p:extLst>
      <p:ext uri="{BB962C8B-B14F-4D97-AF65-F5344CB8AC3E}">
        <p14:creationId xmlns:p14="http://schemas.microsoft.com/office/powerpoint/2010/main" val="3313424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a:effectLst>
                  <a:outerShdw blurRad="38100" dist="38100" dir="2700000" algn="tl">
                    <a:srgbClr val="000000">
                      <a:alpha val="43137"/>
                    </a:srgbClr>
                  </a:outerShdw>
                </a:effectLst>
              </a:rPr>
              <a:t>מה ניתן לעשות בעניין? </a:t>
            </a:r>
          </a:p>
        </p:txBody>
      </p:sp>
      <p:sp>
        <p:nvSpPr>
          <p:cNvPr id="3" name="מציין מיקום תוכן 2"/>
          <p:cNvSpPr>
            <a:spLocks noGrp="1"/>
          </p:cNvSpPr>
          <p:nvPr>
            <p:ph idx="1"/>
          </p:nvPr>
        </p:nvSpPr>
        <p:spPr>
          <a:xfrm>
            <a:off x="1096701" y="1762246"/>
            <a:ext cx="9872871" cy="4038600"/>
          </a:xfrm>
        </p:spPr>
        <p:txBody>
          <a:bodyPr>
            <a:normAutofit/>
          </a:bodyPr>
          <a:lstStyle/>
          <a:p>
            <a:pPr marL="45720" indent="0">
              <a:buNone/>
            </a:pPr>
            <a:r>
              <a:rPr lang="he-IL" sz="2400" b="1" dirty="0">
                <a:solidFill>
                  <a:schemeClr val="accent1">
                    <a:lumMod val="75000"/>
                  </a:schemeClr>
                </a:solidFill>
              </a:rPr>
              <a:t>ברמה לאומית:</a:t>
            </a:r>
          </a:p>
          <a:p>
            <a:pPr lvl="0"/>
            <a:r>
              <a:rPr lang="he-IL" sz="2400" dirty="0">
                <a:solidFill>
                  <a:schemeClr val="accent1">
                    <a:lumMod val="75000"/>
                  </a:schemeClr>
                </a:solidFill>
              </a:rPr>
              <a:t>קביעת יעד לאומי בהתאם לעקרונות שגיבש האו"ם, של הפחתה של 50% בכמויות אובדן המזון עד שנת 2030.</a:t>
            </a:r>
            <a:endParaRPr lang="en-US" sz="2400" dirty="0">
              <a:solidFill>
                <a:schemeClr val="accent1">
                  <a:lumMod val="75000"/>
                </a:schemeClr>
              </a:solidFill>
            </a:endParaRPr>
          </a:p>
          <a:p>
            <a:r>
              <a:rPr lang="he-IL" sz="2400" dirty="0">
                <a:solidFill>
                  <a:schemeClr val="accent1">
                    <a:lumMod val="75000"/>
                  </a:schemeClr>
                </a:solidFill>
              </a:rPr>
              <a:t>חקיקה בנושא צמצום אובדן מזון והצלת מזון בדרכים ישירות ועקיפות: קידום חקיקה שתתמוך בשווק תוצרת חקלאית שאיכותה האסתטית פגומה או שתוקפה עומד לפוג. </a:t>
            </a:r>
            <a:endParaRPr lang="en-US" sz="2400" dirty="0">
              <a:solidFill>
                <a:schemeClr val="accent1">
                  <a:lumMod val="75000"/>
                </a:schemeClr>
              </a:solidFill>
            </a:endParaRPr>
          </a:p>
          <a:p>
            <a:pPr lvl="0"/>
            <a:r>
              <a:rPr lang="he-IL" sz="2400" dirty="0">
                <a:solidFill>
                  <a:schemeClr val="accent1">
                    <a:lumMod val="75000"/>
                  </a:schemeClr>
                </a:solidFill>
              </a:rPr>
              <a:t>גיבוש </a:t>
            </a:r>
            <a:r>
              <a:rPr lang="he-IL" sz="2400" dirty="0" err="1">
                <a:solidFill>
                  <a:schemeClr val="accent1">
                    <a:lumMod val="75000"/>
                  </a:schemeClr>
                </a:solidFill>
              </a:rPr>
              <a:t>תוכנית</a:t>
            </a:r>
            <a:r>
              <a:rPr lang="he-IL" sz="2400" dirty="0">
                <a:solidFill>
                  <a:schemeClr val="accent1">
                    <a:lumMod val="75000"/>
                  </a:schemeClr>
                </a:solidFill>
              </a:rPr>
              <a:t> של משרד החקלאות להפחתת עודפי גידול ולצמצום אובדן התוצרת, וכן להסדרת נושא השמדת תוצרת חקלאית בישראל. קביעת היעד תחייב לאמוד את כמויות האובדן והעלאתו </a:t>
            </a:r>
            <a:r>
              <a:rPr lang="he-IL" sz="2400" b="1" u="sng" dirty="0">
                <a:solidFill>
                  <a:schemeClr val="accent1">
                    <a:lumMod val="75000"/>
                  </a:schemeClr>
                </a:solidFill>
              </a:rPr>
              <a:t>לסדר היום הציבורי בישראל </a:t>
            </a:r>
            <a:r>
              <a:rPr lang="he-IL" sz="2400" dirty="0">
                <a:solidFill>
                  <a:schemeClr val="accent1">
                    <a:lumMod val="75000"/>
                  </a:schemeClr>
                </a:solidFill>
              </a:rPr>
              <a:t>הן במישור האזרחי והן במישור השלטוני-מדיני.</a:t>
            </a:r>
            <a:endParaRPr lang="en-US" sz="2400" dirty="0">
              <a:solidFill>
                <a:schemeClr val="accent1">
                  <a:lumMod val="75000"/>
                </a:schemeClr>
              </a:solidFill>
            </a:endParaRPr>
          </a:p>
          <a:p>
            <a:pPr marL="45720" indent="0">
              <a:buNone/>
            </a:pPr>
            <a:endParaRPr lang="he-IL" sz="2400" b="1" dirty="0">
              <a:solidFill>
                <a:schemeClr val="accent1">
                  <a:lumMod val="75000"/>
                </a:schemeClr>
              </a:solidFill>
            </a:endParaRPr>
          </a:p>
        </p:txBody>
      </p:sp>
    </p:spTree>
    <p:extLst>
      <p:ext uri="{BB962C8B-B14F-4D97-AF65-F5344CB8AC3E}">
        <p14:creationId xmlns:p14="http://schemas.microsoft.com/office/powerpoint/2010/main" val="2804246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143000" y="983848"/>
            <a:ext cx="9872871" cy="5112152"/>
          </a:xfrm>
        </p:spPr>
        <p:txBody>
          <a:bodyPr>
            <a:normAutofit/>
          </a:bodyPr>
          <a:lstStyle/>
          <a:p>
            <a:pPr lvl="0"/>
            <a:r>
              <a:rPr lang="he-IL" sz="2400" dirty="0">
                <a:solidFill>
                  <a:schemeClr val="accent1">
                    <a:lumMod val="75000"/>
                  </a:schemeClr>
                </a:solidFill>
              </a:rPr>
              <a:t>מוסדות המספקים שירותי הסעדה (צה"ל, שב"ס, המשטרה, בתי החולים ומוסדות חינוך) ינטרו את כמויות עודפי המזון ויעבירו לנזקקים את עודפיהם.</a:t>
            </a:r>
            <a:endParaRPr lang="en-US" sz="2400" dirty="0">
              <a:solidFill>
                <a:schemeClr val="accent1">
                  <a:lumMod val="75000"/>
                </a:schemeClr>
              </a:solidFill>
            </a:endParaRPr>
          </a:p>
          <a:p>
            <a:pPr lvl="0"/>
            <a:r>
              <a:rPr lang="he-IL" sz="2400" dirty="0">
                <a:solidFill>
                  <a:schemeClr val="accent1">
                    <a:lumMod val="75000"/>
                  </a:schemeClr>
                </a:solidFill>
              </a:rPr>
              <a:t>הפעלת </a:t>
            </a:r>
            <a:r>
              <a:rPr lang="he-IL" sz="2400" dirty="0" err="1">
                <a:solidFill>
                  <a:schemeClr val="accent1">
                    <a:lumMod val="75000"/>
                  </a:schemeClr>
                </a:solidFill>
              </a:rPr>
              <a:t>תוכניות</a:t>
            </a:r>
            <a:r>
              <a:rPr lang="he-IL" sz="2400" dirty="0">
                <a:solidFill>
                  <a:schemeClr val="accent1">
                    <a:lumMod val="75000"/>
                  </a:schemeClr>
                </a:solidFill>
              </a:rPr>
              <a:t> חינוך והסברה לציבור כיצד להפחית בזבוז מזון על ידי שינוי הרגלי צריכה, הבנת ההשלכות הסביבתיות-חברתיות של אובדן מזון, העברת ידע בעניין אחסון ירקות ופירות במגזר הביתי.</a:t>
            </a:r>
            <a:endParaRPr lang="en-US" sz="2400" dirty="0">
              <a:solidFill>
                <a:schemeClr val="accent1">
                  <a:lumMod val="75000"/>
                </a:schemeClr>
              </a:solidFill>
            </a:endParaRPr>
          </a:p>
          <a:p>
            <a:pPr lvl="0"/>
            <a:r>
              <a:rPr lang="he-IL" sz="2400" dirty="0">
                <a:solidFill>
                  <a:schemeClr val="accent1">
                    <a:lumMod val="75000"/>
                  </a:schemeClr>
                </a:solidFill>
              </a:rPr>
              <a:t>אימוץ סדר עדיפויות להפחתת היווצרות עודפי מזון וניצולם המרבי. העדיפות העליונה היא הפחתה במקור של אובדן תוצרת חקלאית, בהמשך העברת העודפים לנזקקים, למאכל בעלי חיים ולאחר מכן להכנת קומפוסט או להפקת אנרגיה. </a:t>
            </a:r>
            <a:r>
              <a:rPr lang="en-US" sz="2400" dirty="0">
                <a:solidFill>
                  <a:schemeClr val="accent1">
                    <a:lumMod val="75000"/>
                  </a:schemeClr>
                </a:solidFill>
              </a:rPr>
              <a:t/>
            </a:r>
            <a:br>
              <a:rPr lang="en-US" sz="2400" dirty="0">
                <a:solidFill>
                  <a:schemeClr val="accent1">
                    <a:lumMod val="75000"/>
                  </a:schemeClr>
                </a:solidFill>
              </a:rPr>
            </a:br>
            <a:r>
              <a:rPr lang="he-IL" sz="2400" dirty="0">
                <a:solidFill>
                  <a:schemeClr val="accent1">
                    <a:lumMod val="75000"/>
                  </a:schemeClr>
                </a:solidFill>
              </a:rPr>
              <a:t>לבסוף, את הנותר ללא מענה מהשלבים הקודמים, מעבירים להטמנה. יש להטמיע בקרב יצרני המזון, הספקים והצרכנים פירמידת עדיפויות זו.</a:t>
            </a:r>
            <a:endParaRPr lang="en-US" sz="2400" dirty="0">
              <a:solidFill>
                <a:schemeClr val="accent1">
                  <a:lumMod val="75000"/>
                </a:schemeClr>
              </a:solidFill>
            </a:endParaRPr>
          </a:p>
          <a:p>
            <a:endParaRPr lang="he-IL" sz="2400" dirty="0">
              <a:solidFill>
                <a:schemeClr val="accent1">
                  <a:lumMod val="75000"/>
                </a:schemeClr>
              </a:solidFill>
            </a:endParaRPr>
          </a:p>
        </p:txBody>
      </p:sp>
    </p:spTree>
    <p:extLst>
      <p:ext uri="{BB962C8B-B14F-4D97-AF65-F5344CB8AC3E}">
        <p14:creationId xmlns:p14="http://schemas.microsoft.com/office/powerpoint/2010/main" val="2847063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a:solidFill>
                  <a:schemeClr val="accent1">
                    <a:lumMod val="75000"/>
                  </a:schemeClr>
                </a:solidFill>
                <a:effectLst>
                  <a:outerShdw blurRad="38100" dist="38100" dir="2700000" algn="tl">
                    <a:srgbClr val="000000">
                      <a:alpha val="43137"/>
                    </a:srgbClr>
                  </a:outerShdw>
                </a:effectLst>
              </a:rPr>
              <a:t>ומה אני ומשפחתי יכולים לעשות בעניין?</a:t>
            </a:r>
          </a:p>
        </p:txBody>
      </p:sp>
      <p:sp>
        <p:nvSpPr>
          <p:cNvPr id="3" name="מציין מיקום תוכן 2"/>
          <p:cNvSpPr>
            <a:spLocks noGrp="1"/>
          </p:cNvSpPr>
          <p:nvPr>
            <p:ph idx="1"/>
          </p:nvPr>
        </p:nvSpPr>
        <p:spPr/>
        <p:txBody>
          <a:bodyPr/>
          <a:lstStyle/>
          <a:p>
            <a:pPr marL="45720" indent="0">
              <a:buNone/>
            </a:pPr>
            <a:r>
              <a:rPr lang="he-IL" b="1" dirty="0">
                <a:solidFill>
                  <a:schemeClr val="accent1">
                    <a:lumMod val="75000"/>
                  </a:schemeClr>
                </a:solidFill>
              </a:rPr>
              <a:t>ברמה המקומית והאישית: </a:t>
            </a:r>
            <a:r>
              <a:rPr lang="he-IL" dirty="0">
                <a:solidFill>
                  <a:schemeClr val="accent1">
                    <a:lumMod val="75000"/>
                  </a:schemeClr>
                </a:solidFill>
              </a:rPr>
              <a:t>כאן אתם תלמידים תעלו רעיונות.</a:t>
            </a:r>
          </a:p>
          <a:p>
            <a:pPr marL="45720" indent="0">
              <a:buNone/>
            </a:pPr>
            <a:r>
              <a:rPr lang="he-IL">
                <a:solidFill>
                  <a:schemeClr val="accent1">
                    <a:lumMod val="75000"/>
                  </a:schemeClr>
                </a:solidFill>
              </a:rPr>
              <a:t>תוצרים אפשריים:</a:t>
            </a:r>
            <a:endParaRPr lang="he-IL" dirty="0">
              <a:solidFill>
                <a:schemeClr val="accent1">
                  <a:lumMod val="75000"/>
                </a:schemeClr>
              </a:solidFill>
            </a:endParaRPr>
          </a:p>
          <a:p>
            <a:pPr>
              <a:buFont typeface="Wingdings" panose="05000000000000000000" pitchFamily="2" charset="2"/>
              <a:buChar char="ü"/>
            </a:pPr>
            <a:r>
              <a:rPr lang="he-IL" dirty="0">
                <a:solidFill>
                  <a:schemeClr val="accent1">
                    <a:lumMod val="75000"/>
                  </a:schemeClr>
                </a:solidFill>
              </a:rPr>
              <a:t>הכנת פוסטר עם תמונות שתפקידן לזעזע את החברה הישראלית.</a:t>
            </a:r>
          </a:p>
          <a:p>
            <a:pPr>
              <a:buFont typeface="Wingdings" panose="05000000000000000000" pitchFamily="2" charset="2"/>
              <a:buChar char="ü"/>
            </a:pPr>
            <a:r>
              <a:rPr lang="he-IL" dirty="0">
                <a:solidFill>
                  <a:schemeClr val="accent1">
                    <a:lumMod val="75000"/>
                  </a:schemeClr>
                </a:solidFill>
              </a:rPr>
              <a:t>הכנת פוסטר עם 5 המלצות ברות יישום למשפחה הישראלית.</a:t>
            </a:r>
          </a:p>
          <a:p>
            <a:pPr>
              <a:buFont typeface="Wingdings" panose="05000000000000000000" pitchFamily="2" charset="2"/>
              <a:buChar char="ü"/>
            </a:pPr>
            <a:r>
              <a:rPr lang="he-IL" dirty="0">
                <a:solidFill>
                  <a:schemeClr val="accent1">
                    <a:lumMod val="75000"/>
                  </a:schemeClr>
                </a:solidFill>
              </a:rPr>
              <a:t>הכנת מצגת המציגה עובדות מספריות של הנושא.</a:t>
            </a:r>
          </a:p>
          <a:p>
            <a:pPr>
              <a:buFont typeface="Wingdings" panose="05000000000000000000" pitchFamily="2" charset="2"/>
              <a:buChar char="ü"/>
            </a:pPr>
            <a:r>
              <a:rPr lang="he-IL" dirty="0">
                <a:solidFill>
                  <a:schemeClr val="accent1">
                    <a:lumMod val="75000"/>
                  </a:schemeClr>
                </a:solidFill>
              </a:rPr>
              <a:t>חיבור חמשיר או ג'ינגל המעודד צריכה נבונה של מזון ומניעת בזבוזו.</a:t>
            </a:r>
          </a:p>
          <a:p>
            <a:pPr marL="45720" indent="0">
              <a:buNone/>
            </a:pPr>
            <a:endParaRPr lang="he-IL" dirty="0">
              <a:solidFill>
                <a:schemeClr val="accent1">
                  <a:lumMod val="75000"/>
                </a:schemeClr>
              </a:solidFill>
            </a:endParaRPr>
          </a:p>
          <a:p>
            <a:endParaRPr lang="he-IL" dirty="0">
              <a:solidFill>
                <a:schemeClr val="accent1">
                  <a:lumMod val="75000"/>
                </a:schemeClr>
              </a:solidFill>
            </a:endParaRPr>
          </a:p>
        </p:txBody>
      </p:sp>
    </p:spTree>
    <p:extLst>
      <p:ext uri="{BB962C8B-B14F-4D97-AF65-F5344CB8AC3E}">
        <p14:creationId xmlns:p14="http://schemas.microsoft.com/office/powerpoint/2010/main" val="545508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07670" y="464916"/>
            <a:ext cx="11082760" cy="1356360"/>
          </a:xfrm>
        </p:spPr>
        <p:txBody>
          <a:bodyPr>
            <a:normAutofit/>
          </a:bodyPr>
          <a:lstStyle/>
          <a:p>
            <a:pPr algn="ctr"/>
            <a:r>
              <a:rPr lang="he-IL" sz="3600" b="1" dirty="0">
                <a:solidFill>
                  <a:schemeClr val="accent1">
                    <a:lumMod val="75000"/>
                  </a:schemeClr>
                </a:solidFill>
                <a:effectLst>
                  <a:outerShdw blurRad="38100" dist="38100" dir="2700000" algn="tl">
                    <a:srgbClr val="000000">
                      <a:alpha val="43137"/>
                    </a:srgbClr>
                  </a:outerShdw>
                </a:effectLst>
              </a:rPr>
              <a:t>מה אומר לכם המושג "אובדל מזון" או "בזבוז מזון"?</a:t>
            </a:r>
          </a:p>
        </p:txBody>
      </p:sp>
      <p:graphicFrame>
        <p:nvGraphicFramePr>
          <p:cNvPr id="4" name="מציין מיקום תוכן 3"/>
          <p:cNvGraphicFramePr>
            <a:graphicFrameLocks noGrp="1"/>
          </p:cNvGraphicFramePr>
          <p:nvPr>
            <p:ph idx="1"/>
            <p:extLst>
              <p:ext uri="{D42A27DB-BD31-4B8C-83A1-F6EECF244321}">
                <p14:modId xmlns:p14="http://schemas.microsoft.com/office/powerpoint/2010/main" val="1610499146"/>
              </p:ext>
            </p:extLst>
          </p:nvPr>
        </p:nvGraphicFramePr>
        <p:xfrm>
          <a:off x="821803" y="1821276"/>
          <a:ext cx="6602392"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743464" y="1719625"/>
            <a:ext cx="3379807" cy="4401205"/>
          </a:xfrm>
          <a:prstGeom prst="rect">
            <a:avLst/>
          </a:prstGeom>
          <a:noFill/>
        </p:spPr>
        <p:txBody>
          <a:bodyPr wrap="square" rtlCol="1">
            <a:spAutoFit/>
          </a:bodyPr>
          <a:lstStyle/>
          <a:p>
            <a:pPr algn="r" rtl="1"/>
            <a:r>
              <a:rPr lang="he-IL" sz="2800" dirty="0">
                <a:solidFill>
                  <a:schemeClr val="accent1">
                    <a:lumMod val="75000"/>
                  </a:schemeClr>
                </a:solidFill>
              </a:rPr>
              <a:t>פתחו את מחברת מדעים שלכם והכינו "שמש אסוציאציות" למושג אובדן מזון או בזבוז מזון.</a:t>
            </a:r>
          </a:p>
          <a:p>
            <a:pPr algn="r" rtl="1"/>
            <a:r>
              <a:rPr lang="he-IL" sz="2800" dirty="0">
                <a:solidFill>
                  <a:schemeClr val="accent1">
                    <a:lumMod val="75000"/>
                  </a:schemeClr>
                </a:solidFill>
              </a:rPr>
              <a:t>הוסיפו לפחות ששה הקשרים (חיוביים או שליליים) לנושא.</a:t>
            </a:r>
          </a:p>
          <a:p>
            <a:pPr algn="r" rtl="1"/>
            <a:r>
              <a:rPr lang="he-IL" sz="2800" dirty="0">
                <a:solidFill>
                  <a:schemeClr val="accent1">
                    <a:lumMod val="75000"/>
                  </a:schemeClr>
                </a:solidFill>
              </a:rPr>
              <a:t>בשלב זה השתדלו לעבוד לבד.</a:t>
            </a:r>
          </a:p>
        </p:txBody>
      </p:sp>
    </p:spTree>
    <p:extLst>
      <p:ext uri="{BB962C8B-B14F-4D97-AF65-F5344CB8AC3E}">
        <p14:creationId xmlns:p14="http://schemas.microsoft.com/office/powerpoint/2010/main" val="3412872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דיאגרמה 3"/>
          <p:cNvGraphicFramePr/>
          <p:nvPr>
            <p:extLst>
              <p:ext uri="{D42A27DB-BD31-4B8C-83A1-F6EECF244321}">
                <p14:modId xmlns:p14="http://schemas.microsoft.com/office/powerpoint/2010/main" val="3228386972"/>
              </p:ext>
            </p:extLst>
          </p:nvPr>
        </p:nvGraphicFramePr>
        <p:xfrm>
          <a:off x="1336876" y="-781291"/>
          <a:ext cx="10162572" cy="7396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0923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a:r>
              <a:rPr lang="he-IL" b="1" dirty="0">
                <a:solidFill>
                  <a:schemeClr val="accent1">
                    <a:lumMod val="75000"/>
                  </a:schemeClr>
                </a:solidFill>
                <a:effectLst>
                  <a:outerShdw blurRad="38100" dist="38100" dir="2700000" algn="tl">
                    <a:srgbClr val="000000">
                      <a:alpha val="43137"/>
                    </a:srgbClr>
                  </a:outerShdw>
                </a:effectLst>
              </a:rPr>
              <a:t>מהו "אובדן מזון" או "בזבוז מזון?"</a:t>
            </a:r>
          </a:p>
        </p:txBody>
      </p:sp>
      <p:sp>
        <p:nvSpPr>
          <p:cNvPr id="3" name="מציין מיקום תוכן 2"/>
          <p:cNvSpPr>
            <a:spLocks noGrp="1"/>
          </p:cNvSpPr>
          <p:nvPr>
            <p:ph idx="1"/>
          </p:nvPr>
        </p:nvSpPr>
        <p:spPr>
          <a:xfrm>
            <a:off x="1143000" y="1965960"/>
            <a:ext cx="9872871" cy="4038600"/>
          </a:xfrm>
        </p:spPr>
        <p:txBody>
          <a:bodyPr>
            <a:normAutofit/>
          </a:bodyPr>
          <a:lstStyle/>
          <a:p>
            <a:r>
              <a:rPr lang="he-IL" sz="2400" dirty="0">
                <a:solidFill>
                  <a:schemeClr val="accent1">
                    <a:lumMod val="75000"/>
                  </a:schemeClr>
                </a:solidFill>
              </a:rPr>
              <a:t>אובדן מזון מתייחס אל מזון אשר היה מיועד למאכל אדם ומסיבות שונות התקלקל או בוזבז ולא נאכל על ידי האדם. </a:t>
            </a:r>
          </a:p>
          <a:p>
            <a:r>
              <a:rPr lang="he-IL" sz="2400" dirty="0">
                <a:solidFill>
                  <a:schemeClr val="accent1">
                    <a:lumMod val="75000"/>
                  </a:schemeClr>
                </a:solidFill>
              </a:rPr>
              <a:t>אובדן מזון מתרחש בכל שלבי אספקת המזון, החל משלבי הייצור, האחסון, האריזה והעיבוד, ועד לשלבי הקמעונאות והצריכה. </a:t>
            </a:r>
          </a:p>
          <a:p>
            <a:r>
              <a:rPr lang="he-IL" sz="2400" dirty="0">
                <a:solidFill>
                  <a:schemeClr val="accent1">
                    <a:lumMod val="75000"/>
                  </a:schemeClr>
                </a:solidFill>
              </a:rPr>
              <a:t>מקובל להפריד בין אובדן מזון (</a:t>
            </a:r>
            <a:r>
              <a:rPr lang="en-US" sz="2400" dirty="0">
                <a:solidFill>
                  <a:schemeClr val="accent1">
                    <a:lumMod val="75000"/>
                  </a:schemeClr>
                </a:solidFill>
              </a:rPr>
              <a:t>food loss</a:t>
            </a:r>
            <a:r>
              <a:rPr lang="he-IL" sz="2400" dirty="0">
                <a:solidFill>
                  <a:schemeClr val="accent1">
                    <a:lumMod val="75000"/>
                  </a:schemeClr>
                </a:solidFill>
              </a:rPr>
              <a:t>), המתייחס לאיבודי מזון במהלך שלבי הייצור, העיבוד והשיווק, לבין בזבוז מזון (</a:t>
            </a:r>
            <a:r>
              <a:rPr lang="en-US" sz="2400" dirty="0">
                <a:solidFill>
                  <a:schemeClr val="accent1">
                    <a:lumMod val="75000"/>
                  </a:schemeClr>
                </a:solidFill>
              </a:rPr>
              <a:t>food waste</a:t>
            </a:r>
            <a:r>
              <a:rPr lang="he-IL" sz="2400" dirty="0">
                <a:solidFill>
                  <a:schemeClr val="accent1">
                    <a:lumMod val="75000"/>
                  </a:schemeClr>
                </a:solidFill>
              </a:rPr>
              <a:t>), המתייחס לזריקת מזון על ידי צרכנים.</a:t>
            </a:r>
          </a:p>
          <a:p>
            <a:r>
              <a:rPr lang="he-IL" sz="2400" dirty="0">
                <a:solidFill>
                  <a:schemeClr val="accent1">
                    <a:lumMod val="75000"/>
                  </a:schemeClr>
                </a:solidFill>
              </a:rPr>
              <a:t>במדינות בעלות הכנסה נמוכה, רוב אובדן המזון מתרחש בשלבים הראשונים של הליכי הייצור: בשלבי הגידול בשדה, האחסון והעיבוד. ואילו במדינות מפותחות מזון רב - מעל ל-100 ק"ג לנפש לשנה - מבוזבז בשלב הצריכה. </a:t>
            </a:r>
            <a:endParaRPr lang="en-US" sz="2400" dirty="0">
              <a:solidFill>
                <a:schemeClr val="accent1">
                  <a:lumMod val="75000"/>
                </a:schemeClr>
              </a:solidFill>
            </a:endParaRPr>
          </a:p>
        </p:txBody>
      </p:sp>
    </p:spTree>
    <p:extLst>
      <p:ext uri="{BB962C8B-B14F-4D97-AF65-F5344CB8AC3E}">
        <p14:creationId xmlns:p14="http://schemas.microsoft.com/office/powerpoint/2010/main" val="2171705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אובדן מזון בישרא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650" y="340749"/>
            <a:ext cx="8162845" cy="6122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3052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a:r>
              <a:rPr lang="he-IL" b="1" dirty="0">
                <a:solidFill>
                  <a:schemeClr val="accent1">
                    <a:lumMod val="75000"/>
                  </a:schemeClr>
                </a:solidFill>
                <a:effectLst>
                  <a:outerShdw blurRad="38100" dist="38100" dir="2700000" algn="tl">
                    <a:srgbClr val="000000">
                      <a:alpha val="43137"/>
                    </a:srgbClr>
                  </a:outerShdw>
                </a:effectLst>
              </a:rPr>
              <a:t>הגורמים לאובדן מזון</a:t>
            </a:r>
          </a:p>
        </p:txBody>
      </p:sp>
      <p:sp>
        <p:nvSpPr>
          <p:cNvPr id="3" name="מציין מיקום תוכן 2"/>
          <p:cNvSpPr>
            <a:spLocks noGrp="1"/>
          </p:cNvSpPr>
          <p:nvPr>
            <p:ph idx="1"/>
          </p:nvPr>
        </p:nvSpPr>
        <p:spPr>
          <a:xfrm>
            <a:off x="925975" y="2057400"/>
            <a:ext cx="10642921" cy="4038600"/>
          </a:xfrm>
        </p:spPr>
        <p:txBody>
          <a:bodyPr>
            <a:normAutofit/>
          </a:bodyPr>
          <a:lstStyle/>
          <a:p>
            <a:pPr algn="just"/>
            <a:r>
              <a:rPr lang="he-IL" sz="2400" dirty="0">
                <a:solidFill>
                  <a:schemeClr val="accent1">
                    <a:lumMod val="75000"/>
                  </a:schemeClr>
                </a:solidFill>
              </a:rPr>
              <a:t>פחת בתוצרת חקלאית טרייה מצטבר בשלבים השונים של תהליך הייצור והאספקה, ויכול להביא לאיבוד תוצרת ראויה למאכל. לפי דו"ח של משרד החקלאות (פברואר 2016) "במרבית הגידולים מסתכם שיעור הפחת מהקטיף עד השיווק הקמעונאי ברשתות השיווק ב-22 עד 34%".</a:t>
            </a:r>
            <a:endParaRPr lang="en-US" sz="2400" dirty="0">
              <a:solidFill>
                <a:schemeClr val="accent1">
                  <a:lumMod val="75000"/>
                </a:schemeClr>
              </a:solidFill>
            </a:endParaRPr>
          </a:p>
          <a:p>
            <a:pPr algn="just"/>
            <a:r>
              <a:rPr lang="he-IL" sz="2400" dirty="0">
                <a:solidFill>
                  <a:schemeClr val="accent1">
                    <a:lumMod val="75000"/>
                  </a:schemeClr>
                </a:solidFill>
              </a:rPr>
              <a:t>בשלב הצריכה בזבוז המזון נובע בעיקר מניהול לא נכון של רכישה וצריכת מזון הנגרמת לרוב מקניית יתר בהשפעת תרבות הצריכה. </a:t>
            </a:r>
          </a:p>
          <a:p>
            <a:pPr algn="just"/>
            <a:r>
              <a:rPr lang="he-IL" sz="2400" dirty="0">
                <a:solidFill>
                  <a:schemeClr val="accent1">
                    <a:lumMod val="75000"/>
                  </a:schemeClr>
                </a:solidFill>
              </a:rPr>
              <a:t>סיבה נוספת לפחת המיוחדת למדינת ישראל היא השמדת תוצרת מטעמי כשרות, (תרומות ומעשרות ואיסור ערלה). בישראל מושמדים מדי יום מטעמי כשרות כ-1% מכלל התוצרת של פירות וירקות, כמות המוערכת בכ-63 אלף טון לשנה של פירות וירקות.</a:t>
            </a:r>
            <a:endParaRPr lang="en-US" sz="2400" dirty="0">
              <a:solidFill>
                <a:schemeClr val="accent1">
                  <a:lumMod val="75000"/>
                </a:schemeClr>
              </a:solidFill>
            </a:endParaRPr>
          </a:p>
          <a:p>
            <a:endParaRPr lang="he-IL" sz="2400" dirty="0">
              <a:solidFill>
                <a:schemeClr val="accent1">
                  <a:lumMod val="75000"/>
                </a:schemeClr>
              </a:solidFill>
            </a:endParaRPr>
          </a:p>
          <a:p>
            <a:endParaRPr lang="he-IL" sz="2400" dirty="0">
              <a:solidFill>
                <a:schemeClr val="accent1">
                  <a:lumMod val="75000"/>
                </a:schemeClr>
              </a:solidFill>
            </a:endParaRPr>
          </a:p>
        </p:txBody>
      </p:sp>
    </p:spTree>
    <p:extLst>
      <p:ext uri="{BB962C8B-B14F-4D97-AF65-F5344CB8AC3E}">
        <p14:creationId xmlns:p14="http://schemas.microsoft.com/office/powerpoint/2010/main" val="387299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561372" y="609600"/>
            <a:ext cx="11094334" cy="1356360"/>
          </a:xfrm>
        </p:spPr>
        <p:txBody>
          <a:bodyPr>
            <a:noAutofit/>
          </a:bodyPr>
          <a:lstStyle/>
          <a:p>
            <a:r>
              <a:rPr lang="he-IL" sz="3600" b="1" dirty="0">
                <a:solidFill>
                  <a:schemeClr val="accent1">
                    <a:lumMod val="75000"/>
                  </a:schemeClr>
                </a:solidFill>
                <a:effectLst>
                  <a:outerShdw blurRad="38100" dist="38100" dir="2700000" algn="tl">
                    <a:srgbClr val="000000">
                      <a:alpha val="43137"/>
                    </a:srgbClr>
                  </a:outerShdw>
                </a:effectLst>
              </a:rPr>
              <a:t>השפעות סביבתיות, כלכליות וחברתיות של אובדן מזון</a:t>
            </a:r>
            <a:r>
              <a:rPr lang="he-IL" sz="3600" dirty="0">
                <a:solidFill>
                  <a:schemeClr val="accent1">
                    <a:lumMod val="75000"/>
                  </a:schemeClr>
                </a:solidFill>
                <a:effectLst>
                  <a:outerShdw blurRad="38100" dist="38100" dir="2700000" algn="tl">
                    <a:srgbClr val="000000">
                      <a:alpha val="43137"/>
                    </a:srgbClr>
                  </a:outerShdw>
                </a:effectLst>
              </a:rPr>
              <a:t> </a:t>
            </a:r>
          </a:p>
        </p:txBody>
      </p:sp>
      <p:sp>
        <p:nvSpPr>
          <p:cNvPr id="3" name="מציין מיקום תוכן 2"/>
          <p:cNvSpPr>
            <a:spLocks noGrp="1"/>
          </p:cNvSpPr>
          <p:nvPr>
            <p:ph idx="1"/>
          </p:nvPr>
        </p:nvSpPr>
        <p:spPr/>
        <p:txBody>
          <a:bodyPr>
            <a:normAutofit/>
          </a:bodyPr>
          <a:lstStyle/>
          <a:p>
            <a:r>
              <a:rPr lang="he-IL" sz="3600" dirty="0">
                <a:solidFill>
                  <a:schemeClr val="accent1">
                    <a:lumMod val="75000"/>
                  </a:schemeClr>
                </a:solidFill>
              </a:rPr>
              <a:t>לנתוני אובדן המזון יש משמעות כלכלית, סביבתית וחברתית - "שלושת עמודי התווך" של הקיימות.</a:t>
            </a:r>
          </a:p>
          <a:p>
            <a:r>
              <a:rPr lang="he-IL" sz="3600" dirty="0">
                <a:solidFill>
                  <a:schemeClr val="accent1">
                    <a:lumMod val="75000"/>
                  </a:schemeClr>
                </a:solidFill>
              </a:rPr>
              <a:t>מבחינה סביבתית ככל שהתוצרת אובדת בשלב מאוחר יותר של שרשרת האספקה, כך גדלה ההשפעה הסביבתית שלה, היות שיש לקחת בחשבון את כל השלבים שקדמו לשלב בו התוצרת אובדת. </a:t>
            </a:r>
            <a:endParaRPr lang="en-US" sz="3600" dirty="0">
              <a:solidFill>
                <a:schemeClr val="accent1">
                  <a:lumMod val="75000"/>
                </a:schemeClr>
              </a:solidFill>
            </a:endParaRPr>
          </a:p>
          <a:p>
            <a:endParaRPr lang="en-US" sz="3600" dirty="0">
              <a:solidFill>
                <a:schemeClr val="accent1">
                  <a:lumMod val="75000"/>
                </a:schemeClr>
              </a:solidFill>
            </a:endParaRPr>
          </a:p>
          <a:p>
            <a:endParaRPr lang="he-IL" sz="3600" dirty="0">
              <a:solidFill>
                <a:schemeClr val="accent1">
                  <a:lumMod val="75000"/>
                </a:schemeClr>
              </a:solidFill>
            </a:endParaRPr>
          </a:p>
        </p:txBody>
      </p:sp>
    </p:spTree>
    <p:extLst>
      <p:ext uri="{BB962C8B-B14F-4D97-AF65-F5344CB8AC3E}">
        <p14:creationId xmlns:p14="http://schemas.microsoft.com/office/powerpoint/2010/main" val="351349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90240" y="192911"/>
            <a:ext cx="9875520" cy="1356360"/>
          </a:xfrm>
        </p:spPr>
        <p:txBody>
          <a:bodyPr/>
          <a:lstStyle/>
          <a:p>
            <a:r>
              <a:rPr lang="he-IL" b="1" dirty="0">
                <a:solidFill>
                  <a:schemeClr val="accent1">
                    <a:lumMod val="75000"/>
                  </a:schemeClr>
                </a:solidFill>
                <a:effectLst>
                  <a:outerShdw blurRad="38100" dist="38100" dir="2700000" algn="tl">
                    <a:srgbClr val="000000">
                      <a:alpha val="43137"/>
                    </a:srgbClr>
                  </a:outerShdw>
                </a:effectLst>
              </a:rPr>
              <a:t>השפעות אובדן מזון על משאבי הטבע</a:t>
            </a:r>
          </a:p>
        </p:txBody>
      </p:sp>
      <p:sp>
        <p:nvSpPr>
          <p:cNvPr id="3" name="מציין מיקום תוכן 2"/>
          <p:cNvSpPr>
            <a:spLocks noGrp="1"/>
          </p:cNvSpPr>
          <p:nvPr>
            <p:ph idx="1"/>
          </p:nvPr>
        </p:nvSpPr>
        <p:spPr>
          <a:xfrm>
            <a:off x="911506" y="1478664"/>
            <a:ext cx="10622666" cy="4482297"/>
          </a:xfrm>
        </p:spPr>
        <p:txBody>
          <a:bodyPr>
            <a:normAutofit/>
          </a:bodyPr>
          <a:lstStyle/>
          <a:p>
            <a:r>
              <a:rPr lang="he-IL" b="1" dirty="0">
                <a:solidFill>
                  <a:schemeClr val="accent1">
                    <a:lumMod val="75000"/>
                  </a:schemeClr>
                </a:solidFill>
              </a:rPr>
              <a:t>אנרגיה</a:t>
            </a:r>
            <a:r>
              <a:rPr lang="he-IL" dirty="0">
                <a:solidFill>
                  <a:schemeClr val="accent1">
                    <a:lumMod val="75000"/>
                  </a:schemeClr>
                </a:solidFill>
              </a:rPr>
              <a:t> - יש המחשיבים בזבוז אנרגיה באובדן מזון הן מבחינת האנרגיה הכימית האגורה במזון שאבד, הן מבחינת האנרגיה שהושקעה בגידול ואספקת המזון והן מבחינת האנרגיה שהושקעה בטיפול בפסולת המזון.</a:t>
            </a:r>
            <a:r>
              <a:rPr lang="en-US" dirty="0">
                <a:solidFill>
                  <a:schemeClr val="accent1">
                    <a:lumMod val="75000"/>
                  </a:schemeClr>
                </a:solidFill>
              </a:rPr>
              <a:t/>
            </a:r>
            <a:br>
              <a:rPr lang="en-US" dirty="0">
                <a:solidFill>
                  <a:schemeClr val="accent1">
                    <a:lumMod val="75000"/>
                  </a:schemeClr>
                </a:solidFill>
              </a:rPr>
            </a:br>
            <a:r>
              <a:rPr lang="he-IL" dirty="0">
                <a:solidFill>
                  <a:schemeClr val="accent1">
                    <a:lumMod val="75000"/>
                  </a:schemeClr>
                </a:solidFill>
              </a:rPr>
              <a:t>ייצור בשר, עופות ודגים צורך את האנרגיה ברמה הגבוהה ביותר, אולם ירקות ומוצרי חלב הם הקטגוריות שבהם בזבוז האנרגיה הוא הגדול ביותר כתוצאה מאובדן מזון. </a:t>
            </a:r>
          </a:p>
          <a:p>
            <a:r>
              <a:rPr lang="he-IL" b="1" dirty="0">
                <a:solidFill>
                  <a:schemeClr val="accent1">
                    <a:lumMod val="75000"/>
                  </a:schemeClr>
                </a:solidFill>
              </a:rPr>
              <a:t>מים</a:t>
            </a:r>
            <a:r>
              <a:rPr lang="he-IL" dirty="0">
                <a:solidFill>
                  <a:schemeClr val="accent1">
                    <a:lumMod val="75000"/>
                  </a:schemeClr>
                </a:solidFill>
              </a:rPr>
              <a:t> – כ-70% מהמים השפירים בעולם מנוצלים לחקלאות. שימוש בכמות נכבדת זו של מים מתוקים גורמת לדלדול משאב המים בעולם ולהמלחת מקורות מים וקרקעות. </a:t>
            </a:r>
          </a:p>
          <a:p>
            <a:r>
              <a:rPr lang="he-IL" b="1" dirty="0">
                <a:solidFill>
                  <a:schemeClr val="accent1">
                    <a:lumMod val="75000"/>
                  </a:schemeClr>
                </a:solidFill>
              </a:rPr>
              <a:t>קרקע</a:t>
            </a:r>
            <a:r>
              <a:rPr lang="he-IL" dirty="0">
                <a:solidFill>
                  <a:schemeClr val="accent1">
                    <a:lumMod val="75000"/>
                  </a:schemeClr>
                </a:solidFill>
              </a:rPr>
              <a:t> - שימושים חקלאיים עלולים לגרום נזקים לקרקעות הן עקב בירוא יערות לשם הגדלה או טיוב של שטחים חקלאיים והן בפגיעה באיכות ובפוריות הקרקע, הנגרמת בעיקר משימוש אינטנסיבי לחקלאות. </a:t>
            </a:r>
          </a:p>
          <a:p>
            <a:r>
              <a:rPr lang="he-IL" b="1" dirty="0">
                <a:solidFill>
                  <a:schemeClr val="accent1">
                    <a:lumMod val="75000"/>
                  </a:schemeClr>
                </a:solidFill>
              </a:rPr>
              <a:t>דישון</a:t>
            </a:r>
            <a:r>
              <a:rPr lang="he-IL" dirty="0">
                <a:solidFill>
                  <a:schemeClr val="accent1">
                    <a:lumMod val="75000"/>
                  </a:schemeClr>
                </a:solidFill>
              </a:rPr>
              <a:t> - הערכה של 28 מיליון טון דשנים בעבור גידול המזון שאובד. המשמעות הסביבתית של שימוש בדשנים הינה המלחת קרקעות ומי תהום. </a:t>
            </a:r>
            <a:endParaRPr lang="en-US" dirty="0">
              <a:solidFill>
                <a:schemeClr val="accent1">
                  <a:lumMod val="75000"/>
                </a:schemeClr>
              </a:solidFill>
            </a:endParaRPr>
          </a:p>
          <a:p>
            <a:endParaRPr lang="en-US" dirty="0">
              <a:solidFill>
                <a:schemeClr val="accent1">
                  <a:lumMod val="75000"/>
                </a:schemeClr>
              </a:solidFill>
            </a:endParaRPr>
          </a:p>
          <a:p>
            <a:endParaRPr lang="he-IL" dirty="0">
              <a:solidFill>
                <a:schemeClr val="accent1">
                  <a:lumMod val="75000"/>
                </a:schemeClr>
              </a:solidFill>
            </a:endParaRPr>
          </a:p>
        </p:txBody>
      </p:sp>
    </p:spTree>
    <p:extLst>
      <p:ext uri="{BB962C8B-B14F-4D97-AF65-F5344CB8AC3E}">
        <p14:creationId xmlns:p14="http://schemas.microsoft.com/office/powerpoint/2010/main" val="2206809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143000" y="925975"/>
            <a:ext cx="9872871" cy="5170025"/>
          </a:xfrm>
        </p:spPr>
        <p:txBody>
          <a:bodyPr>
            <a:normAutofit/>
          </a:bodyPr>
          <a:lstStyle/>
          <a:p>
            <a:r>
              <a:rPr lang="he-IL" b="1" dirty="0">
                <a:solidFill>
                  <a:schemeClr val="accent1">
                    <a:lumMod val="75000"/>
                  </a:schemeClr>
                </a:solidFill>
              </a:rPr>
              <a:t>מבחינה כלכלית</a:t>
            </a:r>
            <a:r>
              <a:rPr lang="he-IL" dirty="0">
                <a:solidFill>
                  <a:schemeClr val="accent1">
                    <a:lumMod val="75000"/>
                  </a:schemeClr>
                </a:solidFill>
              </a:rPr>
              <a:t> אובדן מזון הינו השקעה מבוזבזת של תשומות שהושקעו בגידול החקלאי - רכישת הקרקע והכשרתה לחקלאות והשקעה לאורך הגידול בדשנים, מים, כוח אדם ומיכון חקלאי. </a:t>
            </a:r>
            <a:r>
              <a:rPr lang="en-US" dirty="0">
                <a:solidFill>
                  <a:schemeClr val="accent1">
                    <a:lumMod val="75000"/>
                  </a:schemeClr>
                </a:solidFill>
              </a:rPr>
              <a:t/>
            </a:r>
            <a:br>
              <a:rPr lang="en-US" dirty="0">
                <a:solidFill>
                  <a:schemeClr val="accent1">
                    <a:lumMod val="75000"/>
                  </a:schemeClr>
                </a:solidFill>
              </a:rPr>
            </a:br>
            <a:r>
              <a:rPr lang="he-IL" dirty="0">
                <a:solidFill>
                  <a:schemeClr val="accent1">
                    <a:lumMod val="75000"/>
                  </a:schemeClr>
                </a:solidFill>
              </a:rPr>
              <a:t>בנוסף, אובדן מזון משמעותו הפיכת פסולת שלרוב מהווה נטל כלכלי בהוצאות הטיפול, הן בעלויות הפנימיות והן בעלויות חיצוניות, למוצר בעל ערך כלכלי חיובי. </a:t>
            </a:r>
            <a:r>
              <a:rPr lang="en-US" dirty="0">
                <a:solidFill>
                  <a:schemeClr val="accent1">
                    <a:lumMod val="75000"/>
                  </a:schemeClr>
                </a:solidFill>
              </a:rPr>
              <a:t/>
            </a:r>
            <a:br>
              <a:rPr lang="en-US" dirty="0">
                <a:solidFill>
                  <a:schemeClr val="accent1">
                    <a:lumMod val="75000"/>
                  </a:schemeClr>
                </a:solidFill>
              </a:rPr>
            </a:br>
            <a:r>
              <a:rPr lang="he-IL" dirty="0">
                <a:solidFill>
                  <a:schemeClr val="accent1">
                    <a:lumMod val="75000"/>
                  </a:schemeClr>
                </a:solidFill>
              </a:rPr>
              <a:t>סך השווי הכלכלי המוערך של מזון אבוד הינו כ-2.5 מיליארד דולר לשנה, שהם שני דולר לק"ג מזון אבוד. מתוכם, כ-0.8 דולר הם עלויות ישירות של המזון וכ-1.2 דולר הם עלויות של השפעות חיצוניות (סביבתיות וחברתיות). </a:t>
            </a:r>
            <a:r>
              <a:rPr lang="en-US" dirty="0">
                <a:solidFill>
                  <a:schemeClr val="accent1">
                    <a:lumMod val="75000"/>
                  </a:schemeClr>
                </a:solidFill>
              </a:rPr>
              <a:t/>
            </a:r>
            <a:br>
              <a:rPr lang="en-US" dirty="0">
                <a:solidFill>
                  <a:schemeClr val="accent1">
                    <a:lumMod val="75000"/>
                  </a:schemeClr>
                </a:solidFill>
              </a:rPr>
            </a:br>
            <a:r>
              <a:rPr lang="he-IL" dirty="0">
                <a:solidFill>
                  <a:schemeClr val="accent1">
                    <a:lumMod val="75000"/>
                  </a:schemeClr>
                </a:solidFill>
              </a:rPr>
              <a:t>כלומר, העלות הסביבתית הכוללת של אובדן מזון היא כ-1,600 מיליארד דולר לשנה. </a:t>
            </a:r>
            <a:endParaRPr lang="en-US" dirty="0">
              <a:solidFill>
                <a:schemeClr val="accent1">
                  <a:lumMod val="75000"/>
                </a:schemeClr>
              </a:solidFill>
            </a:endParaRPr>
          </a:p>
          <a:p>
            <a:r>
              <a:rPr lang="he-IL" b="1" dirty="0">
                <a:solidFill>
                  <a:schemeClr val="accent1">
                    <a:lumMod val="75000"/>
                  </a:schemeClr>
                </a:solidFill>
              </a:rPr>
              <a:t>מבחינה חברתית- </a:t>
            </a:r>
            <a:r>
              <a:rPr lang="he-IL" dirty="0">
                <a:solidFill>
                  <a:schemeClr val="accent1">
                    <a:lumMod val="75000"/>
                  </a:schemeClr>
                </a:solidFill>
              </a:rPr>
              <a:t>בריאותית, זוהי השקעה מבוזבזת של אפשרות להזנת נזקקים. אחת מתוך ארבע קלוריות תזונתיות נאבדות עם אובדן המזון - זאת על-פי הערכה של </a:t>
            </a:r>
            <a:r>
              <a:rPr lang="en-US" dirty="0">
                <a:solidFill>
                  <a:schemeClr val="accent1">
                    <a:lumMod val="75000"/>
                  </a:schemeClr>
                </a:solidFill>
              </a:rPr>
              <a:t>FAO</a:t>
            </a:r>
            <a:r>
              <a:rPr lang="he-IL" dirty="0">
                <a:solidFill>
                  <a:schemeClr val="accent1">
                    <a:lumMod val="75000"/>
                  </a:schemeClr>
                </a:solidFill>
              </a:rPr>
              <a:t>.</a:t>
            </a:r>
            <a:endParaRPr lang="en-US" dirty="0">
              <a:solidFill>
                <a:schemeClr val="accent1">
                  <a:lumMod val="75000"/>
                </a:schemeClr>
              </a:solidFill>
            </a:endParaRPr>
          </a:p>
          <a:p>
            <a:r>
              <a:rPr lang="he-IL" dirty="0">
                <a:solidFill>
                  <a:schemeClr val="accent1">
                    <a:lumMod val="75000"/>
                  </a:schemeClr>
                </a:solidFill>
              </a:rPr>
              <a:t>במחקר שערך הביטוח הלאומי בישראל בשנת 2012 על-פי מדדים שהגדיר משרד החקלאות האמריקאי (</a:t>
            </a:r>
            <a:r>
              <a:rPr lang="en-US" dirty="0">
                <a:solidFill>
                  <a:schemeClr val="accent1">
                    <a:lumMod val="75000"/>
                  </a:schemeClr>
                </a:solidFill>
              </a:rPr>
              <a:t>USDA</a:t>
            </a:r>
            <a:r>
              <a:rPr lang="he-IL" dirty="0">
                <a:solidFill>
                  <a:schemeClr val="accent1">
                    <a:lumMod val="75000"/>
                  </a:schemeClr>
                </a:solidFill>
              </a:rPr>
              <a:t>), נמצא כי כ-18% מאוכלוסיית ישראל נמצאת במצב של חוסר </a:t>
            </a:r>
            <a:r>
              <a:rPr lang="he-IL" dirty="0">
                <a:solidFill>
                  <a:schemeClr val="accent1">
                    <a:lumMod val="75000"/>
                  </a:schemeClr>
                </a:solidFill>
                <a:hlinkClick r:id="rId2" tooltip="ביטחון תזונתי"/>
              </a:rPr>
              <a:t>ביטחון תזונתי</a:t>
            </a:r>
            <a:r>
              <a:rPr lang="he-IL" dirty="0">
                <a:solidFill>
                  <a:schemeClr val="accent1">
                    <a:lumMod val="75000"/>
                  </a:schemeClr>
                </a:solidFill>
              </a:rPr>
              <a:t> ומעל למחציתם ב"חוסר ביטחון תזונתי ניכר".</a:t>
            </a:r>
            <a:endParaRPr lang="en-US" dirty="0">
              <a:solidFill>
                <a:schemeClr val="accent1">
                  <a:lumMod val="75000"/>
                </a:schemeClr>
              </a:solidFill>
            </a:endParaRPr>
          </a:p>
          <a:p>
            <a:endParaRPr lang="he-IL" dirty="0">
              <a:solidFill>
                <a:schemeClr val="accent1">
                  <a:lumMod val="75000"/>
                </a:schemeClr>
              </a:solidFill>
            </a:endParaRPr>
          </a:p>
        </p:txBody>
      </p:sp>
    </p:spTree>
    <p:extLst>
      <p:ext uri="{BB962C8B-B14F-4D97-AF65-F5344CB8AC3E}">
        <p14:creationId xmlns:p14="http://schemas.microsoft.com/office/powerpoint/2010/main" val="2572043899"/>
      </p:ext>
    </p:extLst>
  </p:cSld>
  <p:clrMapOvr>
    <a:masterClrMapping/>
  </p:clrMapOvr>
</p:sld>
</file>

<file path=ppt/theme/theme1.xml><?xml version="1.0" encoding="utf-8"?>
<a:theme xmlns:a="http://schemas.openxmlformats.org/drawingml/2006/main" name="בסיס">
  <a:themeElements>
    <a:clrScheme name="בסיס">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בסיס">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בסיס">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TM03457444[[fn=בסיס]]</Template>
  <TotalTime>198</TotalTime>
  <Words>225</Words>
  <Application>Microsoft Office PowerPoint</Application>
  <PresentationFormat>מותאם אישית</PresentationFormat>
  <Paragraphs>58</Paragraphs>
  <Slides>12</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12</vt:i4>
      </vt:variant>
    </vt:vector>
  </HeadingPairs>
  <TitlesOfParts>
    <vt:vector size="13" baseType="lpstr">
      <vt:lpstr>בסיס</vt:lpstr>
      <vt:lpstr>אובדן מזון ובזבוז מזון</vt:lpstr>
      <vt:lpstr>מה אומר לכם המושג "אובדל מזון" או "בזבוז מזון"?</vt:lpstr>
      <vt:lpstr>מצגת של PowerPoint</vt:lpstr>
      <vt:lpstr>מהו "אובדן מזון" או "בזבוז מזון?"</vt:lpstr>
      <vt:lpstr>מצגת של PowerPoint</vt:lpstr>
      <vt:lpstr>הגורמים לאובדן מזון</vt:lpstr>
      <vt:lpstr>השפעות סביבתיות, כלכליות וחברתיות של אובדן מזון </vt:lpstr>
      <vt:lpstr>השפעות אובדן מזון על משאבי הטבע</vt:lpstr>
      <vt:lpstr>מצגת של PowerPoint</vt:lpstr>
      <vt:lpstr>מה ניתן לעשות בעניין? </vt:lpstr>
      <vt:lpstr>מצגת של PowerPoint</vt:lpstr>
      <vt:lpstr>ומה אני ומשפחתי יכולים לעשות בעניין?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אובדן מזון ובזבוז מזון</dc:title>
  <dc:creator>Debby</dc:creator>
  <cp:lastModifiedBy>weizmann</cp:lastModifiedBy>
  <cp:revision>11</cp:revision>
  <dcterms:created xsi:type="dcterms:W3CDTF">2016-08-27T06:46:19Z</dcterms:created>
  <dcterms:modified xsi:type="dcterms:W3CDTF">2017-12-05T17:26:21Z</dcterms:modified>
</cp:coreProperties>
</file>