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colors5.xml" ContentType="application/vnd.openxmlformats-officedocument.drawingml.diagramColor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63" r:id="rId6"/>
    <p:sldId id="277" r:id="rId7"/>
    <p:sldId id="279" r:id="rId8"/>
    <p:sldId id="278" r:id="rId9"/>
    <p:sldId id="270" r:id="rId10"/>
    <p:sldId id="271" r:id="rId11"/>
    <p:sldId id="265" r:id="rId12"/>
    <p:sldId id="272" r:id="rId13"/>
    <p:sldId id="274" r:id="rId14"/>
    <p:sldId id="266" r:id="rId15"/>
    <p:sldId id="275" r:id="rId16"/>
    <p:sldId id="276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C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50" autoAdjust="0"/>
    <p:restoredTop sz="99112" autoAdjust="0"/>
  </p:normalViewPr>
  <p:slideViewPr>
    <p:cSldViewPr>
      <p:cViewPr>
        <p:scale>
          <a:sx n="50" d="100"/>
          <a:sy n="50" d="100"/>
        </p:scale>
        <p:origin x="-186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363365-C833-4640-831B-7996AAD2BDE2}" type="doc">
      <dgm:prSet loTypeId="urn:microsoft.com/office/officeart/2005/8/layout/default#1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507ED0AD-1435-43E6-AC04-62B1039850A7}">
      <dgm:prSet phldrT="[טקסט]"/>
      <dgm:spPr/>
      <dgm:t>
        <a:bodyPr/>
        <a:lstStyle/>
        <a:p>
          <a:r>
            <a:rPr lang="he-IL" dirty="0" smtClean="0"/>
            <a:t>תיאור</a:t>
          </a:r>
          <a:endParaRPr lang="en-US" dirty="0"/>
        </a:p>
      </dgm:t>
    </dgm:pt>
    <dgm:pt modelId="{2666BB1B-B380-4878-803A-D4858D48E4E4}" type="parTrans" cxnId="{7D59CE5C-82DB-47FB-8D45-60B710EE7E8A}">
      <dgm:prSet/>
      <dgm:spPr/>
      <dgm:t>
        <a:bodyPr/>
        <a:lstStyle/>
        <a:p>
          <a:endParaRPr lang="en-US"/>
        </a:p>
      </dgm:t>
    </dgm:pt>
    <dgm:pt modelId="{31D9D14A-D9F4-4C11-8127-B0B45B800B37}" type="sibTrans" cxnId="{7D59CE5C-82DB-47FB-8D45-60B710EE7E8A}">
      <dgm:prSet/>
      <dgm:spPr/>
      <dgm:t>
        <a:bodyPr/>
        <a:lstStyle/>
        <a:p>
          <a:endParaRPr lang="en-US"/>
        </a:p>
      </dgm:t>
    </dgm:pt>
    <dgm:pt modelId="{887DA661-6B9B-418D-B9A4-E8CD8998EE9F}">
      <dgm:prSet phldrT="[טקסט]"/>
      <dgm:spPr/>
      <dgm:t>
        <a:bodyPr/>
        <a:lstStyle/>
        <a:p>
          <a:r>
            <a:rPr lang="he-IL" dirty="0" smtClean="0"/>
            <a:t>הסבר</a:t>
          </a:r>
          <a:endParaRPr lang="en-US" dirty="0"/>
        </a:p>
      </dgm:t>
    </dgm:pt>
    <dgm:pt modelId="{901E2E19-07A0-4542-B2DA-A749EC81803B}" type="parTrans" cxnId="{45665E9E-B1F6-4B56-83C0-42D68CDD2803}">
      <dgm:prSet/>
      <dgm:spPr/>
      <dgm:t>
        <a:bodyPr/>
        <a:lstStyle/>
        <a:p>
          <a:endParaRPr lang="en-US"/>
        </a:p>
      </dgm:t>
    </dgm:pt>
    <dgm:pt modelId="{6523F51F-2605-41B3-835F-B5B0113B50D5}" type="sibTrans" cxnId="{45665E9E-B1F6-4B56-83C0-42D68CDD2803}">
      <dgm:prSet/>
      <dgm:spPr/>
      <dgm:t>
        <a:bodyPr/>
        <a:lstStyle/>
        <a:p>
          <a:endParaRPr lang="en-US"/>
        </a:p>
      </dgm:t>
    </dgm:pt>
    <dgm:pt modelId="{F0B5C7D6-337F-4B66-80B6-EFA7D6876CF4}">
      <dgm:prSet phldrT="[טקסט]"/>
      <dgm:spPr/>
      <dgm:t>
        <a:bodyPr/>
        <a:lstStyle/>
        <a:p>
          <a:r>
            <a:rPr lang="he-IL" dirty="0" smtClean="0"/>
            <a:t>טיעון</a:t>
          </a:r>
          <a:endParaRPr lang="en-US" dirty="0"/>
        </a:p>
      </dgm:t>
    </dgm:pt>
    <dgm:pt modelId="{C072E6B2-8727-4AED-9F6E-1BDDD64A001C}" type="parTrans" cxnId="{4AF41508-5B23-4425-84F8-4C6F3191D8E8}">
      <dgm:prSet/>
      <dgm:spPr/>
      <dgm:t>
        <a:bodyPr/>
        <a:lstStyle/>
        <a:p>
          <a:endParaRPr lang="en-US"/>
        </a:p>
      </dgm:t>
    </dgm:pt>
    <dgm:pt modelId="{71CF72E7-F2DD-42E0-95FA-7837832095B6}" type="sibTrans" cxnId="{4AF41508-5B23-4425-84F8-4C6F3191D8E8}">
      <dgm:prSet/>
      <dgm:spPr/>
      <dgm:t>
        <a:bodyPr/>
        <a:lstStyle/>
        <a:p>
          <a:endParaRPr lang="en-US"/>
        </a:p>
      </dgm:t>
    </dgm:pt>
    <dgm:pt modelId="{C61D0BF6-5D2C-4B6D-AC58-BF9ABC01AB42}">
      <dgm:prSet phldrT="[טקסט]"/>
      <dgm:spPr/>
      <dgm:t>
        <a:bodyPr/>
        <a:lstStyle/>
        <a:p>
          <a:r>
            <a:rPr lang="he-IL" dirty="0" smtClean="0"/>
            <a:t>פשוט</a:t>
          </a:r>
          <a:endParaRPr lang="en-US" dirty="0"/>
        </a:p>
      </dgm:t>
    </dgm:pt>
    <dgm:pt modelId="{4C07CD53-1F3E-47C9-8D1C-7AE1EA0A485D}" type="parTrans" cxnId="{B718B830-E8BF-4A0B-9EF7-041FE9CE8321}">
      <dgm:prSet/>
      <dgm:spPr/>
      <dgm:t>
        <a:bodyPr/>
        <a:lstStyle/>
        <a:p>
          <a:endParaRPr lang="en-US"/>
        </a:p>
      </dgm:t>
    </dgm:pt>
    <dgm:pt modelId="{C8D04049-810D-4190-9E44-2B74AF8B5036}" type="sibTrans" cxnId="{B718B830-E8BF-4A0B-9EF7-041FE9CE8321}">
      <dgm:prSet/>
      <dgm:spPr/>
      <dgm:t>
        <a:bodyPr/>
        <a:lstStyle/>
        <a:p>
          <a:endParaRPr lang="en-US"/>
        </a:p>
      </dgm:t>
    </dgm:pt>
    <dgm:pt modelId="{3A675AF9-1033-4DCC-AE18-82017CABEF4E}">
      <dgm:prSet phldrT="[טקסט]" phldr="1"/>
      <dgm:spPr/>
      <dgm:t>
        <a:bodyPr/>
        <a:lstStyle/>
        <a:p>
          <a:endParaRPr lang="en-US" dirty="0"/>
        </a:p>
      </dgm:t>
    </dgm:pt>
    <dgm:pt modelId="{73919EF8-380E-426F-989E-1A1B1991EED9}" type="parTrans" cxnId="{893E9921-69C0-4C1F-94AA-870A70466FEF}">
      <dgm:prSet/>
      <dgm:spPr/>
      <dgm:t>
        <a:bodyPr/>
        <a:lstStyle/>
        <a:p>
          <a:endParaRPr lang="en-US"/>
        </a:p>
      </dgm:t>
    </dgm:pt>
    <dgm:pt modelId="{B103220D-1744-4A53-90D6-F82B7AEE035D}" type="sibTrans" cxnId="{893E9921-69C0-4C1F-94AA-870A70466FEF}">
      <dgm:prSet/>
      <dgm:spPr/>
      <dgm:t>
        <a:bodyPr/>
        <a:lstStyle/>
        <a:p>
          <a:endParaRPr lang="en-US"/>
        </a:p>
      </dgm:t>
    </dgm:pt>
    <dgm:pt modelId="{00B8D470-E132-47CA-8B42-CACCAA3D4CFA}">
      <dgm:prSet phldrT="[טקסט]"/>
      <dgm:spPr/>
      <dgm:t>
        <a:bodyPr/>
        <a:lstStyle/>
        <a:p>
          <a:endParaRPr lang="en-US" dirty="0"/>
        </a:p>
      </dgm:t>
    </dgm:pt>
    <dgm:pt modelId="{B1818EF0-BEEF-49F5-8B46-2EEB2F73F266}" type="parTrans" cxnId="{0E594222-E9B2-497F-8F0C-835D0EB493F7}">
      <dgm:prSet/>
      <dgm:spPr/>
      <dgm:t>
        <a:bodyPr/>
        <a:lstStyle/>
        <a:p>
          <a:endParaRPr lang="en-US"/>
        </a:p>
      </dgm:t>
    </dgm:pt>
    <dgm:pt modelId="{545E451E-CC6B-4F3D-8524-DBE2B20B345F}" type="sibTrans" cxnId="{0E594222-E9B2-497F-8F0C-835D0EB493F7}">
      <dgm:prSet/>
      <dgm:spPr/>
      <dgm:t>
        <a:bodyPr/>
        <a:lstStyle/>
        <a:p>
          <a:endParaRPr lang="en-US"/>
        </a:p>
      </dgm:t>
    </dgm:pt>
    <dgm:pt modelId="{5CDA34B9-3ED1-4063-AABF-13EEA764DB67}">
      <dgm:prSet phldrT="[טקסט]"/>
      <dgm:spPr/>
      <dgm:t>
        <a:bodyPr/>
        <a:lstStyle/>
        <a:p>
          <a:endParaRPr lang="en-US" dirty="0"/>
        </a:p>
      </dgm:t>
    </dgm:pt>
    <dgm:pt modelId="{2CEADC0C-2D10-44EA-B127-123976988711}" type="parTrans" cxnId="{395FBB47-2D13-44AA-9777-468E540C8EE2}">
      <dgm:prSet/>
      <dgm:spPr/>
      <dgm:t>
        <a:bodyPr/>
        <a:lstStyle/>
        <a:p>
          <a:endParaRPr lang="en-US"/>
        </a:p>
      </dgm:t>
    </dgm:pt>
    <dgm:pt modelId="{33071402-4A34-4E23-BB8A-79ADDBA47BB4}" type="sibTrans" cxnId="{395FBB47-2D13-44AA-9777-468E540C8EE2}">
      <dgm:prSet/>
      <dgm:spPr/>
      <dgm:t>
        <a:bodyPr/>
        <a:lstStyle/>
        <a:p>
          <a:endParaRPr lang="en-US"/>
        </a:p>
      </dgm:t>
    </dgm:pt>
    <dgm:pt modelId="{6A27534D-FD58-4D08-995E-1CD3AF4900CC}">
      <dgm:prSet phldrT="[טקסט]"/>
      <dgm:spPr/>
      <dgm:t>
        <a:bodyPr/>
        <a:lstStyle/>
        <a:p>
          <a:r>
            <a:rPr lang="he-IL" dirty="0" smtClean="0"/>
            <a:t>מורכב</a:t>
          </a:r>
          <a:endParaRPr lang="en-US" dirty="0"/>
        </a:p>
      </dgm:t>
    </dgm:pt>
    <dgm:pt modelId="{67B6907D-2D24-4822-8A90-B4E4B89431C2}" type="parTrans" cxnId="{0B7B16DF-1327-4A37-B5C4-FFEEE538B8ED}">
      <dgm:prSet/>
      <dgm:spPr/>
      <dgm:t>
        <a:bodyPr/>
        <a:lstStyle/>
        <a:p>
          <a:endParaRPr lang="en-US"/>
        </a:p>
      </dgm:t>
    </dgm:pt>
    <dgm:pt modelId="{2810A1E1-4E52-45DD-B1C1-52A4CA45FF33}" type="sibTrans" cxnId="{0B7B16DF-1327-4A37-B5C4-FFEEE538B8ED}">
      <dgm:prSet/>
      <dgm:spPr/>
      <dgm:t>
        <a:bodyPr/>
        <a:lstStyle/>
        <a:p>
          <a:endParaRPr lang="en-US"/>
        </a:p>
      </dgm:t>
    </dgm:pt>
    <dgm:pt modelId="{04CA71C5-F718-4420-98E5-2CFD3993AB31}">
      <dgm:prSet phldrT="[טקסט]"/>
      <dgm:spPr/>
      <dgm:t>
        <a:bodyPr/>
        <a:lstStyle/>
        <a:p>
          <a:endParaRPr lang="en-US" dirty="0"/>
        </a:p>
      </dgm:t>
    </dgm:pt>
    <dgm:pt modelId="{12A18A2E-737A-439A-ABCF-EAD0D611D1ED}" type="parTrans" cxnId="{A31509DD-4BC0-4D21-A6FB-505CF59892A2}">
      <dgm:prSet/>
      <dgm:spPr/>
      <dgm:t>
        <a:bodyPr/>
        <a:lstStyle/>
        <a:p>
          <a:endParaRPr lang="en-US"/>
        </a:p>
      </dgm:t>
    </dgm:pt>
    <dgm:pt modelId="{14ED66AD-0B01-496F-8C53-706EEABB6BE3}" type="sibTrans" cxnId="{A31509DD-4BC0-4D21-A6FB-505CF59892A2}">
      <dgm:prSet/>
      <dgm:spPr/>
      <dgm:t>
        <a:bodyPr/>
        <a:lstStyle/>
        <a:p>
          <a:endParaRPr lang="en-US"/>
        </a:p>
      </dgm:t>
    </dgm:pt>
    <dgm:pt modelId="{DC2B0BE3-F1E0-40E7-B3AC-47BAF3792E1D}" type="pres">
      <dgm:prSet presAssocID="{30363365-C833-4640-831B-7996AAD2BD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8E7540-039C-467C-886B-C6F69858DB7F}" type="pres">
      <dgm:prSet presAssocID="{507ED0AD-1435-43E6-AC04-62B1039850A7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DE120-2F2A-4790-A74F-EB63736786D6}" type="pres">
      <dgm:prSet presAssocID="{31D9D14A-D9F4-4C11-8127-B0B45B800B37}" presName="sibTrans" presStyleCnt="0"/>
      <dgm:spPr/>
    </dgm:pt>
    <dgm:pt modelId="{A765DAF7-BCF6-4E3C-ADF8-9DF1B0F09392}" type="pres">
      <dgm:prSet presAssocID="{887DA661-6B9B-418D-B9A4-E8CD8998EE9F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C2C68F-EDCE-418C-9531-29DAAC130432}" type="pres">
      <dgm:prSet presAssocID="{6523F51F-2605-41B3-835F-B5B0113B50D5}" presName="sibTrans" presStyleCnt="0"/>
      <dgm:spPr/>
    </dgm:pt>
    <dgm:pt modelId="{5B36927D-49E6-4749-939B-C3776962F13A}" type="pres">
      <dgm:prSet presAssocID="{F0B5C7D6-337F-4B66-80B6-EFA7D6876CF4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E23D3B-D82C-4FD8-B577-83F3DBEAD361}" type="pres">
      <dgm:prSet presAssocID="{71CF72E7-F2DD-42E0-95FA-7837832095B6}" presName="sibTrans" presStyleCnt="0"/>
      <dgm:spPr/>
    </dgm:pt>
    <dgm:pt modelId="{0B57BB3B-8474-460D-B6F5-A2E9F2DD5FA3}" type="pres">
      <dgm:prSet presAssocID="{C61D0BF6-5D2C-4B6D-AC58-BF9ABC01AB42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3BE65-D6E3-4487-B420-627BF48C8597}" type="pres">
      <dgm:prSet presAssocID="{C8D04049-810D-4190-9E44-2B74AF8B5036}" presName="sibTrans" presStyleCnt="0"/>
      <dgm:spPr/>
    </dgm:pt>
    <dgm:pt modelId="{3B9B3D45-C494-4C81-9DEA-6413E629CAC1}" type="pres">
      <dgm:prSet presAssocID="{3A675AF9-1033-4DCC-AE18-82017CABEF4E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CDB08-A165-45EA-B592-A8DB82F2DA33}" type="pres">
      <dgm:prSet presAssocID="{B103220D-1744-4A53-90D6-F82B7AEE035D}" presName="sibTrans" presStyleCnt="0"/>
      <dgm:spPr/>
    </dgm:pt>
    <dgm:pt modelId="{515ECE03-538B-4D15-A228-A3DAE1B168C2}" type="pres">
      <dgm:prSet presAssocID="{5CDA34B9-3ED1-4063-AABF-13EEA764DB6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1D97C4-D952-4510-8F9B-06AC476052E4}" type="pres">
      <dgm:prSet presAssocID="{33071402-4A34-4E23-BB8A-79ADDBA47BB4}" presName="sibTrans" presStyleCnt="0"/>
      <dgm:spPr/>
    </dgm:pt>
    <dgm:pt modelId="{DA6B5A60-F648-4E78-B50D-091BE798CDFF}" type="pres">
      <dgm:prSet presAssocID="{6A27534D-FD58-4D08-995E-1CD3AF4900CC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CA11B2-3A94-42FC-9083-84FF5D85D49B}" type="pres">
      <dgm:prSet presAssocID="{2810A1E1-4E52-45DD-B1C1-52A4CA45FF33}" presName="sibTrans" presStyleCnt="0"/>
      <dgm:spPr/>
    </dgm:pt>
    <dgm:pt modelId="{8802FBED-3CC2-433B-9D88-2D83ABCDEF6A}" type="pres">
      <dgm:prSet presAssocID="{04CA71C5-F718-4420-98E5-2CFD3993AB3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31B9D-A336-43CD-A8EE-02C7F7606430}" type="pres">
      <dgm:prSet presAssocID="{14ED66AD-0B01-496F-8C53-706EEABB6BE3}" presName="sibTrans" presStyleCnt="0"/>
      <dgm:spPr/>
    </dgm:pt>
    <dgm:pt modelId="{F6CE93F0-4E24-42CB-A932-DAEADFD2EB7D}" type="pres">
      <dgm:prSet presAssocID="{00B8D470-E132-47CA-8B42-CACCAA3D4CF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18B830-E8BF-4A0B-9EF7-041FE9CE8321}" srcId="{30363365-C833-4640-831B-7996AAD2BDE2}" destId="{C61D0BF6-5D2C-4B6D-AC58-BF9ABC01AB42}" srcOrd="3" destOrd="0" parTransId="{4C07CD53-1F3E-47C9-8D1C-7AE1EA0A485D}" sibTransId="{C8D04049-810D-4190-9E44-2B74AF8B5036}"/>
    <dgm:cxn modelId="{FF9489FC-AAAE-4BAA-A572-2D903A0BE254}" type="presOf" srcId="{F0B5C7D6-337F-4B66-80B6-EFA7D6876CF4}" destId="{5B36927D-49E6-4749-939B-C3776962F13A}" srcOrd="0" destOrd="0" presId="urn:microsoft.com/office/officeart/2005/8/layout/default#1"/>
    <dgm:cxn modelId="{0B7B16DF-1327-4A37-B5C4-FFEEE538B8ED}" srcId="{30363365-C833-4640-831B-7996AAD2BDE2}" destId="{6A27534D-FD58-4D08-995E-1CD3AF4900CC}" srcOrd="6" destOrd="0" parTransId="{67B6907D-2D24-4822-8A90-B4E4B89431C2}" sibTransId="{2810A1E1-4E52-45DD-B1C1-52A4CA45FF33}"/>
    <dgm:cxn modelId="{23BFBF05-BFF4-4947-B500-052E61EF949E}" type="presOf" srcId="{5CDA34B9-3ED1-4063-AABF-13EEA764DB67}" destId="{515ECE03-538B-4D15-A228-A3DAE1B168C2}" srcOrd="0" destOrd="0" presId="urn:microsoft.com/office/officeart/2005/8/layout/default#1"/>
    <dgm:cxn modelId="{D305D668-7F9D-44F2-B321-A16DF206D29E}" type="presOf" srcId="{6A27534D-FD58-4D08-995E-1CD3AF4900CC}" destId="{DA6B5A60-F648-4E78-B50D-091BE798CDFF}" srcOrd="0" destOrd="0" presId="urn:microsoft.com/office/officeart/2005/8/layout/default#1"/>
    <dgm:cxn modelId="{395FBB47-2D13-44AA-9777-468E540C8EE2}" srcId="{30363365-C833-4640-831B-7996AAD2BDE2}" destId="{5CDA34B9-3ED1-4063-AABF-13EEA764DB67}" srcOrd="5" destOrd="0" parTransId="{2CEADC0C-2D10-44EA-B127-123976988711}" sibTransId="{33071402-4A34-4E23-BB8A-79ADDBA47BB4}"/>
    <dgm:cxn modelId="{4AF41508-5B23-4425-84F8-4C6F3191D8E8}" srcId="{30363365-C833-4640-831B-7996AAD2BDE2}" destId="{F0B5C7D6-337F-4B66-80B6-EFA7D6876CF4}" srcOrd="2" destOrd="0" parTransId="{C072E6B2-8727-4AED-9F6E-1BDDD64A001C}" sibTransId="{71CF72E7-F2DD-42E0-95FA-7837832095B6}"/>
    <dgm:cxn modelId="{584776CE-A6A5-4B2F-A464-DADF98E89060}" type="presOf" srcId="{00B8D470-E132-47CA-8B42-CACCAA3D4CFA}" destId="{F6CE93F0-4E24-42CB-A932-DAEADFD2EB7D}" srcOrd="0" destOrd="0" presId="urn:microsoft.com/office/officeart/2005/8/layout/default#1"/>
    <dgm:cxn modelId="{7D59CE5C-82DB-47FB-8D45-60B710EE7E8A}" srcId="{30363365-C833-4640-831B-7996AAD2BDE2}" destId="{507ED0AD-1435-43E6-AC04-62B1039850A7}" srcOrd="0" destOrd="0" parTransId="{2666BB1B-B380-4878-803A-D4858D48E4E4}" sibTransId="{31D9D14A-D9F4-4C11-8127-B0B45B800B37}"/>
    <dgm:cxn modelId="{A31509DD-4BC0-4D21-A6FB-505CF59892A2}" srcId="{30363365-C833-4640-831B-7996AAD2BDE2}" destId="{04CA71C5-F718-4420-98E5-2CFD3993AB31}" srcOrd="7" destOrd="0" parTransId="{12A18A2E-737A-439A-ABCF-EAD0D611D1ED}" sibTransId="{14ED66AD-0B01-496F-8C53-706EEABB6BE3}"/>
    <dgm:cxn modelId="{7F94A4F1-E964-45D5-B1D9-A15145D48BCF}" type="presOf" srcId="{30363365-C833-4640-831B-7996AAD2BDE2}" destId="{DC2B0BE3-F1E0-40E7-B3AC-47BAF3792E1D}" srcOrd="0" destOrd="0" presId="urn:microsoft.com/office/officeart/2005/8/layout/default#1"/>
    <dgm:cxn modelId="{6CAFAB9A-236A-413B-A10A-833682300ADF}" type="presOf" srcId="{C61D0BF6-5D2C-4B6D-AC58-BF9ABC01AB42}" destId="{0B57BB3B-8474-460D-B6F5-A2E9F2DD5FA3}" srcOrd="0" destOrd="0" presId="urn:microsoft.com/office/officeart/2005/8/layout/default#1"/>
    <dgm:cxn modelId="{0E594222-E9B2-497F-8F0C-835D0EB493F7}" srcId="{30363365-C833-4640-831B-7996AAD2BDE2}" destId="{00B8D470-E132-47CA-8B42-CACCAA3D4CFA}" srcOrd="8" destOrd="0" parTransId="{B1818EF0-BEEF-49F5-8B46-2EEB2F73F266}" sibTransId="{545E451E-CC6B-4F3D-8524-DBE2B20B345F}"/>
    <dgm:cxn modelId="{45665E9E-B1F6-4B56-83C0-42D68CDD2803}" srcId="{30363365-C833-4640-831B-7996AAD2BDE2}" destId="{887DA661-6B9B-418D-B9A4-E8CD8998EE9F}" srcOrd="1" destOrd="0" parTransId="{901E2E19-07A0-4542-B2DA-A749EC81803B}" sibTransId="{6523F51F-2605-41B3-835F-B5B0113B50D5}"/>
    <dgm:cxn modelId="{52BFC9EB-11A7-437A-87AD-9EE3E12720D6}" type="presOf" srcId="{3A675AF9-1033-4DCC-AE18-82017CABEF4E}" destId="{3B9B3D45-C494-4C81-9DEA-6413E629CAC1}" srcOrd="0" destOrd="0" presId="urn:microsoft.com/office/officeart/2005/8/layout/default#1"/>
    <dgm:cxn modelId="{306DA120-4AC6-45BB-B5B3-99000D229AB3}" type="presOf" srcId="{04CA71C5-F718-4420-98E5-2CFD3993AB31}" destId="{8802FBED-3CC2-433B-9D88-2D83ABCDEF6A}" srcOrd="0" destOrd="0" presId="urn:microsoft.com/office/officeart/2005/8/layout/default#1"/>
    <dgm:cxn modelId="{A793E8DD-1DB5-44D5-B67A-7B12C19226DC}" type="presOf" srcId="{887DA661-6B9B-418D-B9A4-E8CD8998EE9F}" destId="{A765DAF7-BCF6-4E3C-ADF8-9DF1B0F09392}" srcOrd="0" destOrd="0" presId="urn:microsoft.com/office/officeart/2005/8/layout/default#1"/>
    <dgm:cxn modelId="{893E9921-69C0-4C1F-94AA-870A70466FEF}" srcId="{30363365-C833-4640-831B-7996AAD2BDE2}" destId="{3A675AF9-1033-4DCC-AE18-82017CABEF4E}" srcOrd="4" destOrd="0" parTransId="{73919EF8-380E-426F-989E-1A1B1991EED9}" sibTransId="{B103220D-1744-4A53-90D6-F82B7AEE035D}"/>
    <dgm:cxn modelId="{FD7BBD7E-D6FF-4E68-839C-14CABAF33694}" type="presOf" srcId="{507ED0AD-1435-43E6-AC04-62B1039850A7}" destId="{968E7540-039C-467C-886B-C6F69858DB7F}" srcOrd="0" destOrd="0" presId="urn:microsoft.com/office/officeart/2005/8/layout/default#1"/>
    <dgm:cxn modelId="{EF963874-ACAF-4BD6-9E5F-C9CA6B4C0ED3}" type="presParOf" srcId="{DC2B0BE3-F1E0-40E7-B3AC-47BAF3792E1D}" destId="{968E7540-039C-467C-886B-C6F69858DB7F}" srcOrd="0" destOrd="0" presId="urn:microsoft.com/office/officeart/2005/8/layout/default#1"/>
    <dgm:cxn modelId="{29BAD1BA-9197-4246-BA4C-2E19519B43DF}" type="presParOf" srcId="{DC2B0BE3-F1E0-40E7-B3AC-47BAF3792E1D}" destId="{F2BDE120-2F2A-4790-A74F-EB63736786D6}" srcOrd="1" destOrd="0" presId="urn:microsoft.com/office/officeart/2005/8/layout/default#1"/>
    <dgm:cxn modelId="{24C88295-A2D4-425F-BEF4-1ED044E7FC54}" type="presParOf" srcId="{DC2B0BE3-F1E0-40E7-B3AC-47BAF3792E1D}" destId="{A765DAF7-BCF6-4E3C-ADF8-9DF1B0F09392}" srcOrd="2" destOrd="0" presId="urn:microsoft.com/office/officeart/2005/8/layout/default#1"/>
    <dgm:cxn modelId="{7008EC64-7639-4F43-8F22-8FB7D97318E1}" type="presParOf" srcId="{DC2B0BE3-F1E0-40E7-B3AC-47BAF3792E1D}" destId="{2AC2C68F-EDCE-418C-9531-29DAAC130432}" srcOrd="3" destOrd="0" presId="urn:microsoft.com/office/officeart/2005/8/layout/default#1"/>
    <dgm:cxn modelId="{2F5F203D-30D1-4DD5-9EA5-B8320EB58E26}" type="presParOf" srcId="{DC2B0BE3-F1E0-40E7-B3AC-47BAF3792E1D}" destId="{5B36927D-49E6-4749-939B-C3776962F13A}" srcOrd="4" destOrd="0" presId="urn:microsoft.com/office/officeart/2005/8/layout/default#1"/>
    <dgm:cxn modelId="{9ECE4CA7-CA47-43B7-A7C3-DC414A690029}" type="presParOf" srcId="{DC2B0BE3-F1E0-40E7-B3AC-47BAF3792E1D}" destId="{92E23D3B-D82C-4FD8-B577-83F3DBEAD361}" srcOrd="5" destOrd="0" presId="urn:microsoft.com/office/officeart/2005/8/layout/default#1"/>
    <dgm:cxn modelId="{1C98DE69-75D7-442C-B0DE-F8DC64CD3D65}" type="presParOf" srcId="{DC2B0BE3-F1E0-40E7-B3AC-47BAF3792E1D}" destId="{0B57BB3B-8474-460D-B6F5-A2E9F2DD5FA3}" srcOrd="6" destOrd="0" presId="urn:microsoft.com/office/officeart/2005/8/layout/default#1"/>
    <dgm:cxn modelId="{7307FB71-D946-4BBB-9F36-6F0AF6B4B747}" type="presParOf" srcId="{DC2B0BE3-F1E0-40E7-B3AC-47BAF3792E1D}" destId="{64D3BE65-D6E3-4487-B420-627BF48C8597}" srcOrd="7" destOrd="0" presId="urn:microsoft.com/office/officeart/2005/8/layout/default#1"/>
    <dgm:cxn modelId="{B470ED2F-1B8E-41A4-931F-9941AFC35BD2}" type="presParOf" srcId="{DC2B0BE3-F1E0-40E7-B3AC-47BAF3792E1D}" destId="{3B9B3D45-C494-4C81-9DEA-6413E629CAC1}" srcOrd="8" destOrd="0" presId="urn:microsoft.com/office/officeart/2005/8/layout/default#1"/>
    <dgm:cxn modelId="{452E9702-5919-4646-A957-805C5B6A84B1}" type="presParOf" srcId="{DC2B0BE3-F1E0-40E7-B3AC-47BAF3792E1D}" destId="{0EBCDB08-A165-45EA-B592-A8DB82F2DA33}" srcOrd="9" destOrd="0" presId="urn:microsoft.com/office/officeart/2005/8/layout/default#1"/>
    <dgm:cxn modelId="{C62C85C9-9E25-4D57-8853-6F79060C77B2}" type="presParOf" srcId="{DC2B0BE3-F1E0-40E7-B3AC-47BAF3792E1D}" destId="{515ECE03-538B-4D15-A228-A3DAE1B168C2}" srcOrd="10" destOrd="0" presId="urn:microsoft.com/office/officeart/2005/8/layout/default#1"/>
    <dgm:cxn modelId="{3F6A32E0-E87E-4165-B77A-6FAFAC5C469D}" type="presParOf" srcId="{DC2B0BE3-F1E0-40E7-B3AC-47BAF3792E1D}" destId="{931D97C4-D952-4510-8F9B-06AC476052E4}" srcOrd="11" destOrd="0" presId="urn:microsoft.com/office/officeart/2005/8/layout/default#1"/>
    <dgm:cxn modelId="{E8189620-40CB-4358-BB9D-E3DBFA9314A7}" type="presParOf" srcId="{DC2B0BE3-F1E0-40E7-B3AC-47BAF3792E1D}" destId="{DA6B5A60-F648-4E78-B50D-091BE798CDFF}" srcOrd="12" destOrd="0" presId="urn:microsoft.com/office/officeart/2005/8/layout/default#1"/>
    <dgm:cxn modelId="{C8706F6F-89F3-434A-9285-D9D137A87F3E}" type="presParOf" srcId="{DC2B0BE3-F1E0-40E7-B3AC-47BAF3792E1D}" destId="{EBCA11B2-3A94-42FC-9083-84FF5D85D49B}" srcOrd="13" destOrd="0" presId="urn:microsoft.com/office/officeart/2005/8/layout/default#1"/>
    <dgm:cxn modelId="{76F7DAF3-D49E-42FF-AE55-52F10AD0872F}" type="presParOf" srcId="{DC2B0BE3-F1E0-40E7-B3AC-47BAF3792E1D}" destId="{8802FBED-3CC2-433B-9D88-2D83ABCDEF6A}" srcOrd="14" destOrd="0" presId="urn:microsoft.com/office/officeart/2005/8/layout/default#1"/>
    <dgm:cxn modelId="{400CDE33-30CE-4AF0-BE15-9EC638902659}" type="presParOf" srcId="{DC2B0BE3-F1E0-40E7-B3AC-47BAF3792E1D}" destId="{BE131B9D-A336-43CD-A8EE-02C7F7606430}" srcOrd="15" destOrd="0" presId="urn:microsoft.com/office/officeart/2005/8/layout/default#1"/>
    <dgm:cxn modelId="{01BBD411-B905-44DA-9B42-620A18B42D6E}" type="presParOf" srcId="{DC2B0BE3-F1E0-40E7-B3AC-47BAF3792E1D}" destId="{F6CE93F0-4E24-42CB-A932-DAEADFD2EB7D}" srcOrd="1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363365-C833-4640-831B-7996AAD2BDE2}" type="doc">
      <dgm:prSet loTypeId="urn:microsoft.com/office/officeart/2005/8/layout/default#2" loCatId="list" qsTypeId="urn:microsoft.com/office/officeart/2005/8/quickstyle/3d1" qsCatId="3D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507ED0AD-1435-43E6-AC04-62B1039850A7}">
      <dgm:prSet phldrT="[טקסט]" custT="1"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e-IL" sz="2400" b="1" smtClean="0">
              <a:solidFill>
                <a:srgbClr val="002060"/>
              </a:solidFill>
            </a:rPr>
            <a:t>תארו את מעורבות מערכת קריספר </a:t>
          </a:r>
          <a:r>
            <a:rPr lang="en-US" sz="2400" b="1" smtClean="0">
              <a:solidFill>
                <a:srgbClr val="002060"/>
              </a:solidFill>
            </a:rPr>
            <a:t>cas9 </a:t>
          </a:r>
          <a:r>
            <a:rPr lang="he-IL" sz="2400" b="1" smtClean="0">
              <a:solidFill>
                <a:srgbClr val="002060"/>
              </a:solidFill>
            </a:rPr>
            <a:t> של חיידקים, בהגנה מפני וירוסים?</a:t>
          </a:r>
          <a:endParaRPr lang="en-US" sz="2400" b="1" smtClean="0">
            <a:solidFill>
              <a:srgbClr val="002060"/>
            </a:solidFill>
          </a:endParaRPr>
        </a:p>
        <a:p>
          <a:pPr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dirty="0">
            <a:solidFill>
              <a:srgbClr val="002060"/>
            </a:solidFill>
          </a:endParaRPr>
        </a:p>
      </dgm:t>
    </dgm:pt>
    <dgm:pt modelId="{2666BB1B-B380-4878-803A-D4858D48E4E4}" type="parTrans" cxnId="{7D59CE5C-82DB-47FB-8D45-60B710EE7E8A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31D9D14A-D9F4-4C11-8127-B0B45B800B37}" type="sibTrans" cxnId="{7D59CE5C-82DB-47FB-8D45-60B710EE7E8A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887DA661-6B9B-418D-B9A4-E8CD8998EE9F}">
      <dgm:prSet phldrT="[טקסט]"/>
      <dgm:spPr/>
      <dgm:t>
        <a:bodyPr/>
        <a:lstStyle/>
        <a:p>
          <a:pPr rtl="1"/>
          <a:r>
            <a:rPr lang="he-IL" b="1" dirty="0" smtClean="0">
              <a:solidFill>
                <a:srgbClr val="002060"/>
              </a:solidFill>
            </a:rPr>
            <a:t>כיצד ניתן להשתמש במערכת </a:t>
          </a:r>
          <a:r>
            <a:rPr lang="en-US" b="1" dirty="0" err="1" smtClean="0">
              <a:solidFill>
                <a:srgbClr val="002060"/>
              </a:solidFill>
            </a:rPr>
            <a:t>crispr</a:t>
          </a:r>
          <a:r>
            <a:rPr lang="en-US" b="1" dirty="0" smtClean="0">
              <a:solidFill>
                <a:srgbClr val="002060"/>
              </a:solidFill>
            </a:rPr>
            <a:t> cas9</a:t>
          </a:r>
          <a:r>
            <a:rPr lang="he-IL" b="1" dirty="0" smtClean="0">
              <a:solidFill>
                <a:srgbClr val="002060"/>
              </a:solidFill>
            </a:rPr>
            <a:t> כדי להכחיד את כל היתושים בעולם? הסבירו את מערכת ה- </a:t>
          </a:r>
          <a:r>
            <a:rPr lang="en-US" b="1" dirty="0" smtClean="0">
              <a:solidFill>
                <a:srgbClr val="002060"/>
              </a:solidFill>
            </a:rPr>
            <a:t>gene drive</a:t>
          </a:r>
          <a:endParaRPr lang="en-US" b="1" dirty="0">
            <a:solidFill>
              <a:srgbClr val="002060"/>
            </a:solidFill>
          </a:endParaRPr>
        </a:p>
      </dgm:t>
    </dgm:pt>
    <dgm:pt modelId="{901E2E19-07A0-4542-B2DA-A749EC81803B}" type="parTrans" cxnId="{45665E9E-B1F6-4B56-83C0-42D68CDD2803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6523F51F-2605-41B3-835F-B5B0113B50D5}" type="sibTrans" cxnId="{45665E9E-B1F6-4B56-83C0-42D68CDD2803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F0B5C7D6-337F-4B66-80B6-EFA7D6876CF4}">
      <dgm:prSet phldrT="[טקסט]" custT="1"/>
      <dgm:spPr/>
      <dgm:t>
        <a:bodyPr anchor="ctr"/>
        <a:lstStyle/>
        <a:p>
          <a:pPr algn="r" rtl="1"/>
          <a:r>
            <a:rPr lang="he-IL" sz="2000" b="1" dirty="0" smtClean="0">
              <a:solidFill>
                <a:srgbClr val="002060"/>
              </a:solidFill>
            </a:rPr>
            <a:t>האם נכון להשתמש במערכת </a:t>
          </a:r>
          <a:r>
            <a:rPr lang="en-US" sz="2000" b="1" dirty="0" err="1" smtClean="0">
              <a:solidFill>
                <a:srgbClr val="002060"/>
              </a:solidFill>
            </a:rPr>
            <a:t>crispr</a:t>
          </a:r>
          <a:r>
            <a:rPr lang="en-US" sz="2000" b="1" dirty="0" smtClean="0">
              <a:solidFill>
                <a:srgbClr val="002060"/>
              </a:solidFill>
            </a:rPr>
            <a:t> cas9</a:t>
          </a:r>
          <a:r>
            <a:rPr lang="he-IL" sz="2000" b="1" dirty="0" smtClean="0">
              <a:solidFill>
                <a:srgbClr val="002060"/>
              </a:solidFill>
            </a:rPr>
            <a:t> כדי להכחיד אוכלוסיות שלמות של אורגניזמים? תנו לפחות שלושה נימוקים לעמדתכם</a:t>
          </a:r>
          <a:endParaRPr lang="en-US" sz="2000" b="1" dirty="0">
            <a:solidFill>
              <a:srgbClr val="002060"/>
            </a:solidFill>
          </a:endParaRPr>
        </a:p>
      </dgm:t>
    </dgm:pt>
    <dgm:pt modelId="{C072E6B2-8727-4AED-9F6E-1BDDD64A001C}" type="parTrans" cxnId="{4AF41508-5B23-4425-84F8-4C6F3191D8E8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71CF72E7-F2DD-42E0-95FA-7837832095B6}" type="sibTrans" cxnId="{4AF41508-5B23-4425-84F8-4C6F3191D8E8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C61D0BF6-5D2C-4B6D-AC58-BF9ABC01AB42}">
      <dgm:prSet phldrT="[טקסט]" custT="1"/>
      <dgm:spPr/>
      <dgm:t>
        <a:bodyPr anchor="ctr"/>
        <a:lstStyle/>
        <a:p>
          <a:pPr algn="r" rtl="1"/>
          <a:r>
            <a:rPr lang="he-IL" sz="2400" b="1" smtClean="0">
              <a:solidFill>
                <a:srgbClr val="002060"/>
              </a:solidFill>
            </a:rPr>
            <a:t>כיצד ניתן להשתמש במערכת מערכת קריספר</a:t>
          </a:r>
          <a:r>
            <a:rPr lang="en-US" sz="2400" b="1" smtClean="0">
              <a:solidFill>
                <a:srgbClr val="002060"/>
              </a:solidFill>
            </a:rPr>
            <a:t>cas9 </a:t>
          </a:r>
          <a:r>
            <a:rPr lang="he-IL" sz="2400" b="1" smtClean="0">
              <a:solidFill>
                <a:srgbClr val="002060"/>
              </a:solidFill>
            </a:rPr>
            <a:t>לטיפול באנמיה חרמשית? </a:t>
          </a:r>
          <a:endParaRPr lang="en-US" sz="2400" b="1" dirty="0">
            <a:solidFill>
              <a:srgbClr val="002060"/>
            </a:solidFill>
          </a:endParaRPr>
        </a:p>
      </dgm:t>
    </dgm:pt>
    <dgm:pt modelId="{4C07CD53-1F3E-47C9-8D1C-7AE1EA0A485D}" type="parTrans" cxnId="{B718B830-E8BF-4A0B-9EF7-041FE9CE8321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C8D04049-810D-4190-9E44-2B74AF8B5036}" type="sibTrans" cxnId="{B718B830-E8BF-4A0B-9EF7-041FE9CE8321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3A675AF9-1033-4DCC-AE18-82017CABEF4E}">
      <dgm:prSet phldrT="[טקסט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 anchor="b"/>
        <a:lstStyle/>
        <a:p>
          <a:pPr rtl="1"/>
          <a:r>
            <a:rPr lang="he-IL" sz="1800" b="1" dirty="0" smtClean="0">
              <a:solidFill>
                <a:srgbClr val="002060"/>
              </a:solidFill>
              <a:effectLst/>
              <a:latin typeface="Guttman Yad-Brush" panose="02010401010101010101" pitchFamily="2" charset="-79"/>
              <a:cs typeface="Guttman Yad-Brush" panose="02010401010101010101" pitchFamily="2" charset="-79"/>
            </a:rPr>
            <a:t>פעילות בבחירה חופשית</a:t>
          </a:r>
          <a:endParaRPr lang="en-US" sz="1800" b="1" dirty="0">
            <a:solidFill>
              <a:srgbClr val="002060"/>
            </a:solidFill>
            <a:effectLst/>
            <a:cs typeface="Guttman Yad-Brush" panose="02010401010101010101" pitchFamily="2" charset="-79"/>
          </a:endParaRPr>
        </a:p>
      </dgm:t>
    </dgm:pt>
    <dgm:pt modelId="{73919EF8-380E-426F-989E-1A1B1991EED9}" type="parTrans" cxnId="{893E9921-69C0-4C1F-94AA-870A70466FEF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B103220D-1744-4A53-90D6-F82B7AEE035D}" type="sibTrans" cxnId="{893E9921-69C0-4C1F-94AA-870A70466FEF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00B8D470-E132-47CA-8B42-CACCAA3D4CFA}">
      <dgm:prSet phldrT="[טקסט]" custT="1"/>
      <dgm:spPr/>
      <dgm:t>
        <a:bodyPr anchor="ctr"/>
        <a:lstStyle/>
        <a:p>
          <a:pPr marL="0" marR="0" indent="0" algn="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e-IL" sz="2400" b="1" smtClean="0">
              <a:solidFill>
                <a:srgbClr val="002060"/>
              </a:solidFill>
            </a:rPr>
            <a:t>האם כדאי להטיל מגבלות על עריכה גנטית? אם כן, אלו מגבלות ומדוע?</a:t>
          </a:r>
          <a:endParaRPr lang="en-US" sz="2400" b="1" smtClean="0">
            <a:solidFill>
              <a:srgbClr val="002060"/>
            </a:solidFill>
          </a:endParaRPr>
        </a:p>
        <a:p>
          <a:pPr algn="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dirty="0">
            <a:solidFill>
              <a:srgbClr val="002060"/>
            </a:solidFill>
          </a:endParaRPr>
        </a:p>
      </dgm:t>
    </dgm:pt>
    <dgm:pt modelId="{B1818EF0-BEEF-49F5-8B46-2EEB2F73F266}" type="parTrans" cxnId="{0E594222-E9B2-497F-8F0C-835D0EB493F7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545E451E-CC6B-4F3D-8524-DBE2B20B345F}" type="sibTrans" cxnId="{0E594222-E9B2-497F-8F0C-835D0EB493F7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5CDA34B9-3ED1-4063-AABF-13EEA764DB67}">
      <dgm:prSet phldrT="[טקסט]" custT="1"/>
      <dgm:spPr/>
      <dgm:t>
        <a:bodyPr anchor="ctr"/>
        <a:lstStyle/>
        <a:p>
          <a:pPr algn="r" rtl="1"/>
          <a:r>
            <a:rPr lang="he-IL" sz="2200" b="1" smtClean="0">
              <a:solidFill>
                <a:srgbClr val="002060"/>
              </a:solidFill>
            </a:rPr>
            <a:t>מהי עמדתך בנוגע לעריכה גנטית לצורך ייצור תינוקות בהזמנה? תנו לפחות שתי דוגמאות בנימוקיכם</a:t>
          </a:r>
          <a:endParaRPr lang="en-US" sz="2200" b="1" dirty="0">
            <a:solidFill>
              <a:srgbClr val="002060"/>
            </a:solidFill>
          </a:endParaRPr>
        </a:p>
      </dgm:t>
    </dgm:pt>
    <dgm:pt modelId="{2CEADC0C-2D10-44EA-B127-123976988711}" type="parTrans" cxnId="{395FBB47-2D13-44AA-9777-468E540C8EE2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33071402-4A34-4E23-BB8A-79ADDBA47BB4}" type="sibTrans" cxnId="{395FBB47-2D13-44AA-9777-468E540C8EE2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6A27534D-FD58-4D08-995E-1CD3AF4900CC}">
      <dgm:prSet phldrT="[טקסט]" custT="1"/>
      <dgm:spPr/>
      <dgm:t>
        <a:bodyPr anchor="ctr"/>
        <a:lstStyle/>
        <a:p>
          <a:pPr algn="r"/>
          <a:r>
            <a:rPr lang="he-IL" sz="2000" b="1" smtClean="0">
              <a:solidFill>
                <a:srgbClr val="002060"/>
              </a:solidFill>
            </a:rPr>
            <a:t>קראו את שני הקטעים והשוו בין הדילמות שהתעוררו בעקבות פיתוחי ההנדסה הגנטית בשנות ה-70 לבין העריכה הגנטית שפותחה  בשנים האחרונות</a:t>
          </a:r>
          <a:endParaRPr lang="en-US" sz="2000" b="1" dirty="0">
            <a:solidFill>
              <a:srgbClr val="002060"/>
            </a:solidFill>
          </a:endParaRPr>
        </a:p>
      </dgm:t>
    </dgm:pt>
    <dgm:pt modelId="{67B6907D-2D24-4822-8A90-B4E4B89431C2}" type="parTrans" cxnId="{0B7B16DF-1327-4A37-B5C4-FFEEE538B8ED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2810A1E1-4E52-45DD-B1C1-52A4CA45FF33}" type="sibTrans" cxnId="{0B7B16DF-1327-4A37-B5C4-FFEEE538B8ED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04CA71C5-F718-4420-98E5-2CFD3993AB31}">
      <dgm:prSet phldrT="[טקסט]" custT="1"/>
      <dgm:spPr/>
      <dgm:t>
        <a:bodyPr anchor="ctr"/>
        <a:lstStyle/>
        <a:p>
          <a:pPr algn="r" rtl="1"/>
          <a:r>
            <a:rPr lang="he-IL" sz="2400" b="1" smtClean="0">
              <a:solidFill>
                <a:srgbClr val="002060"/>
              </a:solidFill>
            </a:rPr>
            <a:t>הציעו שימושים אפשריים נוספים למערכת קריספר </a:t>
          </a:r>
          <a:r>
            <a:rPr lang="en-US" sz="2400" b="1" smtClean="0">
              <a:solidFill>
                <a:srgbClr val="002060"/>
              </a:solidFill>
            </a:rPr>
            <a:t>cas9</a:t>
          </a:r>
          <a:r>
            <a:rPr lang="he-IL" sz="2400" b="1" smtClean="0">
              <a:solidFill>
                <a:srgbClr val="002060"/>
              </a:solidFill>
            </a:rPr>
            <a:t>. </a:t>
          </a:r>
          <a:endParaRPr lang="en-US" sz="2400" b="1" dirty="0">
            <a:solidFill>
              <a:srgbClr val="002060"/>
            </a:solidFill>
          </a:endParaRPr>
        </a:p>
      </dgm:t>
    </dgm:pt>
    <dgm:pt modelId="{12A18A2E-737A-439A-ABCF-EAD0D611D1ED}" type="parTrans" cxnId="{A31509DD-4BC0-4D21-A6FB-505CF59892A2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14ED66AD-0B01-496F-8C53-706EEABB6BE3}" type="sibTrans" cxnId="{A31509DD-4BC0-4D21-A6FB-505CF59892A2}">
      <dgm:prSet/>
      <dgm:spPr/>
      <dgm:t>
        <a:bodyPr/>
        <a:lstStyle/>
        <a:p>
          <a:endParaRPr lang="en-US" b="1">
            <a:solidFill>
              <a:srgbClr val="002060"/>
            </a:solidFill>
          </a:endParaRPr>
        </a:p>
      </dgm:t>
    </dgm:pt>
    <dgm:pt modelId="{DC2B0BE3-F1E0-40E7-B3AC-47BAF3792E1D}" type="pres">
      <dgm:prSet presAssocID="{30363365-C833-4640-831B-7996AAD2BD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8E7540-039C-467C-886B-C6F69858DB7F}" type="pres">
      <dgm:prSet presAssocID="{507ED0AD-1435-43E6-AC04-62B1039850A7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DE120-2F2A-4790-A74F-EB63736786D6}" type="pres">
      <dgm:prSet presAssocID="{31D9D14A-D9F4-4C11-8127-B0B45B800B37}" presName="sibTrans" presStyleCnt="0"/>
      <dgm:spPr/>
      <dgm:t>
        <a:bodyPr/>
        <a:lstStyle/>
        <a:p>
          <a:endParaRPr lang="en-US"/>
        </a:p>
      </dgm:t>
    </dgm:pt>
    <dgm:pt modelId="{A765DAF7-BCF6-4E3C-ADF8-9DF1B0F09392}" type="pres">
      <dgm:prSet presAssocID="{887DA661-6B9B-418D-B9A4-E8CD8998EE9F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C2C68F-EDCE-418C-9531-29DAAC130432}" type="pres">
      <dgm:prSet presAssocID="{6523F51F-2605-41B3-835F-B5B0113B50D5}" presName="sibTrans" presStyleCnt="0"/>
      <dgm:spPr/>
      <dgm:t>
        <a:bodyPr/>
        <a:lstStyle/>
        <a:p>
          <a:endParaRPr lang="en-US"/>
        </a:p>
      </dgm:t>
    </dgm:pt>
    <dgm:pt modelId="{5B36927D-49E6-4749-939B-C3776962F13A}" type="pres">
      <dgm:prSet presAssocID="{F0B5C7D6-337F-4B66-80B6-EFA7D6876CF4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E23D3B-D82C-4FD8-B577-83F3DBEAD361}" type="pres">
      <dgm:prSet presAssocID="{71CF72E7-F2DD-42E0-95FA-7837832095B6}" presName="sibTrans" presStyleCnt="0"/>
      <dgm:spPr/>
      <dgm:t>
        <a:bodyPr/>
        <a:lstStyle/>
        <a:p>
          <a:endParaRPr lang="en-US"/>
        </a:p>
      </dgm:t>
    </dgm:pt>
    <dgm:pt modelId="{0B57BB3B-8474-460D-B6F5-A2E9F2DD5FA3}" type="pres">
      <dgm:prSet presAssocID="{C61D0BF6-5D2C-4B6D-AC58-BF9ABC01AB42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3BE65-D6E3-4487-B420-627BF48C8597}" type="pres">
      <dgm:prSet presAssocID="{C8D04049-810D-4190-9E44-2B74AF8B5036}" presName="sibTrans" presStyleCnt="0"/>
      <dgm:spPr/>
      <dgm:t>
        <a:bodyPr/>
        <a:lstStyle/>
        <a:p>
          <a:endParaRPr lang="en-US"/>
        </a:p>
      </dgm:t>
    </dgm:pt>
    <dgm:pt modelId="{3B9B3D45-C494-4C81-9DEA-6413E629CAC1}" type="pres">
      <dgm:prSet presAssocID="{3A675AF9-1033-4DCC-AE18-82017CABEF4E}" presName="node" presStyleLbl="node1" presStyleIdx="4" presStyleCnt="9" custLinFactNeighborY="1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CDB08-A165-45EA-B592-A8DB82F2DA33}" type="pres">
      <dgm:prSet presAssocID="{B103220D-1744-4A53-90D6-F82B7AEE035D}" presName="sibTrans" presStyleCnt="0"/>
      <dgm:spPr/>
      <dgm:t>
        <a:bodyPr/>
        <a:lstStyle/>
        <a:p>
          <a:endParaRPr lang="en-US"/>
        </a:p>
      </dgm:t>
    </dgm:pt>
    <dgm:pt modelId="{515ECE03-538B-4D15-A228-A3DAE1B168C2}" type="pres">
      <dgm:prSet presAssocID="{5CDA34B9-3ED1-4063-AABF-13EEA764DB6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1D97C4-D952-4510-8F9B-06AC476052E4}" type="pres">
      <dgm:prSet presAssocID="{33071402-4A34-4E23-BB8A-79ADDBA47BB4}" presName="sibTrans" presStyleCnt="0"/>
      <dgm:spPr/>
      <dgm:t>
        <a:bodyPr/>
        <a:lstStyle/>
        <a:p>
          <a:endParaRPr lang="en-US"/>
        </a:p>
      </dgm:t>
    </dgm:pt>
    <dgm:pt modelId="{DA6B5A60-F648-4E78-B50D-091BE798CDFF}" type="pres">
      <dgm:prSet presAssocID="{6A27534D-FD58-4D08-995E-1CD3AF4900CC}" presName="node" presStyleLbl="node1" presStyleIdx="6" presStyleCnt="9" custScaleY="1278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CA11B2-3A94-42FC-9083-84FF5D85D49B}" type="pres">
      <dgm:prSet presAssocID="{2810A1E1-4E52-45DD-B1C1-52A4CA45FF33}" presName="sibTrans" presStyleCnt="0"/>
      <dgm:spPr/>
      <dgm:t>
        <a:bodyPr/>
        <a:lstStyle/>
        <a:p>
          <a:endParaRPr lang="en-US"/>
        </a:p>
      </dgm:t>
    </dgm:pt>
    <dgm:pt modelId="{8802FBED-3CC2-433B-9D88-2D83ABCDEF6A}" type="pres">
      <dgm:prSet presAssocID="{04CA71C5-F718-4420-98E5-2CFD3993AB3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31B9D-A336-43CD-A8EE-02C7F7606430}" type="pres">
      <dgm:prSet presAssocID="{14ED66AD-0B01-496F-8C53-706EEABB6BE3}" presName="sibTrans" presStyleCnt="0"/>
      <dgm:spPr/>
      <dgm:t>
        <a:bodyPr/>
        <a:lstStyle/>
        <a:p>
          <a:endParaRPr lang="en-US"/>
        </a:p>
      </dgm:t>
    </dgm:pt>
    <dgm:pt modelId="{F6CE93F0-4E24-42CB-A932-DAEADFD2EB7D}" type="pres">
      <dgm:prSet presAssocID="{00B8D470-E132-47CA-8B42-CACCAA3D4CF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18B830-E8BF-4A0B-9EF7-041FE9CE8321}" srcId="{30363365-C833-4640-831B-7996AAD2BDE2}" destId="{C61D0BF6-5D2C-4B6D-AC58-BF9ABC01AB42}" srcOrd="3" destOrd="0" parTransId="{4C07CD53-1F3E-47C9-8D1C-7AE1EA0A485D}" sibTransId="{C8D04049-810D-4190-9E44-2B74AF8B5036}"/>
    <dgm:cxn modelId="{0B7B16DF-1327-4A37-B5C4-FFEEE538B8ED}" srcId="{30363365-C833-4640-831B-7996AAD2BDE2}" destId="{6A27534D-FD58-4D08-995E-1CD3AF4900CC}" srcOrd="6" destOrd="0" parTransId="{67B6907D-2D24-4822-8A90-B4E4B89431C2}" sibTransId="{2810A1E1-4E52-45DD-B1C1-52A4CA45FF33}"/>
    <dgm:cxn modelId="{27ECFB5B-0399-4F8B-8147-37E0C7D0098D}" type="presOf" srcId="{04CA71C5-F718-4420-98E5-2CFD3993AB31}" destId="{8802FBED-3CC2-433B-9D88-2D83ABCDEF6A}" srcOrd="0" destOrd="0" presId="urn:microsoft.com/office/officeart/2005/8/layout/default#2"/>
    <dgm:cxn modelId="{395FBB47-2D13-44AA-9777-468E540C8EE2}" srcId="{30363365-C833-4640-831B-7996AAD2BDE2}" destId="{5CDA34B9-3ED1-4063-AABF-13EEA764DB67}" srcOrd="5" destOrd="0" parTransId="{2CEADC0C-2D10-44EA-B127-123976988711}" sibTransId="{33071402-4A34-4E23-BB8A-79ADDBA47BB4}"/>
    <dgm:cxn modelId="{4AF41508-5B23-4425-84F8-4C6F3191D8E8}" srcId="{30363365-C833-4640-831B-7996AAD2BDE2}" destId="{F0B5C7D6-337F-4B66-80B6-EFA7D6876CF4}" srcOrd="2" destOrd="0" parTransId="{C072E6B2-8727-4AED-9F6E-1BDDD64A001C}" sibTransId="{71CF72E7-F2DD-42E0-95FA-7837832095B6}"/>
    <dgm:cxn modelId="{7D59CE5C-82DB-47FB-8D45-60B710EE7E8A}" srcId="{30363365-C833-4640-831B-7996AAD2BDE2}" destId="{507ED0AD-1435-43E6-AC04-62B1039850A7}" srcOrd="0" destOrd="0" parTransId="{2666BB1B-B380-4878-803A-D4858D48E4E4}" sibTransId="{31D9D14A-D9F4-4C11-8127-B0B45B800B37}"/>
    <dgm:cxn modelId="{A31509DD-4BC0-4D21-A6FB-505CF59892A2}" srcId="{30363365-C833-4640-831B-7996AAD2BDE2}" destId="{04CA71C5-F718-4420-98E5-2CFD3993AB31}" srcOrd="7" destOrd="0" parTransId="{12A18A2E-737A-439A-ABCF-EAD0D611D1ED}" sibTransId="{14ED66AD-0B01-496F-8C53-706EEABB6BE3}"/>
    <dgm:cxn modelId="{0E594222-E9B2-497F-8F0C-835D0EB493F7}" srcId="{30363365-C833-4640-831B-7996AAD2BDE2}" destId="{00B8D470-E132-47CA-8B42-CACCAA3D4CFA}" srcOrd="8" destOrd="0" parTransId="{B1818EF0-BEEF-49F5-8B46-2EEB2F73F266}" sibTransId="{545E451E-CC6B-4F3D-8524-DBE2B20B345F}"/>
    <dgm:cxn modelId="{45665E9E-B1F6-4B56-83C0-42D68CDD2803}" srcId="{30363365-C833-4640-831B-7996AAD2BDE2}" destId="{887DA661-6B9B-418D-B9A4-E8CD8998EE9F}" srcOrd="1" destOrd="0" parTransId="{901E2E19-07A0-4542-B2DA-A749EC81803B}" sibTransId="{6523F51F-2605-41B3-835F-B5B0113B50D5}"/>
    <dgm:cxn modelId="{EE1580D4-120C-46B8-86B6-08459C2FB7CC}" type="presOf" srcId="{3A675AF9-1033-4DCC-AE18-82017CABEF4E}" destId="{3B9B3D45-C494-4C81-9DEA-6413E629CAC1}" srcOrd="0" destOrd="0" presId="urn:microsoft.com/office/officeart/2005/8/layout/default#2"/>
    <dgm:cxn modelId="{E14D7AD4-D2DF-4327-94F1-8F938F8C7C58}" type="presOf" srcId="{30363365-C833-4640-831B-7996AAD2BDE2}" destId="{DC2B0BE3-F1E0-40E7-B3AC-47BAF3792E1D}" srcOrd="0" destOrd="0" presId="urn:microsoft.com/office/officeart/2005/8/layout/default#2"/>
    <dgm:cxn modelId="{4186FEE1-DD1B-458D-AE96-E873B28D65E5}" type="presOf" srcId="{00B8D470-E132-47CA-8B42-CACCAA3D4CFA}" destId="{F6CE93F0-4E24-42CB-A932-DAEADFD2EB7D}" srcOrd="0" destOrd="0" presId="urn:microsoft.com/office/officeart/2005/8/layout/default#2"/>
    <dgm:cxn modelId="{1638CF52-45E0-458F-98EA-697F71AF5C7F}" type="presOf" srcId="{6A27534D-FD58-4D08-995E-1CD3AF4900CC}" destId="{DA6B5A60-F648-4E78-B50D-091BE798CDFF}" srcOrd="0" destOrd="0" presId="urn:microsoft.com/office/officeart/2005/8/layout/default#2"/>
    <dgm:cxn modelId="{146A8883-4F82-4309-86B3-1AD7062C58A2}" type="presOf" srcId="{C61D0BF6-5D2C-4B6D-AC58-BF9ABC01AB42}" destId="{0B57BB3B-8474-460D-B6F5-A2E9F2DD5FA3}" srcOrd="0" destOrd="0" presId="urn:microsoft.com/office/officeart/2005/8/layout/default#2"/>
    <dgm:cxn modelId="{7BEED490-F0BA-4490-9FB4-08683D80CEDC}" type="presOf" srcId="{5CDA34B9-3ED1-4063-AABF-13EEA764DB67}" destId="{515ECE03-538B-4D15-A228-A3DAE1B168C2}" srcOrd="0" destOrd="0" presId="urn:microsoft.com/office/officeart/2005/8/layout/default#2"/>
    <dgm:cxn modelId="{F1C1AA3F-2B08-45DA-95B6-15C812CE53AD}" type="presOf" srcId="{507ED0AD-1435-43E6-AC04-62B1039850A7}" destId="{968E7540-039C-467C-886B-C6F69858DB7F}" srcOrd="0" destOrd="0" presId="urn:microsoft.com/office/officeart/2005/8/layout/default#2"/>
    <dgm:cxn modelId="{893E9921-69C0-4C1F-94AA-870A70466FEF}" srcId="{30363365-C833-4640-831B-7996AAD2BDE2}" destId="{3A675AF9-1033-4DCC-AE18-82017CABEF4E}" srcOrd="4" destOrd="0" parTransId="{73919EF8-380E-426F-989E-1A1B1991EED9}" sibTransId="{B103220D-1744-4A53-90D6-F82B7AEE035D}"/>
    <dgm:cxn modelId="{374385E4-A207-4E81-8C6F-3F275F3DC4C2}" type="presOf" srcId="{F0B5C7D6-337F-4B66-80B6-EFA7D6876CF4}" destId="{5B36927D-49E6-4749-939B-C3776962F13A}" srcOrd="0" destOrd="0" presId="urn:microsoft.com/office/officeart/2005/8/layout/default#2"/>
    <dgm:cxn modelId="{F7E9A6EC-8086-4E39-BB6A-48F105A14E1F}" type="presOf" srcId="{887DA661-6B9B-418D-B9A4-E8CD8998EE9F}" destId="{A765DAF7-BCF6-4E3C-ADF8-9DF1B0F09392}" srcOrd="0" destOrd="0" presId="urn:microsoft.com/office/officeart/2005/8/layout/default#2"/>
    <dgm:cxn modelId="{6599EC0C-08DD-40E3-9AFC-2E60BC7744A2}" type="presParOf" srcId="{DC2B0BE3-F1E0-40E7-B3AC-47BAF3792E1D}" destId="{968E7540-039C-467C-886B-C6F69858DB7F}" srcOrd="0" destOrd="0" presId="urn:microsoft.com/office/officeart/2005/8/layout/default#2"/>
    <dgm:cxn modelId="{DB6425B0-2234-4982-AD43-4737B83218B2}" type="presParOf" srcId="{DC2B0BE3-F1E0-40E7-B3AC-47BAF3792E1D}" destId="{F2BDE120-2F2A-4790-A74F-EB63736786D6}" srcOrd="1" destOrd="0" presId="urn:microsoft.com/office/officeart/2005/8/layout/default#2"/>
    <dgm:cxn modelId="{BFE27949-3F60-448E-9CFE-D04BE3F78B38}" type="presParOf" srcId="{DC2B0BE3-F1E0-40E7-B3AC-47BAF3792E1D}" destId="{A765DAF7-BCF6-4E3C-ADF8-9DF1B0F09392}" srcOrd="2" destOrd="0" presId="urn:microsoft.com/office/officeart/2005/8/layout/default#2"/>
    <dgm:cxn modelId="{0FF3F549-1FAE-40EC-BCFA-BFF969A170CC}" type="presParOf" srcId="{DC2B0BE3-F1E0-40E7-B3AC-47BAF3792E1D}" destId="{2AC2C68F-EDCE-418C-9531-29DAAC130432}" srcOrd="3" destOrd="0" presId="urn:microsoft.com/office/officeart/2005/8/layout/default#2"/>
    <dgm:cxn modelId="{72805DEA-EF1F-4193-9D35-018DBA142918}" type="presParOf" srcId="{DC2B0BE3-F1E0-40E7-B3AC-47BAF3792E1D}" destId="{5B36927D-49E6-4749-939B-C3776962F13A}" srcOrd="4" destOrd="0" presId="urn:microsoft.com/office/officeart/2005/8/layout/default#2"/>
    <dgm:cxn modelId="{89A80746-4BF3-4DD1-AD92-1398913959E3}" type="presParOf" srcId="{DC2B0BE3-F1E0-40E7-B3AC-47BAF3792E1D}" destId="{92E23D3B-D82C-4FD8-B577-83F3DBEAD361}" srcOrd="5" destOrd="0" presId="urn:microsoft.com/office/officeart/2005/8/layout/default#2"/>
    <dgm:cxn modelId="{C702C791-4F65-409D-AFC6-8D04E7BDC0C6}" type="presParOf" srcId="{DC2B0BE3-F1E0-40E7-B3AC-47BAF3792E1D}" destId="{0B57BB3B-8474-460D-B6F5-A2E9F2DD5FA3}" srcOrd="6" destOrd="0" presId="urn:microsoft.com/office/officeart/2005/8/layout/default#2"/>
    <dgm:cxn modelId="{F0FAFA48-CBBF-4B6D-91E9-A69A882439D8}" type="presParOf" srcId="{DC2B0BE3-F1E0-40E7-B3AC-47BAF3792E1D}" destId="{64D3BE65-D6E3-4487-B420-627BF48C8597}" srcOrd="7" destOrd="0" presId="urn:microsoft.com/office/officeart/2005/8/layout/default#2"/>
    <dgm:cxn modelId="{F6A94FC6-AE85-4502-AC62-22517DADB806}" type="presParOf" srcId="{DC2B0BE3-F1E0-40E7-B3AC-47BAF3792E1D}" destId="{3B9B3D45-C494-4C81-9DEA-6413E629CAC1}" srcOrd="8" destOrd="0" presId="urn:microsoft.com/office/officeart/2005/8/layout/default#2"/>
    <dgm:cxn modelId="{D3435EDB-A696-46D8-81F2-D02F406F7912}" type="presParOf" srcId="{DC2B0BE3-F1E0-40E7-B3AC-47BAF3792E1D}" destId="{0EBCDB08-A165-45EA-B592-A8DB82F2DA33}" srcOrd="9" destOrd="0" presId="urn:microsoft.com/office/officeart/2005/8/layout/default#2"/>
    <dgm:cxn modelId="{2B6C994F-7CF4-4BCB-B601-679C779EFFEC}" type="presParOf" srcId="{DC2B0BE3-F1E0-40E7-B3AC-47BAF3792E1D}" destId="{515ECE03-538B-4D15-A228-A3DAE1B168C2}" srcOrd="10" destOrd="0" presId="urn:microsoft.com/office/officeart/2005/8/layout/default#2"/>
    <dgm:cxn modelId="{BD8E5827-8399-49D9-BE4B-7151286B2E09}" type="presParOf" srcId="{DC2B0BE3-F1E0-40E7-B3AC-47BAF3792E1D}" destId="{931D97C4-D952-4510-8F9B-06AC476052E4}" srcOrd="11" destOrd="0" presId="urn:microsoft.com/office/officeart/2005/8/layout/default#2"/>
    <dgm:cxn modelId="{A7629161-CE0E-486C-8CC5-4327282D8197}" type="presParOf" srcId="{DC2B0BE3-F1E0-40E7-B3AC-47BAF3792E1D}" destId="{DA6B5A60-F648-4E78-B50D-091BE798CDFF}" srcOrd="12" destOrd="0" presId="urn:microsoft.com/office/officeart/2005/8/layout/default#2"/>
    <dgm:cxn modelId="{583E302D-61D7-40EC-B028-66CDCDE3C56B}" type="presParOf" srcId="{DC2B0BE3-F1E0-40E7-B3AC-47BAF3792E1D}" destId="{EBCA11B2-3A94-42FC-9083-84FF5D85D49B}" srcOrd="13" destOrd="0" presId="urn:microsoft.com/office/officeart/2005/8/layout/default#2"/>
    <dgm:cxn modelId="{55A38E29-7283-4B93-889F-B689E5821850}" type="presParOf" srcId="{DC2B0BE3-F1E0-40E7-B3AC-47BAF3792E1D}" destId="{8802FBED-3CC2-433B-9D88-2D83ABCDEF6A}" srcOrd="14" destOrd="0" presId="urn:microsoft.com/office/officeart/2005/8/layout/default#2"/>
    <dgm:cxn modelId="{826D0F31-1520-4F55-9BE9-6A072FEE58D5}" type="presParOf" srcId="{DC2B0BE3-F1E0-40E7-B3AC-47BAF3792E1D}" destId="{BE131B9D-A336-43CD-A8EE-02C7F7606430}" srcOrd="15" destOrd="0" presId="urn:microsoft.com/office/officeart/2005/8/layout/default#2"/>
    <dgm:cxn modelId="{514B6BEC-DD9F-4035-B94C-91778F8410D9}" type="presParOf" srcId="{DC2B0BE3-F1E0-40E7-B3AC-47BAF3792E1D}" destId="{F6CE93F0-4E24-42CB-A932-DAEADFD2EB7D}" srcOrd="1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363365-C833-4640-831B-7996AAD2BDE2}" type="doc">
      <dgm:prSet loTypeId="urn:microsoft.com/office/officeart/2005/8/layout/default#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507ED0AD-1435-43E6-AC04-62B1039850A7}">
      <dgm:prSet phldrT="[טקסט]"/>
      <dgm:spPr/>
      <dgm:t>
        <a:bodyPr/>
        <a:lstStyle/>
        <a:p>
          <a:r>
            <a:rPr lang="he-IL" dirty="0" smtClean="0"/>
            <a:t>שאלת יצירה</a:t>
          </a:r>
          <a:endParaRPr lang="en-US" dirty="0"/>
        </a:p>
      </dgm:t>
    </dgm:pt>
    <dgm:pt modelId="{2666BB1B-B380-4878-803A-D4858D48E4E4}" type="parTrans" cxnId="{7D59CE5C-82DB-47FB-8D45-60B710EE7E8A}">
      <dgm:prSet/>
      <dgm:spPr/>
      <dgm:t>
        <a:bodyPr/>
        <a:lstStyle/>
        <a:p>
          <a:endParaRPr lang="en-US"/>
        </a:p>
      </dgm:t>
    </dgm:pt>
    <dgm:pt modelId="{31D9D14A-D9F4-4C11-8127-B0B45B800B37}" type="sibTrans" cxnId="{7D59CE5C-82DB-47FB-8D45-60B710EE7E8A}">
      <dgm:prSet/>
      <dgm:spPr/>
      <dgm:t>
        <a:bodyPr/>
        <a:lstStyle/>
        <a:p>
          <a:endParaRPr lang="en-US"/>
        </a:p>
      </dgm:t>
    </dgm:pt>
    <dgm:pt modelId="{887DA661-6B9B-418D-B9A4-E8CD8998EE9F}">
      <dgm:prSet phldrT="[טקסט]"/>
      <dgm:spPr/>
      <dgm:t>
        <a:bodyPr/>
        <a:lstStyle/>
        <a:p>
          <a:r>
            <a:rPr lang="he-IL" dirty="0" smtClean="0"/>
            <a:t>שאלת הבנה</a:t>
          </a:r>
          <a:endParaRPr lang="en-US" dirty="0"/>
        </a:p>
      </dgm:t>
    </dgm:pt>
    <dgm:pt modelId="{901E2E19-07A0-4542-B2DA-A749EC81803B}" type="parTrans" cxnId="{45665E9E-B1F6-4B56-83C0-42D68CDD2803}">
      <dgm:prSet/>
      <dgm:spPr/>
      <dgm:t>
        <a:bodyPr/>
        <a:lstStyle/>
        <a:p>
          <a:endParaRPr lang="en-US"/>
        </a:p>
      </dgm:t>
    </dgm:pt>
    <dgm:pt modelId="{6523F51F-2605-41B3-835F-B5B0113B50D5}" type="sibTrans" cxnId="{45665E9E-B1F6-4B56-83C0-42D68CDD2803}">
      <dgm:prSet/>
      <dgm:spPr/>
      <dgm:t>
        <a:bodyPr/>
        <a:lstStyle/>
        <a:p>
          <a:endParaRPr lang="en-US"/>
        </a:p>
      </dgm:t>
    </dgm:pt>
    <dgm:pt modelId="{F0B5C7D6-337F-4B66-80B6-EFA7D6876CF4}">
      <dgm:prSet phldrT="[טקסט]"/>
      <dgm:spPr/>
      <dgm:t>
        <a:bodyPr/>
        <a:lstStyle/>
        <a:p>
          <a:r>
            <a:rPr lang="he-IL" dirty="0" smtClean="0"/>
            <a:t>שאלת ידע</a:t>
          </a:r>
          <a:endParaRPr lang="en-US" dirty="0"/>
        </a:p>
      </dgm:t>
    </dgm:pt>
    <dgm:pt modelId="{C072E6B2-8727-4AED-9F6E-1BDDD64A001C}" type="parTrans" cxnId="{4AF41508-5B23-4425-84F8-4C6F3191D8E8}">
      <dgm:prSet/>
      <dgm:spPr/>
      <dgm:t>
        <a:bodyPr/>
        <a:lstStyle/>
        <a:p>
          <a:endParaRPr lang="en-US"/>
        </a:p>
      </dgm:t>
    </dgm:pt>
    <dgm:pt modelId="{71CF72E7-F2DD-42E0-95FA-7837832095B6}" type="sibTrans" cxnId="{4AF41508-5B23-4425-84F8-4C6F3191D8E8}">
      <dgm:prSet/>
      <dgm:spPr/>
      <dgm:t>
        <a:bodyPr/>
        <a:lstStyle/>
        <a:p>
          <a:endParaRPr lang="en-US"/>
        </a:p>
      </dgm:t>
    </dgm:pt>
    <dgm:pt modelId="{C61D0BF6-5D2C-4B6D-AC58-BF9ABC01AB42}">
      <dgm:prSet phldrT="[טקסט]"/>
      <dgm:spPr/>
      <dgm:t>
        <a:bodyPr/>
        <a:lstStyle/>
        <a:p>
          <a:r>
            <a:rPr lang="he-IL" dirty="0" smtClean="0">
              <a:solidFill>
                <a:srgbClr val="C00000"/>
              </a:solidFill>
            </a:rPr>
            <a:t>פשוט</a:t>
          </a:r>
          <a:endParaRPr lang="en-US" dirty="0">
            <a:solidFill>
              <a:srgbClr val="C00000"/>
            </a:solidFill>
          </a:endParaRPr>
        </a:p>
      </dgm:t>
    </dgm:pt>
    <dgm:pt modelId="{4C07CD53-1F3E-47C9-8D1C-7AE1EA0A485D}" type="parTrans" cxnId="{B718B830-E8BF-4A0B-9EF7-041FE9CE8321}">
      <dgm:prSet/>
      <dgm:spPr/>
      <dgm:t>
        <a:bodyPr/>
        <a:lstStyle/>
        <a:p>
          <a:endParaRPr lang="en-US"/>
        </a:p>
      </dgm:t>
    </dgm:pt>
    <dgm:pt modelId="{C8D04049-810D-4190-9E44-2B74AF8B5036}" type="sibTrans" cxnId="{B718B830-E8BF-4A0B-9EF7-041FE9CE8321}">
      <dgm:prSet/>
      <dgm:spPr/>
      <dgm:t>
        <a:bodyPr/>
        <a:lstStyle/>
        <a:p>
          <a:endParaRPr lang="en-US"/>
        </a:p>
      </dgm:t>
    </dgm:pt>
    <dgm:pt modelId="{3A675AF9-1033-4DCC-AE18-82017CABEF4E}">
      <dgm:prSet phldrT="[טקסט]" phldr="1"/>
      <dgm:spPr/>
      <dgm:t>
        <a:bodyPr/>
        <a:lstStyle/>
        <a:p>
          <a:endParaRPr lang="en-US" dirty="0"/>
        </a:p>
      </dgm:t>
    </dgm:pt>
    <dgm:pt modelId="{73919EF8-380E-426F-989E-1A1B1991EED9}" type="parTrans" cxnId="{893E9921-69C0-4C1F-94AA-870A70466FEF}">
      <dgm:prSet/>
      <dgm:spPr/>
      <dgm:t>
        <a:bodyPr/>
        <a:lstStyle/>
        <a:p>
          <a:endParaRPr lang="en-US"/>
        </a:p>
      </dgm:t>
    </dgm:pt>
    <dgm:pt modelId="{B103220D-1744-4A53-90D6-F82B7AEE035D}" type="sibTrans" cxnId="{893E9921-69C0-4C1F-94AA-870A70466FEF}">
      <dgm:prSet/>
      <dgm:spPr/>
      <dgm:t>
        <a:bodyPr/>
        <a:lstStyle/>
        <a:p>
          <a:endParaRPr lang="en-US"/>
        </a:p>
      </dgm:t>
    </dgm:pt>
    <dgm:pt modelId="{00B8D470-E132-47CA-8B42-CACCAA3D4CFA}">
      <dgm:prSet phldrT="[טקסט]"/>
      <dgm:spPr/>
      <dgm:t>
        <a:bodyPr/>
        <a:lstStyle/>
        <a:p>
          <a:endParaRPr lang="en-US" dirty="0"/>
        </a:p>
      </dgm:t>
    </dgm:pt>
    <dgm:pt modelId="{B1818EF0-BEEF-49F5-8B46-2EEB2F73F266}" type="parTrans" cxnId="{0E594222-E9B2-497F-8F0C-835D0EB493F7}">
      <dgm:prSet/>
      <dgm:spPr/>
      <dgm:t>
        <a:bodyPr/>
        <a:lstStyle/>
        <a:p>
          <a:endParaRPr lang="en-US"/>
        </a:p>
      </dgm:t>
    </dgm:pt>
    <dgm:pt modelId="{545E451E-CC6B-4F3D-8524-DBE2B20B345F}" type="sibTrans" cxnId="{0E594222-E9B2-497F-8F0C-835D0EB493F7}">
      <dgm:prSet/>
      <dgm:spPr/>
      <dgm:t>
        <a:bodyPr/>
        <a:lstStyle/>
        <a:p>
          <a:endParaRPr lang="en-US"/>
        </a:p>
      </dgm:t>
    </dgm:pt>
    <dgm:pt modelId="{04CA71C5-F718-4420-98E5-2CFD3993AB31}">
      <dgm:prSet phldrT="[טקסט]"/>
      <dgm:spPr/>
      <dgm:t>
        <a:bodyPr/>
        <a:lstStyle/>
        <a:p>
          <a:endParaRPr lang="en-US" dirty="0"/>
        </a:p>
      </dgm:t>
    </dgm:pt>
    <dgm:pt modelId="{12A18A2E-737A-439A-ABCF-EAD0D611D1ED}" type="parTrans" cxnId="{A31509DD-4BC0-4D21-A6FB-505CF59892A2}">
      <dgm:prSet/>
      <dgm:spPr/>
      <dgm:t>
        <a:bodyPr/>
        <a:lstStyle/>
        <a:p>
          <a:endParaRPr lang="en-US"/>
        </a:p>
      </dgm:t>
    </dgm:pt>
    <dgm:pt modelId="{14ED66AD-0B01-496F-8C53-706EEABB6BE3}" type="sibTrans" cxnId="{A31509DD-4BC0-4D21-A6FB-505CF59892A2}">
      <dgm:prSet/>
      <dgm:spPr/>
      <dgm:t>
        <a:bodyPr/>
        <a:lstStyle/>
        <a:p>
          <a:endParaRPr lang="en-US"/>
        </a:p>
      </dgm:t>
    </dgm:pt>
    <dgm:pt modelId="{6A27534D-FD58-4D08-995E-1CD3AF4900CC}">
      <dgm:prSet phldrT="[טקסט]"/>
      <dgm:spPr/>
      <dgm:t>
        <a:bodyPr/>
        <a:lstStyle/>
        <a:p>
          <a:r>
            <a:rPr lang="he-IL" dirty="0" smtClean="0">
              <a:solidFill>
                <a:srgbClr val="C00000"/>
              </a:solidFill>
            </a:rPr>
            <a:t>מורכב</a:t>
          </a:r>
          <a:endParaRPr lang="en-US" dirty="0">
            <a:solidFill>
              <a:srgbClr val="C00000"/>
            </a:solidFill>
          </a:endParaRPr>
        </a:p>
      </dgm:t>
    </dgm:pt>
    <dgm:pt modelId="{2810A1E1-4E52-45DD-B1C1-52A4CA45FF33}" type="sibTrans" cxnId="{0B7B16DF-1327-4A37-B5C4-FFEEE538B8ED}">
      <dgm:prSet/>
      <dgm:spPr/>
      <dgm:t>
        <a:bodyPr/>
        <a:lstStyle/>
        <a:p>
          <a:endParaRPr lang="en-US"/>
        </a:p>
      </dgm:t>
    </dgm:pt>
    <dgm:pt modelId="{67B6907D-2D24-4822-8A90-B4E4B89431C2}" type="parTrans" cxnId="{0B7B16DF-1327-4A37-B5C4-FFEEE538B8ED}">
      <dgm:prSet/>
      <dgm:spPr/>
      <dgm:t>
        <a:bodyPr/>
        <a:lstStyle/>
        <a:p>
          <a:endParaRPr lang="en-US"/>
        </a:p>
      </dgm:t>
    </dgm:pt>
    <dgm:pt modelId="{5CDA34B9-3ED1-4063-AABF-13EEA764DB67}">
      <dgm:prSet phldrT="[טקסט]"/>
      <dgm:spPr/>
      <dgm:t>
        <a:bodyPr/>
        <a:lstStyle/>
        <a:p>
          <a:endParaRPr lang="en-US" dirty="0"/>
        </a:p>
      </dgm:t>
    </dgm:pt>
    <dgm:pt modelId="{33071402-4A34-4E23-BB8A-79ADDBA47BB4}" type="sibTrans" cxnId="{395FBB47-2D13-44AA-9777-468E540C8EE2}">
      <dgm:prSet/>
      <dgm:spPr/>
      <dgm:t>
        <a:bodyPr/>
        <a:lstStyle/>
        <a:p>
          <a:endParaRPr lang="en-US"/>
        </a:p>
      </dgm:t>
    </dgm:pt>
    <dgm:pt modelId="{2CEADC0C-2D10-44EA-B127-123976988711}" type="parTrans" cxnId="{395FBB47-2D13-44AA-9777-468E540C8EE2}">
      <dgm:prSet/>
      <dgm:spPr/>
      <dgm:t>
        <a:bodyPr/>
        <a:lstStyle/>
        <a:p>
          <a:endParaRPr lang="en-US"/>
        </a:p>
      </dgm:t>
    </dgm:pt>
    <dgm:pt modelId="{DC2B0BE3-F1E0-40E7-B3AC-47BAF3792E1D}" type="pres">
      <dgm:prSet presAssocID="{30363365-C833-4640-831B-7996AAD2BDE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8E7540-039C-467C-886B-C6F69858DB7F}" type="pres">
      <dgm:prSet presAssocID="{507ED0AD-1435-43E6-AC04-62B1039850A7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BDE120-2F2A-4790-A74F-EB63736786D6}" type="pres">
      <dgm:prSet presAssocID="{31D9D14A-D9F4-4C11-8127-B0B45B800B37}" presName="sibTrans" presStyleCnt="0"/>
      <dgm:spPr/>
    </dgm:pt>
    <dgm:pt modelId="{A765DAF7-BCF6-4E3C-ADF8-9DF1B0F09392}" type="pres">
      <dgm:prSet presAssocID="{887DA661-6B9B-418D-B9A4-E8CD8998EE9F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C2C68F-EDCE-418C-9531-29DAAC130432}" type="pres">
      <dgm:prSet presAssocID="{6523F51F-2605-41B3-835F-B5B0113B50D5}" presName="sibTrans" presStyleCnt="0"/>
      <dgm:spPr/>
    </dgm:pt>
    <dgm:pt modelId="{5B36927D-49E6-4749-939B-C3776962F13A}" type="pres">
      <dgm:prSet presAssocID="{F0B5C7D6-337F-4B66-80B6-EFA7D6876CF4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E23D3B-D82C-4FD8-B577-83F3DBEAD361}" type="pres">
      <dgm:prSet presAssocID="{71CF72E7-F2DD-42E0-95FA-7837832095B6}" presName="sibTrans" presStyleCnt="0"/>
      <dgm:spPr/>
    </dgm:pt>
    <dgm:pt modelId="{0B57BB3B-8474-460D-B6F5-A2E9F2DD5FA3}" type="pres">
      <dgm:prSet presAssocID="{C61D0BF6-5D2C-4B6D-AC58-BF9ABC01AB42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D3BE65-D6E3-4487-B420-627BF48C8597}" type="pres">
      <dgm:prSet presAssocID="{C8D04049-810D-4190-9E44-2B74AF8B5036}" presName="sibTrans" presStyleCnt="0"/>
      <dgm:spPr/>
    </dgm:pt>
    <dgm:pt modelId="{3B9B3D45-C494-4C81-9DEA-6413E629CAC1}" type="pres">
      <dgm:prSet presAssocID="{3A675AF9-1033-4DCC-AE18-82017CABEF4E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BCDB08-A165-45EA-B592-A8DB82F2DA33}" type="pres">
      <dgm:prSet presAssocID="{B103220D-1744-4A53-90D6-F82B7AEE035D}" presName="sibTrans" presStyleCnt="0"/>
      <dgm:spPr/>
    </dgm:pt>
    <dgm:pt modelId="{515ECE03-538B-4D15-A228-A3DAE1B168C2}" type="pres">
      <dgm:prSet presAssocID="{5CDA34B9-3ED1-4063-AABF-13EEA764DB67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1D97C4-D952-4510-8F9B-06AC476052E4}" type="pres">
      <dgm:prSet presAssocID="{33071402-4A34-4E23-BB8A-79ADDBA47BB4}" presName="sibTrans" presStyleCnt="0"/>
      <dgm:spPr/>
    </dgm:pt>
    <dgm:pt modelId="{DA6B5A60-F648-4E78-B50D-091BE798CDFF}" type="pres">
      <dgm:prSet presAssocID="{6A27534D-FD58-4D08-995E-1CD3AF4900CC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CA11B2-3A94-42FC-9083-84FF5D85D49B}" type="pres">
      <dgm:prSet presAssocID="{2810A1E1-4E52-45DD-B1C1-52A4CA45FF33}" presName="sibTrans" presStyleCnt="0"/>
      <dgm:spPr/>
    </dgm:pt>
    <dgm:pt modelId="{8802FBED-3CC2-433B-9D88-2D83ABCDEF6A}" type="pres">
      <dgm:prSet presAssocID="{04CA71C5-F718-4420-98E5-2CFD3993AB31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31B9D-A336-43CD-A8EE-02C7F7606430}" type="pres">
      <dgm:prSet presAssocID="{14ED66AD-0B01-496F-8C53-706EEABB6BE3}" presName="sibTrans" presStyleCnt="0"/>
      <dgm:spPr/>
    </dgm:pt>
    <dgm:pt modelId="{F6CE93F0-4E24-42CB-A932-DAEADFD2EB7D}" type="pres">
      <dgm:prSet presAssocID="{00B8D470-E132-47CA-8B42-CACCAA3D4CFA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18B830-E8BF-4A0B-9EF7-041FE9CE8321}" srcId="{30363365-C833-4640-831B-7996AAD2BDE2}" destId="{C61D0BF6-5D2C-4B6D-AC58-BF9ABC01AB42}" srcOrd="3" destOrd="0" parTransId="{4C07CD53-1F3E-47C9-8D1C-7AE1EA0A485D}" sibTransId="{C8D04049-810D-4190-9E44-2B74AF8B5036}"/>
    <dgm:cxn modelId="{63E0CC87-7E72-44DC-8927-71241A919756}" type="presOf" srcId="{00B8D470-E132-47CA-8B42-CACCAA3D4CFA}" destId="{F6CE93F0-4E24-42CB-A932-DAEADFD2EB7D}" srcOrd="0" destOrd="0" presId="urn:microsoft.com/office/officeart/2005/8/layout/default#3"/>
    <dgm:cxn modelId="{4D0FC324-C255-4D12-A472-E0A8BDD48528}" type="presOf" srcId="{5CDA34B9-3ED1-4063-AABF-13EEA764DB67}" destId="{515ECE03-538B-4D15-A228-A3DAE1B168C2}" srcOrd="0" destOrd="0" presId="urn:microsoft.com/office/officeart/2005/8/layout/default#3"/>
    <dgm:cxn modelId="{9E2F15BF-EE4A-4E7B-806F-5EDCE7175B81}" type="presOf" srcId="{F0B5C7D6-337F-4B66-80B6-EFA7D6876CF4}" destId="{5B36927D-49E6-4749-939B-C3776962F13A}" srcOrd="0" destOrd="0" presId="urn:microsoft.com/office/officeart/2005/8/layout/default#3"/>
    <dgm:cxn modelId="{0B7B16DF-1327-4A37-B5C4-FFEEE538B8ED}" srcId="{30363365-C833-4640-831B-7996AAD2BDE2}" destId="{6A27534D-FD58-4D08-995E-1CD3AF4900CC}" srcOrd="6" destOrd="0" parTransId="{67B6907D-2D24-4822-8A90-B4E4B89431C2}" sibTransId="{2810A1E1-4E52-45DD-B1C1-52A4CA45FF33}"/>
    <dgm:cxn modelId="{7014ED7A-357E-4BA6-ACA3-6E425A1F441F}" type="presOf" srcId="{887DA661-6B9B-418D-B9A4-E8CD8998EE9F}" destId="{A765DAF7-BCF6-4E3C-ADF8-9DF1B0F09392}" srcOrd="0" destOrd="0" presId="urn:microsoft.com/office/officeart/2005/8/layout/default#3"/>
    <dgm:cxn modelId="{395FBB47-2D13-44AA-9777-468E540C8EE2}" srcId="{30363365-C833-4640-831B-7996AAD2BDE2}" destId="{5CDA34B9-3ED1-4063-AABF-13EEA764DB67}" srcOrd="5" destOrd="0" parTransId="{2CEADC0C-2D10-44EA-B127-123976988711}" sibTransId="{33071402-4A34-4E23-BB8A-79ADDBA47BB4}"/>
    <dgm:cxn modelId="{4AF41508-5B23-4425-84F8-4C6F3191D8E8}" srcId="{30363365-C833-4640-831B-7996AAD2BDE2}" destId="{F0B5C7D6-337F-4B66-80B6-EFA7D6876CF4}" srcOrd="2" destOrd="0" parTransId="{C072E6B2-8727-4AED-9F6E-1BDDD64A001C}" sibTransId="{71CF72E7-F2DD-42E0-95FA-7837832095B6}"/>
    <dgm:cxn modelId="{7D59CE5C-82DB-47FB-8D45-60B710EE7E8A}" srcId="{30363365-C833-4640-831B-7996AAD2BDE2}" destId="{507ED0AD-1435-43E6-AC04-62B1039850A7}" srcOrd="0" destOrd="0" parTransId="{2666BB1B-B380-4878-803A-D4858D48E4E4}" sibTransId="{31D9D14A-D9F4-4C11-8127-B0B45B800B37}"/>
    <dgm:cxn modelId="{A31509DD-4BC0-4D21-A6FB-505CF59892A2}" srcId="{30363365-C833-4640-831B-7996AAD2BDE2}" destId="{04CA71C5-F718-4420-98E5-2CFD3993AB31}" srcOrd="7" destOrd="0" parTransId="{12A18A2E-737A-439A-ABCF-EAD0D611D1ED}" sibTransId="{14ED66AD-0B01-496F-8C53-706EEABB6BE3}"/>
    <dgm:cxn modelId="{0E594222-E9B2-497F-8F0C-835D0EB493F7}" srcId="{30363365-C833-4640-831B-7996AAD2BDE2}" destId="{00B8D470-E132-47CA-8B42-CACCAA3D4CFA}" srcOrd="8" destOrd="0" parTransId="{B1818EF0-BEEF-49F5-8B46-2EEB2F73F266}" sibTransId="{545E451E-CC6B-4F3D-8524-DBE2B20B345F}"/>
    <dgm:cxn modelId="{45665E9E-B1F6-4B56-83C0-42D68CDD2803}" srcId="{30363365-C833-4640-831B-7996AAD2BDE2}" destId="{887DA661-6B9B-418D-B9A4-E8CD8998EE9F}" srcOrd="1" destOrd="0" parTransId="{901E2E19-07A0-4542-B2DA-A749EC81803B}" sibTransId="{6523F51F-2605-41B3-835F-B5B0113B50D5}"/>
    <dgm:cxn modelId="{56EC921E-DD20-4036-B314-DC09011D367D}" type="presOf" srcId="{507ED0AD-1435-43E6-AC04-62B1039850A7}" destId="{968E7540-039C-467C-886B-C6F69858DB7F}" srcOrd="0" destOrd="0" presId="urn:microsoft.com/office/officeart/2005/8/layout/default#3"/>
    <dgm:cxn modelId="{E4CECAF6-8D20-4AFF-9BAB-57EFA1F60A1A}" type="presOf" srcId="{04CA71C5-F718-4420-98E5-2CFD3993AB31}" destId="{8802FBED-3CC2-433B-9D88-2D83ABCDEF6A}" srcOrd="0" destOrd="0" presId="urn:microsoft.com/office/officeart/2005/8/layout/default#3"/>
    <dgm:cxn modelId="{AF4BDA35-363E-497D-ADFC-5DDFB9D40772}" type="presOf" srcId="{30363365-C833-4640-831B-7996AAD2BDE2}" destId="{DC2B0BE3-F1E0-40E7-B3AC-47BAF3792E1D}" srcOrd="0" destOrd="0" presId="urn:microsoft.com/office/officeart/2005/8/layout/default#3"/>
    <dgm:cxn modelId="{12A6727B-6FE9-4EE8-AF89-194A84F429BB}" type="presOf" srcId="{C61D0BF6-5D2C-4B6D-AC58-BF9ABC01AB42}" destId="{0B57BB3B-8474-460D-B6F5-A2E9F2DD5FA3}" srcOrd="0" destOrd="0" presId="urn:microsoft.com/office/officeart/2005/8/layout/default#3"/>
    <dgm:cxn modelId="{8C14D9DD-EA19-4522-B07B-241FD8388053}" type="presOf" srcId="{6A27534D-FD58-4D08-995E-1CD3AF4900CC}" destId="{DA6B5A60-F648-4E78-B50D-091BE798CDFF}" srcOrd="0" destOrd="0" presId="urn:microsoft.com/office/officeart/2005/8/layout/default#3"/>
    <dgm:cxn modelId="{BDEAE9B7-7512-49BC-91A2-E239E6B2CF9B}" type="presOf" srcId="{3A675AF9-1033-4DCC-AE18-82017CABEF4E}" destId="{3B9B3D45-C494-4C81-9DEA-6413E629CAC1}" srcOrd="0" destOrd="0" presId="urn:microsoft.com/office/officeart/2005/8/layout/default#3"/>
    <dgm:cxn modelId="{893E9921-69C0-4C1F-94AA-870A70466FEF}" srcId="{30363365-C833-4640-831B-7996AAD2BDE2}" destId="{3A675AF9-1033-4DCC-AE18-82017CABEF4E}" srcOrd="4" destOrd="0" parTransId="{73919EF8-380E-426F-989E-1A1B1991EED9}" sibTransId="{B103220D-1744-4A53-90D6-F82B7AEE035D}"/>
    <dgm:cxn modelId="{14C14F2C-4166-4C71-99CB-82A4F7053D6F}" type="presParOf" srcId="{DC2B0BE3-F1E0-40E7-B3AC-47BAF3792E1D}" destId="{968E7540-039C-467C-886B-C6F69858DB7F}" srcOrd="0" destOrd="0" presId="urn:microsoft.com/office/officeart/2005/8/layout/default#3"/>
    <dgm:cxn modelId="{70844DA8-D56B-4B26-9A72-47807F6B78AE}" type="presParOf" srcId="{DC2B0BE3-F1E0-40E7-B3AC-47BAF3792E1D}" destId="{F2BDE120-2F2A-4790-A74F-EB63736786D6}" srcOrd="1" destOrd="0" presId="urn:microsoft.com/office/officeart/2005/8/layout/default#3"/>
    <dgm:cxn modelId="{F2867C52-065F-4E39-9578-A7733F039570}" type="presParOf" srcId="{DC2B0BE3-F1E0-40E7-B3AC-47BAF3792E1D}" destId="{A765DAF7-BCF6-4E3C-ADF8-9DF1B0F09392}" srcOrd="2" destOrd="0" presId="urn:microsoft.com/office/officeart/2005/8/layout/default#3"/>
    <dgm:cxn modelId="{D49C159A-D15D-4A22-A076-02B5EB5E3771}" type="presParOf" srcId="{DC2B0BE3-F1E0-40E7-B3AC-47BAF3792E1D}" destId="{2AC2C68F-EDCE-418C-9531-29DAAC130432}" srcOrd="3" destOrd="0" presId="urn:microsoft.com/office/officeart/2005/8/layout/default#3"/>
    <dgm:cxn modelId="{E6886F38-8F6A-433E-A82E-BD1B438F6274}" type="presParOf" srcId="{DC2B0BE3-F1E0-40E7-B3AC-47BAF3792E1D}" destId="{5B36927D-49E6-4749-939B-C3776962F13A}" srcOrd="4" destOrd="0" presId="urn:microsoft.com/office/officeart/2005/8/layout/default#3"/>
    <dgm:cxn modelId="{0BC798E2-37D2-4B1B-B872-2EA6E0F2B2FD}" type="presParOf" srcId="{DC2B0BE3-F1E0-40E7-B3AC-47BAF3792E1D}" destId="{92E23D3B-D82C-4FD8-B577-83F3DBEAD361}" srcOrd="5" destOrd="0" presId="urn:microsoft.com/office/officeart/2005/8/layout/default#3"/>
    <dgm:cxn modelId="{218EC580-9A3C-4027-9115-ABBFFC4A6776}" type="presParOf" srcId="{DC2B0BE3-F1E0-40E7-B3AC-47BAF3792E1D}" destId="{0B57BB3B-8474-460D-B6F5-A2E9F2DD5FA3}" srcOrd="6" destOrd="0" presId="urn:microsoft.com/office/officeart/2005/8/layout/default#3"/>
    <dgm:cxn modelId="{15E467D5-0FD1-4811-88FF-C288F524B9C8}" type="presParOf" srcId="{DC2B0BE3-F1E0-40E7-B3AC-47BAF3792E1D}" destId="{64D3BE65-D6E3-4487-B420-627BF48C8597}" srcOrd="7" destOrd="0" presId="urn:microsoft.com/office/officeart/2005/8/layout/default#3"/>
    <dgm:cxn modelId="{68439141-E9E6-43CE-9138-A88CCCA0F6A9}" type="presParOf" srcId="{DC2B0BE3-F1E0-40E7-B3AC-47BAF3792E1D}" destId="{3B9B3D45-C494-4C81-9DEA-6413E629CAC1}" srcOrd="8" destOrd="0" presId="urn:microsoft.com/office/officeart/2005/8/layout/default#3"/>
    <dgm:cxn modelId="{3081B9B1-9221-431C-9FE7-00EFEF292D7C}" type="presParOf" srcId="{DC2B0BE3-F1E0-40E7-B3AC-47BAF3792E1D}" destId="{0EBCDB08-A165-45EA-B592-A8DB82F2DA33}" srcOrd="9" destOrd="0" presId="urn:microsoft.com/office/officeart/2005/8/layout/default#3"/>
    <dgm:cxn modelId="{028D007E-E59A-4027-AA84-8788CC0F8FF8}" type="presParOf" srcId="{DC2B0BE3-F1E0-40E7-B3AC-47BAF3792E1D}" destId="{515ECE03-538B-4D15-A228-A3DAE1B168C2}" srcOrd="10" destOrd="0" presId="urn:microsoft.com/office/officeart/2005/8/layout/default#3"/>
    <dgm:cxn modelId="{7631D46C-BD6A-45EF-85D5-767065B330B1}" type="presParOf" srcId="{DC2B0BE3-F1E0-40E7-B3AC-47BAF3792E1D}" destId="{931D97C4-D952-4510-8F9B-06AC476052E4}" srcOrd="11" destOrd="0" presId="urn:microsoft.com/office/officeart/2005/8/layout/default#3"/>
    <dgm:cxn modelId="{AC7C0052-CA15-42B8-9485-D365C664231B}" type="presParOf" srcId="{DC2B0BE3-F1E0-40E7-B3AC-47BAF3792E1D}" destId="{DA6B5A60-F648-4E78-B50D-091BE798CDFF}" srcOrd="12" destOrd="0" presId="urn:microsoft.com/office/officeart/2005/8/layout/default#3"/>
    <dgm:cxn modelId="{1F42DF4C-D96D-44B3-948F-3AAFDE470A3F}" type="presParOf" srcId="{DC2B0BE3-F1E0-40E7-B3AC-47BAF3792E1D}" destId="{EBCA11B2-3A94-42FC-9083-84FF5D85D49B}" srcOrd="13" destOrd="0" presId="urn:microsoft.com/office/officeart/2005/8/layout/default#3"/>
    <dgm:cxn modelId="{D825B269-FF91-4507-BFBF-BC2C457768BB}" type="presParOf" srcId="{DC2B0BE3-F1E0-40E7-B3AC-47BAF3792E1D}" destId="{8802FBED-3CC2-433B-9D88-2D83ABCDEF6A}" srcOrd="14" destOrd="0" presId="urn:microsoft.com/office/officeart/2005/8/layout/default#3"/>
    <dgm:cxn modelId="{743DD466-1FAB-43F9-8D99-275E40DDF24C}" type="presParOf" srcId="{DC2B0BE3-F1E0-40E7-B3AC-47BAF3792E1D}" destId="{BE131B9D-A336-43CD-A8EE-02C7F7606430}" srcOrd="15" destOrd="0" presId="urn:microsoft.com/office/officeart/2005/8/layout/default#3"/>
    <dgm:cxn modelId="{CEAD4B81-DCEF-49A5-B8B0-E5954224C511}" type="presParOf" srcId="{DC2B0BE3-F1E0-40E7-B3AC-47BAF3792E1D}" destId="{F6CE93F0-4E24-42CB-A932-DAEADFD2EB7D}" srcOrd="16" destOrd="0" presId="urn:microsoft.com/office/officeart/2005/8/layout/default#3"/>
  </dgm:cxnLst>
  <dgm:bg/>
  <dgm:whole/>
  <dgm:extLst>
    <a:ext uri="{C62137D5-CB1D-491B-B009-E17868A290BF}">
      <dgm14:recolorImg xmlns="" xmlns:dgm14="http://schemas.microsoft.com/office/drawing/2010/diagram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D6E2210-467A-4EF7-83DA-FE01176FE2F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5DA6088-B4AD-4C08-BA8A-E79703DCD7CD}">
      <dgm:prSet phldrT="[טקסט]"/>
      <dgm:spPr/>
      <dgm:t>
        <a:bodyPr/>
        <a:lstStyle/>
        <a:p>
          <a:pPr rtl="1"/>
          <a:r>
            <a:rPr lang="he-IL" b="1" dirty="0" smtClean="0">
              <a:solidFill>
                <a:srgbClr val="C00000"/>
              </a:solidFill>
              <a:latin typeface="BN Shalechet" panose="02000000000000000000" pitchFamily="2" charset="-79"/>
              <a:cs typeface="BN Shalechet" panose="02000000000000000000" pitchFamily="2" charset="-79"/>
            </a:rPr>
            <a:t>מורים יכולים להתאים את ה-</a:t>
          </a:r>
          <a:endParaRPr lang="en-US" b="1" dirty="0">
            <a:solidFill>
              <a:srgbClr val="C0000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D37575A8-21E6-4B88-914B-25E4E5266757}" type="parTrans" cxnId="{BF9C6702-7592-48C1-A1DD-F4CC4A87D8CD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5600C9E0-D905-4310-B7CE-E718D193FAF7}" type="sibTrans" cxnId="{BF9C6702-7592-48C1-A1DD-F4CC4A87D8CD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18181967-F86F-4855-93D3-BC09F91488D4}">
      <dgm:prSet phldrT="[טקסט]"/>
      <dgm:spPr/>
      <dgm:t>
        <a:bodyPr/>
        <a:lstStyle/>
        <a:p>
          <a:pPr rtl="1"/>
          <a:r>
            <a:rPr lang="he-IL" b="1" smtClean="0">
              <a:latin typeface="BN Shalechet" panose="02000000000000000000" pitchFamily="2" charset="-79"/>
              <a:cs typeface="BN Shalechet" panose="02000000000000000000" pitchFamily="2" charset="-79"/>
            </a:rPr>
            <a:t>תוכן</a:t>
          </a:r>
          <a:endParaRPr lang="en-US" b="1" dirty="0"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0AEB4348-934A-47D4-8189-C6D3E576EC64}" type="parTrans" cxnId="{46482C42-2AEE-47EA-ABD0-5E5008ECF91E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D4AE83B2-B568-46E1-9C7D-9716CE5E96D6}" type="sibTrans" cxnId="{46482C42-2AEE-47EA-ABD0-5E5008ECF91E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6C186B96-26AC-467A-91AE-6168F065D88A}">
      <dgm:prSet phldrT="[טקסט]"/>
      <dgm:spPr/>
      <dgm:t>
        <a:bodyPr/>
        <a:lstStyle/>
        <a:p>
          <a:pPr rtl="1"/>
          <a:r>
            <a:rPr lang="he-IL" b="1" smtClean="0">
              <a:latin typeface="BN Shalechet" panose="02000000000000000000" pitchFamily="2" charset="-79"/>
              <a:cs typeface="BN Shalechet" panose="02000000000000000000" pitchFamily="2" charset="-79"/>
            </a:rPr>
            <a:t>תוצר</a:t>
          </a:r>
          <a:endParaRPr lang="en-US" b="1" dirty="0"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E4F9558E-94A5-4212-B0E4-3536176DE8E7}" type="parTrans" cxnId="{1C0B58D4-5246-4BF2-8B73-3878C8AD915A}">
      <dgm:prSet/>
      <dgm:spPr/>
      <dgm:t>
        <a:bodyPr/>
        <a:lstStyle/>
        <a:p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A7CA37C4-464F-4C79-BF7E-2ED2F554C284}" type="sibTrans" cxnId="{1C0B58D4-5246-4BF2-8B73-3878C8AD915A}">
      <dgm:prSet/>
      <dgm:spPr/>
      <dgm:t>
        <a:bodyPr/>
        <a:lstStyle/>
        <a:p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D5414DA2-7CB5-426F-B4D6-37AF2FDBFB59}">
      <dgm:prSet phldrT="[טקסט]"/>
      <dgm:spPr/>
      <dgm:t>
        <a:bodyPr/>
        <a:lstStyle/>
        <a:p>
          <a:pPr rtl="1"/>
          <a:r>
            <a:rPr lang="he-IL" b="1" smtClean="0">
              <a:latin typeface="BN Shalechet" panose="02000000000000000000" pitchFamily="2" charset="-79"/>
              <a:cs typeface="BN Shalechet" panose="02000000000000000000" pitchFamily="2" charset="-79"/>
            </a:rPr>
            <a:t>תהליך</a:t>
          </a:r>
          <a:endParaRPr lang="en-US" b="1" dirty="0"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392FFA19-C585-4D97-96B9-DAFB59F9B69F}" type="sibTrans" cxnId="{DA2D3A1C-C3BB-445F-9868-5DD2C50DCFB5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044B8987-D294-42C2-87CE-B35EF2545505}" type="parTrans" cxnId="{DA2D3A1C-C3BB-445F-9868-5DD2C50DCFB5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351BD7DF-FBFE-41CC-BABD-291FE4A568A9}" type="pres">
      <dgm:prSet presAssocID="{1D6E2210-467A-4EF7-83DA-FE01176FE2FA}" presName="hierChild1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1FB8F17-869D-4AE8-8577-9427F7B0A6AA}" type="pres">
      <dgm:prSet presAssocID="{95DA6088-B4AD-4C08-BA8A-E79703DCD7CD}" presName="hierRoot1" presStyleCnt="0"/>
      <dgm:spPr/>
      <dgm:t>
        <a:bodyPr/>
        <a:lstStyle/>
        <a:p>
          <a:endParaRPr lang="en-US"/>
        </a:p>
      </dgm:t>
    </dgm:pt>
    <dgm:pt modelId="{7C979DE4-5FD9-4ED5-AEA4-C49C32D32960}" type="pres">
      <dgm:prSet presAssocID="{95DA6088-B4AD-4C08-BA8A-E79703DCD7CD}" presName="composite" presStyleCnt="0"/>
      <dgm:spPr/>
      <dgm:t>
        <a:bodyPr/>
        <a:lstStyle/>
        <a:p>
          <a:endParaRPr lang="en-US"/>
        </a:p>
      </dgm:t>
    </dgm:pt>
    <dgm:pt modelId="{59573886-253E-4FF2-9897-5FB578A8B0C7}" type="pres">
      <dgm:prSet presAssocID="{95DA6088-B4AD-4C08-BA8A-E79703DCD7CD}" presName="background" presStyleLbl="node0" presStyleIdx="0" presStyleCnt="1"/>
      <dgm:spPr/>
      <dgm:t>
        <a:bodyPr/>
        <a:lstStyle/>
        <a:p>
          <a:endParaRPr lang="en-US"/>
        </a:p>
      </dgm:t>
    </dgm:pt>
    <dgm:pt modelId="{F500D11A-4A3A-474B-8848-7596F131FB89}" type="pres">
      <dgm:prSet presAssocID="{95DA6088-B4AD-4C08-BA8A-E79703DCD7CD}" presName="text" presStyleLbl="fgAcc0" presStyleIdx="0" presStyleCnt="1" custScaleX="2143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3CC303-C345-4BE2-8E86-BACEECC9CD34}" type="pres">
      <dgm:prSet presAssocID="{95DA6088-B4AD-4C08-BA8A-E79703DCD7CD}" presName="hierChild2" presStyleCnt="0"/>
      <dgm:spPr/>
      <dgm:t>
        <a:bodyPr/>
        <a:lstStyle/>
        <a:p>
          <a:endParaRPr lang="en-US"/>
        </a:p>
      </dgm:t>
    </dgm:pt>
    <dgm:pt modelId="{E5FA06FB-3205-4FA3-B9E9-B0288CA12DE0}" type="pres">
      <dgm:prSet presAssocID="{0AEB4348-934A-47D4-8189-C6D3E576EC6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FD2CD876-DD30-40D2-85BB-546E1590D36A}" type="pres">
      <dgm:prSet presAssocID="{18181967-F86F-4855-93D3-BC09F91488D4}" presName="hierRoot2" presStyleCnt="0"/>
      <dgm:spPr/>
      <dgm:t>
        <a:bodyPr/>
        <a:lstStyle/>
        <a:p>
          <a:endParaRPr lang="en-US"/>
        </a:p>
      </dgm:t>
    </dgm:pt>
    <dgm:pt modelId="{D6839FFA-D562-4D1B-BDD5-CFC057AB5D59}" type="pres">
      <dgm:prSet presAssocID="{18181967-F86F-4855-93D3-BC09F91488D4}" presName="composite2" presStyleCnt="0"/>
      <dgm:spPr/>
      <dgm:t>
        <a:bodyPr/>
        <a:lstStyle/>
        <a:p>
          <a:endParaRPr lang="en-US"/>
        </a:p>
      </dgm:t>
    </dgm:pt>
    <dgm:pt modelId="{DF3A89BF-5EF6-4333-8777-70F4B8E0C841}" type="pres">
      <dgm:prSet presAssocID="{18181967-F86F-4855-93D3-BC09F91488D4}" presName="background2" presStyleLbl="node2" presStyleIdx="0" presStyleCnt="3"/>
      <dgm:spPr/>
      <dgm:t>
        <a:bodyPr/>
        <a:lstStyle/>
        <a:p>
          <a:endParaRPr lang="en-US"/>
        </a:p>
      </dgm:t>
    </dgm:pt>
    <dgm:pt modelId="{756749A8-038D-4C8E-8D8D-874143B6A15A}" type="pres">
      <dgm:prSet presAssocID="{18181967-F86F-4855-93D3-BC09F91488D4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A630B-F6AA-487E-AF0C-21E9E0058A10}" type="pres">
      <dgm:prSet presAssocID="{18181967-F86F-4855-93D3-BC09F91488D4}" presName="hierChild3" presStyleCnt="0"/>
      <dgm:spPr/>
      <dgm:t>
        <a:bodyPr/>
        <a:lstStyle/>
        <a:p>
          <a:endParaRPr lang="en-US"/>
        </a:p>
      </dgm:t>
    </dgm:pt>
    <dgm:pt modelId="{B8069309-48CE-4E4E-932B-FD6E8DCC8372}" type="pres">
      <dgm:prSet presAssocID="{044B8987-D294-42C2-87CE-B35EF2545505}" presName="Name10" presStyleLbl="parChTrans1D2" presStyleIdx="1" presStyleCnt="3"/>
      <dgm:spPr/>
      <dgm:t>
        <a:bodyPr/>
        <a:lstStyle/>
        <a:p>
          <a:endParaRPr lang="en-US"/>
        </a:p>
      </dgm:t>
    </dgm:pt>
    <dgm:pt modelId="{E110B038-156F-4222-BEDA-032DD49DA78B}" type="pres">
      <dgm:prSet presAssocID="{D5414DA2-7CB5-426F-B4D6-37AF2FDBFB59}" presName="hierRoot2" presStyleCnt="0"/>
      <dgm:spPr/>
      <dgm:t>
        <a:bodyPr/>
        <a:lstStyle/>
        <a:p>
          <a:endParaRPr lang="en-US"/>
        </a:p>
      </dgm:t>
    </dgm:pt>
    <dgm:pt modelId="{41601070-92B5-4599-A0C8-CA0BE6CBF98B}" type="pres">
      <dgm:prSet presAssocID="{D5414DA2-7CB5-426F-B4D6-37AF2FDBFB59}" presName="composite2" presStyleCnt="0"/>
      <dgm:spPr/>
      <dgm:t>
        <a:bodyPr/>
        <a:lstStyle/>
        <a:p>
          <a:endParaRPr lang="en-US"/>
        </a:p>
      </dgm:t>
    </dgm:pt>
    <dgm:pt modelId="{6A473E47-478A-4B22-8A36-E0470047E770}" type="pres">
      <dgm:prSet presAssocID="{D5414DA2-7CB5-426F-B4D6-37AF2FDBFB59}" presName="background2" presStyleLbl="node2" presStyleIdx="1" presStyleCnt="3"/>
      <dgm:spPr/>
      <dgm:t>
        <a:bodyPr/>
        <a:lstStyle/>
        <a:p>
          <a:endParaRPr lang="en-US"/>
        </a:p>
      </dgm:t>
    </dgm:pt>
    <dgm:pt modelId="{1D601499-A230-4E9C-81DD-1AC4AED1AA2C}" type="pres">
      <dgm:prSet presAssocID="{D5414DA2-7CB5-426F-B4D6-37AF2FDBFB59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8388A1-0E0F-41AB-B198-B38E82DDE083}" type="pres">
      <dgm:prSet presAssocID="{D5414DA2-7CB5-426F-B4D6-37AF2FDBFB59}" presName="hierChild3" presStyleCnt="0"/>
      <dgm:spPr/>
      <dgm:t>
        <a:bodyPr/>
        <a:lstStyle/>
        <a:p>
          <a:endParaRPr lang="en-US"/>
        </a:p>
      </dgm:t>
    </dgm:pt>
    <dgm:pt modelId="{DF2A0146-D025-4EF5-B3C9-9528EEB2E223}" type="pres">
      <dgm:prSet presAssocID="{E4F9558E-94A5-4212-B0E4-3536176DE8E7}" presName="Name10" presStyleLbl="parChTrans1D2" presStyleIdx="2" presStyleCnt="3"/>
      <dgm:spPr/>
      <dgm:t>
        <a:bodyPr/>
        <a:lstStyle/>
        <a:p>
          <a:endParaRPr lang="en-US"/>
        </a:p>
      </dgm:t>
    </dgm:pt>
    <dgm:pt modelId="{E2E7FD24-4683-44BC-893B-5CB75A2C99BA}" type="pres">
      <dgm:prSet presAssocID="{6C186B96-26AC-467A-91AE-6168F065D88A}" presName="hierRoot2" presStyleCnt="0"/>
      <dgm:spPr/>
      <dgm:t>
        <a:bodyPr/>
        <a:lstStyle/>
        <a:p>
          <a:endParaRPr lang="en-US"/>
        </a:p>
      </dgm:t>
    </dgm:pt>
    <dgm:pt modelId="{4E4CEE7D-1C66-4F41-9C65-61AF1C19A004}" type="pres">
      <dgm:prSet presAssocID="{6C186B96-26AC-467A-91AE-6168F065D88A}" presName="composite2" presStyleCnt="0"/>
      <dgm:spPr/>
      <dgm:t>
        <a:bodyPr/>
        <a:lstStyle/>
        <a:p>
          <a:endParaRPr lang="en-US"/>
        </a:p>
      </dgm:t>
    </dgm:pt>
    <dgm:pt modelId="{8C7C6438-FE25-4AA7-8D27-684255ACF6A7}" type="pres">
      <dgm:prSet presAssocID="{6C186B96-26AC-467A-91AE-6168F065D88A}" presName="background2" presStyleLbl="node2" presStyleIdx="2" presStyleCnt="3"/>
      <dgm:spPr/>
      <dgm:t>
        <a:bodyPr/>
        <a:lstStyle/>
        <a:p>
          <a:endParaRPr lang="en-US"/>
        </a:p>
      </dgm:t>
    </dgm:pt>
    <dgm:pt modelId="{BDD5DF9F-D67D-4DE8-A907-C9A4CB3D4E2C}" type="pres">
      <dgm:prSet presAssocID="{6C186B96-26AC-467A-91AE-6168F065D88A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0585EF-9687-4CCD-8CA6-AC272E228F57}" type="pres">
      <dgm:prSet presAssocID="{6C186B96-26AC-467A-91AE-6168F065D88A}" presName="hierChild3" presStyleCnt="0"/>
      <dgm:spPr/>
      <dgm:t>
        <a:bodyPr/>
        <a:lstStyle/>
        <a:p>
          <a:endParaRPr lang="en-US"/>
        </a:p>
      </dgm:t>
    </dgm:pt>
  </dgm:ptLst>
  <dgm:cxnLst>
    <dgm:cxn modelId="{9D926A22-13EC-43D4-BD9B-45EC7553C6F1}" type="presOf" srcId="{6C186B96-26AC-467A-91AE-6168F065D88A}" destId="{BDD5DF9F-D67D-4DE8-A907-C9A4CB3D4E2C}" srcOrd="0" destOrd="0" presId="urn:microsoft.com/office/officeart/2005/8/layout/hierarchy1"/>
    <dgm:cxn modelId="{BF9C6702-7592-48C1-A1DD-F4CC4A87D8CD}" srcId="{1D6E2210-467A-4EF7-83DA-FE01176FE2FA}" destId="{95DA6088-B4AD-4C08-BA8A-E79703DCD7CD}" srcOrd="0" destOrd="0" parTransId="{D37575A8-21E6-4B88-914B-25E4E5266757}" sibTransId="{5600C9E0-D905-4310-B7CE-E718D193FAF7}"/>
    <dgm:cxn modelId="{46482C42-2AEE-47EA-ABD0-5E5008ECF91E}" srcId="{95DA6088-B4AD-4C08-BA8A-E79703DCD7CD}" destId="{18181967-F86F-4855-93D3-BC09F91488D4}" srcOrd="0" destOrd="0" parTransId="{0AEB4348-934A-47D4-8189-C6D3E576EC64}" sibTransId="{D4AE83B2-B568-46E1-9C7D-9716CE5E96D6}"/>
    <dgm:cxn modelId="{4BD741ED-1C7D-4FC6-908F-99F2C0B69E58}" type="presOf" srcId="{18181967-F86F-4855-93D3-BC09F91488D4}" destId="{756749A8-038D-4C8E-8D8D-874143B6A15A}" srcOrd="0" destOrd="0" presId="urn:microsoft.com/office/officeart/2005/8/layout/hierarchy1"/>
    <dgm:cxn modelId="{1C0B58D4-5246-4BF2-8B73-3878C8AD915A}" srcId="{95DA6088-B4AD-4C08-BA8A-E79703DCD7CD}" destId="{6C186B96-26AC-467A-91AE-6168F065D88A}" srcOrd="2" destOrd="0" parTransId="{E4F9558E-94A5-4212-B0E4-3536176DE8E7}" sibTransId="{A7CA37C4-464F-4C79-BF7E-2ED2F554C284}"/>
    <dgm:cxn modelId="{5F6EE6CC-AE66-401C-A481-A4CF6A216CE4}" type="presOf" srcId="{E4F9558E-94A5-4212-B0E4-3536176DE8E7}" destId="{DF2A0146-D025-4EF5-B3C9-9528EEB2E223}" srcOrd="0" destOrd="0" presId="urn:microsoft.com/office/officeart/2005/8/layout/hierarchy1"/>
    <dgm:cxn modelId="{43811D6E-C4AF-4205-8573-E6EAEDF8866A}" type="presOf" srcId="{D5414DA2-7CB5-426F-B4D6-37AF2FDBFB59}" destId="{1D601499-A230-4E9C-81DD-1AC4AED1AA2C}" srcOrd="0" destOrd="0" presId="urn:microsoft.com/office/officeart/2005/8/layout/hierarchy1"/>
    <dgm:cxn modelId="{96375F73-8530-4ECA-9A8F-CE9959F57D42}" type="presOf" srcId="{95DA6088-B4AD-4C08-BA8A-E79703DCD7CD}" destId="{F500D11A-4A3A-474B-8848-7596F131FB89}" srcOrd="0" destOrd="0" presId="urn:microsoft.com/office/officeart/2005/8/layout/hierarchy1"/>
    <dgm:cxn modelId="{DA2D3A1C-C3BB-445F-9868-5DD2C50DCFB5}" srcId="{95DA6088-B4AD-4C08-BA8A-E79703DCD7CD}" destId="{D5414DA2-7CB5-426F-B4D6-37AF2FDBFB59}" srcOrd="1" destOrd="0" parTransId="{044B8987-D294-42C2-87CE-B35EF2545505}" sibTransId="{392FFA19-C585-4D97-96B9-DAFB59F9B69F}"/>
    <dgm:cxn modelId="{34945524-042B-4844-8990-48D478B2841B}" type="presOf" srcId="{044B8987-D294-42C2-87CE-B35EF2545505}" destId="{B8069309-48CE-4E4E-932B-FD6E8DCC8372}" srcOrd="0" destOrd="0" presId="urn:microsoft.com/office/officeart/2005/8/layout/hierarchy1"/>
    <dgm:cxn modelId="{074361A8-44CA-46ED-9FF4-B4C3124AFA5B}" type="presOf" srcId="{0AEB4348-934A-47D4-8189-C6D3E576EC64}" destId="{E5FA06FB-3205-4FA3-B9E9-B0288CA12DE0}" srcOrd="0" destOrd="0" presId="urn:microsoft.com/office/officeart/2005/8/layout/hierarchy1"/>
    <dgm:cxn modelId="{AFA8B548-D264-4FC4-88FC-D4F9CCA91A65}" type="presOf" srcId="{1D6E2210-467A-4EF7-83DA-FE01176FE2FA}" destId="{351BD7DF-FBFE-41CC-BABD-291FE4A568A9}" srcOrd="0" destOrd="0" presId="urn:microsoft.com/office/officeart/2005/8/layout/hierarchy1"/>
    <dgm:cxn modelId="{8ADC857D-31EA-4490-90F8-455B377B9BD8}" type="presParOf" srcId="{351BD7DF-FBFE-41CC-BABD-291FE4A568A9}" destId="{C1FB8F17-869D-4AE8-8577-9427F7B0A6AA}" srcOrd="0" destOrd="0" presId="urn:microsoft.com/office/officeart/2005/8/layout/hierarchy1"/>
    <dgm:cxn modelId="{B6978CEC-9703-4804-865D-4450C8E0F4EA}" type="presParOf" srcId="{C1FB8F17-869D-4AE8-8577-9427F7B0A6AA}" destId="{7C979DE4-5FD9-4ED5-AEA4-C49C32D32960}" srcOrd="0" destOrd="0" presId="urn:microsoft.com/office/officeart/2005/8/layout/hierarchy1"/>
    <dgm:cxn modelId="{3A6D3639-0B1F-4028-96C7-92E5EF86021A}" type="presParOf" srcId="{7C979DE4-5FD9-4ED5-AEA4-C49C32D32960}" destId="{59573886-253E-4FF2-9897-5FB578A8B0C7}" srcOrd="0" destOrd="0" presId="urn:microsoft.com/office/officeart/2005/8/layout/hierarchy1"/>
    <dgm:cxn modelId="{F86D24F2-BD74-4F5E-8347-75ECB157617C}" type="presParOf" srcId="{7C979DE4-5FD9-4ED5-AEA4-C49C32D32960}" destId="{F500D11A-4A3A-474B-8848-7596F131FB89}" srcOrd="1" destOrd="0" presId="urn:microsoft.com/office/officeart/2005/8/layout/hierarchy1"/>
    <dgm:cxn modelId="{D18D408E-62C8-407A-B405-BFE035A7AB1F}" type="presParOf" srcId="{C1FB8F17-869D-4AE8-8577-9427F7B0A6AA}" destId="{7E3CC303-C345-4BE2-8E86-BACEECC9CD34}" srcOrd="1" destOrd="0" presId="urn:microsoft.com/office/officeart/2005/8/layout/hierarchy1"/>
    <dgm:cxn modelId="{BF7F99E0-986D-4160-B0F7-B5EC34016B94}" type="presParOf" srcId="{7E3CC303-C345-4BE2-8E86-BACEECC9CD34}" destId="{E5FA06FB-3205-4FA3-B9E9-B0288CA12DE0}" srcOrd="0" destOrd="0" presId="urn:microsoft.com/office/officeart/2005/8/layout/hierarchy1"/>
    <dgm:cxn modelId="{70EB67FD-200D-44CD-B847-C7D6B937DF2D}" type="presParOf" srcId="{7E3CC303-C345-4BE2-8E86-BACEECC9CD34}" destId="{FD2CD876-DD30-40D2-85BB-546E1590D36A}" srcOrd="1" destOrd="0" presId="urn:microsoft.com/office/officeart/2005/8/layout/hierarchy1"/>
    <dgm:cxn modelId="{5D45A2DC-59EB-4550-8945-3217731BF7E2}" type="presParOf" srcId="{FD2CD876-DD30-40D2-85BB-546E1590D36A}" destId="{D6839FFA-D562-4D1B-BDD5-CFC057AB5D59}" srcOrd="0" destOrd="0" presId="urn:microsoft.com/office/officeart/2005/8/layout/hierarchy1"/>
    <dgm:cxn modelId="{D1F26239-9F74-4C86-AF4F-7332226D3AAF}" type="presParOf" srcId="{D6839FFA-D562-4D1B-BDD5-CFC057AB5D59}" destId="{DF3A89BF-5EF6-4333-8777-70F4B8E0C841}" srcOrd="0" destOrd="0" presId="urn:microsoft.com/office/officeart/2005/8/layout/hierarchy1"/>
    <dgm:cxn modelId="{B565B918-CE9B-4FB9-8038-1542964EC700}" type="presParOf" srcId="{D6839FFA-D562-4D1B-BDD5-CFC057AB5D59}" destId="{756749A8-038D-4C8E-8D8D-874143B6A15A}" srcOrd="1" destOrd="0" presId="urn:microsoft.com/office/officeart/2005/8/layout/hierarchy1"/>
    <dgm:cxn modelId="{C342D43F-932B-42F3-966B-4F5775AC0B71}" type="presParOf" srcId="{FD2CD876-DD30-40D2-85BB-546E1590D36A}" destId="{2DFA630B-F6AA-487E-AF0C-21E9E0058A10}" srcOrd="1" destOrd="0" presId="urn:microsoft.com/office/officeart/2005/8/layout/hierarchy1"/>
    <dgm:cxn modelId="{78D0E41B-3CA3-4D81-9C38-9D226E166D69}" type="presParOf" srcId="{7E3CC303-C345-4BE2-8E86-BACEECC9CD34}" destId="{B8069309-48CE-4E4E-932B-FD6E8DCC8372}" srcOrd="2" destOrd="0" presId="urn:microsoft.com/office/officeart/2005/8/layout/hierarchy1"/>
    <dgm:cxn modelId="{6E6D54E3-473E-4671-99A4-99E7906FF3BD}" type="presParOf" srcId="{7E3CC303-C345-4BE2-8E86-BACEECC9CD34}" destId="{E110B038-156F-4222-BEDA-032DD49DA78B}" srcOrd="3" destOrd="0" presId="urn:microsoft.com/office/officeart/2005/8/layout/hierarchy1"/>
    <dgm:cxn modelId="{AF54EBC9-E7C3-4197-AC69-CA54906A2865}" type="presParOf" srcId="{E110B038-156F-4222-BEDA-032DD49DA78B}" destId="{41601070-92B5-4599-A0C8-CA0BE6CBF98B}" srcOrd="0" destOrd="0" presId="urn:microsoft.com/office/officeart/2005/8/layout/hierarchy1"/>
    <dgm:cxn modelId="{1D15F676-4A05-46CD-AA7D-65365A8A5991}" type="presParOf" srcId="{41601070-92B5-4599-A0C8-CA0BE6CBF98B}" destId="{6A473E47-478A-4B22-8A36-E0470047E770}" srcOrd="0" destOrd="0" presId="urn:microsoft.com/office/officeart/2005/8/layout/hierarchy1"/>
    <dgm:cxn modelId="{B4127297-1F82-4190-A59F-5067217DFE17}" type="presParOf" srcId="{41601070-92B5-4599-A0C8-CA0BE6CBF98B}" destId="{1D601499-A230-4E9C-81DD-1AC4AED1AA2C}" srcOrd="1" destOrd="0" presId="urn:microsoft.com/office/officeart/2005/8/layout/hierarchy1"/>
    <dgm:cxn modelId="{93EB2921-B57D-44F9-A319-928319AE936E}" type="presParOf" srcId="{E110B038-156F-4222-BEDA-032DD49DA78B}" destId="{2A8388A1-0E0F-41AB-B198-B38E82DDE083}" srcOrd="1" destOrd="0" presId="urn:microsoft.com/office/officeart/2005/8/layout/hierarchy1"/>
    <dgm:cxn modelId="{B2E5C60F-9559-4F22-8081-CB811D2C2331}" type="presParOf" srcId="{7E3CC303-C345-4BE2-8E86-BACEECC9CD34}" destId="{DF2A0146-D025-4EF5-B3C9-9528EEB2E223}" srcOrd="4" destOrd="0" presId="urn:microsoft.com/office/officeart/2005/8/layout/hierarchy1"/>
    <dgm:cxn modelId="{124A164A-5C94-46EC-93ED-B2BA196EF659}" type="presParOf" srcId="{7E3CC303-C345-4BE2-8E86-BACEECC9CD34}" destId="{E2E7FD24-4683-44BC-893B-5CB75A2C99BA}" srcOrd="5" destOrd="0" presId="urn:microsoft.com/office/officeart/2005/8/layout/hierarchy1"/>
    <dgm:cxn modelId="{1BD89D48-798F-4C8A-ACCD-29C9C3BE6033}" type="presParOf" srcId="{E2E7FD24-4683-44BC-893B-5CB75A2C99BA}" destId="{4E4CEE7D-1C66-4F41-9C65-61AF1C19A004}" srcOrd="0" destOrd="0" presId="urn:microsoft.com/office/officeart/2005/8/layout/hierarchy1"/>
    <dgm:cxn modelId="{E81B74EC-3B07-419F-9B02-F4D3884E848D}" type="presParOf" srcId="{4E4CEE7D-1C66-4F41-9C65-61AF1C19A004}" destId="{8C7C6438-FE25-4AA7-8D27-684255ACF6A7}" srcOrd="0" destOrd="0" presId="urn:microsoft.com/office/officeart/2005/8/layout/hierarchy1"/>
    <dgm:cxn modelId="{21904065-B296-4324-AC02-91A3E4932A7A}" type="presParOf" srcId="{4E4CEE7D-1C66-4F41-9C65-61AF1C19A004}" destId="{BDD5DF9F-D67D-4DE8-A907-C9A4CB3D4E2C}" srcOrd="1" destOrd="0" presId="urn:microsoft.com/office/officeart/2005/8/layout/hierarchy1"/>
    <dgm:cxn modelId="{C27898E3-D397-44F0-B1DB-23999AA2401D}" type="presParOf" srcId="{E2E7FD24-4683-44BC-893B-5CB75A2C99BA}" destId="{680585EF-9687-4CCD-8CA6-AC272E228F5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6E2210-467A-4EF7-83DA-FE01176FE2FA}" type="doc">
      <dgm:prSet loTypeId="urn:microsoft.com/office/officeart/2005/8/layout/hierarchy1" loCatId="hierarchy" qsTypeId="urn:microsoft.com/office/officeart/2005/8/quickstyle/simple4" qsCatId="simple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95DA6088-B4AD-4C08-BA8A-E79703DCD7CD}">
      <dgm:prSet phldrT="[טקסט]" custT="1"/>
      <dgm:spPr/>
      <dgm:t>
        <a:bodyPr/>
        <a:lstStyle/>
        <a:p>
          <a:pPr rtl="1"/>
          <a:r>
            <a:rPr lang="he-IL" sz="3200" b="1" dirty="0" smtClean="0">
              <a:solidFill>
                <a:srgbClr val="C00000"/>
              </a:solidFill>
              <a:latin typeface="BN Shalechet" panose="02000000000000000000" pitchFamily="2" charset="-79"/>
              <a:cs typeface="BN Shalechet" panose="02000000000000000000" pitchFamily="2" charset="-79"/>
            </a:rPr>
            <a:t>לפי</a:t>
          </a:r>
          <a:endParaRPr lang="en-US" sz="3200" b="1" dirty="0">
            <a:solidFill>
              <a:srgbClr val="C0000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D37575A8-21E6-4B88-914B-25E4E5266757}" type="parTrans" cxnId="{BF9C6702-7592-48C1-A1DD-F4CC4A87D8CD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5600C9E0-D905-4310-B7CE-E718D193FAF7}" type="sibTrans" cxnId="{BF9C6702-7592-48C1-A1DD-F4CC4A87D8CD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18181967-F86F-4855-93D3-BC09F91488D4}">
      <dgm:prSet phldrT="[טקסט]" custT="1"/>
      <dgm:spPr/>
      <dgm:t>
        <a:bodyPr/>
        <a:lstStyle/>
        <a:p>
          <a:pPr rtl="1"/>
          <a:r>
            <a:rPr lang="he-IL" sz="2400" b="1" dirty="0" smtClean="0">
              <a:latin typeface="BN Dragon" panose="02000500000000000000" pitchFamily="2" charset="-79"/>
              <a:cs typeface="BN Dragon" panose="02000500000000000000" pitchFamily="2" charset="-79"/>
            </a:rPr>
            <a:t>מוכנות התלמידים</a:t>
          </a:r>
        </a:p>
        <a:p>
          <a:pPr rtl="1"/>
          <a:r>
            <a:rPr lang="he-IL" sz="2200" b="1" dirty="0" smtClean="0">
              <a:latin typeface="BN Dragon" panose="02000500000000000000" pitchFamily="2" charset="-79"/>
              <a:cs typeface="BN Dragon" panose="02000500000000000000" pitchFamily="2" charset="-79"/>
            </a:rPr>
            <a:t>	ולהגביר את הצמיחה</a:t>
          </a:r>
          <a:endParaRPr lang="en-US" sz="2200" b="1" dirty="0">
            <a:latin typeface="BN Dragon" panose="02000500000000000000" pitchFamily="2" charset="-79"/>
            <a:cs typeface="BN Dragon" panose="02000500000000000000" pitchFamily="2" charset="-79"/>
          </a:endParaRPr>
        </a:p>
      </dgm:t>
    </dgm:pt>
    <dgm:pt modelId="{0AEB4348-934A-47D4-8189-C6D3E576EC64}" type="parTrans" cxnId="{46482C42-2AEE-47EA-ABD0-5E5008ECF91E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D4AE83B2-B568-46E1-9C7D-9716CE5E96D6}" type="sibTrans" cxnId="{46482C42-2AEE-47EA-ABD0-5E5008ECF91E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6C186B96-26AC-467A-91AE-6168F065D88A}">
      <dgm:prSet phldrT="[טקסט]"/>
      <dgm:spPr/>
      <dgm:t>
        <a:bodyPr/>
        <a:lstStyle/>
        <a:p>
          <a:pPr rtl="1"/>
          <a:r>
            <a:rPr lang="he-IL" b="1" dirty="0" smtClean="0">
              <a:latin typeface="BN Dragon" panose="02000500000000000000" pitchFamily="2" charset="-79"/>
              <a:cs typeface="BN Dragon" panose="02000500000000000000" pitchFamily="2" charset="-79"/>
            </a:rPr>
            <a:t>העדפות הלמידה</a:t>
          </a:r>
        </a:p>
        <a:p>
          <a:pPr rtl="1"/>
          <a:r>
            <a:rPr lang="he-IL" b="1" dirty="0" smtClean="0">
              <a:latin typeface="BN Dragon" panose="02000500000000000000" pitchFamily="2" charset="-79"/>
              <a:cs typeface="BN Dragon" panose="02000500000000000000" pitchFamily="2" charset="-79"/>
            </a:rPr>
            <a:t>של התלמידים</a:t>
          </a:r>
          <a:endParaRPr lang="en-US" b="1" dirty="0">
            <a:latin typeface="BN Dragon" panose="02000500000000000000" pitchFamily="2" charset="-79"/>
            <a:cs typeface="BN Dragon" panose="02000500000000000000" pitchFamily="2" charset="-79"/>
          </a:endParaRPr>
        </a:p>
      </dgm:t>
    </dgm:pt>
    <dgm:pt modelId="{E4F9558E-94A5-4212-B0E4-3536176DE8E7}" type="parTrans" cxnId="{1C0B58D4-5246-4BF2-8B73-3878C8AD915A}">
      <dgm:prSet/>
      <dgm:spPr/>
      <dgm:t>
        <a:bodyPr/>
        <a:lstStyle/>
        <a:p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A7CA37C4-464F-4C79-BF7E-2ED2F554C284}" type="sibTrans" cxnId="{1C0B58D4-5246-4BF2-8B73-3878C8AD915A}">
      <dgm:prSet/>
      <dgm:spPr/>
      <dgm:t>
        <a:bodyPr/>
        <a:lstStyle/>
        <a:p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D5414DA2-7CB5-426F-B4D6-37AF2FDBFB59}">
      <dgm:prSet phldrT="[טקסט]" custT="1"/>
      <dgm:spPr/>
      <dgm:t>
        <a:bodyPr/>
        <a:lstStyle/>
        <a:p>
          <a:pPr rtl="1"/>
          <a:r>
            <a:rPr lang="he-IL" sz="2400" b="1" dirty="0" smtClean="0">
              <a:latin typeface="BN Dragon" panose="02000500000000000000" pitchFamily="2" charset="-79"/>
              <a:cs typeface="BN Dragon" panose="02000500000000000000" pitchFamily="2" charset="-79"/>
            </a:rPr>
            <a:t>תחומי העניין</a:t>
          </a:r>
        </a:p>
        <a:p>
          <a:pPr rtl="1"/>
          <a:r>
            <a:rPr lang="he-IL" sz="2200" b="1" dirty="0" smtClean="0">
              <a:latin typeface="BN Dragon" panose="02000500000000000000" pitchFamily="2" charset="-79"/>
              <a:cs typeface="BN Dragon" panose="02000500000000000000" pitchFamily="2" charset="-79"/>
            </a:rPr>
            <a:t>	ולהגביר את המוטיבציה</a:t>
          </a:r>
          <a:endParaRPr lang="en-US" sz="2200" b="1" dirty="0">
            <a:latin typeface="BN Dragon" panose="02000500000000000000" pitchFamily="2" charset="-79"/>
            <a:cs typeface="BN Dragon" panose="02000500000000000000" pitchFamily="2" charset="-79"/>
          </a:endParaRPr>
        </a:p>
      </dgm:t>
    </dgm:pt>
    <dgm:pt modelId="{392FFA19-C585-4D97-96B9-DAFB59F9B69F}" type="sibTrans" cxnId="{DA2D3A1C-C3BB-445F-9868-5DD2C50DCFB5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044B8987-D294-42C2-87CE-B35EF2545505}" type="parTrans" cxnId="{DA2D3A1C-C3BB-445F-9868-5DD2C50DCFB5}">
      <dgm:prSet/>
      <dgm:spPr/>
      <dgm:t>
        <a:bodyPr/>
        <a:lstStyle/>
        <a:p>
          <a:pPr rtl="1"/>
          <a:endParaRPr lang="en-US" b="1">
            <a:solidFill>
              <a:srgbClr val="00206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gm:t>
    </dgm:pt>
    <dgm:pt modelId="{351BD7DF-FBFE-41CC-BABD-291FE4A568A9}" type="pres">
      <dgm:prSet presAssocID="{1D6E2210-467A-4EF7-83DA-FE01176FE2FA}" presName="hierChild1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1FB8F17-869D-4AE8-8577-9427F7B0A6AA}" type="pres">
      <dgm:prSet presAssocID="{95DA6088-B4AD-4C08-BA8A-E79703DCD7CD}" presName="hierRoot1" presStyleCnt="0"/>
      <dgm:spPr/>
      <dgm:t>
        <a:bodyPr/>
        <a:lstStyle/>
        <a:p>
          <a:endParaRPr lang="en-US"/>
        </a:p>
      </dgm:t>
    </dgm:pt>
    <dgm:pt modelId="{7C979DE4-5FD9-4ED5-AEA4-C49C32D32960}" type="pres">
      <dgm:prSet presAssocID="{95DA6088-B4AD-4C08-BA8A-E79703DCD7CD}" presName="composite" presStyleCnt="0"/>
      <dgm:spPr/>
      <dgm:t>
        <a:bodyPr/>
        <a:lstStyle/>
        <a:p>
          <a:endParaRPr lang="en-US"/>
        </a:p>
      </dgm:t>
    </dgm:pt>
    <dgm:pt modelId="{59573886-253E-4FF2-9897-5FB578A8B0C7}" type="pres">
      <dgm:prSet presAssocID="{95DA6088-B4AD-4C08-BA8A-E79703DCD7CD}" presName="background" presStyleLbl="node0" presStyleIdx="0" presStyleCnt="1"/>
      <dgm:spPr/>
      <dgm:t>
        <a:bodyPr/>
        <a:lstStyle/>
        <a:p>
          <a:endParaRPr lang="en-US"/>
        </a:p>
      </dgm:t>
    </dgm:pt>
    <dgm:pt modelId="{F500D11A-4A3A-474B-8848-7596F131FB89}" type="pres">
      <dgm:prSet presAssocID="{95DA6088-B4AD-4C08-BA8A-E79703DCD7CD}" presName="text" presStyleLbl="fgAcc0" presStyleIdx="0" presStyleCnt="1" custScaleX="61387" custScaleY="606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3CC303-C345-4BE2-8E86-BACEECC9CD34}" type="pres">
      <dgm:prSet presAssocID="{95DA6088-B4AD-4C08-BA8A-E79703DCD7CD}" presName="hierChild2" presStyleCnt="0"/>
      <dgm:spPr/>
      <dgm:t>
        <a:bodyPr/>
        <a:lstStyle/>
        <a:p>
          <a:endParaRPr lang="en-US"/>
        </a:p>
      </dgm:t>
    </dgm:pt>
    <dgm:pt modelId="{E5FA06FB-3205-4FA3-B9E9-B0288CA12DE0}" type="pres">
      <dgm:prSet presAssocID="{0AEB4348-934A-47D4-8189-C6D3E576EC64}" presName="Name10" presStyleLbl="parChTrans1D2" presStyleIdx="0" presStyleCnt="3"/>
      <dgm:spPr/>
      <dgm:t>
        <a:bodyPr/>
        <a:lstStyle/>
        <a:p>
          <a:endParaRPr lang="en-US"/>
        </a:p>
      </dgm:t>
    </dgm:pt>
    <dgm:pt modelId="{FD2CD876-DD30-40D2-85BB-546E1590D36A}" type="pres">
      <dgm:prSet presAssocID="{18181967-F86F-4855-93D3-BC09F91488D4}" presName="hierRoot2" presStyleCnt="0"/>
      <dgm:spPr/>
      <dgm:t>
        <a:bodyPr/>
        <a:lstStyle/>
        <a:p>
          <a:endParaRPr lang="en-US"/>
        </a:p>
      </dgm:t>
    </dgm:pt>
    <dgm:pt modelId="{D6839FFA-D562-4D1B-BDD5-CFC057AB5D59}" type="pres">
      <dgm:prSet presAssocID="{18181967-F86F-4855-93D3-BC09F91488D4}" presName="composite2" presStyleCnt="0"/>
      <dgm:spPr/>
      <dgm:t>
        <a:bodyPr/>
        <a:lstStyle/>
        <a:p>
          <a:endParaRPr lang="en-US"/>
        </a:p>
      </dgm:t>
    </dgm:pt>
    <dgm:pt modelId="{DF3A89BF-5EF6-4333-8777-70F4B8E0C841}" type="pres">
      <dgm:prSet presAssocID="{18181967-F86F-4855-93D3-BC09F91488D4}" presName="background2" presStyleLbl="node2" presStyleIdx="0" presStyleCnt="3"/>
      <dgm:spPr/>
      <dgm:t>
        <a:bodyPr/>
        <a:lstStyle/>
        <a:p>
          <a:endParaRPr lang="en-US"/>
        </a:p>
      </dgm:t>
    </dgm:pt>
    <dgm:pt modelId="{756749A8-038D-4C8E-8D8D-874143B6A15A}" type="pres">
      <dgm:prSet presAssocID="{18181967-F86F-4855-93D3-BC09F91488D4}" presName="text2" presStyleLbl="fgAcc2" presStyleIdx="0" presStyleCnt="3" custScaleX="12379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DFA630B-F6AA-487E-AF0C-21E9E0058A10}" type="pres">
      <dgm:prSet presAssocID="{18181967-F86F-4855-93D3-BC09F91488D4}" presName="hierChild3" presStyleCnt="0"/>
      <dgm:spPr/>
      <dgm:t>
        <a:bodyPr/>
        <a:lstStyle/>
        <a:p>
          <a:endParaRPr lang="en-US"/>
        </a:p>
      </dgm:t>
    </dgm:pt>
    <dgm:pt modelId="{B8069309-48CE-4E4E-932B-FD6E8DCC8372}" type="pres">
      <dgm:prSet presAssocID="{044B8987-D294-42C2-87CE-B35EF2545505}" presName="Name10" presStyleLbl="parChTrans1D2" presStyleIdx="1" presStyleCnt="3"/>
      <dgm:spPr/>
      <dgm:t>
        <a:bodyPr/>
        <a:lstStyle/>
        <a:p>
          <a:endParaRPr lang="en-US"/>
        </a:p>
      </dgm:t>
    </dgm:pt>
    <dgm:pt modelId="{E110B038-156F-4222-BEDA-032DD49DA78B}" type="pres">
      <dgm:prSet presAssocID="{D5414DA2-7CB5-426F-B4D6-37AF2FDBFB59}" presName="hierRoot2" presStyleCnt="0"/>
      <dgm:spPr/>
      <dgm:t>
        <a:bodyPr/>
        <a:lstStyle/>
        <a:p>
          <a:endParaRPr lang="en-US"/>
        </a:p>
      </dgm:t>
    </dgm:pt>
    <dgm:pt modelId="{41601070-92B5-4599-A0C8-CA0BE6CBF98B}" type="pres">
      <dgm:prSet presAssocID="{D5414DA2-7CB5-426F-B4D6-37AF2FDBFB59}" presName="composite2" presStyleCnt="0"/>
      <dgm:spPr/>
      <dgm:t>
        <a:bodyPr/>
        <a:lstStyle/>
        <a:p>
          <a:endParaRPr lang="en-US"/>
        </a:p>
      </dgm:t>
    </dgm:pt>
    <dgm:pt modelId="{6A473E47-478A-4B22-8A36-E0470047E770}" type="pres">
      <dgm:prSet presAssocID="{D5414DA2-7CB5-426F-B4D6-37AF2FDBFB59}" presName="background2" presStyleLbl="node2" presStyleIdx="1" presStyleCnt="3"/>
      <dgm:spPr/>
      <dgm:t>
        <a:bodyPr/>
        <a:lstStyle/>
        <a:p>
          <a:endParaRPr lang="en-US"/>
        </a:p>
      </dgm:t>
    </dgm:pt>
    <dgm:pt modelId="{1D601499-A230-4E9C-81DD-1AC4AED1AA2C}" type="pres">
      <dgm:prSet presAssocID="{D5414DA2-7CB5-426F-B4D6-37AF2FDBFB59}" presName="text2" presStyleLbl="fgAcc2" presStyleIdx="1" presStyleCnt="3" custScaleX="12990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8388A1-0E0F-41AB-B198-B38E82DDE083}" type="pres">
      <dgm:prSet presAssocID="{D5414DA2-7CB5-426F-B4D6-37AF2FDBFB59}" presName="hierChild3" presStyleCnt="0"/>
      <dgm:spPr/>
      <dgm:t>
        <a:bodyPr/>
        <a:lstStyle/>
        <a:p>
          <a:endParaRPr lang="en-US"/>
        </a:p>
      </dgm:t>
    </dgm:pt>
    <dgm:pt modelId="{DF2A0146-D025-4EF5-B3C9-9528EEB2E223}" type="pres">
      <dgm:prSet presAssocID="{E4F9558E-94A5-4212-B0E4-3536176DE8E7}" presName="Name10" presStyleLbl="parChTrans1D2" presStyleIdx="2" presStyleCnt="3"/>
      <dgm:spPr/>
      <dgm:t>
        <a:bodyPr/>
        <a:lstStyle/>
        <a:p>
          <a:endParaRPr lang="en-US"/>
        </a:p>
      </dgm:t>
    </dgm:pt>
    <dgm:pt modelId="{E2E7FD24-4683-44BC-893B-5CB75A2C99BA}" type="pres">
      <dgm:prSet presAssocID="{6C186B96-26AC-467A-91AE-6168F065D88A}" presName="hierRoot2" presStyleCnt="0"/>
      <dgm:spPr/>
      <dgm:t>
        <a:bodyPr/>
        <a:lstStyle/>
        <a:p>
          <a:endParaRPr lang="en-US"/>
        </a:p>
      </dgm:t>
    </dgm:pt>
    <dgm:pt modelId="{4E4CEE7D-1C66-4F41-9C65-61AF1C19A004}" type="pres">
      <dgm:prSet presAssocID="{6C186B96-26AC-467A-91AE-6168F065D88A}" presName="composite2" presStyleCnt="0"/>
      <dgm:spPr/>
      <dgm:t>
        <a:bodyPr/>
        <a:lstStyle/>
        <a:p>
          <a:endParaRPr lang="en-US"/>
        </a:p>
      </dgm:t>
    </dgm:pt>
    <dgm:pt modelId="{8C7C6438-FE25-4AA7-8D27-684255ACF6A7}" type="pres">
      <dgm:prSet presAssocID="{6C186B96-26AC-467A-91AE-6168F065D88A}" presName="background2" presStyleLbl="node2" presStyleIdx="2" presStyleCnt="3"/>
      <dgm:spPr/>
      <dgm:t>
        <a:bodyPr/>
        <a:lstStyle/>
        <a:p>
          <a:endParaRPr lang="en-US"/>
        </a:p>
      </dgm:t>
    </dgm:pt>
    <dgm:pt modelId="{BDD5DF9F-D67D-4DE8-A907-C9A4CB3D4E2C}" type="pres">
      <dgm:prSet presAssocID="{6C186B96-26AC-467A-91AE-6168F065D88A}" presName="text2" presStyleLbl="fgAcc2" presStyleIdx="2" presStyleCnt="3" custScaleX="14533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0585EF-9687-4CCD-8CA6-AC272E228F57}" type="pres">
      <dgm:prSet presAssocID="{6C186B96-26AC-467A-91AE-6168F065D88A}" presName="hierChild3" presStyleCnt="0"/>
      <dgm:spPr/>
      <dgm:t>
        <a:bodyPr/>
        <a:lstStyle/>
        <a:p>
          <a:endParaRPr lang="en-US"/>
        </a:p>
      </dgm:t>
    </dgm:pt>
  </dgm:ptLst>
  <dgm:cxnLst>
    <dgm:cxn modelId="{BF9C6702-7592-48C1-A1DD-F4CC4A87D8CD}" srcId="{1D6E2210-467A-4EF7-83DA-FE01176FE2FA}" destId="{95DA6088-B4AD-4C08-BA8A-E79703DCD7CD}" srcOrd="0" destOrd="0" parTransId="{D37575A8-21E6-4B88-914B-25E4E5266757}" sibTransId="{5600C9E0-D905-4310-B7CE-E718D193FAF7}"/>
    <dgm:cxn modelId="{87D6578B-E233-4EDD-A94D-193E2E6D83EF}" type="presOf" srcId="{18181967-F86F-4855-93D3-BC09F91488D4}" destId="{756749A8-038D-4C8E-8D8D-874143B6A15A}" srcOrd="0" destOrd="0" presId="urn:microsoft.com/office/officeart/2005/8/layout/hierarchy1"/>
    <dgm:cxn modelId="{46482C42-2AEE-47EA-ABD0-5E5008ECF91E}" srcId="{95DA6088-B4AD-4C08-BA8A-E79703DCD7CD}" destId="{18181967-F86F-4855-93D3-BC09F91488D4}" srcOrd="0" destOrd="0" parTransId="{0AEB4348-934A-47D4-8189-C6D3E576EC64}" sibTransId="{D4AE83B2-B568-46E1-9C7D-9716CE5E96D6}"/>
    <dgm:cxn modelId="{4356110E-94E5-4964-B774-95A0B3533F81}" type="presOf" srcId="{6C186B96-26AC-467A-91AE-6168F065D88A}" destId="{BDD5DF9F-D67D-4DE8-A907-C9A4CB3D4E2C}" srcOrd="0" destOrd="0" presId="urn:microsoft.com/office/officeart/2005/8/layout/hierarchy1"/>
    <dgm:cxn modelId="{1C0B58D4-5246-4BF2-8B73-3878C8AD915A}" srcId="{95DA6088-B4AD-4C08-BA8A-E79703DCD7CD}" destId="{6C186B96-26AC-467A-91AE-6168F065D88A}" srcOrd="2" destOrd="0" parTransId="{E4F9558E-94A5-4212-B0E4-3536176DE8E7}" sibTransId="{A7CA37C4-464F-4C79-BF7E-2ED2F554C284}"/>
    <dgm:cxn modelId="{6F2C342E-ED9A-41E6-AC6D-AB45BA5AD568}" type="presOf" srcId="{044B8987-D294-42C2-87CE-B35EF2545505}" destId="{B8069309-48CE-4E4E-932B-FD6E8DCC8372}" srcOrd="0" destOrd="0" presId="urn:microsoft.com/office/officeart/2005/8/layout/hierarchy1"/>
    <dgm:cxn modelId="{2B001E16-E246-4772-8FE6-3ADC1AD1834D}" type="presOf" srcId="{E4F9558E-94A5-4212-B0E4-3536176DE8E7}" destId="{DF2A0146-D025-4EF5-B3C9-9528EEB2E223}" srcOrd="0" destOrd="0" presId="urn:microsoft.com/office/officeart/2005/8/layout/hierarchy1"/>
    <dgm:cxn modelId="{DA2D3A1C-C3BB-445F-9868-5DD2C50DCFB5}" srcId="{95DA6088-B4AD-4C08-BA8A-E79703DCD7CD}" destId="{D5414DA2-7CB5-426F-B4D6-37AF2FDBFB59}" srcOrd="1" destOrd="0" parTransId="{044B8987-D294-42C2-87CE-B35EF2545505}" sibTransId="{392FFA19-C585-4D97-96B9-DAFB59F9B69F}"/>
    <dgm:cxn modelId="{27614F93-0D35-47FE-88E9-5076951984C0}" type="presOf" srcId="{0AEB4348-934A-47D4-8189-C6D3E576EC64}" destId="{E5FA06FB-3205-4FA3-B9E9-B0288CA12DE0}" srcOrd="0" destOrd="0" presId="urn:microsoft.com/office/officeart/2005/8/layout/hierarchy1"/>
    <dgm:cxn modelId="{D73A7D4E-5FBD-4518-B938-6865C67F8FA7}" type="presOf" srcId="{95DA6088-B4AD-4C08-BA8A-E79703DCD7CD}" destId="{F500D11A-4A3A-474B-8848-7596F131FB89}" srcOrd="0" destOrd="0" presId="urn:microsoft.com/office/officeart/2005/8/layout/hierarchy1"/>
    <dgm:cxn modelId="{A13ED3DC-62FD-465F-B866-FAF7D97E0E29}" type="presOf" srcId="{D5414DA2-7CB5-426F-B4D6-37AF2FDBFB59}" destId="{1D601499-A230-4E9C-81DD-1AC4AED1AA2C}" srcOrd="0" destOrd="0" presId="urn:microsoft.com/office/officeart/2005/8/layout/hierarchy1"/>
    <dgm:cxn modelId="{304817CB-EEC3-4E44-886A-5E811D5B91FB}" type="presOf" srcId="{1D6E2210-467A-4EF7-83DA-FE01176FE2FA}" destId="{351BD7DF-FBFE-41CC-BABD-291FE4A568A9}" srcOrd="0" destOrd="0" presId="urn:microsoft.com/office/officeart/2005/8/layout/hierarchy1"/>
    <dgm:cxn modelId="{3AF4EC6A-4F64-47C1-9812-22B7F5C27DA1}" type="presParOf" srcId="{351BD7DF-FBFE-41CC-BABD-291FE4A568A9}" destId="{C1FB8F17-869D-4AE8-8577-9427F7B0A6AA}" srcOrd="0" destOrd="0" presId="urn:microsoft.com/office/officeart/2005/8/layout/hierarchy1"/>
    <dgm:cxn modelId="{3A7C5643-7BA6-402D-AB74-9B44C7EF92A6}" type="presParOf" srcId="{C1FB8F17-869D-4AE8-8577-9427F7B0A6AA}" destId="{7C979DE4-5FD9-4ED5-AEA4-C49C32D32960}" srcOrd="0" destOrd="0" presId="urn:microsoft.com/office/officeart/2005/8/layout/hierarchy1"/>
    <dgm:cxn modelId="{8977BA7B-0CD5-412C-8971-3BD747441857}" type="presParOf" srcId="{7C979DE4-5FD9-4ED5-AEA4-C49C32D32960}" destId="{59573886-253E-4FF2-9897-5FB578A8B0C7}" srcOrd="0" destOrd="0" presId="urn:microsoft.com/office/officeart/2005/8/layout/hierarchy1"/>
    <dgm:cxn modelId="{386CB172-8460-4219-BB67-7D5104208BA5}" type="presParOf" srcId="{7C979DE4-5FD9-4ED5-AEA4-C49C32D32960}" destId="{F500D11A-4A3A-474B-8848-7596F131FB89}" srcOrd="1" destOrd="0" presId="urn:microsoft.com/office/officeart/2005/8/layout/hierarchy1"/>
    <dgm:cxn modelId="{CA53790F-BA09-49E4-9CA9-24E708F76366}" type="presParOf" srcId="{C1FB8F17-869D-4AE8-8577-9427F7B0A6AA}" destId="{7E3CC303-C345-4BE2-8E86-BACEECC9CD34}" srcOrd="1" destOrd="0" presId="urn:microsoft.com/office/officeart/2005/8/layout/hierarchy1"/>
    <dgm:cxn modelId="{5B1D7F39-B1DA-4176-A636-BC2767634EC4}" type="presParOf" srcId="{7E3CC303-C345-4BE2-8E86-BACEECC9CD34}" destId="{E5FA06FB-3205-4FA3-B9E9-B0288CA12DE0}" srcOrd="0" destOrd="0" presId="urn:microsoft.com/office/officeart/2005/8/layout/hierarchy1"/>
    <dgm:cxn modelId="{80C37FEE-8339-49C6-AF02-AAB3B4ED73EA}" type="presParOf" srcId="{7E3CC303-C345-4BE2-8E86-BACEECC9CD34}" destId="{FD2CD876-DD30-40D2-85BB-546E1590D36A}" srcOrd="1" destOrd="0" presId="urn:microsoft.com/office/officeart/2005/8/layout/hierarchy1"/>
    <dgm:cxn modelId="{3625C8B4-BA30-40B9-9CA8-81363D9D2567}" type="presParOf" srcId="{FD2CD876-DD30-40D2-85BB-546E1590D36A}" destId="{D6839FFA-D562-4D1B-BDD5-CFC057AB5D59}" srcOrd="0" destOrd="0" presId="urn:microsoft.com/office/officeart/2005/8/layout/hierarchy1"/>
    <dgm:cxn modelId="{95703C18-BDFC-4CC1-B6E3-2E9A123BE73B}" type="presParOf" srcId="{D6839FFA-D562-4D1B-BDD5-CFC057AB5D59}" destId="{DF3A89BF-5EF6-4333-8777-70F4B8E0C841}" srcOrd="0" destOrd="0" presId="urn:microsoft.com/office/officeart/2005/8/layout/hierarchy1"/>
    <dgm:cxn modelId="{ABF22ED0-009C-4D52-9628-08DA0C8C6ED9}" type="presParOf" srcId="{D6839FFA-D562-4D1B-BDD5-CFC057AB5D59}" destId="{756749A8-038D-4C8E-8D8D-874143B6A15A}" srcOrd="1" destOrd="0" presId="urn:microsoft.com/office/officeart/2005/8/layout/hierarchy1"/>
    <dgm:cxn modelId="{F9FD93FB-F933-493A-8A89-A7BCA1299123}" type="presParOf" srcId="{FD2CD876-DD30-40D2-85BB-546E1590D36A}" destId="{2DFA630B-F6AA-487E-AF0C-21E9E0058A10}" srcOrd="1" destOrd="0" presId="urn:microsoft.com/office/officeart/2005/8/layout/hierarchy1"/>
    <dgm:cxn modelId="{14B584E3-D717-4BFD-BF9F-4D63063AFCFD}" type="presParOf" srcId="{7E3CC303-C345-4BE2-8E86-BACEECC9CD34}" destId="{B8069309-48CE-4E4E-932B-FD6E8DCC8372}" srcOrd="2" destOrd="0" presId="urn:microsoft.com/office/officeart/2005/8/layout/hierarchy1"/>
    <dgm:cxn modelId="{9A9A48EA-B267-4D76-8529-E5D4807D6F9C}" type="presParOf" srcId="{7E3CC303-C345-4BE2-8E86-BACEECC9CD34}" destId="{E110B038-156F-4222-BEDA-032DD49DA78B}" srcOrd="3" destOrd="0" presId="urn:microsoft.com/office/officeart/2005/8/layout/hierarchy1"/>
    <dgm:cxn modelId="{B1284FAF-27A0-4D3B-BB5B-5E69C61AE0B9}" type="presParOf" srcId="{E110B038-156F-4222-BEDA-032DD49DA78B}" destId="{41601070-92B5-4599-A0C8-CA0BE6CBF98B}" srcOrd="0" destOrd="0" presId="urn:microsoft.com/office/officeart/2005/8/layout/hierarchy1"/>
    <dgm:cxn modelId="{FECEB280-AFEA-4DEA-84D6-B4CC35746E83}" type="presParOf" srcId="{41601070-92B5-4599-A0C8-CA0BE6CBF98B}" destId="{6A473E47-478A-4B22-8A36-E0470047E770}" srcOrd="0" destOrd="0" presId="urn:microsoft.com/office/officeart/2005/8/layout/hierarchy1"/>
    <dgm:cxn modelId="{CDA14F15-0F97-4CB5-8BEE-7675AECD667C}" type="presParOf" srcId="{41601070-92B5-4599-A0C8-CA0BE6CBF98B}" destId="{1D601499-A230-4E9C-81DD-1AC4AED1AA2C}" srcOrd="1" destOrd="0" presId="urn:microsoft.com/office/officeart/2005/8/layout/hierarchy1"/>
    <dgm:cxn modelId="{F535F7FA-6554-4D58-B108-873B0BEBE8DB}" type="presParOf" srcId="{E110B038-156F-4222-BEDA-032DD49DA78B}" destId="{2A8388A1-0E0F-41AB-B198-B38E82DDE083}" srcOrd="1" destOrd="0" presId="urn:microsoft.com/office/officeart/2005/8/layout/hierarchy1"/>
    <dgm:cxn modelId="{1A7CEDFD-911A-46D0-9B5D-6EE5221A7D96}" type="presParOf" srcId="{7E3CC303-C345-4BE2-8E86-BACEECC9CD34}" destId="{DF2A0146-D025-4EF5-B3C9-9528EEB2E223}" srcOrd="4" destOrd="0" presId="urn:microsoft.com/office/officeart/2005/8/layout/hierarchy1"/>
    <dgm:cxn modelId="{6CE715D4-3B85-451A-920E-33D07B5AC80F}" type="presParOf" srcId="{7E3CC303-C345-4BE2-8E86-BACEECC9CD34}" destId="{E2E7FD24-4683-44BC-893B-5CB75A2C99BA}" srcOrd="5" destOrd="0" presId="urn:microsoft.com/office/officeart/2005/8/layout/hierarchy1"/>
    <dgm:cxn modelId="{80067652-D1F0-4573-908E-CF06452491BD}" type="presParOf" srcId="{E2E7FD24-4683-44BC-893B-5CB75A2C99BA}" destId="{4E4CEE7D-1C66-4F41-9C65-61AF1C19A004}" srcOrd="0" destOrd="0" presId="urn:microsoft.com/office/officeart/2005/8/layout/hierarchy1"/>
    <dgm:cxn modelId="{3F12B074-1CAA-4A0D-B1FD-F00EFD982698}" type="presParOf" srcId="{4E4CEE7D-1C66-4F41-9C65-61AF1C19A004}" destId="{8C7C6438-FE25-4AA7-8D27-684255ACF6A7}" srcOrd="0" destOrd="0" presId="urn:microsoft.com/office/officeart/2005/8/layout/hierarchy1"/>
    <dgm:cxn modelId="{C15381B8-D19D-4CD4-B951-2283A269836A}" type="presParOf" srcId="{4E4CEE7D-1C66-4F41-9C65-61AF1C19A004}" destId="{BDD5DF9F-D67D-4DE8-A907-C9A4CB3D4E2C}" srcOrd="1" destOrd="0" presId="urn:microsoft.com/office/officeart/2005/8/layout/hierarchy1"/>
    <dgm:cxn modelId="{39C9CF4A-6782-497A-B64D-354812D1E3D1}" type="presParOf" srcId="{E2E7FD24-4683-44BC-893B-5CB75A2C99BA}" destId="{680585EF-9687-4CCD-8CA6-AC272E228F5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8E7540-039C-467C-886B-C6F69858DB7F}">
      <dsp:nvSpPr>
        <dsp:cNvPr id="0" name=""/>
        <dsp:cNvSpPr/>
      </dsp:nvSpPr>
      <dsp:spPr>
        <a:xfrm>
          <a:off x="0" y="596601"/>
          <a:ext cx="2571749" cy="154305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6500" kern="1200" dirty="0" smtClean="0"/>
            <a:t>תיאור</a:t>
          </a:r>
          <a:endParaRPr lang="en-US" sz="6500" kern="1200" dirty="0"/>
        </a:p>
      </dsp:txBody>
      <dsp:txXfrm>
        <a:off x="0" y="596601"/>
        <a:ext cx="2571749" cy="1543050"/>
      </dsp:txXfrm>
    </dsp:sp>
    <dsp:sp modelId="{A765DAF7-BCF6-4E3C-ADF8-9DF1B0F09392}">
      <dsp:nvSpPr>
        <dsp:cNvPr id="0" name=""/>
        <dsp:cNvSpPr/>
      </dsp:nvSpPr>
      <dsp:spPr>
        <a:xfrm>
          <a:off x="2828925" y="596601"/>
          <a:ext cx="2571749" cy="154305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6500" kern="1200" dirty="0" smtClean="0"/>
            <a:t>הסבר</a:t>
          </a:r>
          <a:endParaRPr lang="en-US" sz="6500" kern="1200" dirty="0"/>
        </a:p>
      </dsp:txBody>
      <dsp:txXfrm>
        <a:off x="2828925" y="596601"/>
        <a:ext cx="2571749" cy="1543050"/>
      </dsp:txXfrm>
    </dsp:sp>
    <dsp:sp modelId="{5B36927D-49E6-4749-939B-C3776962F13A}">
      <dsp:nvSpPr>
        <dsp:cNvPr id="0" name=""/>
        <dsp:cNvSpPr/>
      </dsp:nvSpPr>
      <dsp:spPr>
        <a:xfrm>
          <a:off x="5657849" y="596601"/>
          <a:ext cx="2571749" cy="154305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6500" kern="1200" dirty="0" smtClean="0"/>
            <a:t>טיעון</a:t>
          </a:r>
          <a:endParaRPr lang="en-US" sz="6500" kern="1200" dirty="0"/>
        </a:p>
      </dsp:txBody>
      <dsp:txXfrm>
        <a:off x="5657849" y="596601"/>
        <a:ext cx="2571749" cy="1543050"/>
      </dsp:txXfrm>
    </dsp:sp>
    <dsp:sp modelId="{0B57BB3B-8474-460D-B6F5-A2E9F2DD5FA3}">
      <dsp:nvSpPr>
        <dsp:cNvPr id="0" name=""/>
        <dsp:cNvSpPr/>
      </dsp:nvSpPr>
      <dsp:spPr>
        <a:xfrm>
          <a:off x="0" y="2396826"/>
          <a:ext cx="2571749" cy="154305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1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6500" kern="1200" dirty="0" smtClean="0"/>
            <a:t>פשוט</a:t>
          </a:r>
          <a:endParaRPr lang="en-US" sz="6500" kern="1200" dirty="0"/>
        </a:p>
      </dsp:txBody>
      <dsp:txXfrm>
        <a:off x="0" y="2396826"/>
        <a:ext cx="2571749" cy="1543050"/>
      </dsp:txXfrm>
    </dsp:sp>
    <dsp:sp modelId="{3B9B3D45-C494-4C81-9DEA-6413E629CAC1}">
      <dsp:nvSpPr>
        <dsp:cNvPr id="0" name=""/>
        <dsp:cNvSpPr/>
      </dsp:nvSpPr>
      <dsp:spPr>
        <a:xfrm>
          <a:off x="2828925" y="2396826"/>
          <a:ext cx="2571749" cy="154305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2828925" y="2396826"/>
        <a:ext cx="2571749" cy="1543050"/>
      </dsp:txXfrm>
    </dsp:sp>
    <dsp:sp modelId="{515ECE03-538B-4D15-A228-A3DAE1B168C2}">
      <dsp:nvSpPr>
        <dsp:cNvPr id="0" name=""/>
        <dsp:cNvSpPr/>
      </dsp:nvSpPr>
      <dsp:spPr>
        <a:xfrm>
          <a:off x="5657849" y="2396826"/>
          <a:ext cx="2571749" cy="154305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2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657849" y="2396826"/>
        <a:ext cx="2571749" cy="1543050"/>
      </dsp:txXfrm>
    </dsp:sp>
    <dsp:sp modelId="{DA6B5A60-F648-4E78-B50D-091BE798CDFF}">
      <dsp:nvSpPr>
        <dsp:cNvPr id="0" name=""/>
        <dsp:cNvSpPr/>
      </dsp:nvSpPr>
      <dsp:spPr>
        <a:xfrm>
          <a:off x="0" y="4197052"/>
          <a:ext cx="2571749" cy="154305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6500" kern="1200" dirty="0" smtClean="0"/>
            <a:t>מורכב</a:t>
          </a:r>
          <a:endParaRPr lang="en-US" sz="6500" kern="1200" dirty="0"/>
        </a:p>
      </dsp:txBody>
      <dsp:txXfrm>
        <a:off x="0" y="4197052"/>
        <a:ext cx="2571749" cy="1543050"/>
      </dsp:txXfrm>
    </dsp:sp>
    <dsp:sp modelId="{8802FBED-3CC2-433B-9D88-2D83ABCDEF6A}">
      <dsp:nvSpPr>
        <dsp:cNvPr id="0" name=""/>
        <dsp:cNvSpPr/>
      </dsp:nvSpPr>
      <dsp:spPr>
        <a:xfrm>
          <a:off x="2828925" y="4197052"/>
          <a:ext cx="2571749" cy="154305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3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2828925" y="4197052"/>
        <a:ext cx="2571749" cy="1543050"/>
      </dsp:txXfrm>
    </dsp:sp>
    <dsp:sp modelId="{F6CE93F0-4E24-42CB-A932-DAEADFD2EB7D}">
      <dsp:nvSpPr>
        <dsp:cNvPr id="0" name=""/>
        <dsp:cNvSpPr/>
      </dsp:nvSpPr>
      <dsp:spPr>
        <a:xfrm>
          <a:off x="5657849" y="4197052"/>
          <a:ext cx="2571749" cy="1543050"/>
        </a:xfrm>
        <a:prstGeom prst="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657849" y="4197052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8E7540-039C-467C-886B-C6F69858DB7F}">
      <dsp:nvSpPr>
        <dsp:cNvPr id="0" name=""/>
        <dsp:cNvSpPr/>
      </dsp:nvSpPr>
      <dsp:spPr>
        <a:xfrm>
          <a:off x="0" y="1008109"/>
          <a:ext cx="2857499" cy="17145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e-IL" sz="2400" b="1" kern="1200" smtClean="0">
              <a:solidFill>
                <a:srgbClr val="002060"/>
              </a:solidFill>
            </a:rPr>
            <a:t>תארו את מעורבות מערכת קריספר </a:t>
          </a:r>
          <a:r>
            <a:rPr lang="en-US" sz="2400" b="1" kern="1200" smtClean="0">
              <a:solidFill>
                <a:srgbClr val="002060"/>
              </a:solidFill>
            </a:rPr>
            <a:t>cas9 </a:t>
          </a:r>
          <a:r>
            <a:rPr lang="he-IL" sz="2400" b="1" kern="1200" smtClean="0">
              <a:solidFill>
                <a:srgbClr val="002060"/>
              </a:solidFill>
            </a:rPr>
            <a:t> של חיידקים, בהגנה מפני וירוסים?</a:t>
          </a:r>
          <a:endParaRPr lang="en-US" sz="2400" b="1" kern="1200" smtClean="0">
            <a:solidFill>
              <a:srgbClr val="002060"/>
            </a:solidFill>
          </a:endParaRPr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 dirty="0">
            <a:solidFill>
              <a:srgbClr val="002060"/>
            </a:solidFill>
          </a:endParaRPr>
        </a:p>
      </dsp:txBody>
      <dsp:txXfrm>
        <a:off x="0" y="1008109"/>
        <a:ext cx="2857499" cy="1714500"/>
      </dsp:txXfrm>
    </dsp:sp>
    <dsp:sp modelId="{A765DAF7-BCF6-4E3C-ADF8-9DF1B0F09392}">
      <dsp:nvSpPr>
        <dsp:cNvPr id="0" name=""/>
        <dsp:cNvSpPr/>
      </dsp:nvSpPr>
      <dsp:spPr>
        <a:xfrm>
          <a:off x="3143250" y="1008109"/>
          <a:ext cx="2857499" cy="17145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3879"/>
                <a:satOff val="5474"/>
                <a:lumOff val="6887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3879"/>
                <a:satOff val="5474"/>
                <a:lumOff val="6887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3879"/>
                <a:satOff val="5474"/>
                <a:lumOff val="688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000" b="1" kern="1200" dirty="0" smtClean="0">
              <a:solidFill>
                <a:srgbClr val="002060"/>
              </a:solidFill>
            </a:rPr>
            <a:t>כיצד ניתן להשתמש במערכת </a:t>
          </a:r>
          <a:r>
            <a:rPr lang="en-US" sz="2000" b="1" kern="1200" dirty="0" err="1" smtClean="0">
              <a:solidFill>
                <a:srgbClr val="002060"/>
              </a:solidFill>
            </a:rPr>
            <a:t>crispr</a:t>
          </a:r>
          <a:r>
            <a:rPr lang="en-US" sz="2000" b="1" kern="1200" dirty="0" smtClean="0">
              <a:solidFill>
                <a:srgbClr val="002060"/>
              </a:solidFill>
            </a:rPr>
            <a:t> cas9</a:t>
          </a:r>
          <a:r>
            <a:rPr lang="he-IL" sz="2000" b="1" kern="1200" dirty="0" smtClean="0">
              <a:solidFill>
                <a:srgbClr val="002060"/>
              </a:solidFill>
            </a:rPr>
            <a:t> כדי להכחיד את כל היתושים בעולם? הסבירו את מערכת ה- </a:t>
          </a:r>
          <a:r>
            <a:rPr lang="en-US" sz="2000" b="1" kern="1200" dirty="0" smtClean="0">
              <a:solidFill>
                <a:srgbClr val="002060"/>
              </a:solidFill>
            </a:rPr>
            <a:t>gene drive</a:t>
          </a:r>
          <a:endParaRPr lang="en-US" sz="2000" b="1" kern="1200" dirty="0">
            <a:solidFill>
              <a:srgbClr val="002060"/>
            </a:solidFill>
          </a:endParaRPr>
        </a:p>
      </dsp:txBody>
      <dsp:txXfrm>
        <a:off x="3143250" y="1008109"/>
        <a:ext cx="2857499" cy="1714500"/>
      </dsp:txXfrm>
    </dsp:sp>
    <dsp:sp modelId="{5B36927D-49E6-4749-939B-C3776962F13A}">
      <dsp:nvSpPr>
        <dsp:cNvPr id="0" name=""/>
        <dsp:cNvSpPr/>
      </dsp:nvSpPr>
      <dsp:spPr>
        <a:xfrm>
          <a:off x="6286500" y="1008109"/>
          <a:ext cx="2857499" cy="17145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7758"/>
                <a:satOff val="10948"/>
                <a:lumOff val="13774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7758"/>
                <a:satOff val="10948"/>
                <a:lumOff val="13774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7758"/>
                <a:satOff val="10948"/>
                <a:lumOff val="137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000" b="1" kern="1200" dirty="0" smtClean="0">
              <a:solidFill>
                <a:srgbClr val="002060"/>
              </a:solidFill>
            </a:rPr>
            <a:t>האם נכון להשתמש במערכת </a:t>
          </a:r>
          <a:r>
            <a:rPr lang="en-US" sz="2000" b="1" kern="1200" dirty="0" err="1" smtClean="0">
              <a:solidFill>
                <a:srgbClr val="002060"/>
              </a:solidFill>
            </a:rPr>
            <a:t>crispr</a:t>
          </a:r>
          <a:r>
            <a:rPr lang="en-US" sz="2000" b="1" kern="1200" dirty="0" smtClean="0">
              <a:solidFill>
                <a:srgbClr val="002060"/>
              </a:solidFill>
            </a:rPr>
            <a:t> cas9</a:t>
          </a:r>
          <a:r>
            <a:rPr lang="he-IL" sz="2000" b="1" kern="1200" dirty="0" smtClean="0">
              <a:solidFill>
                <a:srgbClr val="002060"/>
              </a:solidFill>
            </a:rPr>
            <a:t> כדי להכחיד אוכלוסיות שלמות של אורגניזמים? תנו לפחות שלושה נימוקים לעמדתכם</a:t>
          </a:r>
          <a:endParaRPr lang="en-US" sz="2000" b="1" kern="1200" dirty="0">
            <a:solidFill>
              <a:srgbClr val="002060"/>
            </a:solidFill>
          </a:endParaRPr>
        </a:p>
      </dsp:txBody>
      <dsp:txXfrm>
        <a:off x="6286500" y="1008109"/>
        <a:ext cx="2857499" cy="1714500"/>
      </dsp:txXfrm>
    </dsp:sp>
    <dsp:sp modelId="{0B57BB3B-8474-460D-B6F5-A2E9F2DD5FA3}">
      <dsp:nvSpPr>
        <dsp:cNvPr id="0" name=""/>
        <dsp:cNvSpPr/>
      </dsp:nvSpPr>
      <dsp:spPr>
        <a:xfrm>
          <a:off x="0" y="3008359"/>
          <a:ext cx="2857499" cy="17145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11637"/>
                <a:satOff val="16422"/>
                <a:lumOff val="2066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1637"/>
                <a:satOff val="16422"/>
                <a:lumOff val="2066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1637"/>
                <a:satOff val="16422"/>
                <a:lumOff val="2066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smtClean="0">
              <a:solidFill>
                <a:srgbClr val="002060"/>
              </a:solidFill>
            </a:rPr>
            <a:t>כיצד ניתן להשתמש במערכת מערכת קריספר</a:t>
          </a:r>
          <a:r>
            <a:rPr lang="en-US" sz="2400" b="1" kern="1200" smtClean="0">
              <a:solidFill>
                <a:srgbClr val="002060"/>
              </a:solidFill>
            </a:rPr>
            <a:t>cas9 </a:t>
          </a:r>
          <a:r>
            <a:rPr lang="he-IL" sz="2400" b="1" kern="1200" smtClean="0">
              <a:solidFill>
                <a:srgbClr val="002060"/>
              </a:solidFill>
            </a:rPr>
            <a:t>לטיפול באנמיה חרמשית? </a:t>
          </a:r>
          <a:endParaRPr lang="en-US" sz="2400" b="1" kern="1200" dirty="0">
            <a:solidFill>
              <a:srgbClr val="002060"/>
            </a:solidFill>
          </a:endParaRPr>
        </a:p>
      </dsp:txBody>
      <dsp:txXfrm>
        <a:off x="0" y="3008359"/>
        <a:ext cx="2857499" cy="1714500"/>
      </dsp:txXfrm>
    </dsp:sp>
    <dsp:sp modelId="{3B9B3D45-C494-4C81-9DEA-6413E629CAC1}">
      <dsp:nvSpPr>
        <dsp:cNvPr id="0" name=""/>
        <dsp:cNvSpPr/>
      </dsp:nvSpPr>
      <dsp:spPr>
        <a:xfrm>
          <a:off x="3143250" y="3038019"/>
          <a:ext cx="2857499" cy="1714500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b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1800" b="1" kern="1200" dirty="0" smtClean="0">
              <a:solidFill>
                <a:srgbClr val="002060"/>
              </a:solidFill>
              <a:effectLst/>
              <a:latin typeface="Guttman Yad-Brush" panose="02010401010101010101" pitchFamily="2" charset="-79"/>
              <a:cs typeface="Guttman Yad-Brush" panose="02010401010101010101" pitchFamily="2" charset="-79"/>
            </a:rPr>
            <a:t>פעילות בבחירה חופשית</a:t>
          </a:r>
          <a:endParaRPr lang="en-US" sz="1800" b="1" kern="1200" dirty="0">
            <a:solidFill>
              <a:srgbClr val="002060"/>
            </a:solidFill>
            <a:effectLst/>
            <a:cs typeface="Guttman Yad-Brush" panose="02010401010101010101" pitchFamily="2" charset="-79"/>
          </a:endParaRPr>
        </a:p>
      </dsp:txBody>
      <dsp:txXfrm>
        <a:off x="3143250" y="3038019"/>
        <a:ext cx="2857499" cy="1714500"/>
      </dsp:txXfrm>
    </dsp:sp>
    <dsp:sp modelId="{515ECE03-538B-4D15-A228-A3DAE1B168C2}">
      <dsp:nvSpPr>
        <dsp:cNvPr id="0" name=""/>
        <dsp:cNvSpPr/>
      </dsp:nvSpPr>
      <dsp:spPr>
        <a:xfrm>
          <a:off x="6286500" y="3008359"/>
          <a:ext cx="2857499" cy="17145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15516"/>
                <a:satOff val="21896"/>
                <a:lumOff val="27548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5516"/>
                <a:satOff val="21896"/>
                <a:lumOff val="27548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5516"/>
                <a:satOff val="21896"/>
                <a:lumOff val="275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200" b="1" kern="1200" smtClean="0">
              <a:solidFill>
                <a:srgbClr val="002060"/>
              </a:solidFill>
            </a:rPr>
            <a:t>מהי עמדתך בנוגע לעריכה גנטית לצורך ייצור תינוקות בהזמנה? תנו לפחות שתי דוגמאות בנימוקיכם</a:t>
          </a:r>
          <a:endParaRPr lang="en-US" sz="2200" b="1" kern="1200" dirty="0">
            <a:solidFill>
              <a:srgbClr val="002060"/>
            </a:solidFill>
          </a:endParaRPr>
        </a:p>
      </dsp:txBody>
      <dsp:txXfrm>
        <a:off x="6286500" y="3008359"/>
        <a:ext cx="2857499" cy="1714500"/>
      </dsp:txXfrm>
    </dsp:sp>
    <dsp:sp modelId="{DA6B5A60-F648-4E78-B50D-091BE798CDFF}">
      <dsp:nvSpPr>
        <dsp:cNvPr id="0" name=""/>
        <dsp:cNvSpPr/>
      </dsp:nvSpPr>
      <dsp:spPr>
        <a:xfrm>
          <a:off x="0" y="5008609"/>
          <a:ext cx="2857499" cy="2192193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11637"/>
                <a:satOff val="16422"/>
                <a:lumOff val="20661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11637"/>
                <a:satOff val="16422"/>
                <a:lumOff val="20661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11637"/>
                <a:satOff val="16422"/>
                <a:lumOff val="2066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000" b="1" kern="1200" smtClean="0">
              <a:solidFill>
                <a:srgbClr val="002060"/>
              </a:solidFill>
            </a:rPr>
            <a:t>קראו את שני הקטעים והשוו בין הדילמות שהתעוררו בעקבות פיתוחי ההנדסה הגנטית בשנות ה-70 לבין העריכה הגנטית שפותחה  בשנים האחרונות</a:t>
          </a:r>
          <a:endParaRPr lang="en-US" sz="2000" b="1" kern="1200" dirty="0">
            <a:solidFill>
              <a:srgbClr val="002060"/>
            </a:solidFill>
          </a:endParaRPr>
        </a:p>
      </dsp:txBody>
      <dsp:txXfrm>
        <a:off x="0" y="5008609"/>
        <a:ext cx="2857499" cy="2192193"/>
      </dsp:txXfrm>
    </dsp:sp>
    <dsp:sp modelId="{8802FBED-3CC2-433B-9D88-2D83ABCDEF6A}">
      <dsp:nvSpPr>
        <dsp:cNvPr id="0" name=""/>
        <dsp:cNvSpPr/>
      </dsp:nvSpPr>
      <dsp:spPr>
        <a:xfrm>
          <a:off x="3143250" y="5247456"/>
          <a:ext cx="2857499" cy="17145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7758"/>
                <a:satOff val="10948"/>
                <a:lumOff val="13774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7758"/>
                <a:satOff val="10948"/>
                <a:lumOff val="13774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7758"/>
                <a:satOff val="10948"/>
                <a:lumOff val="137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smtClean="0">
              <a:solidFill>
                <a:srgbClr val="002060"/>
              </a:solidFill>
            </a:rPr>
            <a:t>הציעו שימושים אפשריים נוספים למערכת קריספר </a:t>
          </a:r>
          <a:r>
            <a:rPr lang="en-US" sz="2400" b="1" kern="1200" smtClean="0">
              <a:solidFill>
                <a:srgbClr val="002060"/>
              </a:solidFill>
            </a:rPr>
            <a:t>cas9</a:t>
          </a:r>
          <a:r>
            <a:rPr lang="he-IL" sz="2400" b="1" kern="1200" smtClean="0">
              <a:solidFill>
                <a:srgbClr val="002060"/>
              </a:solidFill>
            </a:rPr>
            <a:t>. </a:t>
          </a:r>
          <a:endParaRPr lang="en-US" sz="2400" b="1" kern="1200" dirty="0">
            <a:solidFill>
              <a:srgbClr val="002060"/>
            </a:solidFill>
          </a:endParaRPr>
        </a:p>
      </dsp:txBody>
      <dsp:txXfrm>
        <a:off x="3143250" y="5247456"/>
        <a:ext cx="2857499" cy="1714500"/>
      </dsp:txXfrm>
    </dsp:sp>
    <dsp:sp modelId="{F6CE93F0-4E24-42CB-A932-DAEADFD2EB7D}">
      <dsp:nvSpPr>
        <dsp:cNvPr id="0" name=""/>
        <dsp:cNvSpPr/>
      </dsp:nvSpPr>
      <dsp:spPr>
        <a:xfrm>
          <a:off x="6286500" y="5247456"/>
          <a:ext cx="2857499" cy="17145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3879"/>
                <a:satOff val="5474"/>
                <a:lumOff val="6887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3879"/>
                <a:satOff val="5474"/>
                <a:lumOff val="6887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3879"/>
                <a:satOff val="5474"/>
                <a:lumOff val="688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e-IL" sz="2400" b="1" kern="1200" smtClean="0">
              <a:solidFill>
                <a:srgbClr val="002060"/>
              </a:solidFill>
            </a:rPr>
            <a:t>האם כדאי להטיל מגבלות על עריכה גנטית? אם כן, אלו מגבלות ומדוע?</a:t>
          </a:r>
          <a:endParaRPr lang="en-US" sz="2400" b="1" kern="1200" smtClean="0">
            <a:solidFill>
              <a:srgbClr val="002060"/>
            </a:solidFill>
          </a:endParaRPr>
        </a:p>
        <a:p>
          <a:pPr lvl="0" algn="r" defTabSz="7556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 dirty="0">
            <a:solidFill>
              <a:srgbClr val="002060"/>
            </a:solidFill>
          </a:endParaRPr>
        </a:p>
      </dsp:txBody>
      <dsp:txXfrm>
        <a:off x="6286500" y="5247456"/>
        <a:ext cx="2857499" cy="17145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8E7540-039C-467C-886B-C6F69858DB7F}">
      <dsp:nvSpPr>
        <dsp:cNvPr id="0" name=""/>
        <dsp:cNvSpPr/>
      </dsp:nvSpPr>
      <dsp:spPr>
        <a:xfrm>
          <a:off x="0" y="596601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500" kern="1200" dirty="0" smtClean="0"/>
            <a:t>שאלת יצירה</a:t>
          </a:r>
          <a:endParaRPr lang="en-US" sz="4500" kern="1200" dirty="0"/>
        </a:p>
      </dsp:txBody>
      <dsp:txXfrm>
        <a:off x="0" y="596601"/>
        <a:ext cx="2571749" cy="1543050"/>
      </dsp:txXfrm>
    </dsp:sp>
    <dsp:sp modelId="{A765DAF7-BCF6-4E3C-ADF8-9DF1B0F09392}">
      <dsp:nvSpPr>
        <dsp:cNvPr id="0" name=""/>
        <dsp:cNvSpPr/>
      </dsp:nvSpPr>
      <dsp:spPr>
        <a:xfrm>
          <a:off x="2828925" y="596601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500" kern="1200" dirty="0" smtClean="0"/>
            <a:t>שאלת הבנה</a:t>
          </a:r>
          <a:endParaRPr lang="en-US" sz="4500" kern="1200" dirty="0"/>
        </a:p>
      </dsp:txBody>
      <dsp:txXfrm>
        <a:off x="2828925" y="596601"/>
        <a:ext cx="2571749" cy="1543050"/>
      </dsp:txXfrm>
    </dsp:sp>
    <dsp:sp modelId="{5B36927D-49E6-4749-939B-C3776962F13A}">
      <dsp:nvSpPr>
        <dsp:cNvPr id="0" name=""/>
        <dsp:cNvSpPr/>
      </dsp:nvSpPr>
      <dsp:spPr>
        <a:xfrm>
          <a:off x="5657849" y="596601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500" kern="1200" dirty="0" smtClean="0"/>
            <a:t>שאלת ידע</a:t>
          </a:r>
          <a:endParaRPr lang="en-US" sz="4500" kern="1200" dirty="0"/>
        </a:p>
      </dsp:txBody>
      <dsp:txXfrm>
        <a:off x="5657849" y="596601"/>
        <a:ext cx="2571749" cy="1543050"/>
      </dsp:txXfrm>
    </dsp:sp>
    <dsp:sp modelId="{0B57BB3B-8474-460D-B6F5-A2E9F2DD5FA3}">
      <dsp:nvSpPr>
        <dsp:cNvPr id="0" name=""/>
        <dsp:cNvSpPr/>
      </dsp:nvSpPr>
      <dsp:spPr>
        <a:xfrm>
          <a:off x="0" y="2396826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500" kern="1200" dirty="0" smtClean="0">
              <a:solidFill>
                <a:srgbClr val="C00000"/>
              </a:solidFill>
            </a:rPr>
            <a:t>פשוט</a:t>
          </a:r>
          <a:endParaRPr lang="en-US" sz="4500" kern="1200" dirty="0">
            <a:solidFill>
              <a:srgbClr val="C00000"/>
            </a:solidFill>
          </a:endParaRPr>
        </a:p>
      </dsp:txBody>
      <dsp:txXfrm>
        <a:off x="0" y="2396826"/>
        <a:ext cx="2571749" cy="1543050"/>
      </dsp:txXfrm>
    </dsp:sp>
    <dsp:sp modelId="{3B9B3D45-C494-4C81-9DEA-6413E629CAC1}">
      <dsp:nvSpPr>
        <dsp:cNvPr id="0" name=""/>
        <dsp:cNvSpPr/>
      </dsp:nvSpPr>
      <dsp:spPr>
        <a:xfrm>
          <a:off x="2828925" y="2396826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/>
        </a:p>
      </dsp:txBody>
      <dsp:txXfrm>
        <a:off x="2828925" y="2396826"/>
        <a:ext cx="2571749" cy="1543050"/>
      </dsp:txXfrm>
    </dsp:sp>
    <dsp:sp modelId="{515ECE03-538B-4D15-A228-A3DAE1B168C2}">
      <dsp:nvSpPr>
        <dsp:cNvPr id="0" name=""/>
        <dsp:cNvSpPr/>
      </dsp:nvSpPr>
      <dsp:spPr>
        <a:xfrm>
          <a:off x="5657849" y="2396826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/>
        </a:p>
      </dsp:txBody>
      <dsp:txXfrm>
        <a:off x="5657849" y="2396826"/>
        <a:ext cx="2571749" cy="1543050"/>
      </dsp:txXfrm>
    </dsp:sp>
    <dsp:sp modelId="{DA6B5A60-F648-4E78-B50D-091BE798CDFF}">
      <dsp:nvSpPr>
        <dsp:cNvPr id="0" name=""/>
        <dsp:cNvSpPr/>
      </dsp:nvSpPr>
      <dsp:spPr>
        <a:xfrm>
          <a:off x="0" y="4197052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4500" kern="1200" dirty="0" smtClean="0">
              <a:solidFill>
                <a:srgbClr val="C00000"/>
              </a:solidFill>
            </a:rPr>
            <a:t>מורכב</a:t>
          </a:r>
          <a:endParaRPr lang="en-US" sz="4500" kern="1200" dirty="0">
            <a:solidFill>
              <a:srgbClr val="C00000"/>
            </a:solidFill>
          </a:endParaRPr>
        </a:p>
      </dsp:txBody>
      <dsp:txXfrm>
        <a:off x="0" y="4197052"/>
        <a:ext cx="2571749" cy="1543050"/>
      </dsp:txXfrm>
    </dsp:sp>
    <dsp:sp modelId="{8802FBED-3CC2-433B-9D88-2D83ABCDEF6A}">
      <dsp:nvSpPr>
        <dsp:cNvPr id="0" name=""/>
        <dsp:cNvSpPr/>
      </dsp:nvSpPr>
      <dsp:spPr>
        <a:xfrm>
          <a:off x="2828925" y="4197052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/>
        </a:p>
      </dsp:txBody>
      <dsp:txXfrm>
        <a:off x="2828925" y="4197052"/>
        <a:ext cx="2571749" cy="1543050"/>
      </dsp:txXfrm>
    </dsp:sp>
    <dsp:sp modelId="{F6CE93F0-4E24-42CB-A932-DAEADFD2EB7D}">
      <dsp:nvSpPr>
        <dsp:cNvPr id="0" name=""/>
        <dsp:cNvSpPr/>
      </dsp:nvSpPr>
      <dsp:spPr>
        <a:xfrm>
          <a:off x="5657849" y="4197052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/>
        </a:p>
      </dsp:txBody>
      <dsp:txXfrm>
        <a:off x="5657849" y="4197052"/>
        <a:ext cx="2571749" cy="154305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2A0146-D025-4EF5-B3C9-9528EEB2E223}">
      <dsp:nvSpPr>
        <dsp:cNvPr id="0" name=""/>
        <dsp:cNvSpPr/>
      </dsp:nvSpPr>
      <dsp:spPr>
        <a:xfrm>
          <a:off x="2117478" y="1015613"/>
          <a:ext cx="1952002" cy="464487"/>
        </a:xfrm>
        <a:custGeom>
          <a:avLst/>
          <a:gdLst/>
          <a:ahLst/>
          <a:cxnLst/>
          <a:rect l="0" t="0" r="0" b="0"/>
          <a:pathLst>
            <a:path>
              <a:moveTo>
                <a:pt x="1952002" y="0"/>
              </a:moveTo>
              <a:lnTo>
                <a:pt x="1952002" y="316534"/>
              </a:lnTo>
              <a:lnTo>
                <a:pt x="0" y="316534"/>
              </a:lnTo>
              <a:lnTo>
                <a:pt x="0" y="46448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69309-48CE-4E4E-932B-FD6E8DCC8372}">
      <dsp:nvSpPr>
        <dsp:cNvPr id="0" name=""/>
        <dsp:cNvSpPr/>
      </dsp:nvSpPr>
      <dsp:spPr>
        <a:xfrm>
          <a:off x="4023760" y="1015613"/>
          <a:ext cx="91440" cy="4644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448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FA06FB-3205-4FA3-B9E9-B0288CA12DE0}">
      <dsp:nvSpPr>
        <dsp:cNvPr id="0" name=""/>
        <dsp:cNvSpPr/>
      </dsp:nvSpPr>
      <dsp:spPr>
        <a:xfrm>
          <a:off x="4069480" y="1015613"/>
          <a:ext cx="1952002" cy="464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534"/>
              </a:lnTo>
              <a:lnTo>
                <a:pt x="1952002" y="316534"/>
              </a:lnTo>
              <a:lnTo>
                <a:pt x="1952002" y="46448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573886-253E-4FF2-9897-5FB578A8B0C7}">
      <dsp:nvSpPr>
        <dsp:cNvPr id="0" name=""/>
        <dsp:cNvSpPr/>
      </dsp:nvSpPr>
      <dsp:spPr>
        <a:xfrm>
          <a:off x="2358003" y="1459"/>
          <a:ext cx="3422953" cy="101415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00D11A-4A3A-474B-8848-7596F131FB89}">
      <dsp:nvSpPr>
        <dsp:cNvPr id="0" name=""/>
        <dsp:cNvSpPr/>
      </dsp:nvSpPr>
      <dsp:spPr>
        <a:xfrm>
          <a:off x="2535458" y="170041"/>
          <a:ext cx="3422953" cy="1014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b="1" kern="1200" dirty="0" smtClean="0">
              <a:solidFill>
                <a:srgbClr val="C00000"/>
              </a:solidFill>
              <a:latin typeface="BN Shalechet" panose="02000000000000000000" pitchFamily="2" charset="-79"/>
              <a:cs typeface="BN Shalechet" panose="02000000000000000000" pitchFamily="2" charset="-79"/>
            </a:rPr>
            <a:t>מורים יכולים להתאים את ה-</a:t>
          </a:r>
          <a:endParaRPr lang="en-US" sz="3100" b="1" kern="1200" dirty="0">
            <a:solidFill>
              <a:srgbClr val="C0000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sp:txBody>
      <dsp:txXfrm>
        <a:off x="2535458" y="170041"/>
        <a:ext cx="3422953" cy="1014154"/>
      </dsp:txXfrm>
    </dsp:sp>
    <dsp:sp modelId="{DF3A89BF-5EF6-4333-8777-70F4B8E0C841}">
      <dsp:nvSpPr>
        <dsp:cNvPr id="0" name=""/>
        <dsp:cNvSpPr/>
      </dsp:nvSpPr>
      <dsp:spPr>
        <a:xfrm>
          <a:off x="5222936" y="1480100"/>
          <a:ext cx="1597092" cy="101415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6749A8-038D-4C8E-8D8D-874143B6A15A}">
      <dsp:nvSpPr>
        <dsp:cNvPr id="0" name=""/>
        <dsp:cNvSpPr/>
      </dsp:nvSpPr>
      <dsp:spPr>
        <a:xfrm>
          <a:off x="5400391" y="1648682"/>
          <a:ext cx="1597092" cy="1014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b="1" kern="1200" smtClean="0">
              <a:latin typeface="BN Shalechet" panose="02000000000000000000" pitchFamily="2" charset="-79"/>
              <a:cs typeface="BN Shalechet" panose="02000000000000000000" pitchFamily="2" charset="-79"/>
            </a:rPr>
            <a:t>תוכן</a:t>
          </a:r>
          <a:endParaRPr lang="en-US" sz="3100" b="1" kern="1200" dirty="0">
            <a:latin typeface="BN Shalechet" panose="02000000000000000000" pitchFamily="2" charset="-79"/>
            <a:cs typeface="BN Shalechet" panose="02000000000000000000" pitchFamily="2" charset="-79"/>
          </a:endParaRPr>
        </a:p>
      </dsp:txBody>
      <dsp:txXfrm>
        <a:off x="5400391" y="1648682"/>
        <a:ext cx="1597092" cy="1014154"/>
      </dsp:txXfrm>
    </dsp:sp>
    <dsp:sp modelId="{6A473E47-478A-4B22-8A36-E0470047E770}">
      <dsp:nvSpPr>
        <dsp:cNvPr id="0" name=""/>
        <dsp:cNvSpPr/>
      </dsp:nvSpPr>
      <dsp:spPr>
        <a:xfrm>
          <a:off x="3270934" y="1480100"/>
          <a:ext cx="1597092" cy="101415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601499-A230-4E9C-81DD-1AC4AED1AA2C}">
      <dsp:nvSpPr>
        <dsp:cNvPr id="0" name=""/>
        <dsp:cNvSpPr/>
      </dsp:nvSpPr>
      <dsp:spPr>
        <a:xfrm>
          <a:off x="3448388" y="1648682"/>
          <a:ext cx="1597092" cy="1014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b="1" kern="1200" smtClean="0">
              <a:latin typeface="BN Shalechet" panose="02000000000000000000" pitchFamily="2" charset="-79"/>
              <a:cs typeface="BN Shalechet" panose="02000000000000000000" pitchFamily="2" charset="-79"/>
            </a:rPr>
            <a:t>תהליך</a:t>
          </a:r>
          <a:endParaRPr lang="en-US" sz="3100" b="1" kern="1200" dirty="0">
            <a:latin typeface="BN Shalechet" panose="02000000000000000000" pitchFamily="2" charset="-79"/>
            <a:cs typeface="BN Shalechet" panose="02000000000000000000" pitchFamily="2" charset="-79"/>
          </a:endParaRPr>
        </a:p>
      </dsp:txBody>
      <dsp:txXfrm>
        <a:off x="3448388" y="1648682"/>
        <a:ext cx="1597092" cy="1014154"/>
      </dsp:txXfrm>
    </dsp:sp>
    <dsp:sp modelId="{8C7C6438-FE25-4AA7-8D27-684255ACF6A7}">
      <dsp:nvSpPr>
        <dsp:cNvPr id="0" name=""/>
        <dsp:cNvSpPr/>
      </dsp:nvSpPr>
      <dsp:spPr>
        <a:xfrm>
          <a:off x="1318931" y="1480100"/>
          <a:ext cx="1597092" cy="1014154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D5DF9F-D67D-4DE8-A907-C9A4CB3D4E2C}">
      <dsp:nvSpPr>
        <dsp:cNvPr id="0" name=""/>
        <dsp:cNvSpPr/>
      </dsp:nvSpPr>
      <dsp:spPr>
        <a:xfrm>
          <a:off x="1496386" y="1648682"/>
          <a:ext cx="1597092" cy="10141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100" b="1" kern="1200" smtClean="0">
              <a:latin typeface="BN Shalechet" panose="02000000000000000000" pitchFamily="2" charset="-79"/>
              <a:cs typeface="BN Shalechet" panose="02000000000000000000" pitchFamily="2" charset="-79"/>
            </a:rPr>
            <a:t>תוצר</a:t>
          </a:r>
          <a:endParaRPr lang="en-US" sz="3100" b="1" kern="1200" dirty="0">
            <a:latin typeface="BN Shalechet" panose="02000000000000000000" pitchFamily="2" charset="-79"/>
            <a:cs typeface="BN Shalechet" panose="02000000000000000000" pitchFamily="2" charset="-79"/>
          </a:endParaRPr>
        </a:p>
      </dsp:txBody>
      <dsp:txXfrm>
        <a:off x="1496386" y="1648682"/>
        <a:ext cx="1597092" cy="101415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2A0146-D025-4EF5-B3C9-9528EEB2E223}">
      <dsp:nvSpPr>
        <dsp:cNvPr id="0" name=""/>
        <dsp:cNvSpPr/>
      </dsp:nvSpPr>
      <dsp:spPr>
        <a:xfrm>
          <a:off x="1416209" y="918545"/>
          <a:ext cx="2904056" cy="566561"/>
        </a:xfrm>
        <a:custGeom>
          <a:avLst/>
          <a:gdLst/>
          <a:ahLst/>
          <a:cxnLst/>
          <a:rect l="0" t="0" r="0" b="0"/>
          <a:pathLst>
            <a:path>
              <a:moveTo>
                <a:pt x="2904056" y="0"/>
              </a:moveTo>
              <a:lnTo>
                <a:pt x="2904056" y="386094"/>
              </a:lnTo>
              <a:lnTo>
                <a:pt x="0" y="386094"/>
              </a:lnTo>
              <a:lnTo>
                <a:pt x="0" y="566561"/>
              </a:lnTo>
            </a:path>
          </a:pathLst>
        </a:custGeom>
        <a:noFill/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069309-48CE-4E4E-932B-FD6E8DCC8372}">
      <dsp:nvSpPr>
        <dsp:cNvPr id="0" name=""/>
        <dsp:cNvSpPr/>
      </dsp:nvSpPr>
      <dsp:spPr>
        <a:xfrm>
          <a:off x="4320266" y="918545"/>
          <a:ext cx="209786" cy="566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094"/>
              </a:lnTo>
              <a:lnTo>
                <a:pt x="209786" y="386094"/>
              </a:lnTo>
              <a:lnTo>
                <a:pt x="209786" y="566561"/>
              </a:lnTo>
            </a:path>
          </a:pathLst>
        </a:custGeom>
        <a:noFill/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FA06FB-3205-4FA3-B9E9-B0288CA12DE0}">
      <dsp:nvSpPr>
        <dsp:cNvPr id="0" name=""/>
        <dsp:cNvSpPr/>
      </dsp:nvSpPr>
      <dsp:spPr>
        <a:xfrm>
          <a:off x="4320266" y="918545"/>
          <a:ext cx="3113843" cy="5665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094"/>
              </a:lnTo>
              <a:lnTo>
                <a:pt x="3113843" y="386094"/>
              </a:lnTo>
              <a:lnTo>
                <a:pt x="3113843" y="566561"/>
              </a:lnTo>
            </a:path>
          </a:pathLst>
        </a:custGeom>
        <a:noFill/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573886-253E-4FF2-9897-5FB578A8B0C7}">
      <dsp:nvSpPr>
        <dsp:cNvPr id="0" name=""/>
        <dsp:cNvSpPr/>
      </dsp:nvSpPr>
      <dsp:spPr>
        <a:xfrm>
          <a:off x="3722338" y="168590"/>
          <a:ext cx="1195856" cy="7499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00D11A-4A3A-474B-8848-7596F131FB89}">
      <dsp:nvSpPr>
        <dsp:cNvPr id="0" name=""/>
        <dsp:cNvSpPr/>
      </dsp:nvSpPr>
      <dsp:spPr>
        <a:xfrm>
          <a:off x="3938789" y="374219"/>
          <a:ext cx="1195856" cy="749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200" b="1" kern="1200" dirty="0" smtClean="0">
              <a:solidFill>
                <a:srgbClr val="C00000"/>
              </a:solidFill>
              <a:latin typeface="BN Shalechet" panose="02000000000000000000" pitchFamily="2" charset="-79"/>
              <a:cs typeface="BN Shalechet" panose="02000000000000000000" pitchFamily="2" charset="-79"/>
            </a:rPr>
            <a:t>לפי</a:t>
          </a:r>
          <a:endParaRPr lang="en-US" sz="3200" b="1" kern="1200" dirty="0">
            <a:solidFill>
              <a:srgbClr val="C00000"/>
            </a:solidFill>
            <a:latin typeface="BN Shalechet" panose="02000000000000000000" pitchFamily="2" charset="-79"/>
            <a:cs typeface="BN Shalechet" panose="02000000000000000000" pitchFamily="2" charset="-79"/>
          </a:endParaRPr>
        </a:p>
      </dsp:txBody>
      <dsp:txXfrm>
        <a:off x="3938789" y="374219"/>
        <a:ext cx="1195856" cy="749954"/>
      </dsp:txXfrm>
    </dsp:sp>
    <dsp:sp modelId="{DF3A89BF-5EF6-4333-8777-70F4B8E0C841}">
      <dsp:nvSpPr>
        <dsp:cNvPr id="0" name=""/>
        <dsp:cNvSpPr/>
      </dsp:nvSpPr>
      <dsp:spPr>
        <a:xfrm>
          <a:off x="6228289" y="1485106"/>
          <a:ext cx="2411640" cy="12370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6749A8-038D-4C8E-8D8D-874143B6A15A}">
      <dsp:nvSpPr>
        <dsp:cNvPr id="0" name=""/>
        <dsp:cNvSpPr/>
      </dsp:nvSpPr>
      <dsp:spPr>
        <a:xfrm>
          <a:off x="6444740" y="1690734"/>
          <a:ext cx="2411640" cy="12370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>
              <a:latin typeface="BN Dragon" panose="02000500000000000000" pitchFamily="2" charset="-79"/>
              <a:cs typeface="BN Dragon" panose="02000500000000000000" pitchFamily="2" charset="-79"/>
            </a:rPr>
            <a:t>מוכנות התלמידים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200" b="1" kern="1200" dirty="0" smtClean="0">
              <a:latin typeface="BN Dragon" panose="02000500000000000000" pitchFamily="2" charset="-79"/>
              <a:cs typeface="BN Dragon" panose="02000500000000000000" pitchFamily="2" charset="-79"/>
            </a:rPr>
            <a:t>	ולהגביר את הצמיחה</a:t>
          </a:r>
          <a:endParaRPr lang="en-US" sz="2200" b="1" kern="1200" dirty="0">
            <a:latin typeface="BN Dragon" panose="02000500000000000000" pitchFamily="2" charset="-79"/>
            <a:cs typeface="BN Dragon" panose="02000500000000000000" pitchFamily="2" charset="-79"/>
          </a:endParaRPr>
        </a:p>
      </dsp:txBody>
      <dsp:txXfrm>
        <a:off x="6444740" y="1690734"/>
        <a:ext cx="2411640" cy="1237018"/>
      </dsp:txXfrm>
    </dsp:sp>
    <dsp:sp modelId="{6A473E47-478A-4B22-8A36-E0470047E770}">
      <dsp:nvSpPr>
        <dsp:cNvPr id="0" name=""/>
        <dsp:cNvSpPr/>
      </dsp:nvSpPr>
      <dsp:spPr>
        <a:xfrm>
          <a:off x="3264719" y="1485106"/>
          <a:ext cx="2530667" cy="12370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D601499-A230-4E9C-81DD-1AC4AED1AA2C}">
      <dsp:nvSpPr>
        <dsp:cNvPr id="0" name=""/>
        <dsp:cNvSpPr/>
      </dsp:nvSpPr>
      <dsp:spPr>
        <a:xfrm>
          <a:off x="3481170" y="1690734"/>
          <a:ext cx="2530667" cy="12370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400" b="1" kern="1200" dirty="0" smtClean="0">
              <a:latin typeface="BN Dragon" panose="02000500000000000000" pitchFamily="2" charset="-79"/>
              <a:cs typeface="BN Dragon" panose="02000500000000000000" pitchFamily="2" charset="-79"/>
            </a:rPr>
            <a:t>תחומי העניין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2200" b="1" kern="1200" dirty="0" smtClean="0">
              <a:latin typeface="BN Dragon" panose="02000500000000000000" pitchFamily="2" charset="-79"/>
              <a:cs typeface="BN Dragon" panose="02000500000000000000" pitchFamily="2" charset="-79"/>
            </a:rPr>
            <a:t>	ולהגביר את המוטיבציה</a:t>
          </a:r>
          <a:endParaRPr lang="en-US" sz="2200" b="1" kern="1200" dirty="0">
            <a:latin typeface="BN Dragon" panose="02000500000000000000" pitchFamily="2" charset="-79"/>
            <a:cs typeface="BN Dragon" panose="02000500000000000000" pitchFamily="2" charset="-79"/>
          </a:endParaRPr>
        </a:p>
      </dsp:txBody>
      <dsp:txXfrm>
        <a:off x="3481170" y="1690734"/>
        <a:ext cx="2530667" cy="1237018"/>
      </dsp:txXfrm>
    </dsp:sp>
    <dsp:sp modelId="{8C7C6438-FE25-4AA7-8D27-684255ACF6A7}">
      <dsp:nvSpPr>
        <dsp:cNvPr id="0" name=""/>
        <dsp:cNvSpPr/>
      </dsp:nvSpPr>
      <dsp:spPr>
        <a:xfrm>
          <a:off x="602" y="1485106"/>
          <a:ext cx="2831214" cy="12370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alpha val="7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7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7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D5DF9F-D67D-4DE8-A907-C9A4CB3D4E2C}">
      <dsp:nvSpPr>
        <dsp:cNvPr id="0" name=""/>
        <dsp:cNvSpPr/>
      </dsp:nvSpPr>
      <dsp:spPr>
        <a:xfrm>
          <a:off x="217054" y="1690734"/>
          <a:ext cx="2831214" cy="12370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300" b="1" kern="1200" dirty="0" smtClean="0">
              <a:latin typeface="BN Dragon" panose="02000500000000000000" pitchFamily="2" charset="-79"/>
              <a:cs typeface="BN Dragon" panose="02000500000000000000" pitchFamily="2" charset="-79"/>
            </a:rPr>
            <a:t>העדפות הלמידה</a:t>
          </a:r>
        </a:p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e-IL" sz="3300" b="1" kern="1200" dirty="0" smtClean="0">
              <a:latin typeface="BN Dragon" panose="02000500000000000000" pitchFamily="2" charset="-79"/>
              <a:cs typeface="BN Dragon" panose="02000500000000000000" pitchFamily="2" charset="-79"/>
            </a:rPr>
            <a:t>של התלמידים</a:t>
          </a:r>
          <a:endParaRPr lang="en-US" sz="3300" b="1" kern="1200" dirty="0">
            <a:latin typeface="BN Dragon" panose="02000500000000000000" pitchFamily="2" charset="-79"/>
            <a:cs typeface="BN Dragon" panose="02000500000000000000" pitchFamily="2" charset="-79"/>
          </a:endParaRPr>
        </a:p>
      </dsp:txBody>
      <dsp:txXfrm>
        <a:off x="217054" y="1690734"/>
        <a:ext cx="2831214" cy="1237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FA40CA2-F7BE-454C-8F78-8AE9C6B183A3}" type="datetimeFigureOut">
              <a:rPr lang="en-US"/>
              <a:pPr>
                <a:defRPr/>
              </a:pPr>
              <a:t>6/26/2016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en-US" noProof="0" smtClean="0"/>
              <a:t>לחץ כדי לערוך סגנונות טקסט של תבנית בסיס</a:t>
            </a:r>
            <a:endParaRPr lang="en-US" altLang="en-US" noProof="0" smtClean="0"/>
          </a:p>
          <a:p>
            <a:pPr lvl="1"/>
            <a:r>
              <a:rPr lang="he-IL" altLang="en-US" noProof="0" smtClean="0"/>
              <a:t>רמה שנייה</a:t>
            </a:r>
            <a:endParaRPr lang="en-US" altLang="en-US" noProof="0" smtClean="0"/>
          </a:p>
          <a:p>
            <a:pPr lvl="2"/>
            <a:r>
              <a:rPr lang="he-IL" altLang="en-US" noProof="0" smtClean="0"/>
              <a:t>רמה שלישית</a:t>
            </a:r>
            <a:endParaRPr lang="en-US" altLang="en-US" noProof="0" smtClean="0"/>
          </a:p>
          <a:p>
            <a:pPr lvl="3"/>
            <a:r>
              <a:rPr lang="he-IL" altLang="en-US" noProof="0" smtClean="0"/>
              <a:t>רמה רביעית</a:t>
            </a:r>
            <a:endParaRPr lang="en-US" altLang="en-US" noProof="0" smtClean="0"/>
          </a:p>
          <a:p>
            <a:pPr lvl="4"/>
            <a:r>
              <a:rPr lang="he-IL" altLang="en-US" noProof="0" smtClean="0"/>
              <a:t>רמה חמישית</a:t>
            </a:r>
            <a:endParaRPr lang="en-US" altLang="en-US" noProof="0" smtClean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664EE4C-034C-40D1-B867-4EA8EC66A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09071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6388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771523-94E4-4732-8F9C-670A7E9C496B}" type="slidenum">
              <a:rPr lang="en-US" altLang="en-US" smtClean="0"/>
              <a:pPr eaLnBrk="1" hangingPunct="1"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http://www.edweek.org/ew/articles/2014/01/29/19el-math.h33.html</a:t>
            </a:r>
          </a:p>
          <a:p>
            <a:pPr eaLnBrk="1" hangingPunct="1"/>
            <a:endParaRPr lang="en-US" altLang="en-US" dirty="0" smtClean="0"/>
          </a:p>
        </p:txBody>
      </p:sp>
      <p:sp>
        <p:nvSpPr>
          <p:cNvPr id="27652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41E5C7F-DFDB-44C2-8F4F-E061EBD63197}" type="slidenum">
              <a:rPr lang="en-US" altLang="en-US" smtClean="0"/>
              <a:pPr eaLnBrk="1" hangingPunct="1"/>
              <a:t>14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http://catlintucker.com/2015/07/creating-small-learning-communities-with-the-station-rotation-model/</a:t>
            </a:r>
            <a:endParaRPr lang="he-IL" dirty="0" smtClean="0"/>
          </a:p>
          <a:p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64EE4C-034C-40D1-B867-4EA8EC66AD6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6042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http://catlintucker.com/2015/07/creating-small-learning-communities-with-the-station-rotation-model/</a:t>
            </a:r>
            <a:endParaRPr lang="en-US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64EE4C-034C-40D1-B867-4EA8EC66AD6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2211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7412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65DC09-06EC-4C63-8576-554B5788449B}" type="slidenum">
              <a:rPr lang="en-US" altLang="en-US" smtClean="0"/>
              <a:pPr eaLnBrk="1" hangingPunct="1"/>
              <a:t>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/>
              <a:t>http://catlintucker.com/2016/01/inclassflip/</a:t>
            </a:r>
          </a:p>
        </p:txBody>
      </p:sp>
      <p:sp>
        <p:nvSpPr>
          <p:cNvPr id="18436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46E4416-29DF-4282-B3EB-CC2CFC9503ED}" type="slidenum">
              <a:rPr lang="en-US" altLang="en-US" smtClean="0"/>
              <a:pPr eaLnBrk="1" hangingPunct="1"/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9460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E49BA54-4EDA-407E-8E43-8107DE697E21}" type="slidenum">
              <a:rPr lang="en-US" altLang="en-US" smtClean="0"/>
              <a:pPr eaLnBrk="1" hangingPunct="1"/>
              <a:t>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0484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331BF2-C153-4176-A6C6-564B84126DFE}" type="slidenum">
              <a:rPr lang="en-US" altLang="en-US" smtClean="0"/>
              <a:pPr eaLnBrk="1" hangingPunct="1"/>
              <a:t>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2532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D2D356-F6DB-4BD0-8049-760145C16BC9}" type="slidenum">
              <a:rPr lang="en-US" altLang="en-US" smtClean="0"/>
              <a:pPr eaLnBrk="1" hangingPunct="1"/>
              <a:t>9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3556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D6DE827-944F-4311-9566-3E07F6DDB697}" type="slidenum">
              <a:rPr lang="en-US" altLang="en-US" smtClean="0"/>
              <a:pPr eaLnBrk="1" hangingPunct="1"/>
              <a:t>10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4580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436584-0D83-4E58-B30B-8B3BF6AD5321}" type="slidenum">
              <a:rPr lang="en-US" altLang="en-US" smtClean="0"/>
              <a:pPr eaLnBrk="1" hangingPunct="1"/>
              <a:t>11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מציין מיקום של תמונת שקופית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מציין מיקום של הערות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/>
              <a:t>https://americantesol.com/blogger/wp-content/uploads/2013/11/Learning-Stations.jpg</a:t>
            </a:r>
            <a:endParaRPr lang="he-IL" altLang="en-US" dirty="0" smtClean="0"/>
          </a:p>
          <a:p>
            <a:pPr eaLnBrk="1" hangingPunct="1"/>
            <a:endParaRPr lang="en-US" altLang="en-US" dirty="0" smtClean="0"/>
          </a:p>
        </p:txBody>
      </p:sp>
      <p:sp>
        <p:nvSpPr>
          <p:cNvPr id="25604" name="מציין מיקום של מספר שקופית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65AD436-6B5F-42C9-8754-D6A635A6E495}" type="slidenum">
              <a:rPr lang="en-US" altLang="en-US" smtClean="0"/>
              <a:pPr eaLnBrk="1" hangingPunct="1"/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B1F8A-1462-410F-BFD3-4A35A393E89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23913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DE8FE-35C9-4CC8-A646-3EE3F60CBD2E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3709494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782A5-43EA-4FF8-B4AA-2689D36A6D1C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3482264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06DD4-6132-4E7B-88A9-B4B76406614C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398948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2E7EB-9B4E-4E0D-88C6-ED7E70099A9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251200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34581-5799-4FCE-80D9-4981D4FDBDD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20499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69FF4-88DE-4450-A155-335E432DC0BC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113092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1FEEA-DEBA-441F-BEBB-CA924A7AD7C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277777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16986-AA02-4148-9C00-E7A1BA39B89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288368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59F3F-0DB2-4971-BF4D-8D2F1544B20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392413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694D0-AF01-4E1C-98BA-E117C5BD6FC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="" xmlns:p14="http://schemas.microsoft.com/office/powerpoint/2010/main" val="2168327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332E738-858E-41E6-B417-9B0D01FE73C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qr-code-generator.com/" TargetMode="External"/><Relationship Id="rId5" Type="http://schemas.openxmlformats.org/officeDocument/2006/relationships/hyperlink" Target="https://answergarden.ch/" TargetMode="External"/><Relationship Id="rId4" Type="http://schemas.openxmlformats.org/officeDocument/2006/relationships/hyperlink" Target="https://answergarden.ch/30899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hyperlink" Target="https://docs.google.com/document/d/1tYAIDqO1EFbNgyTRTZE1SFdxO7MaFQVT-U3b0a2Q-qk/edit?usp=sharing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979934"/>
            <a:ext cx="7772400" cy="2305050"/>
          </a:xfrm>
        </p:spPr>
        <p:txBody>
          <a:bodyPr/>
          <a:lstStyle/>
          <a:p>
            <a:pPr rtl="1" eaLnBrk="1" hangingPunct="1">
              <a:defRPr/>
            </a:pPr>
            <a:r>
              <a:rPr lang="he-IL" altLang="en-US" sz="7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>הוראה מבדלת</a:t>
            </a:r>
            <a:r>
              <a:rPr lang="he-IL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e-IL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en-US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e-IL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>כנס מורים לביולוגיה </a:t>
            </a:r>
            <a:br>
              <a:rPr lang="he-IL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</a:br>
            <a:r>
              <a:rPr lang="he-IL" alt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>2016</a:t>
            </a:r>
            <a:endParaRPr lang="es-ES" altLang="en-US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ka CLM" pitchFamily="2" charset="-79"/>
              <a:cs typeface="Anka CLM" pitchFamily="2" charset="-79"/>
            </a:endParaRPr>
          </a:p>
        </p:txBody>
      </p:sp>
      <p:sp>
        <p:nvSpPr>
          <p:cNvPr id="3" name="מלבן 2"/>
          <p:cNvSpPr/>
          <p:nvPr/>
        </p:nvSpPr>
        <p:spPr>
          <a:xfrm>
            <a:off x="0" y="6577607"/>
            <a:ext cx="91440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 smtClean="0"/>
              <a:t>https://museandfuse.wordpress.com/2016/04/14/differential-instruction/</a:t>
            </a:r>
            <a:endParaRPr lang="en-US" sz="1400" dirty="0"/>
          </a:p>
        </p:txBody>
      </p:sp>
      <p:sp>
        <p:nvSpPr>
          <p:cNvPr id="4" name="מלבן 3"/>
          <p:cNvSpPr/>
          <p:nvPr/>
        </p:nvSpPr>
        <p:spPr>
          <a:xfrm>
            <a:off x="0" y="5854902"/>
            <a:ext cx="9144000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r" rtl="1"/>
            <a:r>
              <a:rPr lang="he-IL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>ד"ר גילמור קשת, עתיד תיכון למדעים לוד</a:t>
            </a:r>
          </a:p>
          <a:p>
            <a:pPr algn="r" rtl="1"/>
            <a:r>
              <a:rPr lang="he-IL" dirty="0" smtClean="0">
                <a:solidFill>
                  <a:srgbClr val="002060"/>
                </a:solidFill>
                <a:latin typeface="+mj-lt"/>
              </a:rPr>
              <a:t>האגף לתלמידים מחוננים ומצטיינים, המינהל הפדגוגי, משרד החינוך</a:t>
            </a:r>
            <a:endParaRPr lang="en-US" dirty="0" smtClean="0">
              <a:solidFill>
                <a:srgbClr val="002060"/>
              </a:solidFill>
              <a:latin typeface="+mj-lt"/>
            </a:endParaRPr>
          </a:p>
          <a:p>
            <a:pPr algn="r" rtl="1"/>
            <a:r>
              <a:rPr lang="he-IL" dirty="0" smtClean="0">
                <a:solidFill>
                  <a:srgbClr val="002060"/>
                </a:solidFill>
                <a:latin typeface="+mj-lt"/>
              </a:rPr>
              <a:t>מחלקה להכשרת מורים, ביה"ס לחינוך, האוניברסיטה העברית בירושלים</a:t>
            </a:r>
          </a:p>
        </p:txBody>
      </p:sp>
      <p:pic>
        <p:nvPicPr>
          <p:cNvPr id="6" name="תמונה 5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23528" y="3573016"/>
            <a:ext cx="1924050" cy="1971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כותרת 1"/>
          <p:cNvSpPr>
            <a:spLocks noGrp="1"/>
          </p:cNvSpPr>
          <p:nvPr>
            <p:ph type="title"/>
          </p:nvPr>
        </p:nvSpPr>
        <p:spPr>
          <a:xfrm>
            <a:off x="1225550" y="44450"/>
            <a:ext cx="7461250" cy="1143000"/>
          </a:xfrm>
        </p:spPr>
        <p:txBody>
          <a:bodyPr/>
          <a:lstStyle/>
          <a:p>
            <a:pPr eaLnBrk="1" hangingPunct="1"/>
            <a:r>
              <a:rPr lang="he-IL" altLang="en-US" b="1" dirty="0" smtClean="0">
                <a:solidFill>
                  <a:srgbClr val="C00000"/>
                </a:solidFill>
              </a:rPr>
              <a:t>עקרונות להוראה מבדלת</a:t>
            </a:r>
            <a:r>
              <a:rPr lang="he-IL" altLang="en-US" dirty="0" smtClean="0"/>
              <a:t/>
            </a:r>
            <a:br>
              <a:rPr lang="he-IL" altLang="en-US" dirty="0" smtClean="0"/>
            </a:br>
            <a:endParaRPr lang="en-US" altLang="en-US" dirty="0" smtClean="0"/>
          </a:p>
        </p:txBody>
      </p:sp>
      <p:sp>
        <p:nvSpPr>
          <p:cNvPr id="5123" name="מציין מיקום תוכן 2"/>
          <p:cNvSpPr>
            <a:spLocks noGrp="1"/>
          </p:cNvSpPr>
          <p:nvPr>
            <p:ph idx="1"/>
          </p:nvPr>
        </p:nvSpPr>
        <p:spPr>
          <a:xfrm>
            <a:off x="468313" y="765175"/>
            <a:ext cx="8229600" cy="5543550"/>
          </a:xfrm>
          <a:solidFill>
            <a:srgbClr val="FFC000">
              <a:alpha val="47843"/>
            </a:srgbClr>
          </a:solidFill>
        </p:spPr>
        <p:txBody>
          <a:bodyPr/>
          <a:lstStyle/>
          <a:p>
            <a:pPr marL="0" indent="0" algn="r" rtl="1" eaLnBrk="1" hangingPunct="1">
              <a:buFontTx/>
              <a:buNone/>
              <a:defRPr/>
            </a:pPr>
            <a:r>
              <a:rPr lang="he-IL" b="1" dirty="0" smtClean="0">
                <a:solidFill>
                  <a:srgbClr val="C00000"/>
                </a:solidFill>
              </a:rPr>
              <a:t>עבודה בקבוצות</a:t>
            </a:r>
          </a:p>
          <a:p>
            <a:pPr lvl="1" algn="r" rtl="1" eaLnBrk="1" hangingPunct="1">
              <a:defRPr/>
            </a:pPr>
            <a:r>
              <a:rPr lang="he-IL" sz="2400" dirty="0" smtClean="0">
                <a:solidFill>
                  <a:srgbClr val="002060"/>
                </a:solidFill>
              </a:rPr>
              <a:t>תלמידים משתפים פעולה בזוגות ובקבוצות קטנות</a:t>
            </a:r>
          </a:p>
          <a:p>
            <a:pPr lvl="1" algn="r" rtl="1" eaLnBrk="1" hangingPunct="1">
              <a:defRPr/>
            </a:pPr>
            <a:r>
              <a:rPr lang="he-IL" sz="2400" dirty="0" smtClean="0">
                <a:solidFill>
                  <a:srgbClr val="002060"/>
                </a:solidFill>
              </a:rPr>
              <a:t>קבוצות הומוגניות או הטרוגניות</a:t>
            </a:r>
          </a:p>
          <a:p>
            <a:pPr lvl="1" algn="r" rtl="1" eaLnBrk="1" hangingPunct="1">
              <a:defRPr/>
            </a:pPr>
            <a:r>
              <a:rPr lang="he-IL" sz="2400" dirty="0" smtClean="0">
                <a:solidFill>
                  <a:srgbClr val="002060"/>
                </a:solidFill>
              </a:rPr>
              <a:t>מאפשר דיון משמעותי ולמידה אחד מהשני</a:t>
            </a:r>
          </a:p>
          <a:p>
            <a:pPr marL="0" indent="0" algn="r" rtl="1" eaLnBrk="1" hangingPunct="1">
              <a:buFontTx/>
              <a:buNone/>
              <a:defRPr/>
            </a:pPr>
            <a:r>
              <a:rPr lang="he-IL" sz="3600" b="1" dirty="0" smtClean="0">
                <a:solidFill>
                  <a:srgbClr val="C00000"/>
                </a:solidFill>
              </a:rPr>
              <a:t>פתרון בעיות</a:t>
            </a:r>
          </a:p>
          <a:p>
            <a:pPr lvl="1" algn="r" rtl="1" eaLnBrk="1" hangingPunct="1">
              <a:defRPr/>
            </a:pPr>
            <a:r>
              <a:rPr lang="he-IL" sz="2400" dirty="0" smtClean="0">
                <a:solidFill>
                  <a:srgbClr val="002060"/>
                </a:solidFill>
              </a:rPr>
              <a:t>הלמידה מתבצעת על סוגיות ועקרונות ולא על "הספר" או הפרק</a:t>
            </a:r>
          </a:p>
          <a:p>
            <a:pPr lvl="1" algn="r" rtl="1" eaLnBrk="1" hangingPunct="1">
              <a:defRPr/>
            </a:pPr>
            <a:r>
              <a:rPr lang="he-IL" sz="2400" dirty="0" smtClean="0">
                <a:solidFill>
                  <a:srgbClr val="002060"/>
                </a:solidFill>
              </a:rPr>
              <a:t>מעודד תלמידים לחקור רעיונות גדולים ולהרחיב את הבנתם</a:t>
            </a:r>
          </a:p>
          <a:p>
            <a:pPr marL="0" indent="0" algn="r" rtl="1" eaLnBrk="1" hangingPunct="1">
              <a:buFontTx/>
              <a:buNone/>
              <a:defRPr/>
            </a:pPr>
            <a:r>
              <a:rPr lang="he-IL" sz="4000" b="1" dirty="0" smtClean="0">
                <a:solidFill>
                  <a:srgbClr val="C00000"/>
                </a:solidFill>
              </a:rPr>
              <a:t>בחירה</a:t>
            </a:r>
            <a:r>
              <a:rPr lang="he-IL" sz="4000" dirty="0" smtClean="0">
                <a:solidFill>
                  <a:srgbClr val="C00000"/>
                </a:solidFill>
              </a:rPr>
              <a:t> </a:t>
            </a:r>
          </a:p>
          <a:p>
            <a:pPr lvl="1" algn="r" rtl="1" eaLnBrk="1" hangingPunct="1">
              <a:defRPr/>
            </a:pPr>
            <a:r>
              <a:rPr lang="he-IL" sz="2400" dirty="0" smtClean="0">
                <a:solidFill>
                  <a:srgbClr val="002060"/>
                </a:solidFill>
              </a:rPr>
              <a:t>האוטונומיה מאפשרת תחושת בעלות על הלמידה, התאמה לתחומי עניין ומגבירה את המוטיבציה</a:t>
            </a:r>
          </a:p>
          <a:p>
            <a:pPr algn="r" rtl="1" eaLnBrk="1" hangingPunct="1">
              <a:defRPr/>
            </a:pPr>
            <a:endParaRPr lang="en-US" alt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4" name="מלבן מעוגל 3"/>
          <p:cNvSpPr/>
          <p:nvPr/>
        </p:nvSpPr>
        <p:spPr>
          <a:xfrm>
            <a:off x="0" y="6524625"/>
            <a:ext cx="3132138" cy="333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Articulate" panose="02000503040000020004" pitchFamily="2" charset="0"/>
              </a:rPr>
              <a:t>https://giftedisrael.wordpress.com/</a:t>
            </a:r>
          </a:p>
        </p:txBody>
      </p:sp>
      <p:sp>
        <p:nvSpPr>
          <p:cNvPr id="2" name="מלבן עם פינות אלכסוניות חתוכות 1"/>
          <p:cNvSpPr/>
          <p:nvPr/>
        </p:nvSpPr>
        <p:spPr>
          <a:xfrm>
            <a:off x="73025" y="44450"/>
            <a:ext cx="1152525" cy="476250"/>
          </a:xfrm>
          <a:prstGeom prst="snip2Diag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he-IL" sz="20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המשך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0" y="6524625"/>
            <a:ext cx="3275856" cy="333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Articulate" panose="02000503040000020004" pitchFamily="2" charset="0"/>
              </a:rPr>
              <a:t>https://museandfuse.wordpress.com/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כותרת 1"/>
          <p:cNvSpPr>
            <a:spLocks noGrp="1"/>
          </p:cNvSpPr>
          <p:nvPr>
            <p:ph type="title"/>
          </p:nvPr>
        </p:nvSpPr>
        <p:spPr>
          <a:xfrm>
            <a:off x="611188" y="14288"/>
            <a:ext cx="8229600" cy="706437"/>
          </a:xfrm>
        </p:spPr>
        <p:txBody>
          <a:bodyPr/>
          <a:lstStyle/>
          <a:p>
            <a:pPr eaLnBrk="1" hangingPunct="1"/>
            <a:r>
              <a:rPr lang="he-IL" altLang="en-US" b="1" dirty="0" smtClean="0">
                <a:solidFill>
                  <a:srgbClr val="C00000"/>
                </a:solidFill>
              </a:rPr>
              <a:t>אתגר ויופי	</a:t>
            </a:r>
            <a:endParaRPr lang="en-US" altLang="en-US" b="1" dirty="0" smtClean="0">
              <a:solidFill>
                <a:srgbClr val="C00000"/>
              </a:solidFill>
            </a:endParaRPr>
          </a:p>
        </p:txBody>
      </p:sp>
      <p:sp>
        <p:nvSpPr>
          <p:cNvPr id="10243" name="מציין מיקום תוכן 2"/>
          <p:cNvSpPr>
            <a:spLocks noGrp="1"/>
          </p:cNvSpPr>
          <p:nvPr>
            <p:ph idx="1"/>
          </p:nvPr>
        </p:nvSpPr>
        <p:spPr>
          <a:xfrm>
            <a:off x="1104900" y="981075"/>
            <a:ext cx="7212013" cy="2808288"/>
          </a:xfrm>
          <a:solidFill>
            <a:srgbClr val="FFC000">
              <a:alpha val="50980"/>
            </a:srgbClr>
          </a:solidFill>
        </p:spPr>
        <p:txBody>
          <a:bodyPr/>
          <a:lstStyle/>
          <a:p>
            <a:pPr algn="r" rtl="1" eaLnBrk="1" hangingPunct="1"/>
            <a:r>
              <a:rPr lang="he-IL" altLang="en-US" smtClean="0"/>
              <a:t>בגישה זו התלמידים יותר מעורבים בלמידה ולוקחים בעלות על הלמידה שלהם, משום שהם מקבלים בחירה והתאמה לצרכים שלהם</a:t>
            </a:r>
          </a:p>
          <a:p>
            <a:pPr algn="r" rtl="1" eaLnBrk="1" hangingPunct="1"/>
            <a:r>
              <a:rPr lang="he-IL" altLang="en-US" smtClean="0"/>
              <a:t>אולם, רמת המורכבות של השיעורים עולה</a:t>
            </a:r>
            <a:endParaRPr lang="en-US" altLang="en-US" smtClean="0"/>
          </a:p>
        </p:txBody>
      </p:sp>
      <p:sp>
        <p:nvSpPr>
          <p:cNvPr id="4" name="מלבן מעוגל 3"/>
          <p:cNvSpPr/>
          <p:nvPr/>
        </p:nvSpPr>
        <p:spPr>
          <a:xfrm>
            <a:off x="0" y="6524625"/>
            <a:ext cx="9144000" cy="333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latin typeface="Articulate" panose="02000503040000020004" pitchFamily="2" charset="0"/>
              </a:rPr>
              <a:t>https://news.education.wisc.edu/images/WebDispenser/news---learning-connections/art-education-class-1.jpg?sfvrsn=2</a:t>
            </a:r>
          </a:p>
        </p:txBody>
      </p:sp>
      <p:pic>
        <p:nvPicPr>
          <p:cNvPr id="22530" name="Picture 2" descr="https://news.education.wisc.edu/images/WebDispenser/news---learning-connections/art-education-class-1.jpg?sfvrsn=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3933825"/>
            <a:ext cx="3529012" cy="2354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כותרת 1"/>
          <p:cNvSpPr>
            <a:spLocks noGrp="1"/>
          </p:cNvSpPr>
          <p:nvPr>
            <p:ph type="title"/>
          </p:nvPr>
        </p:nvSpPr>
        <p:spPr>
          <a:xfrm>
            <a:off x="0" y="-16126"/>
            <a:ext cx="9144000" cy="564806"/>
          </a:xfrm>
        </p:spPr>
        <p:txBody>
          <a:bodyPr/>
          <a:lstStyle/>
          <a:p>
            <a:r>
              <a:rPr lang="he-IL" altLang="en-US" sz="2800" dirty="0" smtClean="0">
                <a:solidFill>
                  <a:srgbClr val="C00000"/>
                </a:solidFill>
                <a:latin typeface="Anka CLM" pitchFamily="2" charset="-79"/>
                <a:cs typeface="Anka CLM" pitchFamily="2" charset="-79"/>
              </a:rPr>
              <a:t>איזו מהכיתות מתאימה יותר להוראה מבדלת?</a:t>
            </a:r>
            <a:endParaRPr lang="en-US" altLang="en-US" sz="2800" dirty="0" smtClean="0">
              <a:solidFill>
                <a:srgbClr val="C00000"/>
              </a:solidFill>
              <a:latin typeface="Anka CLM" pitchFamily="2" charset="-79"/>
              <a:cs typeface="Anka CLM" pitchFamily="2" charset="-79"/>
            </a:endParaRPr>
          </a:p>
        </p:txBody>
      </p:sp>
      <p:pic>
        <p:nvPicPr>
          <p:cNvPr id="25605" name="Picture 5" descr="https://polleverywhere.imgix.net/http:%2F%2Fimages1.ynet.co.il%2FPicServer2%2F24012010%2F3023208%2FyTIK025803_wa.jpg?h=150&amp;w=300&amp;s=076658a0604611f72a6cc7fcd2044b4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611232"/>
            <a:ext cx="3672753" cy="2195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7" name="Picture 7" descr="https://polleverywhere.imgix.net/http:%2F%2Fwww.reali.org.il%2Fwp-content%2Fuploads%2F2013%2F12%2FahuzaLib-Small.jpg?h=150&amp;w=300&amp;s=20d07b70172088dfbaf9d18225eb80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3717031"/>
            <a:ext cx="3603120" cy="2702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9" name="Picture 9" descr="https://polleverywhere.imgix.net/https:%2F%2Fs-media-cache-ak0.pinimg.com%2F736x%2Fd6%2F51%2F44%2Fd651445a8779a94823e8f95ecb2809f5.jpg?h=150&amp;w=300&amp;s=e277ebac9f5d7c0752c07a16572718d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0589" y="1201011"/>
            <a:ext cx="3239581" cy="2160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https://americantesol.com/blogger/wp-content/uploads/2013/11/Learning-Station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80510"/>
            <a:ext cx="3503457" cy="3654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מלבן 3"/>
          <p:cNvSpPr/>
          <p:nvPr/>
        </p:nvSpPr>
        <p:spPr>
          <a:xfrm>
            <a:off x="0" y="6597352"/>
            <a:ext cx="9144000" cy="2606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מלבן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76836677"/>
              </p:ext>
            </p:extLst>
          </p:nvPr>
        </p:nvGraphicFramePr>
        <p:xfrm>
          <a:off x="413792" y="188640"/>
          <a:ext cx="8316416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מציין מיקום תוכן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295275665"/>
              </p:ext>
            </p:extLst>
          </p:nvPr>
        </p:nvGraphicFramePr>
        <p:xfrm>
          <a:off x="143508" y="3140968"/>
          <a:ext cx="8856984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TextBox 1"/>
          <p:cNvSpPr txBox="1"/>
          <p:nvPr/>
        </p:nvSpPr>
        <p:spPr>
          <a:xfrm rot="2330360">
            <a:off x="7686139" y="656668"/>
            <a:ext cx="1625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e-IL" sz="2800" b="1" dirty="0" smtClean="0">
                <a:solidFill>
                  <a:srgbClr val="C0000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לסיכום</a:t>
            </a:r>
            <a:endParaRPr lang="en-US" sz="2800" b="1" dirty="0">
              <a:solidFill>
                <a:srgbClr val="C00000"/>
              </a:solidFill>
              <a:cs typeface="Guttman Yad-Brush" panose="02010401010101010101" pitchFamily="2" charset="-79"/>
            </a:endParaRPr>
          </a:p>
        </p:txBody>
      </p:sp>
      <p:pic>
        <p:nvPicPr>
          <p:cNvPr id="7" name="תמונה 6"/>
          <p:cNvPicPr/>
          <p:nvPr/>
        </p:nvPicPr>
        <p:blipFill>
          <a:blip r:embed="rId12" cstate="email"/>
          <a:stretch>
            <a:fillRect/>
          </a:stretch>
        </p:blipFill>
        <p:spPr>
          <a:xfrm>
            <a:off x="131118" y="162594"/>
            <a:ext cx="1560562" cy="14691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1" y="1651918"/>
            <a:ext cx="1603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he-IL" dirty="0" smtClean="0"/>
              <a:t>מערך שיעור ודיון טיעוני</a:t>
            </a:r>
          </a:p>
          <a:p>
            <a:pPr algn="r" rtl="1"/>
            <a:r>
              <a:rPr lang="he-IL" dirty="0" smtClean="0"/>
              <a:t>על עריכה גנטית עם </a:t>
            </a:r>
            <a:r>
              <a:rPr lang="en-US" dirty="0" smtClean="0"/>
              <a:t>Crispr-CAS9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edweek.org/media/2014/01/24/xsrmath-teacher-students-severna-park-high-school-cognitive-tutor-600.jpg.pagespeed.ic.MS5nRR6Mh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5133140" cy="34135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מלבן 2"/>
          <p:cNvSpPr/>
          <p:nvPr/>
        </p:nvSpPr>
        <p:spPr>
          <a:xfrm>
            <a:off x="3197487" y="423968"/>
            <a:ext cx="3273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he-IL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תודה רבה </a:t>
            </a:r>
            <a:endParaRPr lang="he-IL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0" y="6480001"/>
            <a:ext cx="3275856" cy="333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Articulate" panose="02000503040000020004" pitchFamily="2" charset="0"/>
              </a:rPr>
              <a:t>https://museandfuse.wordpress.com/</a:t>
            </a:r>
          </a:p>
        </p:txBody>
      </p:sp>
      <p:sp>
        <p:nvSpPr>
          <p:cNvPr id="8" name="מלבן מעוגל 7"/>
          <p:cNvSpPr/>
          <p:nvPr/>
        </p:nvSpPr>
        <p:spPr>
          <a:xfrm>
            <a:off x="0" y="6025282"/>
            <a:ext cx="3132138" cy="333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Articulate" panose="02000503040000020004" pitchFamily="2" charset="0"/>
              </a:rPr>
              <a:t>https://giftedisrael.wordpress.com/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02" name="Picture 2" descr="http://catlintucker.com/wp-content/uploads/2015/07/Station-Rotation-Model-in-Actio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3400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6" name="Picture 2" descr="http://catlintucker.com/wp-content/uploads/2015/07/IMG_90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88032"/>
            <a:ext cx="9660565" cy="7245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872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7000"/>
            <a:ext cx="8229600" cy="1143000"/>
          </a:xfrm>
        </p:spPr>
        <p:txBody>
          <a:bodyPr/>
          <a:lstStyle/>
          <a:p>
            <a:pPr rtl="1" eaLnBrk="1" hangingPunct="1">
              <a:defRPr/>
            </a:pPr>
            <a:r>
              <a:rPr lang="he-IL" altLang="en-US" b="1" dirty="0" smtClean="0">
                <a:solidFill>
                  <a:srgbClr val="C00000"/>
                </a:solidFill>
                <a:latin typeface="Anka CLM" pitchFamily="2" charset="-79"/>
                <a:cs typeface="+mn-cs"/>
              </a:rPr>
              <a:t>הוראה מבדלת בשבילי היא...</a:t>
            </a:r>
            <a:endParaRPr lang="en-US" altLang="en-US" b="1" dirty="0" smtClean="0">
              <a:solidFill>
                <a:srgbClr val="C00000"/>
              </a:solidFill>
              <a:latin typeface="Anka CLM" pitchFamily="2" charset="-79"/>
              <a:cs typeface="+mn-cs"/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0" y="6524625"/>
            <a:ext cx="3275856" cy="333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Articulate" panose="02000503040000020004" pitchFamily="2" charset="0"/>
              </a:rPr>
              <a:t>https://museandfuse.wordpress.com/</a:t>
            </a:r>
          </a:p>
        </p:txBody>
      </p:sp>
      <p:pic>
        <p:nvPicPr>
          <p:cNvPr id="8" name="תמונה 7"/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395576" y="1556792"/>
            <a:ext cx="1924050" cy="1971675"/>
          </a:xfrm>
          <a:prstGeom prst="rect">
            <a:avLst/>
          </a:prstGeom>
        </p:spPr>
      </p:pic>
      <p:sp>
        <p:nvSpPr>
          <p:cNvPr id="2" name="מלבן 1"/>
          <p:cNvSpPr/>
          <p:nvPr/>
        </p:nvSpPr>
        <p:spPr>
          <a:xfrm>
            <a:off x="3132138" y="1908413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he-IL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>נא סרקו את הקוד </a:t>
            </a:r>
            <a:r>
              <a:rPr lang="en-US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>QR</a:t>
            </a:r>
            <a:r>
              <a:rPr lang="he-IL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> והיכנסו לגינת התשובות </a:t>
            </a:r>
            <a:r>
              <a:rPr lang="en-US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nka CLM" pitchFamily="2" charset="-79"/>
              </a:rPr>
              <a:t>answer garden</a:t>
            </a:r>
            <a:endParaRPr lang="he-IL" altLang="en-US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nka CLM" pitchFamily="2" charset="-79"/>
            </a:endParaRPr>
          </a:p>
          <a:p>
            <a:pPr algn="r" rtl="1"/>
            <a:r>
              <a:rPr lang="en-US" sz="2000" u="sng" dirty="0">
                <a:hlinkClick r:id="rId4"/>
              </a:rPr>
              <a:t>https://answergarden.ch/308992</a:t>
            </a:r>
            <a:endParaRPr lang="en-US" sz="2000" dirty="0"/>
          </a:p>
          <a:p>
            <a:pPr algn="r" rtl="1"/>
            <a:r>
              <a:rPr lang="he-IL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/>
            </a:r>
            <a:br>
              <a:rPr lang="he-IL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</a:br>
            <a:endParaRPr lang="en-US" sz="2000" dirty="0"/>
          </a:p>
        </p:txBody>
      </p:sp>
      <p:sp>
        <p:nvSpPr>
          <p:cNvPr id="9" name="מלבן 8"/>
          <p:cNvSpPr/>
          <p:nvPr/>
        </p:nvSpPr>
        <p:spPr>
          <a:xfrm>
            <a:off x="179512" y="486687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he-IL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>כלים</a:t>
            </a:r>
          </a:p>
          <a:p>
            <a:pPr algn="r" rtl="1"/>
            <a:r>
              <a:rPr lang="he-IL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  <a:hlinkClick r:id="rId5"/>
              </a:rPr>
              <a:t>גן התשובות</a:t>
            </a:r>
            <a:endParaRPr lang="he-IL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ka CLM" pitchFamily="2" charset="-79"/>
              <a:cs typeface="Anka CLM" pitchFamily="2" charset="-79"/>
            </a:endParaRPr>
          </a:p>
          <a:p>
            <a:pPr algn="r" rtl="1"/>
            <a:r>
              <a:rPr lang="he-IL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  <a:hlinkClick r:id="rId6"/>
              </a:rPr>
              <a:t>מחולל קוד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  <a:hlinkClick r:id="rId6"/>
              </a:rPr>
              <a:t>QR</a:t>
            </a:r>
            <a:endParaRPr lang="en-US" sz="2000" dirty="0"/>
          </a:p>
          <a:p>
            <a:pPr algn="r" rtl="1"/>
            <a:r>
              <a:rPr lang="he-IL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  <a:t/>
            </a:r>
            <a:br>
              <a:rPr lang="he-IL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ka CLM" pitchFamily="2" charset="-79"/>
                <a:cs typeface="Anka CLM" pitchFamily="2" charset="-79"/>
              </a:rPr>
            </a:b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 eaLnBrk="1" hangingPunct="1"/>
            <a:r>
              <a:rPr lang="he-IL" altLang="en-US" b="1" smtClean="0">
                <a:solidFill>
                  <a:srgbClr val="C00000"/>
                </a:solidFill>
              </a:rPr>
              <a:t>בחרו מבין האפשרויות הבאות כדי להציג את המושג ....</a:t>
            </a:r>
            <a:endParaRPr lang="en-US" altLang="en-US" b="1" smtClean="0">
              <a:solidFill>
                <a:srgbClr val="C00000"/>
              </a:solidFill>
            </a:endParaRPr>
          </a:p>
        </p:txBody>
      </p:sp>
      <p:sp>
        <p:nvSpPr>
          <p:cNvPr id="4099" name="מציין מיקום תוכן 2"/>
          <p:cNvSpPr>
            <a:spLocks noGrp="1"/>
          </p:cNvSpPr>
          <p:nvPr>
            <p:ph idx="1"/>
          </p:nvPr>
        </p:nvSpPr>
        <p:spPr>
          <a:xfrm>
            <a:off x="4932363" y="1816100"/>
            <a:ext cx="3384550" cy="3773488"/>
          </a:xfrm>
          <a:solidFill>
            <a:srgbClr val="FFC000">
              <a:alpha val="47058"/>
            </a:srgbClr>
          </a:solidFill>
        </p:spPr>
        <p:txBody>
          <a:bodyPr/>
          <a:lstStyle/>
          <a:p>
            <a:pPr algn="r" rtl="1" eaLnBrk="1" hangingPunct="1"/>
            <a:r>
              <a:rPr lang="he-IL" altLang="en-US" smtClean="0">
                <a:solidFill>
                  <a:srgbClr val="002060"/>
                </a:solidFill>
              </a:rPr>
              <a:t>איור</a:t>
            </a:r>
          </a:p>
          <a:p>
            <a:pPr algn="r" rtl="1" eaLnBrk="1" hangingPunct="1"/>
            <a:r>
              <a:rPr lang="he-IL" altLang="en-US" smtClean="0">
                <a:solidFill>
                  <a:srgbClr val="002060"/>
                </a:solidFill>
              </a:rPr>
              <a:t>חיבור</a:t>
            </a:r>
          </a:p>
          <a:p>
            <a:pPr algn="r" rtl="1" eaLnBrk="1" hangingPunct="1"/>
            <a:r>
              <a:rPr lang="he-IL" altLang="en-US" smtClean="0">
                <a:solidFill>
                  <a:srgbClr val="002060"/>
                </a:solidFill>
              </a:rPr>
              <a:t>מצגת</a:t>
            </a:r>
          </a:p>
          <a:p>
            <a:pPr algn="r" rtl="1" eaLnBrk="1" hangingPunct="1"/>
            <a:r>
              <a:rPr lang="he-IL" altLang="en-US" smtClean="0">
                <a:solidFill>
                  <a:srgbClr val="002060"/>
                </a:solidFill>
              </a:rPr>
              <a:t>פעילות לכיתה</a:t>
            </a:r>
          </a:p>
          <a:p>
            <a:pPr algn="r" rtl="1" eaLnBrk="1" hangingPunct="1"/>
            <a:r>
              <a:rPr lang="he-IL" altLang="en-US" smtClean="0">
                <a:solidFill>
                  <a:srgbClr val="002060"/>
                </a:solidFill>
              </a:rPr>
              <a:t>סרטון</a:t>
            </a:r>
          </a:p>
          <a:p>
            <a:pPr algn="r" rtl="1" eaLnBrk="1" hangingPunct="1"/>
            <a:r>
              <a:rPr lang="he-IL" altLang="en-US" smtClean="0">
                <a:solidFill>
                  <a:srgbClr val="002060"/>
                </a:solidFill>
              </a:rPr>
              <a:t>אחר?</a:t>
            </a:r>
            <a:endParaRPr lang="en-US" altLang="en-US" smtClean="0">
              <a:solidFill>
                <a:srgbClr val="002060"/>
              </a:solidFill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-26640" y="6524625"/>
            <a:ext cx="3275856" cy="333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Articulate" panose="02000503040000020004" pitchFamily="2" charset="0"/>
              </a:rPr>
              <a:t>https://museandfuse.wordpress.com/</a:t>
            </a:r>
          </a:p>
        </p:txBody>
      </p:sp>
      <p:pic>
        <p:nvPicPr>
          <p:cNvPr id="4103" name="Picture 7" descr="http://catlintucker.com/wp-content/uploads/2016/01/IMG_9554-300x2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26" y="2060848"/>
            <a:ext cx="3744416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כותרת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he-IL" altLang="en-US" b="1" dirty="0" smtClean="0">
                <a:solidFill>
                  <a:srgbClr val="C00000"/>
                </a:solidFill>
              </a:rPr>
              <a:t>הוראה מבדלת</a:t>
            </a:r>
            <a:endParaRPr lang="en-US" altLang="en-US" b="1" dirty="0" smtClean="0">
              <a:solidFill>
                <a:srgbClr val="C00000"/>
              </a:solidFill>
            </a:endParaRPr>
          </a:p>
        </p:txBody>
      </p:sp>
      <p:sp>
        <p:nvSpPr>
          <p:cNvPr id="5123" name="מציין מיקום תוכן 2"/>
          <p:cNvSpPr>
            <a:spLocks noGrp="1"/>
          </p:cNvSpPr>
          <p:nvPr>
            <p:ph idx="1"/>
          </p:nvPr>
        </p:nvSpPr>
        <p:spPr>
          <a:xfrm>
            <a:off x="827088" y="1196975"/>
            <a:ext cx="7354887" cy="4525963"/>
          </a:xfrm>
          <a:solidFill>
            <a:srgbClr val="FFC000">
              <a:alpha val="38039"/>
            </a:srgbClr>
          </a:solidFill>
        </p:spPr>
        <p:txBody>
          <a:bodyPr/>
          <a:lstStyle/>
          <a:p>
            <a:pPr algn="r" rtl="1" eaLnBrk="1" hangingPunct="1"/>
            <a:r>
              <a:rPr lang="he-IL" altLang="en-US" dirty="0" smtClean="0">
                <a:solidFill>
                  <a:srgbClr val="002060"/>
                </a:solidFill>
              </a:rPr>
              <a:t>מאפשרת לתלמידים </a:t>
            </a:r>
            <a:r>
              <a:rPr lang="he-IL" altLang="en-US" b="1" dirty="0" smtClean="0">
                <a:solidFill>
                  <a:srgbClr val="002060"/>
                </a:solidFill>
              </a:rPr>
              <a:t>לבחור</a:t>
            </a:r>
            <a:r>
              <a:rPr lang="he-IL" altLang="en-US" dirty="0" smtClean="0">
                <a:solidFill>
                  <a:srgbClr val="002060"/>
                </a:solidFill>
              </a:rPr>
              <a:t> כיצד ללמוד וכיצד להדגים את הלמידה שלהם</a:t>
            </a:r>
          </a:p>
          <a:p>
            <a:pPr algn="r" rtl="1" eaLnBrk="1" hangingPunct="1"/>
            <a:r>
              <a:rPr lang="he-IL" altLang="en-US" dirty="0" smtClean="0">
                <a:solidFill>
                  <a:srgbClr val="002060"/>
                </a:solidFill>
              </a:rPr>
              <a:t>המורה מנבא ומגיב למגוון </a:t>
            </a:r>
            <a:r>
              <a:rPr lang="he-IL" altLang="en-US" b="1" dirty="0" smtClean="0">
                <a:solidFill>
                  <a:srgbClr val="002060"/>
                </a:solidFill>
              </a:rPr>
              <a:t>צרכי התלמידים בכיתה</a:t>
            </a:r>
          </a:p>
          <a:p>
            <a:pPr algn="r" rtl="1" eaLnBrk="1" hangingPunct="1"/>
            <a:r>
              <a:rPr lang="he-IL" altLang="en-US" dirty="0" smtClean="0">
                <a:solidFill>
                  <a:srgbClr val="002060"/>
                </a:solidFill>
              </a:rPr>
              <a:t>המורה מתאים את </a:t>
            </a:r>
          </a:p>
          <a:p>
            <a:pPr lvl="1" algn="r" rtl="1" eaLnBrk="1" hangingPunct="1">
              <a:buFont typeface="Wingdings" pitchFamily="2" charset="2"/>
              <a:buChar char="Ø"/>
            </a:pPr>
            <a:r>
              <a:rPr lang="he-IL" altLang="en-US" b="1" dirty="0" smtClean="0">
                <a:solidFill>
                  <a:srgbClr val="0070C0"/>
                </a:solidFill>
                <a:latin typeface="Guttman Yad-Brush" pitchFamily="2" charset="-79"/>
                <a:cs typeface="Guttman Yad-Brush" pitchFamily="2" charset="-79"/>
              </a:rPr>
              <a:t>התוכן.</a:t>
            </a:r>
            <a:r>
              <a:rPr lang="he-IL" altLang="en-US" dirty="0" smtClean="0">
                <a:solidFill>
                  <a:srgbClr val="0070C0"/>
                </a:solidFill>
                <a:latin typeface="Guttman Yad-Brush" pitchFamily="2" charset="-79"/>
                <a:cs typeface="Guttman Yad-Brush" pitchFamily="2" charset="-79"/>
              </a:rPr>
              <a:t> מה לומדים?</a:t>
            </a:r>
            <a:endParaRPr lang="he-IL" altLang="en-US" b="1" dirty="0" smtClean="0">
              <a:solidFill>
                <a:srgbClr val="0070C0"/>
              </a:solidFill>
              <a:latin typeface="Guttman Yad-Brush" pitchFamily="2" charset="-79"/>
              <a:cs typeface="Guttman Yad-Brush" pitchFamily="2" charset="-79"/>
            </a:endParaRPr>
          </a:p>
          <a:p>
            <a:pPr lvl="1" algn="r" rtl="1" eaLnBrk="1" hangingPunct="1">
              <a:buFont typeface="Wingdings" pitchFamily="2" charset="2"/>
              <a:buChar char="Ø"/>
            </a:pPr>
            <a:r>
              <a:rPr lang="he-IL" altLang="en-US" b="1" dirty="0" smtClean="0">
                <a:solidFill>
                  <a:srgbClr val="0070C0"/>
                </a:solidFill>
                <a:latin typeface="Guttman Yad-Brush" pitchFamily="2" charset="-79"/>
                <a:cs typeface="Guttman Yad-Brush" pitchFamily="2" charset="-79"/>
              </a:rPr>
              <a:t>התהליך.</a:t>
            </a:r>
            <a:r>
              <a:rPr lang="he-IL" altLang="en-US" dirty="0" smtClean="0">
                <a:solidFill>
                  <a:srgbClr val="0070C0"/>
                </a:solidFill>
                <a:latin typeface="Guttman Yad-Brush" pitchFamily="2" charset="-79"/>
                <a:cs typeface="Guttman Yad-Brush" pitchFamily="2" charset="-79"/>
              </a:rPr>
              <a:t> איך לומדים?</a:t>
            </a:r>
            <a:endParaRPr lang="he-IL" altLang="en-US" b="1" dirty="0" smtClean="0">
              <a:solidFill>
                <a:srgbClr val="0070C0"/>
              </a:solidFill>
              <a:latin typeface="Guttman Yad-Brush" pitchFamily="2" charset="-79"/>
              <a:cs typeface="Guttman Yad-Brush" pitchFamily="2" charset="-79"/>
            </a:endParaRPr>
          </a:p>
          <a:p>
            <a:pPr lvl="1" algn="r" rtl="1" eaLnBrk="1" hangingPunct="1">
              <a:buFont typeface="Wingdings" pitchFamily="2" charset="2"/>
              <a:buChar char="Ø"/>
            </a:pPr>
            <a:r>
              <a:rPr lang="he-IL" altLang="en-US" b="1" dirty="0" smtClean="0">
                <a:solidFill>
                  <a:srgbClr val="0070C0"/>
                </a:solidFill>
                <a:latin typeface="Guttman Yad-Brush" pitchFamily="2" charset="-79"/>
                <a:cs typeface="Guttman Yad-Brush" pitchFamily="2" charset="-79"/>
              </a:rPr>
              <a:t>התוצר.</a:t>
            </a:r>
            <a:r>
              <a:rPr lang="he-IL" altLang="en-US" dirty="0" smtClean="0">
                <a:solidFill>
                  <a:srgbClr val="0070C0"/>
                </a:solidFill>
                <a:latin typeface="Guttman Yad-Brush" pitchFamily="2" charset="-79"/>
                <a:cs typeface="Guttman Yad-Brush" pitchFamily="2" charset="-79"/>
              </a:rPr>
              <a:t> איך מציגים את ההבנה?</a:t>
            </a:r>
            <a:endParaRPr lang="en-US" altLang="en-US" b="1" dirty="0" smtClean="0">
              <a:solidFill>
                <a:srgbClr val="0070C0"/>
              </a:solidFill>
              <a:cs typeface="Guttman Yad-Brush" pitchFamily="2" charset="-79"/>
            </a:endParaRPr>
          </a:p>
        </p:txBody>
      </p:sp>
      <p:sp>
        <p:nvSpPr>
          <p:cNvPr id="4" name="מלבן מעוגל 3"/>
          <p:cNvSpPr/>
          <p:nvPr/>
        </p:nvSpPr>
        <p:spPr>
          <a:xfrm>
            <a:off x="0" y="6524625"/>
            <a:ext cx="3132138" cy="333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Articulate" panose="02000503040000020004" pitchFamily="2" charset="0"/>
              </a:rPr>
              <a:t>https://giftedisrael.wordpress.com/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8" y="5229200"/>
            <a:ext cx="2608436" cy="1585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כותרת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836613"/>
          </a:xfrm>
        </p:spPr>
        <p:txBody>
          <a:bodyPr/>
          <a:lstStyle/>
          <a:p>
            <a:pPr eaLnBrk="1" hangingPunct="1"/>
            <a:r>
              <a:rPr lang="he-IL" altLang="en-US" dirty="0" smtClean="0">
                <a:solidFill>
                  <a:srgbClr val="C00000"/>
                </a:solidFill>
              </a:rPr>
              <a:t>לדוגמה, בהוראת תורשה</a:t>
            </a:r>
            <a:endParaRPr lang="en-US" altLang="en-US" dirty="0" smtClean="0">
              <a:solidFill>
                <a:srgbClr val="C00000"/>
              </a:solidFill>
            </a:endParaRPr>
          </a:p>
        </p:txBody>
      </p:sp>
      <p:sp>
        <p:nvSpPr>
          <p:cNvPr id="6147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  <a:solidFill>
            <a:srgbClr val="FFC000">
              <a:alpha val="30196"/>
            </a:srgbClr>
          </a:solidFill>
        </p:spPr>
        <p:txBody>
          <a:bodyPr/>
          <a:lstStyle/>
          <a:p>
            <a:pPr algn="r" rtl="1" eaLnBrk="1" hangingPunct="1"/>
            <a:r>
              <a:rPr lang="he-IL" altLang="en-US" sz="2800" b="1" dirty="0" smtClean="0">
                <a:solidFill>
                  <a:srgbClr val="0070C0"/>
                </a:solidFill>
              </a:rPr>
              <a:t>בכיתה מסורתית: </a:t>
            </a:r>
            <a:r>
              <a:rPr lang="he-IL" altLang="en-US" sz="2800" dirty="0" smtClean="0">
                <a:solidFill>
                  <a:srgbClr val="0070C0"/>
                </a:solidFill>
              </a:rPr>
              <a:t>כל התלמידים מבצעים את אותן המשימות</a:t>
            </a:r>
          </a:p>
          <a:p>
            <a:pPr algn="r" rtl="1" eaLnBrk="1" hangingPunct="1"/>
            <a:r>
              <a:rPr lang="he-IL" altLang="en-US" sz="2800" b="1" dirty="0" smtClean="0">
                <a:solidFill>
                  <a:srgbClr val="002060"/>
                </a:solidFill>
              </a:rPr>
              <a:t>בהוראה המבדלת </a:t>
            </a:r>
            <a:r>
              <a:rPr lang="he-IL" altLang="en-US" sz="2800" dirty="0" smtClean="0">
                <a:solidFill>
                  <a:srgbClr val="002060"/>
                </a:solidFill>
              </a:rPr>
              <a:t>ילמדו את אותם מושגים, אבל יתחלקו לקבוצות שיעברו בין 2-3 תחנות:</a:t>
            </a:r>
          </a:p>
          <a:p>
            <a:pPr marL="914400" lvl="1" indent="-457200" algn="r" rtl="1" eaLnBrk="1" hangingPunct="1">
              <a:buFontTx/>
              <a:buAutoNum type="arabicPeriod"/>
            </a:pPr>
            <a:r>
              <a:rPr lang="he-IL" altLang="en-US" sz="2400" dirty="0" smtClean="0">
                <a:solidFill>
                  <a:srgbClr val="002060"/>
                </a:solidFill>
              </a:rPr>
              <a:t>תרגילי גנטיקה בדפי עבודה</a:t>
            </a:r>
          </a:p>
          <a:p>
            <a:pPr marL="914400" lvl="1" indent="-457200" algn="r" rtl="1" eaLnBrk="1" hangingPunct="1">
              <a:buFontTx/>
              <a:buAutoNum type="arabicPeriod"/>
            </a:pPr>
            <a:r>
              <a:rPr lang="he-IL" altLang="en-US" sz="2400" dirty="0" smtClean="0">
                <a:solidFill>
                  <a:srgbClr val="002060"/>
                </a:solidFill>
              </a:rPr>
              <a:t>תרגילים עם חפצים ואיורים: הכנת סרטון אנימציה לתהליך המיוזה</a:t>
            </a:r>
          </a:p>
          <a:p>
            <a:pPr marL="914400" lvl="1" indent="-457200" algn="r" rtl="1" eaLnBrk="1" hangingPunct="1">
              <a:buFontTx/>
              <a:buAutoNum type="arabicPeriod"/>
            </a:pPr>
            <a:r>
              <a:rPr lang="he-IL" altLang="en-US" sz="2400" dirty="0" smtClean="0">
                <a:solidFill>
                  <a:srgbClr val="002060"/>
                </a:solidFill>
              </a:rPr>
              <a:t>פתרון בעיה בגנטיקה של משפחות</a:t>
            </a:r>
          </a:p>
          <a:p>
            <a:pPr marL="914400" lvl="1" indent="-457200" algn="r" rtl="1" eaLnBrk="1" hangingPunct="1">
              <a:buFontTx/>
              <a:buAutoNum type="arabicPeriod"/>
            </a:pPr>
            <a:r>
              <a:rPr lang="he-IL" altLang="en-US" sz="2400" dirty="0" smtClean="0">
                <a:solidFill>
                  <a:srgbClr val="002060"/>
                </a:solidFill>
              </a:rPr>
              <a:t>חיבור של בעיה המשתמשת בעיקרון הנלמד לצורך הפתרון, למשל </a:t>
            </a:r>
            <a:r>
              <a:rPr lang="en-US" altLang="en-US" sz="2400" dirty="0" smtClean="0">
                <a:solidFill>
                  <a:srgbClr val="002060"/>
                </a:solidFill>
              </a:rPr>
              <a:t>case study</a:t>
            </a:r>
            <a:r>
              <a:rPr lang="he-IL" altLang="en-US" sz="2400" dirty="0" smtClean="0">
                <a:solidFill>
                  <a:srgbClr val="002060"/>
                </a:solidFill>
              </a:rPr>
              <a:t> ליועץ/ת גנטי/ת.</a:t>
            </a:r>
            <a:endParaRPr lang="he-IL" altLang="en-US" sz="2400" dirty="0" smtClean="0">
              <a:solidFill>
                <a:srgbClr val="0070C0"/>
              </a:solidFill>
            </a:endParaRPr>
          </a:p>
          <a:p>
            <a:pPr marL="914400" lvl="1" indent="-457200" algn="r" rtl="1" eaLnBrk="1" hangingPunct="1">
              <a:buFontTx/>
              <a:buNone/>
            </a:pPr>
            <a:r>
              <a:rPr lang="he-IL" altLang="en-US" dirty="0" smtClean="0">
                <a:solidFill>
                  <a:srgbClr val="0070C0"/>
                </a:solidFill>
              </a:rPr>
              <a:t>	</a:t>
            </a:r>
            <a:endParaRPr lang="en-US" altLang="en-US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77767659"/>
              </p:ext>
            </p:extLst>
          </p:nvPr>
        </p:nvGraphicFramePr>
        <p:xfrm>
          <a:off x="467544" y="260648"/>
          <a:ext cx="82296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88668"/>
            <a:ext cx="396935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e-IL" dirty="0" smtClean="0"/>
              <a:t>גדי איתי, התיכון למדעים ואמנויות, ירושלים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70260" y="6372036"/>
            <a:ext cx="272222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he-IL" dirty="0" smtClean="0">
                <a:hlinkClick r:id="rId7"/>
              </a:rPr>
              <a:t>קובץ שיתופי להכנסת שאלות</a:t>
            </a:r>
            <a:endParaRPr lang="en-US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655" y="3933056"/>
            <a:ext cx="218122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6130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01486167"/>
              </p:ext>
            </p:extLst>
          </p:nvPr>
        </p:nvGraphicFramePr>
        <p:xfrm>
          <a:off x="0" y="-459432"/>
          <a:ext cx="9144000" cy="8208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2" y="116632"/>
            <a:ext cx="1061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sz="2400" dirty="0" smtClean="0">
                <a:latin typeface="Guttman Yad-Brush" panose="02010401010101010101" pitchFamily="2" charset="-79"/>
                <a:cs typeface="Guttman Yad-Brush" panose="02010401010101010101" pitchFamily="2" charset="-79"/>
              </a:rPr>
              <a:t>תיאור</a:t>
            </a:r>
            <a:endParaRPr lang="en-US" sz="2400" dirty="0">
              <a:cs typeface="Guttman Yad-Brush" panose="02010401010101010101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7117" y="127665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sz="2400" dirty="0" smtClean="0">
                <a:latin typeface="Guttman Yad-Brush" panose="02010401010101010101" pitchFamily="2" charset="-79"/>
                <a:cs typeface="Guttman Yad-Brush" panose="02010401010101010101" pitchFamily="2" charset="-79"/>
              </a:rPr>
              <a:t>הסבר</a:t>
            </a:r>
            <a:endParaRPr lang="en-US" sz="2400" dirty="0">
              <a:cs typeface="Guttman Yad-Brush" panose="02010401010101010101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55897" y="127665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e-IL" sz="2400" dirty="0" smtClean="0">
                <a:latin typeface="Guttman Yad-Brush" panose="02010401010101010101" pitchFamily="2" charset="-79"/>
                <a:cs typeface="Guttman Yad-Brush" panose="02010401010101010101" pitchFamily="2" charset="-79"/>
              </a:rPr>
              <a:t>טיעון</a:t>
            </a:r>
            <a:endParaRPr lang="en-US" sz="2400" dirty="0">
              <a:cs typeface="Guttman Yad-Brush" panose="02010401010101010101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462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מציין מיקום תוכן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33646417"/>
              </p:ext>
            </p:extLst>
          </p:nvPr>
        </p:nvGraphicFramePr>
        <p:xfrm>
          <a:off x="467544" y="260648"/>
          <a:ext cx="82296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תמונה 4"/>
          <p:cNvPicPr/>
          <p:nvPr/>
        </p:nvPicPr>
        <p:blipFill>
          <a:blip r:embed="rId7" cstate="email"/>
          <a:stretch>
            <a:fillRect/>
          </a:stretch>
        </p:blipFill>
        <p:spPr>
          <a:xfrm>
            <a:off x="7092280" y="5157192"/>
            <a:ext cx="1824980" cy="16318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089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e-IL" altLang="en-US" dirty="0" smtClean="0">
                <a:solidFill>
                  <a:srgbClr val="C00000"/>
                </a:solidFill>
              </a:rPr>
              <a:t>עקרונות להוראה מבדלת</a:t>
            </a:r>
            <a:br>
              <a:rPr lang="he-IL" altLang="en-US" dirty="0" smtClean="0">
                <a:solidFill>
                  <a:srgbClr val="C00000"/>
                </a:solidFill>
              </a:rPr>
            </a:br>
            <a:endParaRPr lang="en-US" altLang="en-US" dirty="0" smtClean="0">
              <a:solidFill>
                <a:srgbClr val="C00000"/>
              </a:solidFill>
            </a:endParaRPr>
          </a:p>
        </p:txBody>
      </p:sp>
      <p:sp>
        <p:nvSpPr>
          <p:cNvPr id="5123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  <a:solidFill>
            <a:srgbClr val="FFC000">
              <a:alpha val="49020"/>
            </a:srgbClr>
          </a:solidFill>
        </p:spPr>
        <p:txBody>
          <a:bodyPr/>
          <a:lstStyle/>
          <a:p>
            <a:pPr algn="r" rtl="1" eaLnBrk="1" hangingPunct="1">
              <a:defRPr/>
            </a:pPr>
            <a:r>
              <a:rPr lang="he-IL" b="1" dirty="0" smtClean="0">
                <a:solidFill>
                  <a:srgbClr val="C00000"/>
                </a:solidFill>
              </a:rPr>
              <a:t>הערכה מעצבת מתמדת.</a:t>
            </a:r>
            <a:r>
              <a:rPr lang="he-IL" dirty="0" smtClean="0">
                <a:solidFill>
                  <a:srgbClr val="C00000"/>
                </a:solidFill>
              </a:rPr>
              <a:t> </a:t>
            </a:r>
            <a:r>
              <a:rPr lang="he-IL" dirty="0" smtClean="0">
                <a:solidFill>
                  <a:srgbClr val="002060"/>
                </a:solidFill>
              </a:rPr>
              <a:t>מורים מספקים דרכים מגוונות להערכה מתמדת של הבנה, </a:t>
            </a:r>
            <a:r>
              <a:rPr lang="he-IL" dirty="0" err="1" smtClean="0">
                <a:solidFill>
                  <a:srgbClr val="002060"/>
                </a:solidFill>
              </a:rPr>
              <a:t>חוזקות</a:t>
            </a:r>
            <a:r>
              <a:rPr lang="he-IL" dirty="0" smtClean="0">
                <a:solidFill>
                  <a:srgbClr val="002060"/>
                </a:solidFill>
              </a:rPr>
              <a:t>, צרכים ותחומי עניין</a:t>
            </a:r>
          </a:p>
          <a:p>
            <a:pPr algn="r" rtl="1" eaLnBrk="1" hangingPunct="1">
              <a:defRPr/>
            </a:pPr>
            <a:r>
              <a:rPr lang="he-IL" b="1" dirty="0" smtClean="0">
                <a:solidFill>
                  <a:srgbClr val="C00000"/>
                </a:solidFill>
              </a:rPr>
              <a:t>זיהוי צרכים ייחודיים. </a:t>
            </a:r>
            <a:r>
              <a:rPr lang="he-IL" dirty="0" smtClean="0">
                <a:solidFill>
                  <a:srgbClr val="002060"/>
                </a:solidFill>
              </a:rPr>
              <a:t>זיהוי רמות מומחיות וניסיון בקרב התלמידים, צורכי הפשטה למול קונקרטיזציה, למידה באופן אינדוקטיבי לעומת דדוקטיבי </a:t>
            </a:r>
          </a:p>
          <a:p>
            <a:pPr lvl="1" algn="r" rtl="1" eaLnBrk="1" hangingPunct="1">
              <a:defRPr/>
            </a:pPr>
            <a:r>
              <a:rPr lang="he-I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אינדוקטיבי: מפתחים הכללה לפי הפרטים</a:t>
            </a:r>
          </a:p>
          <a:p>
            <a:pPr lvl="1" algn="r" rtl="1" eaLnBrk="1" hangingPunct="1">
              <a:defRPr/>
            </a:pPr>
            <a:r>
              <a:rPr lang="he-I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דדוקטיבי: לומדים את הכלל ואחר כך דוגמאות</a:t>
            </a:r>
          </a:p>
          <a:p>
            <a:pPr algn="r" rtl="1" eaLnBrk="1" hangingPunct="1">
              <a:defRPr/>
            </a:pPr>
            <a:endParaRPr lang="en-US" altLang="en-US" dirty="0" smtClean="0">
              <a:solidFill>
                <a:srgbClr val="002060"/>
              </a:solidFill>
            </a:endParaRPr>
          </a:p>
        </p:txBody>
      </p:sp>
      <p:sp>
        <p:nvSpPr>
          <p:cNvPr id="4" name="מלבן מעוגל 3"/>
          <p:cNvSpPr/>
          <p:nvPr/>
        </p:nvSpPr>
        <p:spPr>
          <a:xfrm>
            <a:off x="0" y="6524625"/>
            <a:ext cx="3132138" cy="3333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Articulate" panose="02000503040000020004" pitchFamily="2" charset="0"/>
              </a:rPr>
              <a:t>https://giftedisrael.wordpress.com/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2908</TotalTime>
  <Words>571</Words>
  <Application>Microsoft Office PowerPoint</Application>
  <PresentationFormat>‫הצגה על המסך (4:3)</PresentationFormat>
  <Paragraphs>120</Paragraphs>
  <Slides>16</Slides>
  <Notes>12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16</vt:i4>
      </vt:variant>
    </vt:vector>
  </HeadingPairs>
  <TitlesOfParts>
    <vt:vector size="17" baseType="lpstr">
      <vt:lpstr>Diseño predeterminado</vt:lpstr>
      <vt:lpstr>הוראה מבדלת  כנס מורים לביולוגיה  2016</vt:lpstr>
      <vt:lpstr>הוראה מבדלת בשבילי היא...</vt:lpstr>
      <vt:lpstr>בחרו מבין האפשרויות הבאות כדי להציג את המושג ....</vt:lpstr>
      <vt:lpstr>הוראה מבדלת</vt:lpstr>
      <vt:lpstr>לדוגמה, בהוראת תורשה</vt:lpstr>
      <vt:lpstr>שקופית 6</vt:lpstr>
      <vt:lpstr>שקופית 7</vt:lpstr>
      <vt:lpstr>שקופית 8</vt:lpstr>
      <vt:lpstr>עקרונות להוראה מבדלת </vt:lpstr>
      <vt:lpstr>עקרונות להוראה מבדלת </vt:lpstr>
      <vt:lpstr>אתגר ויופי </vt:lpstr>
      <vt:lpstr>איזו מהכיתות מתאימה יותר להוראה מבדלת?</vt:lpstr>
      <vt:lpstr>שקופית 13</vt:lpstr>
      <vt:lpstr>שקופית 14</vt:lpstr>
      <vt:lpstr>שקופית 15</vt:lpstr>
      <vt:lpstr>שקופית 16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owner</cp:lastModifiedBy>
  <cp:revision>70</cp:revision>
  <dcterms:created xsi:type="dcterms:W3CDTF">2009-03-26T20:51:52Z</dcterms:created>
  <dcterms:modified xsi:type="dcterms:W3CDTF">2016-06-26T15:01:40Z</dcterms:modified>
</cp:coreProperties>
</file>