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73" r:id="rId1"/>
  </p:sldMasterIdLst>
  <p:notesMasterIdLst>
    <p:notesMasterId r:id="rId48"/>
  </p:notesMasterIdLst>
  <p:sldIdLst>
    <p:sldId id="256" r:id="rId2"/>
    <p:sldId id="257" r:id="rId3"/>
    <p:sldId id="258" r:id="rId4"/>
    <p:sldId id="259" r:id="rId5"/>
    <p:sldId id="260" r:id="rId6"/>
    <p:sldId id="261" r:id="rId7"/>
    <p:sldId id="267" r:id="rId8"/>
    <p:sldId id="268" r:id="rId9"/>
    <p:sldId id="273" r:id="rId10"/>
    <p:sldId id="262" r:id="rId11"/>
    <p:sldId id="263" r:id="rId12"/>
    <p:sldId id="264" r:id="rId13"/>
    <p:sldId id="269" r:id="rId14"/>
    <p:sldId id="270" r:id="rId15"/>
    <p:sldId id="271" r:id="rId16"/>
    <p:sldId id="274" r:id="rId17"/>
    <p:sldId id="265" r:id="rId18"/>
    <p:sldId id="266" r:id="rId19"/>
    <p:sldId id="282" r:id="rId20"/>
    <p:sldId id="283" r:id="rId21"/>
    <p:sldId id="284" r:id="rId22"/>
    <p:sldId id="281" r:id="rId23"/>
    <p:sldId id="275" r:id="rId24"/>
    <p:sldId id="276" r:id="rId25"/>
    <p:sldId id="277" r:id="rId26"/>
    <p:sldId id="278" r:id="rId27"/>
    <p:sldId id="279" r:id="rId28"/>
    <p:sldId id="280" r:id="rId29"/>
    <p:sldId id="285" r:id="rId30"/>
    <p:sldId id="286" r:id="rId31"/>
    <p:sldId id="287" r:id="rId32"/>
    <p:sldId id="288" r:id="rId33"/>
    <p:sldId id="289" r:id="rId34"/>
    <p:sldId id="290" r:id="rId35"/>
    <p:sldId id="291" r:id="rId36"/>
    <p:sldId id="292" r:id="rId37"/>
    <p:sldId id="293" r:id="rId38"/>
    <p:sldId id="294" r:id="rId39"/>
    <p:sldId id="295" r:id="rId40"/>
    <p:sldId id="296" r:id="rId41"/>
    <p:sldId id="297" r:id="rId42"/>
    <p:sldId id="298" r:id="rId43"/>
    <p:sldId id="299" r:id="rId44"/>
    <p:sldId id="300" r:id="rId45"/>
    <p:sldId id="301" r:id="rId46"/>
    <p:sldId id="302" r:id="rId4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>
        <p:scale>
          <a:sx n="80" d="100"/>
          <a:sy n="80" d="100"/>
        </p:scale>
        <p:origin x="-342" y="16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A3656DC-054A-45F6-8C70-FC0B14C23B55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 phldr="1"/>
      <dgm:spPr/>
    </dgm:pt>
    <dgm:pt modelId="{5547BB56-F913-45BB-B42B-C1750D26F59E}">
      <dgm:prSet phldrT="[טקסט]" custT="1"/>
      <dgm:spPr>
        <a:noFill/>
        <a:ln>
          <a:solidFill>
            <a:schemeClr val="tx1"/>
          </a:solidFill>
        </a:ln>
      </dgm:spPr>
      <dgm:t>
        <a:bodyPr/>
        <a:lstStyle/>
        <a:p>
          <a:pPr rtl="1"/>
          <a:r>
            <a:rPr lang="ar-JO" sz="1800" b="0" dirty="0" smtClean="0">
              <a:solidFill>
                <a:schemeClr val="tx1"/>
              </a:solidFill>
            </a:rPr>
            <a:t>صبغ احمر</a:t>
          </a:r>
          <a:endParaRPr lang="he-IL" sz="1800" b="0" dirty="0">
            <a:solidFill>
              <a:schemeClr val="tx1"/>
            </a:solidFill>
          </a:endParaRPr>
        </a:p>
      </dgm:t>
    </dgm:pt>
    <dgm:pt modelId="{0CF1FF31-CF40-4F9E-B264-D6AA466CD2D6}" type="parTrans" cxnId="{014A49F1-9958-442A-A1ED-34B79426D4B0}">
      <dgm:prSet/>
      <dgm:spPr/>
      <dgm:t>
        <a:bodyPr/>
        <a:lstStyle/>
        <a:p>
          <a:pPr rtl="1"/>
          <a:endParaRPr lang="he-IL"/>
        </a:p>
      </dgm:t>
    </dgm:pt>
    <dgm:pt modelId="{04F7F2E4-E410-4D97-83AA-913528CE2421}" type="sibTrans" cxnId="{014A49F1-9958-442A-A1ED-34B79426D4B0}">
      <dgm:prSet/>
      <dgm:spPr>
        <a:solidFill>
          <a:srgbClr val="FF0000"/>
        </a:solidFill>
      </dgm:spPr>
      <dgm:t>
        <a:bodyPr/>
        <a:lstStyle/>
        <a:p>
          <a:pPr rtl="1"/>
          <a:endParaRPr lang="he-IL" dirty="0"/>
        </a:p>
      </dgm:t>
    </dgm:pt>
    <dgm:pt modelId="{2841C078-3FB8-4F03-AF23-84A45E7A1902}">
      <dgm:prSet phldrT="[טקסט]" custT="1"/>
      <dgm:spPr>
        <a:noFill/>
        <a:ln>
          <a:solidFill>
            <a:schemeClr val="tx1"/>
          </a:solidFill>
        </a:ln>
      </dgm:spPr>
      <dgm:t>
        <a:bodyPr/>
        <a:lstStyle/>
        <a:p>
          <a:pPr rtl="1"/>
          <a:r>
            <a:rPr lang="ar-JO" sz="1800" b="0" dirty="0" err="1" smtClean="0">
              <a:solidFill>
                <a:schemeClr val="tx1"/>
              </a:solidFill>
            </a:rPr>
            <a:t>انزيم</a:t>
          </a:r>
          <a:r>
            <a:rPr lang="ar-JO" sz="1800" b="0" dirty="0" smtClean="0">
              <a:solidFill>
                <a:schemeClr val="tx1"/>
              </a:solidFill>
            </a:rPr>
            <a:t> يُنتج </a:t>
          </a:r>
          <a:r>
            <a:rPr lang="he-IL" sz="1800" b="0" dirty="0" smtClean="0">
              <a:solidFill>
                <a:schemeClr val="tx1"/>
              </a:solidFill>
            </a:rPr>
            <a:t>:</a:t>
          </a:r>
          <a:endParaRPr lang="he-IL" sz="1800" b="0" dirty="0">
            <a:solidFill>
              <a:schemeClr val="tx1"/>
            </a:solidFill>
          </a:endParaRPr>
        </a:p>
      </dgm:t>
    </dgm:pt>
    <dgm:pt modelId="{668A8C6A-9301-44E0-BE14-BE483FE477DD}" type="parTrans" cxnId="{30B789AD-9E90-4342-9D33-CA731E5BC535}">
      <dgm:prSet/>
      <dgm:spPr/>
      <dgm:t>
        <a:bodyPr/>
        <a:lstStyle/>
        <a:p>
          <a:pPr rtl="1"/>
          <a:endParaRPr lang="he-IL"/>
        </a:p>
      </dgm:t>
    </dgm:pt>
    <dgm:pt modelId="{52E0392A-2415-4801-A26F-0B259625B163}" type="sibTrans" cxnId="{30B789AD-9E90-4342-9D33-CA731E5BC535}">
      <dgm:prSet/>
      <dgm:spPr>
        <a:solidFill>
          <a:srgbClr val="FF0000"/>
        </a:solidFill>
      </dgm:spPr>
      <dgm:t>
        <a:bodyPr/>
        <a:lstStyle/>
        <a:p>
          <a:pPr rtl="1"/>
          <a:endParaRPr lang="he-IL" dirty="0"/>
        </a:p>
      </dgm:t>
    </dgm:pt>
    <dgm:pt modelId="{B921BAF9-AD7A-45F3-9982-99C7E2B9A716}">
      <dgm:prSet phldrT="[טקסט]" custT="1"/>
      <dgm:spPr>
        <a:noFill/>
        <a:ln>
          <a:solidFill>
            <a:schemeClr val="tx1"/>
          </a:solidFill>
        </a:ln>
      </dgm:spPr>
      <dgm:t>
        <a:bodyPr/>
        <a:lstStyle/>
        <a:p>
          <a:pPr rtl="1"/>
          <a:r>
            <a:rPr lang="ar-JO" sz="1800" b="0" dirty="0" smtClean="0">
              <a:solidFill>
                <a:schemeClr val="tx1"/>
              </a:solidFill>
            </a:rPr>
            <a:t>يشفِّر </a:t>
          </a:r>
          <a:r>
            <a:rPr lang="ar-JO" sz="1800" b="0" dirty="0" err="1" smtClean="0">
              <a:solidFill>
                <a:schemeClr val="tx1"/>
              </a:solidFill>
            </a:rPr>
            <a:t>الاليل</a:t>
          </a:r>
          <a:r>
            <a:rPr lang="ar-JO" sz="1800" b="0" dirty="0" smtClean="0">
              <a:solidFill>
                <a:schemeClr val="tx1"/>
              </a:solidFill>
            </a:rPr>
            <a:t> </a:t>
          </a:r>
          <a:r>
            <a:rPr lang="he-IL" sz="1800" b="0" dirty="0" smtClean="0">
              <a:solidFill>
                <a:schemeClr val="tx1"/>
              </a:solidFill>
            </a:rPr>
            <a:t> </a:t>
          </a:r>
          <a:r>
            <a:rPr lang="en-US" sz="1800" b="0" dirty="0" smtClean="0">
              <a:solidFill>
                <a:schemeClr val="tx1"/>
              </a:solidFill>
            </a:rPr>
            <a:t>R</a:t>
          </a:r>
          <a:r>
            <a:rPr lang="en-US" sz="1800" b="0" baseline="30000" dirty="0" smtClean="0">
              <a:solidFill>
                <a:schemeClr val="tx1"/>
              </a:solidFill>
            </a:rPr>
            <a:t>1</a:t>
          </a:r>
          <a:r>
            <a:rPr lang="he-IL" sz="1800" b="0" dirty="0" smtClean="0">
              <a:solidFill>
                <a:schemeClr val="tx1"/>
              </a:solidFill>
            </a:rPr>
            <a:t> </a:t>
          </a:r>
          <a:r>
            <a:rPr lang="ar-JO" sz="1800" b="0" dirty="0" smtClean="0">
              <a:solidFill>
                <a:schemeClr val="tx1"/>
              </a:solidFill>
            </a:rPr>
            <a:t>ل</a:t>
          </a:r>
          <a:r>
            <a:rPr lang="he-IL" sz="1800" b="0" dirty="0" smtClean="0">
              <a:solidFill>
                <a:schemeClr val="tx1"/>
              </a:solidFill>
            </a:rPr>
            <a:t>:</a:t>
          </a:r>
          <a:endParaRPr lang="he-IL" sz="1800" b="0" dirty="0">
            <a:solidFill>
              <a:schemeClr val="tx1"/>
            </a:solidFill>
          </a:endParaRPr>
        </a:p>
      </dgm:t>
    </dgm:pt>
    <dgm:pt modelId="{E4392149-FAD0-42F1-80CA-079F752B7E07}" type="parTrans" cxnId="{B69EEF4D-B168-414E-A23C-553908A11889}">
      <dgm:prSet/>
      <dgm:spPr/>
      <dgm:t>
        <a:bodyPr/>
        <a:lstStyle/>
        <a:p>
          <a:pPr rtl="1"/>
          <a:endParaRPr lang="he-IL"/>
        </a:p>
      </dgm:t>
    </dgm:pt>
    <dgm:pt modelId="{446C5FF8-91B9-4BAD-BDC3-F8D82494997A}" type="sibTrans" cxnId="{B69EEF4D-B168-414E-A23C-553908A11889}">
      <dgm:prSet/>
      <dgm:spPr/>
      <dgm:t>
        <a:bodyPr/>
        <a:lstStyle/>
        <a:p>
          <a:pPr rtl="1"/>
          <a:endParaRPr lang="he-IL"/>
        </a:p>
      </dgm:t>
    </dgm:pt>
    <dgm:pt modelId="{4215C200-32F7-4977-8DEF-387A0907B7CE}" type="pres">
      <dgm:prSet presAssocID="{2A3656DC-054A-45F6-8C70-FC0B14C23B55}" presName="Name0" presStyleCnt="0">
        <dgm:presLayoutVars>
          <dgm:dir/>
          <dgm:resizeHandles val="exact"/>
        </dgm:presLayoutVars>
      </dgm:prSet>
      <dgm:spPr/>
    </dgm:pt>
    <dgm:pt modelId="{79C4181E-28C9-4F62-B5B5-C1D1E856BFA8}" type="pres">
      <dgm:prSet presAssocID="{5547BB56-F913-45BB-B42B-C1750D26F59E}" presName="node" presStyleLbl="node1" presStyleIdx="0" presStyleCnt="3" custScaleY="35081">
        <dgm:presLayoutVars>
          <dgm:bulletEnabled val="1"/>
        </dgm:presLayoutVars>
      </dgm:prSet>
      <dgm:spPr/>
      <dgm:t>
        <a:bodyPr/>
        <a:lstStyle/>
        <a:p>
          <a:pPr rtl="1"/>
          <a:endParaRPr lang="he-IL"/>
        </a:p>
      </dgm:t>
    </dgm:pt>
    <dgm:pt modelId="{FC337D1E-4C49-4E5E-8FC7-E53191C561F6}" type="pres">
      <dgm:prSet presAssocID="{04F7F2E4-E410-4D97-83AA-913528CE2421}" presName="sibTrans" presStyleLbl="sibTrans2D1" presStyleIdx="0" presStyleCnt="2" custFlipHor="1"/>
      <dgm:spPr/>
      <dgm:t>
        <a:bodyPr/>
        <a:lstStyle/>
        <a:p>
          <a:pPr rtl="1"/>
          <a:endParaRPr lang="he-IL"/>
        </a:p>
      </dgm:t>
    </dgm:pt>
    <dgm:pt modelId="{F21E59E3-778C-4340-8E59-88ECB804BC0E}" type="pres">
      <dgm:prSet presAssocID="{04F7F2E4-E410-4D97-83AA-913528CE2421}" presName="connectorText" presStyleLbl="sibTrans2D1" presStyleIdx="0" presStyleCnt="2"/>
      <dgm:spPr/>
      <dgm:t>
        <a:bodyPr/>
        <a:lstStyle/>
        <a:p>
          <a:pPr rtl="1"/>
          <a:endParaRPr lang="he-IL"/>
        </a:p>
      </dgm:t>
    </dgm:pt>
    <dgm:pt modelId="{21F75572-DF5E-4088-9180-79C177C817F7}" type="pres">
      <dgm:prSet presAssocID="{2841C078-3FB8-4F03-AF23-84A45E7A1902}" presName="node" presStyleLbl="node1" presStyleIdx="1" presStyleCnt="3" custScaleY="35081">
        <dgm:presLayoutVars>
          <dgm:bulletEnabled val="1"/>
        </dgm:presLayoutVars>
      </dgm:prSet>
      <dgm:spPr/>
      <dgm:t>
        <a:bodyPr/>
        <a:lstStyle/>
        <a:p>
          <a:pPr rtl="1"/>
          <a:endParaRPr lang="he-IL"/>
        </a:p>
      </dgm:t>
    </dgm:pt>
    <dgm:pt modelId="{44E6D511-B965-4333-B404-AD88A61E363F}" type="pres">
      <dgm:prSet presAssocID="{52E0392A-2415-4801-A26F-0B259625B163}" presName="sibTrans" presStyleLbl="sibTrans2D1" presStyleIdx="1" presStyleCnt="2" custFlipHor="1"/>
      <dgm:spPr/>
      <dgm:t>
        <a:bodyPr/>
        <a:lstStyle/>
        <a:p>
          <a:pPr rtl="1"/>
          <a:endParaRPr lang="he-IL"/>
        </a:p>
      </dgm:t>
    </dgm:pt>
    <dgm:pt modelId="{F85495A1-2E9F-4103-829A-F15A0246DEB2}" type="pres">
      <dgm:prSet presAssocID="{52E0392A-2415-4801-A26F-0B259625B163}" presName="connectorText" presStyleLbl="sibTrans2D1" presStyleIdx="1" presStyleCnt="2"/>
      <dgm:spPr/>
      <dgm:t>
        <a:bodyPr/>
        <a:lstStyle/>
        <a:p>
          <a:pPr rtl="1"/>
          <a:endParaRPr lang="he-IL"/>
        </a:p>
      </dgm:t>
    </dgm:pt>
    <dgm:pt modelId="{136AF678-D360-4AA6-8744-BFF9DFAD6FF2}" type="pres">
      <dgm:prSet presAssocID="{B921BAF9-AD7A-45F3-9982-99C7E2B9A716}" presName="node" presStyleLbl="node1" presStyleIdx="2" presStyleCnt="3" custScaleY="35081">
        <dgm:presLayoutVars>
          <dgm:bulletEnabled val="1"/>
        </dgm:presLayoutVars>
      </dgm:prSet>
      <dgm:spPr/>
      <dgm:t>
        <a:bodyPr/>
        <a:lstStyle/>
        <a:p>
          <a:pPr rtl="1"/>
          <a:endParaRPr lang="he-IL"/>
        </a:p>
      </dgm:t>
    </dgm:pt>
  </dgm:ptLst>
  <dgm:cxnLst>
    <dgm:cxn modelId="{64D7B63D-7B91-4F59-AB3E-3BE0207356CA}" type="presOf" srcId="{5547BB56-F913-45BB-B42B-C1750D26F59E}" destId="{79C4181E-28C9-4F62-B5B5-C1D1E856BFA8}" srcOrd="0" destOrd="0" presId="urn:microsoft.com/office/officeart/2005/8/layout/process1"/>
    <dgm:cxn modelId="{B69EEF4D-B168-414E-A23C-553908A11889}" srcId="{2A3656DC-054A-45F6-8C70-FC0B14C23B55}" destId="{B921BAF9-AD7A-45F3-9982-99C7E2B9A716}" srcOrd="2" destOrd="0" parTransId="{E4392149-FAD0-42F1-80CA-079F752B7E07}" sibTransId="{446C5FF8-91B9-4BAD-BDC3-F8D82494997A}"/>
    <dgm:cxn modelId="{30B789AD-9E90-4342-9D33-CA731E5BC535}" srcId="{2A3656DC-054A-45F6-8C70-FC0B14C23B55}" destId="{2841C078-3FB8-4F03-AF23-84A45E7A1902}" srcOrd="1" destOrd="0" parTransId="{668A8C6A-9301-44E0-BE14-BE483FE477DD}" sibTransId="{52E0392A-2415-4801-A26F-0B259625B163}"/>
    <dgm:cxn modelId="{014A49F1-9958-442A-A1ED-34B79426D4B0}" srcId="{2A3656DC-054A-45F6-8C70-FC0B14C23B55}" destId="{5547BB56-F913-45BB-B42B-C1750D26F59E}" srcOrd="0" destOrd="0" parTransId="{0CF1FF31-CF40-4F9E-B264-D6AA466CD2D6}" sibTransId="{04F7F2E4-E410-4D97-83AA-913528CE2421}"/>
    <dgm:cxn modelId="{757C79BC-E94B-4D0B-906E-B9A7A6CD4B95}" type="presOf" srcId="{B921BAF9-AD7A-45F3-9982-99C7E2B9A716}" destId="{136AF678-D360-4AA6-8744-BFF9DFAD6FF2}" srcOrd="0" destOrd="0" presId="urn:microsoft.com/office/officeart/2005/8/layout/process1"/>
    <dgm:cxn modelId="{5F23E70B-A833-4107-B4AD-DAD67D5333B6}" type="presOf" srcId="{04F7F2E4-E410-4D97-83AA-913528CE2421}" destId="{F21E59E3-778C-4340-8E59-88ECB804BC0E}" srcOrd="1" destOrd="0" presId="urn:microsoft.com/office/officeart/2005/8/layout/process1"/>
    <dgm:cxn modelId="{1A2C25C4-8F59-428E-A170-A3281CBE54DE}" type="presOf" srcId="{04F7F2E4-E410-4D97-83AA-913528CE2421}" destId="{FC337D1E-4C49-4E5E-8FC7-E53191C561F6}" srcOrd="0" destOrd="0" presId="urn:microsoft.com/office/officeart/2005/8/layout/process1"/>
    <dgm:cxn modelId="{5173D437-C037-46F4-8ACB-B0D13802B5C6}" type="presOf" srcId="{52E0392A-2415-4801-A26F-0B259625B163}" destId="{44E6D511-B965-4333-B404-AD88A61E363F}" srcOrd="0" destOrd="0" presId="urn:microsoft.com/office/officeart/2005/8/layout/process1"/>
    <dgm:cxn modelId="{3A067304-372E-45A1-A5F1-4708E1A38DCB}" type="presOf" srcId="{2A3656DC-054A-45F6-8C70-FC0B14C23B55}" destId="{4215C200-32F7-4977-8DEF-387A0907B7CE}" srcOrd="0" destOrd="0" presId="urn:microsoft.com/office/officeart/2005/8/layout/process1"/>
    <dgm:cxn modelId="{0F708244-D4D4-4FA7-A325-C0ADE1658E4F}" type="presOf" srcId="{52E0392A-2415-4801-A26F-0B259625B163}" destId="{F85495A1-2E9F-4103-829A-F15A0246DEB2}" srcOrd="1" destOrd="0" presId="urn:microsoft.com/office/officeart/2005/8/layout/process1"/>
    <dgm:cxn modelId="{CA8EF9B1-2088-4BB2-8978-75B2EFB6CB65}" type="presOf" srcId="{2841C078-3FB8-4F03-AF23-84A45E7A1902}" destId="{21F75572-DF5E-4088-9180-79C177C817F7}" srcOrd="0" destOrd="0" presId="urn:microsoft.com/office/officeart/2005/8/layout/process1"/>
    <dgm:cxn modelId="{C5E295ED-3728-4262-AD2E-E455384AD2E8}" type="presParOf" srcId="{4215C200-32F7-4977-8DEF-387A0907B7CE}" destId="{79C4181E-28C9-4F62-B5B5-C1D1E856BFA8}" srcOrd="0" destOrd="0" presId="urn:microsoft.com/office/officeart/2005/8/layout/process1"/>
    <dgm:cxn modelId="{165EF745-FCDE-4E7F-A8C3-79C4FF7981AD}" type="presParOf" srcId="{4215C200-32F7-4977-8DEF-387A0907B7CE}" destId="{FC337D1E-4C49-4E5E-8FC7-E53191C561F6}" srcOrd="1" destOrd="0" presId="urn:microsoft.com/office/officeart/2005/8/layout/process1"/>
    <dgm:cxn modelId="{35AB39F1-DCDC-4AF9-8313-89D0AF5895C1}" type="presParOf" srcId="{FC337D1E-4C49-4E5E-8FC7-E53191C561F6}" destId="{F21E59E3-778C-4340-8E59-88ECB804BC0E}" srcOrd="0" destOrd="0" presId="urn:microsoft.com/office/officeart/2005/8/layout/process1"/>
    <dgm:cxn modelId="{214BA10B-A26F-4279-964C-04268F0C6D47}" type="presParOf" srcId="{4215C200-32F7-4977-8DEF-387A0907B7CE}" destId="{21F75572-DF5E-4088-9180-79C177C817F7}" srcOrd="2" destOrd="0" presId="urn:microsoft.com/office/officeart/2005/8/layout/process1"/>
    <dgm:cxn modelId="{57FCC310-FFE2-46AA-9941-60ADEDA4E84F}" type="presParOf" srcId="{4215C200-32F7-4977-8DEF-387A0907B7CE}" destId="{44E6D511-B965-4333-B404-AD88A61E363F}" srcOrd="3" destOrd="0" presId="urn:microsoft.com/office/officeart/2005/8/layout/process1"/>
    <dgm:cxn modelId="{C8111A84-41A7-4A53-8D06-094952281892}" type="presParOf" srcId="{44E6D511-B965-4333-B404-AD88A61E363F}" destId="{F85495A1-2E9F-4103-829A-F15A0246DEB2}" srcOrd="0" destOrd="0" presId="urn:microsoft.com/office/officeart/2005/8/layout/process1"/>
    <dgm:cxn modelId="{22C8E646-C950-4CAE-89E3-8FD6BF8A9EB4}" type="presParOf" srcId="{4215C200-32F7-4977-8DEF-387A0907B7CE}" destId="{136AF678-D360-4AA6-8744-BFF9DFAD6FF2}" srcOrd="4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A3656DC-054A-45F6-8C70-FC0B14C23B55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 phldr="1"/>
      <dgm:spPr/>
    </dgm:pt>
    <dgm:pt modelId="{5547BB56-F913-45BB-B42B-C1750D26F59E}">
      <dgm:prSet phldrT="[טקסט]" custT="1"/>
      <dgm:spPr>
        <a:solidFill>
          <a:srgbClr val="FF0000"/>
        </a:solidFill>
      </dgm:spPr>
      <dgm:t>
        <a:bodyPr/>
        <a:lstStyle/>
        <a:p>
          <a:pPr rtl="1"/>
          <a:r>
            <a:rPr lang="ar-JO" sz="1800" b="1" dirty="0" smtClean="0"/>
            <a:t>تتكون كمية كبيرة من الصبغ </a:t>
          </a:r>
          <a:r>
            <a:rPr lang="ar-JO" sz="1800" b="1" dirty="0" err="1" smtClean="0"/>
            <a:t>الاحمر</a:t>
          </a:r>
          <a:r>
            <a:rPr lang="ar-JO" sz="1800" b="1" dirty="0" smtClean="0"/>
            <a:t>, لذلك تكون الزهرة حمراء .</a:t>
          </a:r>
          <a:endParaRPr lang="he-IL" sz="1800" b="1" dirty="0"/>
        </a:p>
      </dgm:t>
    </dgm:pt>
    <dgm:pt modelId="{0CF1FF31-CF40-4F9E-B264-D6AA466CD2D6}" type="parTrans" cxnId="{014A49F1-9958-442A-A1ED-34B79426D4B0}">
      <dgm:prSet/>
      <dgm:spPr/>
      <dgm:t>
        <a:bodyPr/>
        <a:lstStyle/>
        <a:p>
          <a:pPr rtl="1"/>
          <a:endParaRPr lang="he-IL"/>
        </a:p>
      </dgm:t>
    </dgm:pt>
    <dgm:pt modelId="{04F7F2E4-E410-4D97-83AA-913528CE2421}" type="sibTrans" cxnId="{014A49F1-9958-442A-A1ED-34B79426D4B0}">
      <dgm:prSet/>
      <dgm:spPr>
        <a:solidFill>
          <a:srgbClr val="FF0000"/>
        </a:solidFill>
      </dgm:spPr>
      <dgm:t>
        <a:bodyPr/>
        <a:lstStyle/>
        <a:p>
          <a:pPr rtl="1"/>
          <a:endParaRPr lang="he-IL" dirty="0"/>
        </a:p>
      </dgm:t>
    </dgm:pt>
    <dgm:pt modelId="{2841C078-3FB8-4F03-AF23-84A45E7A1902}">
      <dgm:prSet phldrT="[טקסט]" custT="1"/>
      <dgm:spPr>
        <a:noFill/>
        <a:ln>
          <a:solidFill>
            <a:schemeClr val="tx1"/>
          </a:solidFill>
        </a:ln>
      </dgm:spPr>
      <dgm:t>
        <a:bodyPr/>
        <a:lstStyle/>
        <a:p>
          <a:pPr rtl="1"/>
          <a:r>
            <a:rPr lang="ar-JO" sz="1800" b="0" dirty="0" smtClean="0">
              <a:solidFill>
                <a:schemeClr val="tx1"/>
              </a:solidFill>
            </a:rPr>
            <a:t>تتكون كمية كبيرة من </a:t>
          </a:r>
          <a:r>
            <a:rPr lang="ar-JO" sz="1800" b="0" dirty="0" err="1" smtClean="0">
              <a:solidFill>
                <a:schemeClr val="tx1"/>
              </a:solidFill>
            </a:rPr>
            <a:t>الانزيم</a:t>
          </a:r>
          <a:r>
            <a:rPr lang="ar-JO" sz="1800" b="0" dirty="0" smtClean="0">
              <a:solidFill>
                <a:schemeClr val="tx1"/>
              </a:solidFill>
            </a:rPr>
            <a:t> , وفي </a:t>
          </a:r>
          <a:r>
            <a:rPr lang="ar-JO" sz="1800" b="0" dirty="0" err="1" smtClean="0">
              <a:solidFill>
                <a:schemeClr val="tx1"/>
              </a:solidFill>
            </a:rPr>
            <a:t>اعقاب</a:t>
          </a:r>
          <a:r>
            <a:rPr lang="ar-JO" sz="1800" b="0" dirty="0" smtClean="0">
              <a:solidFill>
                <a:schemeClr val="tx1"/>
              </a:solidFill>
            </a:rPr>
            <a:t> ذلك </a:t>
          </a:r>
          <a:r>
            <a:rPr lang="he-IL" sz="1800" b="0" dirty="0" smtClean="0">
              <a:solidFill>
                <a:schemeClr val="tx1"/>
              </a:solidFill>
            </a:rPr>
            <a:t>:</a:t>
          </a:r>
          <a:endParaRPr lang="he-IL" sz="1800" b="0" dirty="0">
            <a:solidFill>
              <a:schemeClr val="tx1"/>
            </a:solidFill>
          </a:endParaRPr>
        </a:p>
      </dgm:t>
    </dgm:pt>
    <dgm:pt modelId="{668A8C6A-9301-44E0-BE14-BE483FE477DD}" type="parTrans" cxnId="{30B789AD-9E90-4342-9D33-CA731E5BC535}">
      <dgm:prSet/>
      <dgm:spPr/>
      <dgm:t>
        <a:bodyPr/>
        <a:lstStyle/>
        <a:p>
          <a:pPr rtl="1"/>
          <a:endParaRPr lang="he-IL"/>
        </a:p>
      </dgm:t>
    </dgm:pt>
    <dgm:pt modelId="{52E0392A-2415-4801-A26F-0B259625B163}" type="sibTrans" cxnId="{30B789AD-9E90-4342-9D33-CA731E5BC535}">
      <dgm:prSet/>
      <dgm:spPr>
        <a:solidFill>
          <a:srgbClr val="FF0000"/>
        </a:solidFill>
      </dgm:spPr>
      <dgm:t>
        <a:bodyPr/>
        <a:lstStyle/>
        <a:p>
          <a:pPr rtl="1"/>
          <a:endParaRPr lang="he-IL" dirty="0"/>
        </a:p>
      </dgm:t>
    </dgm:pt>
    <dgm:pt modelId="{B921BAF9-AD7A-45F3-9982-99C7E2B9A716}">
      <dgm:prSet phldrT="[טקסט]" custT="1"/>
      <dgm:spPr>
        <a:noFill/>
        <a:ln>
          <a:solidFill>
            <a:schemeClr val="tx1"/>
          </a:solidFill>
        </a:ln>
      </dgm:spPr>
      <dgm:t>
        <a:bodyPr/>
        <a:lstStyle/>
        <a:p>
          <a:pPr rtl="1"/>
          <a:r>
            <a:rPr lang="ar-JO" sz="1800" b="0" dirty="0" smtClean="0">
              <a:solidFill>
                <a:schemeClr val="tx1"/>
              </a:solidFill>
            </a:rPr>
            <a:t>في متماثل الجينات </a:t>
          </a:r>
          <a:endParaRPr lang="he-IL" sz="1800" b="0" dirty="0" smtClean="0">
            <a:solidFill>
              <a:schemeClr val="tx1"/>
            </a:solidFill>
          </a:endParaRPr>
        </a:p>
        <a:p>
          <a:pPr rtl="1"/>
          <a:r>
            <a:rPr lang="en-US" sz="1800" b="0" dirty="0" smtClean="0">
              <a:solidFill>
                <a:schemeClr val="tx1"/>
              </a:solidFill>
            </a:rPr>
            <a:t>R</a:t>
          </a:r>
          <a:r>
            <a:rPr lang="en-US" sz="1800" b="0" baseline="30000" dirty="0" smtClean="0">
              <a:solidFill>
                <a:schemeClr val="tx1"/>
              </a:solidFill>
            </a:rPr>
            <a:t>1</a:t>
          </a:r>
          <a:r>
            <a:rPr lang="en-US" sz="1800" b="0" dirty="0" smtClean="0">
              <a:solidFill>
                <a:schemeClr val="tx1"/>
              </a:solidFill>
            </a:rPr>
            <a:t>R</a:t>
          </a:r>
          <a:r>
            <a:rPr lang="en-US" sz="1800" b="0" baseline="30000" dirty="0" smtClean="0">
              <a:solidFill>
                <a:schemeClr val="tx1"/>
              </a:solidFill>
            </a:rPr>
            <a:t>1</a:t>
          </a:r>
          <a:r>
            <a:rPr lang="he-IL" sz="1800" b="0" dirty="0" smtClean="0">
              <a:solidFill>
                <a:schemeClr val="tx1"/>
              </a:solidFill>
            </a:rPr>
            <a:t> </a:t>
          </a:r>
          <a:r>
            <a:rPr lang="ar-JO" sz="1800" b="0" dirty="0" smtClean="0">
              <a:solidFill>
                <a:schemeClr val="tx1"/>
              </a:solidFill>
            </a:rPr>
            <a:t>يُنسخ زوج الجينات في كلا </a:t>
          </a:r>
          <a:r>
            <a:rPr lang="ar-JO" sz="1800" b="0" dirty="0" err="1" smtClean="0">
              <a:solidFill>
                <a:schemeClr val="tx1"/>
              </a:solidFill>
            </a:rPr>
            <a:t>الكروموسومين</a:t>
          </a:r>
          <a:r>
            <a:rPr lang="ar-JO" sz="1800" b="0" dirty="0" smtClean="0">
              <a:solidFill>
                <a:schemeClr val="tx1"/>
              </a:solidFill>
            </a:rPr>
            <a:t> المتماثلين لذلك</a:t>
          </a:r>
          <a:r>
            <a:rPr lang="he-IL" sz="1800" b="0" dirty="0" smtClean="0">
              <a:solidFill>
                <a:schemeClr val="tx1"/>
              </a:solidFill>
            </a:rPr>
            <a:t>:</a:t>
          </a:r>
          <a:endParaRPr lang="he-IL" sz="1800" b="0" dirty="0">
            <a:solidFill>
              <a:schemeClr val="tx1"/>
            </a:solidFill>
          </a:endParaRPr>
        </a:p>
      </dgm:t>
    </dgm:pt>
    <dgm:pt modelId="{E4392149-FAD0-42F1-80CA-079F752B7E07}" type="parTrans" cxnId="{B69EEF4D-B168-414E-A23C-553908A11889}">
      <dgm:prSet/>
      <dgm:spPr/>
      <dgm:t>
        <a:bodyPr/>
        <a:lstStyle/>
        <a:p>
          <a:pPr rtl="1"/>
          <a:endParaRPr lang="he-IL"/>
        </a:p>
      </dgm:t>
    </dgm:pt>
    <dgm:pt modelId="{446C5FF8-91B9-4BAD-BDC3-F8D82494997A}" type="sibTrans" cxnId="{B69EEF4D-B168-414E-A23C-553908A11889}">
      <dgm:prSet/>
      <dgm:spPr/>
      <dgm:t>
        <a:bodyPr/>
        <a:lstStyle/>
        <a:p>
          <a:pPr rtl="1"/>
          <a:endParaRPr lang="he-IL"/>
        </a:p>
      </dgm:t>
    </dgm:pt>
    <dgm:pt modelId="{4215C200-32F7-4977-8DEF-387A0907B7CE}" type="pres">
      <dgm:prSet presAssocID="{2A3656DC-054A-45F6-8C70-FC0B14C23B55}" presName="Name0" presStyleCnt="0">
        <dgm:presLayoutVars>
          <dgm:dir/>
          <dgm:resizeHandles val="exact"/>
        </dgm:presLayoutVars>
      </dgm:prSet>
      <dgm:spPr/>
    </dgm:pt>
    <dgm:pt modelId="{79C4181E-28C9-4F62-B5B5-C1D1E856BFA8}" type="pres">
      <dgm:prSet presAssocID="{5547BB56-F913-45BB-B42B-C1750D26F59E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he-IL"/>
        </a:p>
      </dgm:t>
    </dgm:pt>
    <dgm:pt modelId="{FC337D1E-4C49-4E5E-8FC7-E53191C561F6}" type="pres">
      <dgm:prSet presAssocID="{04F7F2E4-E410-4D97-83AA-913528CE2421}" presName="sibTrans" presStyleLbl="sibTrans2D1" presStyleIdx="0" presStyleCnt="2" custFlipHor="1"/>
      <dgm:spPr/>
      <dgm:t>
        <a:bodyPr/>
        <a:lstStyle/>
        <a:p>
          <a:pPr rtl="1"/>
          <a:endParaRPr lang="he-IL"/>
        </a:p>
      </dgm:t>
    </dgm:pt>
    <dgm:pt modelId="{F21E59E3-778C-4340-8E59-88ECB804BC0E}" type="pres">
      <dgm:prSet presAssocID="{04F7F2E4-E410-4D97-83AA-913528CE2421}" presName="connectorText" presStyleLbl="sibTrans2D1" presStyleIdx="0" presStyleCnt="2"/>
      <dgm:spPr/>
      <dgm:t>
        <a:bodyPr/>
        <a:lstStyle/>
        <a:p>
          <a:pPr rtl="1"/>
          <a:endParaRPr lang="he-IL"/>
        </a:p>
      </dgm:t>
    </dgm:pt>
    <dgm:pt modelId="{21F75572-DF5E-4088-9180-79C177C817F7}" type="pres">
      <dgm:prSet presAssocID="{2841C078-3FB8-4F03-AF23-84A45E7A1902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he-IL"/>
        </a:p>
      </dgm:t>
    </dgm:pt>
    <dgm:pt modelId="{44E6D511-B965-4333-B404-AD88A61E363F}" type="pres">
      <dgm:prSet presAssocID="{52E0392A-2415-4801-A26F-0B259625B163}" presName="sibTrans" presStyleLbl="sibTrans2D1" presStyleIdx="1" presStyleCnt="2" custFlipHor="1"/>
      <dgm:spPr/>
      <dgm:t>
        <a:bodyPr/>
        <a:lstStyle/>
        <a:p>
          <a:pPr rtl="1"/>
          <a:endParaRPr lang="he-IL"/>
        </a:p>
      </dgm:t>
    </dgm:pt>
    <dgm:pt modelId="{F85495A1-2E9F-4103-829A-F15A0246DEB2}" type="pres">
      <dgm:prSet presAssocID="{52E0392A-2415-4801-A26F-0B259625B163}" presName="connectorText" presStyleLbl="sibTrans2D1" presStyleIdx="1" presStyleCnt="2"/>
      <dgm:spPr/>
      <dgm:t>
        <a:bodyPr/>
        <a:lstStyle/>
        <a:p>
          <a:pPr rtl="1"/>
          <a:endParaRPr lang="he-IL"/>
        </a:p>
      </dgm:t>
    </dgm:pt>
    <dgm:pt modelId="{136AF678-D360-4AA6-8744-BFF9DFAD6FF2}" type="pres">
      <dgm:prSet presAssocID="{B921BAF9-AD7A-45F3-9982-99C7E2B9A716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he-IL"/>
        </a:p>
      </dgm:t>
    </dgm:pt>
  </dgm:ptLst>
  <dgm:cxnLst>
    <dgm:cxn modelId="{B69EEF4D-B168-414E-A23C-553908A11889}" srcId="{2A3656DC-054A-45F6-8C70-FC0B14C23B55}" destId="{B921BAF9-AD7A-45F3-9982-99C7E2B9A716}" srcOrd="2" destOrd="0" parTransId="{E4392149-FAD0-42F1-80CA-079F752B7E07}" sibTransId="{446C5FF8-91B9-4BAD-BDC3-F8D82494997A}"/>
    <dgm:cxn modelId="{30B789AD-9E90-4342-9D33-CA731E5BC535}" srcId="{2A3656DC-054A-45F6-8C70-FC0B14C23B55}" destId="{2841C078-3FB8-4F03-AF23-84A45E7A1902}" srcOrd="1" destOrd="0" parTransId="{668A8C6A-9301-44E0-BE14-BE483FE477DD}" sibTransId="{52E0392A-2415-4801-A26F-0B259625B163}"/>
    <dgm:cxn modelId="{014A49F1-9958-442A-A1ED-34B79426D4B0}" srcId="{2A3656DC-054A-45F6-8C70-FC0B14C23B55}" destId="{5547BB56-F913-45BB-B42B-C1750D26F59E}" srcOrd="0" destOrd="0" parTransId="{0CF1FF31-CF40-4F9E-B264-D6AA466CD2D6}" sibTransId="{04F7F2E4-E410-4D97-83AA-913528CE2421}"/>
    <dgm:cxn modelId="{5B37B5B7-DE70-4F7A-8154-004D8FB218D1}" type="presOf" srcId="{2841C078-3FB8-4F03-AF23-84A45E7A1902}" destId="{21F75572-DF5E-4088-9180-79C177C817F7}" srcOrd="0" destOrd="0" presId="urn:microsoft.com/office/officeart/2005/8/layout/process1"/>
    <dgm:cxn modelId="{07E4A5A0-C579-4BBC-AE34-66925B478D98}" type="presOf" srcId="{52E0392A-2415-4801-A26F-0B259625B163}" destId="{F85495A1-2E9F-4103-829A-F15A0246DEB2}" srcOrd="1" destOrd="0" presId="urn:microsoft.com/office/officeart/2005/8/layout/process1"/>
    <dgm:cxn modelId="{95A9AD18-4F3B-4CB3-A7DD-8D5BBE74D980}" type="presOf" srcId="{04F7F2E4-E410-4D97-83AA-913528CE2421}" destId="{FC337D1E-4C49-4E5E-8FC7-E53191C561F6}" srcOrd="0" destOrd="0" presId="urn:microsoft.com/office/officeart/2005/8/layout/process1"/>
    <dgm:cxn modelId="{29967A71-063D-4608-B0FD-23632256DD2E}" type="presOf" srcId="{5547BB56-F913-45BB-B42B-C1750D26F59E}" destId="{79C4181E-28C9-4F62-B5B5-C1D1E856BFA8}" srcOrd="0" destOrd="0" presId="urn:microsoft.com/office/officeart/2005/8/layout/process1"/>
    <dgm:cxn modelId="{E4B1696F-A7EF-4660-B742-8A6501CBE039}" type="presOf" srcId="{B921BAF9-AD7A-45F3-9982-99C7E2B9A716}" destId="{136AF678-D360-4AA6-8744-BFF9DFAD6FF2}" srcOrd="0" destOrd="0" presId="urn:microsoft.com/office/officeart/2005/8/layout/process1"/>
    <dgm:cxn modelId="{C1D39AF1-9279-4C9E-8F89-7C50B2E7A0DD}" type="presOf" srcId="{2A3656DC-054A-45F6-8C70-FC0B14C23B55}" destId="{4215C200-32F7-4977-8DEF-387A0907B7CE}" srcOrd="0" destOrd="0" presId="urn:microsoft.com/office/officeart/2005/8/layout/process1"/>
    <dgm:cxn modelId="{CA607B71-35DB-4AEB-ABA3-164AA0E01A13}" type="presOf" srcId="{52E0392A-2415-4801-A26F-0B259625B163}" destId="{44E6D511-B965-4333-B404-AD88A61E363F}" srcOrd="0" destOrd="0" presId="urn:microsoft.com/office/officeart/2005/8/layout/process1"/>
    <dgm:cxn modelId="{A7EF1B07-58CF-4C00-9E02-0227C1842591}" type="presOf" srcId="{04F7F2E4-E410-4D97-83AA-913528CE2421}" destId="{F21E59E3-778C-4340-8E59-88ECB804BC0E}" srcOrd="1" destOrd="0" presId="urn:microsoft.com/office/officeart/2005/8/layout/process1"/>
    <dgm:cxn modelId="{CA9FDF13-61EF-4D10-85F5-0A4E67920C03}" type="presParOf" srcId="{4215C200-32F7-4977-8DEF-387A0907B7CE}" destId="{79C4181E-28C9-4F62-B5B5-C1D1E856BFA8}" srcOrd="0" destOrd="0" presId="urn:microsoft.com/office/officeart/2005/8/layout/process1"/>
    <dgm:cxn modelId="{D10C2434-1B32-4C8A-B4DC-D3F26217CECE}" type="presParOf" srcId="{4215C200-32F7-4977-8DEF-387A0907B7CE}" destId="{FC337D1E-4C49-4E5E-8FC7-E53191C561F6}" srcOrd="1" destOrd="0" presId="urn:microsoft.com/office/officeart/2005/8/layout/process1"/>
    <dgm:cxn modelId="{6EA5364A-BF9D-44D7-90F3-E4F93342DA56}" type="presParOf" srcId="{FC337D1E-4C49-4E5E-8FC7-E53191C561F6}" destId="{F21E59E3-778C-4340-8E59-88ECB804BC0E}" srcOrd="0" destOrd="0" presId="urn:microsoft.com/office/officeart/2005/8/layout/process1"/>
    <dgm:cxn modelId="{F1052EDC-1326-46E8-B3F4-ED458F14BBA1}" type="presParOf" srcId="{4215C200-32F7-4977-8DEF-387A0907B7CE}" destId="{21F75572-DF5E-4088-9180-79C177C817F7}" srcOrd="2" destOrd="0" presId="urn:microsoft.com/office/officeart/2005/8/layout/process1"/>
    <dgm:cxn modelId="{7ACEC8BE-B393-46A5-A7CE-C6F938A98FE1}" type="presParOf" srcId="{4215C200-32F7-4977-8DEF-387A0907B7CE}" destId="{44E6D511-B965-4333-B404-AD88A61E363F}" srcOrd="3" destOrd="0" presId="urn:microsoft.com/office/officeart/2005/8/layout/process1"/>
    <dgm:cxn modelId="{44CD557A-F134-472F-8DC1-C8FD4A36CF81}" type="presParOf" srcId="{44E6D511-B965-4333-B404-AD88A61E363F}" destId="{F85495A1-2E9F-4103-829A-F15A0246DEB2}" srcOrd="0" destOrd="0" presId="urn:microsoft.com/office/officeart/2005/8/layout/process1"/>
    <dgm:cxn modelId="{438C480A-F1F0-471E-90B6-87CE0AD50FB5}" type="presParOf" srcId="{4215C200-32F7-4977-8DEF-387A0907B7CE}" destId="{136AF678-D360-4AA6-8744-BFF9DFAD6FF2}" srcOrd="4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2A3656DC-054A-45F6-8C70-FC0B14C23B55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 phldr="1"/>
      <dgm:spPr/>
    </dgm:pt>
    <dgm:pt modelId="{5547BB56-F913-45BB-B42B-C1750D26F59E}">
      <dgm:prSet phldrT="[טקסט]" custT="1"/>
      <dgm:spPr>
        <a:solidFill>
          <a:schemeClr val="accent3">
            <a:alpha val="59000"/>
          </a:schemeClr>
        </a:solidFill>
      </dgm:spPr>
      <dgm:t>
        <a:bodyPr/>
        <a:lstStyle/>
        <a:p>
          <a:pPr rtl="1"/>
          <a:r>
            <a:rPr lang="ar-JO" sz="1800" b="1" dirty="0" smtClean="0">
              <a:solidFill>
                <a:schemeClr val="bg1"/>
              </a:solidFill>
            </a:rPr>
            <a:t>تتكون نصف كمية الصبغ </a:t>
          </a:r>
          <a:r>
            <a:rPr lang="ar-JO" sz="1800" b="1" dirty="0" err="1" smtClean="0">
              <a:solidFill>
                <a:schemeClr val="bg1"/>
              </a:solidFill>
            </a:rPr>
            <a:t>الاحمر</a:t>
          </a:r>
          <a:r>
            <a:rPr lang="ar-JO" sz="1800" b="1" dirty="0" smtClean="0">
              <a:solidFill>
                <a:schemeClr val="bg1"/>
              </a:solidFill>
            </a:rPr>
            <a:t> , لذلك تكون الزهرة وردية</a:t>
          </a:r>
          <a:endParaRPr lang="he-IL" sz="1800" b="1" dirty="0"/>
        </a:p>
      </dgm:t>
    </dgm:pt>
    <dgm:pt modelId="{0CF1FF31-CF40-4F9E-B264-D6AA466CD2D6}" type="parTrans" cxnId="{014A49F1-9958-442A-A1ED-34B79426D4B0}">
      <dgm:prSet/>
      <dgm:spPr/>
      <dgm:t>
        <a:bodyPr/>
        <a:lstStyle/>
        <a:p>
          <a:pPr rtl="1"/>
          <a:endParaRPr lang="he-IL"/>
        </a:p>
      </dgm:t>
    </dgm:pt>
    <dgm:pt modelId="{04F7F2E4-E410-4D97-83AA-913528CE2421}" type="sibTrans" cxnId="{014A49F1-9958-442A-A1ED-34B79426D4B0}">
      <dgm:prSet/>
      <dgm:spPr>
        <a:solidFill>
          <a:srgbClr val="FF0000"/>
        </a:solidFill>
      </dgm:spPr>
      <dgm:t>
        <a:bodyPr/>
        <a:lstStyle/>
        <a:p>
          <a:pPr rtl="1"/>
          <a:endParaRPr lang="he-IL" dirty="0"/>
        </a:p>
      </dgm:t>
    </dgm:pt>
    <dgm:pt modelId="{2841C078-3FB8-4F03-AF23-84A45E7A1902}">
      <dgm:prSet phldrT="[טקסט]" custT="1"/>
      <dgm:spPr>
        <a:noFill/>
        <a:ln>
          <a:solidFill>
            <a:schemeClr val="tx1"/>
          </a:solidFill>
        </a:ln>
      </dgm:spPr>
      <dgm:t>
        <a:bodyPr/>
        <a:lstStyle/>
        <a:p>
          <a:pPr rtl="1"/>
          <a:r>
            <a:rPr lang="ar-JO" sz="1800" b="0" dirty="0" smtClean="0">
              <a:solidFill>
                <a:schemeClr val="tx1"/>
              </a:solidFill>
            </a:rPr>
            <a:t>لذلك تتكون نصف كمية </a:t>
          </a:r>
          <a:r>
            <a:rPr lang="ar-JO" sz="1800" b="0" dirty="0" err="1" smtClean="0">
              <a:solidFill>
                <a:schemeClr val="tx1"/>
              </a:solidFill>
            </a:rPr>
            <a:t>الانزيم</a:t>
          </a:r>
          <a:r>
            <a:rPr lang="ar-JO" sz="1800" b="0" dirty="0" smtClean="0">
              <a:solidFill>
                <a:schemeClr val="tx1"/>
              </a:solidFill>
            </a:rPr>
            <a:t> , وفي </a:t>
          </a:r>
          <a:r>
            <a:rPr lang="ar-JO" sz="1800" b="0" dirty="0" err="1" smtClean="0">
              <a:solidFill>
                <a:schemeClr val="tx1"/>
              </a:solidFill>
            </a:rPr>
            <a:t>اعقاب</a:t>
          </a:r>
          <a:r>
            <a:rPr lang="ar-JO" sz="1800" b="0" dirty="0" smtClean="0">
              <a:solidFill>
                <a:schemeClr val="tx1"/>
              </a:solidFill>
            </a:rPr>
            <a:t> ذلك </a:t>
          </a:r>
          <a:r>
            <a:rPr lang="he-IL" sz="1800" b="0" dirty="0" smtClean="0">
              <a:solidFill>
                <a:schemeClr val="tx1"/>
              </a:solidFill>
            </a:rPr>
            <a:t>:</a:t>
          </a:r>
          <a:endParaRPr lang="he-IL" sz="1800" b="0" dirty="0">
            <a:solidFill>
              <a:schemeClr val="tx1"/>
            </a:solidFill>
          </a:endParaRPr>
        </a:p>
      </dgm:t>
    </dgm:pt>
    <dgm:pt modelId="{668A8C6A-9301-44E0-BE14-BE483FE477DD}" type="parTrans" cxnId="{30B789AD-9E90-4342-9D33-CA731E5BC535}">
      <dgm:prSet/>
      <dgm:spPr/>
      <dgm:t>
        <a:bodyPr/>
        <a:lstStyle/>
        <a:p>
          <a:pPr rtl="1"/>
          <a:endParaRPr lang="he-IL"/>
        </a:p>
      </dgm:t>
    </dgm:pt>
    <dgm:pt modelId="{52E0392A-2415-4801-A26F-0B259625B163}" type="sibTrans" cxnId="{30B789AD-9E90-4342-9D33-CA731E5BC535}">
      <dgm:prSet/>
      <dgm:spPr>
        <a:solidFill>
          <a:srgbClr val="FF0000"/>
        </a:solidFill>
      </dgm:spPr>
      <dgm:t>
        <a:bodyPr/>
        <a:lstStyle/>
        <a:p>
          <a:pPr rtl="1"/>
          <a:endParaRPr lang="he-IL" dirty="0"/>
        </a:p>
      </dgm:t>
    </dgm:pt>
    <dgm:pt modelId="{B921BAF9-AD7A-45F3-9982-99C7E2B9A716}">
      <dgm:prSet phldrT="[טקסט]" custT="1"/>
      <dgm:spPr>
        <a:noFill/>
        <a:ln>
          <a:solidFill>
            <a:schemeClr val="tx1"/>
          </a:solidFill>
        </a:ln>
      </dgm:spPr>
      <dgm:t>
        <a:bodyPr/>
        <a:lstStyle/>
        <a:p>
          <a:pPr rtl="1"/>
          <a:endParaRPr lang="he-IL" sz="1800" b="0" dirty="0" smtClean="0">
            <a:solidFill>
              <a:schemeClr val="tx1"/>
            </a:solidFill>
          </a:endParaRPr>
        </a:p>
        <a:p>
          <a:pPr rtl="1"/>
          <a:r>
            <a:rPr lang="ar-JO" sz="1800" b="0" dirty="0" smtClean="0">
              <a:solidFill>
                <a:schemeClr val="tx1"/>
              </a:solidFill>
            </a:rPr>
            <a:t>في الخليط (</a:t>
          </a:r>
          <a:r>
            <a:rPr lang="ar-JO" sz="1800" b="0" dirty="0" err="1" smtClean="0">
              <a:solidFill>
                <a:schemeClr val="tx1"/>
              </a:solidFill>
            </a:rPr>
            <a:t>الهيتروزيجوت</a:t>
          </a:r>
          <a:r>
            <a:rPr lang="ar-JO" sz="1800" b="0" dirty="0" smtClean="0">
              <a:solidFill>
                <a:schemeClr val="tx1"/>
              </a:solidFill>
            </a:rPr>
            <a:t>)</a:t>
          </a:r>
          <a:r>
            <a:rPr lang="he-IL" sz="1800" b="0" dirty="0" smtClean="0">
              <a:solidFill>
                <a:schemeClr val="tx1"/>
              </a:solidFill>
            </a:rPr>
            <a:t> </a:t>
          </a:r>
          <a:r>
            <a:rPr lang="en-US" sz="1800" b="0" dirty="0" smtClean="0">
              <a:solidFill>
                <a:schemeClr val="tx1"/>
              </a:solidFill>
            </a:rPr>
            <a:t>R</a:t>
          </a:r>
          <a:r>
            <a:rPr lang="en-US" sz="1800" b="0" baseline="30000" dirty="0" smtClean="0">
              <a:solidFill>
                <a:schemeClr val="tx1"/>
              </a:solidFill>
            </a:rPr>
            <a:t>1</a:t>
          </a:r>
          <a:r>
            <a:rPr lang="en-US" sz="1800" b="0" dirty="0" smtClean="0">
              <a:solidFill>
                <a:schemeClr val="tx1"/>
              </a:solidFill>
            </a:rPr>
            <a:t>R</a:t>
          </a:r>
          <a:r>
            <a:rPr lang="en-US" sz="1800" b="0" baseline="30000" dirty="0" smtClean="0">
              <a:solidFill>
                <a:schemeClr val="tx1"/>
              </a:solidFill>
            </a:rPr>
            <a:t>2</a:t>
          </a:r>
          <a:r>
            <a:rPr lang="he-IL" sz="1800" b="0" dirty="0" smtClean="0">
              <a:solidFill>
                <a:schemeClr val="tx1"/>
              </a:solidFill>
            </a:rPr>
            <a:t> </a:t>
          </a:r>
          <a:r>
            <a:rPr lang="ar-JO" sz="1800" b="0" dirty="0" smtClean="0">
              <a:solidFill>
                <a:schemeClr val="tx1"/>
              </a:solidFill>
            </a:rPr>
            <a:t>يُنسخ </a:t>
          </a:r>
          <a:r>
            <a:rPr lang="ar-JO" sz="1800" b="0" dirty="0" err="1" smtClean="0">
              <a:solidFill>
                <a:schemeClr val="tx1"/>
              </a:solidFill>
            </a:rPr>
            <a:t>الاليل</a:t>
          </a:r>
          <a:r>
            <a:rPr lang="en-US" sz="1800" b="0" dirty="0" smtClean="0">
              <a:solidFill>
                <a:schemeClr val="tx1"/>
              </a:solidFill>
            </a:rPr>
            <a:t>R</a:t>
          </a:r>
          <a:r>
            <a:rPr lang="en-US" sz="1800" b="0" baseline="30000" dirty="0" smtClean="0">
              <a:solidFill>
                <a:schemeClr val="tx1"/>
              </a:solidFill>
            </a:rPr>
            <a:t>1</a:t>
          </a:r>
          <a:r>
            <a:rPr lang="he-IL" sz="1800" b="0" baseline="30000" dirty="0" smtClean="0">
              <a:solidFill>
                <a:schemeClr val="tx1"/>
              </a:solidFill>
            </a:rPr>
            <a:t> </a:t>
          </a:r>
          <a:r>
            <a:rPr lang="ar-JO" sz="1800" b="0" dirty="0" smtClean="0">
              <a:solidFill>
                <a:schemeClr val="tx1"/>
              </a:solidFill>
            </a:rPr>
            <a:t>فقط </a:t>
          </a:r>
          <a:r>
            <a:rPr lang="ar-JO" sz="1800" b="0" dirty="0" err="1" smtClean="0">
              <a:solidFill>
                <a:schemeClr val="tx1"/>
              </a:solidFill>
            </a:rPr>
            <a:t>اي</a:t>
          </a:r>
          <a:r>
            <a:rPr lang="ar-JO" sz="1800" b="0" dirty="0" smtClean="0">
              <a:solidFill>
                <a:schemeClr val="tx1"/>
              </a:solidFill>
            </a:rPr>
            <a:t> احد </a:t>
          </a:r>
          <a:r>
            <a:rPr lang="ar-JO" sz="1800" b="0" dirty="0" err="1" smtClean="0">
              <a:solidFill>
                <a:schemeClr val="tx1"/>
              </a:solidFill>
            </a:rPr>
            <a:t>الكروموسومين</a:t>
          </a:r>
          <a:r>
            <a:rPr lang="ar-JO" sz="1800" b="0" dirty="0" smtClean="0">
              <a:solidFill>
                <a:schemeClr val="tx1"/>
              </a:solidFill>
            </a:rPr>
            <a:t> المتماثلين</a:t>
          </a:r>
          <a:endParaRPr lang="he-IL" sz="1800" b="0" dirty="0" smtClean="0">
            <a:solidFill>
              <a:schemeClr val="tx1"/>
            </a:solidFill>
          </a:endParaRPr>
        </a:p>
        <a:p>
          <a:pPr rtl="1"/>
          <a:endParaRPr lang="he-IL" sz="1800" b="1" dirty="0"/>
        </a:p>
      </dgm:t>
    </dgm:pt>
    <dgm:pt modelId="{E4392149-FAD0-42F1-80CA-079F752B7E07}" type="parTrans" cxnId="{B69EEF4D-B168-414E-A23C-553908A11889}">
      <dgm:prSet/>
      <dgm:spPr/>
      <dgm:t>
        <a:bodyPr/>
        <a:lstStyle/>
        <a:p>
          <a:pPr rtl="1"/>
          <a:endParaRPr lang="he-IL"/>
        </a:p>
      </dgm:t>
    </dgm:pt>
    <dgm:pt modelId="{446C5FF8-91B9-4BAD-BDC3-F8D82494997A}" type="sibTrans" cxnId="{B69EEF4D-B168-414E-A23C-553908A11889}">
      <dgm:prSet/>
      <dgm:spPr/>
      <dgm:t>
        <a:bodyPr/>
        <a:lstStyle/>
        <a:p>
          <a:pPr rtl="1"/>
          <a:endParaRPr lang="he-IL"/>
        </a:p>
      </dgm:t>
    </dgm:pt>
    <dgm:pt modelId="{4215C200-32F7-4977-8DEF-387A0907B7CE}" type="pres">
      <dgm:prSet presAssocID="{2A3656DC-054A-45F6-8C70-FC0B14C23B55}" presName="Name0" presStyleCnt="0">
        <dgm:presLayoutVars>
          <dgm:dir/>
          <dgm:resizeHandles val="exact"/>
        </dgm:presLayoutVars>
      </dgm:prSet>
      <dgm:spPr/>
    </dgm:pt>
    <dgm:pt modelId="{79C4181E-28C9-4F62-B5B5-C1D1E856BFA8}" type="pres">
      <dgm:prSet presAssocID="{5547BB56-F913-45BB-B42B-C1750D26F59E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he-IL"/>
        </a:p>
      </dgm:t>
    </dgm:pt>
    <dgm:pt modelId="{FC337D1E-4C49-4E5E-8FC7-E53191C561F6}" type="pres">
      <dgm:prSet presAssocID="{04F7F2E4-E410-4D97-83AA-913528CE2421}" presName="sibTrans" presStyleLbl="sibTrans2D1" presStyleIdx="0" presStyleCnt="2" custFlipHor="1"/>
      <dgm:spPr/>
      <dgm:t>
        <a:bodyPr/>
        <a:lstStyle/>
        <a:p>
          <a:pPr rtl="1"/>
          <a:endParaRPr lang="he-IL"/>
        </a:p>
      </dgm:t>
    </dgm:pt>
    <dgm:pt modelId="{F21E59E3-778C-4340-8E59-88ECB804BC0E}" type="pres">
      <dgm:prSet presAssocID="{04F7F2E4-E410-4D97-83AA-913528CE2421}" presName="connectorText" presStyleLbl="sibTrans2D1" presStyleIdx="0" presStyleCnt="2"/>
      <dgm:spPr/>
      <dgm:t>
        <a:bodyPr/>
        <a:lstStyle/>
        <a:p>
          <a:pPr rtl="1"/>
          <a:endParaRPr lang="he-IL"/>
        </a:p>
      </dgm:t>
    </dgm:pt>
    <dgm:pt modelId="{21F75572-DF5E-4088-9180-79C177C817F7}" type="pres">
      <dgm:prSet presAssocID="{2841C078-3FB8-4F03-AF23-84A45E7A1902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he-IL"/>
        </a:p>
      </dgm:t>
    </dgm:pt>
    <dgm:pt modelId="{44E6D511-B965-4333-B404-AD88A61E363F}" type="pres">
      <dgm:prSet presAssocID="{52E0392A-2415-4801-A26F-0B259625B163}" presName="sibTrans" presStyleLbl="sibTrans2D1" presStyleIdx="1" presStyleCnt="2" custFlipHor="1"/>
      <dgm:spPr/>
      <dgm:t>
        <a:bodyPr/>
        <a:lstStyle/>
        <a:p>
          <a:pPr rtl="1"/>
          <a:endParaRPr lang="he-IL"/>
        </a:p>
      </dgm:t>
    </dgm:pt>
    <dgm:pt modelId="{F85495A1-2E9F-4103-829A-F15A0246DEB2}" type="pres">
      <dgm:prSet presAssocID="{52E0392A-2415-4801-A26F-0B259625B163}" presName="connectorText" presStyleLbl="sibTrans2D1" presStyleIdx="1" presStyleCnt="2"/>
      <dgm:spPr/>
      <dgm:t>
        <a:bodyPr/>
        <a:lstStyle/>
        <a:p>
          <a:pPr rtl="1"/>
          <a:endParaRPr lang="he-IL"/>
        </a:p>
      </dgm:t>
    </dgm:pt>
    <dgm:pt modelId="{136AF678-D360-4AA6-8744-BFF9DFAD6FF2}" type="pres">
      <dgm:prSet presAssocID="{B921BAF9-AD7A-45F3-9982-99C7E2B9A716}" presName="node" presStyleLbl="node1" presStyleIdx="2" presStyleCnt="3" custLinFactNeighborX="-3648" custLinFactNeighborY="8468">
        <dgm:presLayoutVars>
          <dgm:bulletEnabled val="1"/>
        </dgm:presLayoutVars>
      </dgm:prSet>
      <dgm:spPr/>
      <dgm:t>
        <a:bodyPr/>
        <a:lstStyle/>
        <a:p>
          <a:pPr rtl="1"/>
          <a:endParaRPr lang="he-IL"/>
        </a:p>
      </dgm:t>
    </dgm:pt>
  </dgm:ptLst>
  <dgm:cxnLst>
    <dgm:cxn modelId="{B69EEF4D-B168-414E-A23C-553908A11889}" srcId="{2A3656DC-054A-45F6-8C70-FC0B14C23B55}" destId="{B921BAF9-AD7A-45F3-9982-99C7E2B9A716}" srcOrd="2" destOrd="0" parTransId="{E4392149-FAD0-42F1-80CA-079F752B7E07}" sibTransId="{446C5FF8-91B9-4BAD-BDC3-F8D82494997A}"/>
    <dgm:cxn modelId="{30B789AD-9E90-4342-9D33-CA731E5BC535}" srcId="{2A3656DC-054A-45F6-8C70-FC0B14C23B55}" destId="{2841C078-3FB8-4F03-AF23-84A45E7A1902}" srcOrd="1" destOrd="0" parTransId="{668A8C6A-9301-44E0-BE14-BE483FE477DD}" sibTransId="{52E0392A-2415-4801-A26F-0B259625B163}"/>
    <dgm:cxn modelId="{014A49F1-9958-442A-A1ED-34B79426D4B0}" srcId="{2A3656DC-054A-45F6-8C70-FC0B14C23B55}" destId="{5547BB56-F913-45BB-B42B-C1750D26F59E}" srcOrd="0" destOrd="0" parTransId="{0CF1FF31-CF40-4F9E-B264-D6AA466CD2D6}" sibTransId="{04F7F2E4-E410-4D97-83AA-913528CE2421}"/>
    <dgm:cxn modelId="{94B1DA96-C240-4EA6-8B8A-A95BB886F153}" type="presOf" srcId="{04F7F2E4-E410-4D97-83AA-913528CE2421}" destId="{F21E59E3-778C-4340-8E59-88ECB804BC0E}" srcOrd="1" destOrd="0" presId="urn:microsoft.com/office/officeart/2005/8/layout/process1"/>
    <dgm:cxn modelId="{A878063C-0BDF-4628-9EA1-7AFFF571A782}" type="presOf" srcId="{2A3656DC-054A-45F6-8C70-FC0B14C23B55}" destId="{4215C200-32F7-4977-8DEF-387A0907B7CE}" srcOrd="0" destOrd="0" presId="urn:microsoft.com/office/officeart/2005/8/layout/process1"/>
    <dgm:cxn modelId="{B2A4AA4B-83F7-4E89-99E0-C38634177C77}" type="presOf" srcId="{5547BB56-F913-45BB-B42B-C1750D26F59E}" destId="{79C4181E-28C9-4F62-B5B5-C1D1E856BFA8}" srcOrd="0" destOrd="0" presId="urn:microsoft.com/office/officeart/2005/8/layout/process1"/>
    <dgm:cxn modelId="{3127D673-D7B1-405E-BFAA-691313D4917F}" type="presOf" srcId="{04F7F2E4-E410-4D97-83AA-913528CE2421}" destId="{FC337D1E-4C49-4E5E-8FC7-E53191C561F6}" srcOrd="0" destOrd="0" presId="urn:microsoft.com/office/officeart/2005/8/layout/process1"/>
    <dgm:cxn modelId="{1AFDA8F5-97A5-4F51-B765-4C032AC35B0B}" type="presOf" srcId="{52E0392A-2415-4801-A26F-0B259625B163}" destId="{44E6D511-B965-4333-B404-AD88A61E363F}" srcOrd="0" destOrd="0" presId="urn:microsoft.com/office/officeart/2005/8/layout/process1"/>
    <dgm:cxn modelId="{70CAEC00-EA63-4FAB-8752-F9F5BC37EF8D}" type="presOf" srcId="{B921BAF9-AD7A-45F3-9982-99C7E2B9A716}" destId="{136AF678-D360-4AA6-8744-BFF9DFAD6FF2}" srcOrd="0" destOrd="0" presId="urn:microsoft.com/office/officeart/2005/8/layout/process1"/>
    <dgm:cxn modelId="{26032EE4-B1EB-4621-B312-7EDE467E4E52}" type="presOf" srcId="{2841C078-3FB8-4F03-AF23-84A45E7A1902}" destId="{21F75572-DF5E-4088-9180-79C177C817F7}" srcOrd="0" destOrd="0" presId="urn:microsoft.com/office/officeart/2005/8/layout/process1"/>
    <dgm:cxn modelId="{8E828F62-8439-4CC1-BD75-55599436F437}" type="presOf" srcId="{52E0392A-2415-4801-A26F-0B259625B163}" destId="{F85495A1-2E9F-4103-829A-F15A0246DEB2}" srcOrd="1" destOrd="0" presId="urn:microsoft.com/office/officeart/2005/8/layout/process1"/>
    <dgm:cxn modelId="{14801FC9-F136-455F-AA33-9805BF85CDAD}" type="presParOf" srcId="{4215C200-32F7-4977-8DEF-387A0907B7CE}" destId="{79C4181E-28C9-4F62-B5B5-C1D1E856BFA8}" srcOrd="0" destOrd="0" presId="urn:microsoft.com/office/officeart/2005/8/layout/process1"/>
    <dgm:cxn modelId="{DC8F84D4-4F73-490D-A471-45CE98BDFC73}" type="presParOf" srcId="{4215C200-32F7-4977-8DEF-387A0907B7CE}" destId="{FC337D1E-4C49-4E5E-8FC7-E53191C561F6}" srcOrd="1" destOrd="0" presId="urn:microsoft.com/office/officeart/2005/8/layout/process1"/>
    <dgm:cxn modelId="{87A6B4F3-5364-4ED5-BB62-2CFB55198691}" type="presParOf" srcId="{FC337D1E-4C49-4E5E-8FC7-E53191C561F6}" destId="{F21E59E3-778C-4340-8E59-88ECB804BC0E}" srcOrd="0" destOrd="0" presId="urn:microsoft.com/office/officeart/2005/8/layout/process1"/>
    <dgm:cxn modelId="{DC3D31F0-0D83-412E-A8C1-DFCE4FB87C1F}" type="presParOf" srcId="{4215C200-32F7-4977-8DEF-387A0907B7CE}" destId="{21F75572-DF5E-4088-9180-79C177C817F7}" srcOrd="2" destOrd="0" presId="urn:microsoft.com/office/officeart/2005/8/layout/process1"/>
    <dgm:cxn modelId="{0FE4CA6D-5CF8-4337-B20C-7E166E62F60C}" type="presParOf" srcId="{4215C200-32F7-4977-8DEF-387A0907B7CE}" destId="{44E6D511-B965-4333-B404-AD88A61E363F}" srcOrd="3" destOrd="0" presId="urn:microsoft.com/office/officeart/2005/8/layout/process1"/>
    <dgm:cxn modelId="{8A30BB3B-5DED-432D-82FA-480EFF8DA631}" type="presParOf" srcId="{44E6D511-B965-4333-B404-AD88A61E363F}" destId="{F85495A1-2E9F-4103-829A-F15A0246DEB2}" srcOrd="0" destOrd="0" presId="urn:microsoft.com/office/officeart/2005/8/layout/process1"/>
    <dgm:cxn modelId="{140B6754-EB91-4BD5-8D2E-C407B8260491}" type="presParOf" srcId="{4215C200-32F7-4977-8DEF-387A0907B7CE}" destId="{136AF678-D360-4AA6-8744-BFF9DFAD6FF2}" srcOrd="4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1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2A3656DC-054A-45F6-8C70-FC0B14C23B55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 phldr="1"/>
      <dgm:spPr/>
    </dgm:pt>
    <dgm:pt modelId="{5547BB56-F913-45BB-B42B-C1750D26F59E}">
      <dgm:prSet phldrT="[טקסט]" custT="1"/>
      <dgm:spPr>
        <a:noFill/>
        <a:ln>
          <a:solidFill>
            <a:schemeClr val="tx1"/>
          </a:solidFill>
        </a:ln>
      </dgm:spPr>
      <dgm:t>
        <a:bodyPr/>
        <a:lstStyle/>
        <a:p>
          <a:pPr rtl="1"/>
          <a:r>
            <a:rPr lang="ar-JO" sz="1800" b="0" dirty="0" smtClean="0">
              <a:solidFill>
                <a:schemeClr val="tx1"/>
              </a:solidFill>
            </a:rPr>
            <a:t>لا يتكون صبغ , لذلك فالزهرة بيضاء.</a:t>
          </a:r>
          <a:endParaRPr lang="he-IL" sz="1800" b="0" dirty="0">
            <a:solidFill>
              <a:schemeClr val="tx1"/>
            </a:solidFill>
          </a:endParaRPr>
        </a:p>
      </dgm:t>
    </dgm:pt>
    <dgm:pt modelId="{0CF1FF31-CF40-4F9E-B264-D6AA466CD2D6}" type="parTrans" cxnId="{014A49F1-9958-442A-A1ED-34B79426D4B0}">
      <dgm:prSet/>
      <dgm:spPr/>
      <dgm:t>
        <a:bodyPr/>
        <a:lstStyle/>
        <a:p>
          <a:pPr rtl="1"/>
          <a:endParaRPr lang="he-IL"/>
        </a:p>
      </dgm:t>
    </dgm:pt>
    <dgm:pt modelId="{04F7F2E4-E410-4D97-83AA-913528CE2421}" type="sibTrans" cxnId="{014A49F1-9958-442A-A1ED-34B79426D4B0}">
      <dgm:prSet/>
      <dgm:spPr>
        <a:solidFill>
          <a:srgbClr val="FF0000"/>
        </a:solidFill>
      </dgm:spPr>
      <dgm:t>
        <a:bodyPr/>
        <a:lstStyle/>
        <a:p>
          <a:pPr rtl="1"/>
          <a:endParaRPr lang="he-IL" dirty="0"/>
        </a:p>
      </dgm:t>
    </dgm:pt>
    <dgm:pt modelId="{2841C078-3FB8-4F03-AF23-84A45E7A1902}">
      <dgm:prSet phldrT="[טקסט]" custT="1"/>
      <dgm:spPr>
        <a:noFill/>
        <a:ln>
          <a:solidFill>
            <a:schemeClr val="tx1"/>
          </a:solidFill>
        </a:ln>
      </dgm:spPr>
      <dgm:t>
        <a:bodyPr/>
        <a:lstStyle/>
        <a:p>
          <a:pPr rtl="1"/>
          <a:r>
            <a:rPr lang="ar-JO" sz="1800" b="0" dirty="0" smtClean="0">
              <a:solidFill>
                <a:schemeClr val="tx1"/>
              </a:solidFill>
            </a:rPr>
            <a:t>لذلك لا يتكون </a:t>
          </a:r>
          <a:r>
            <a:rPr lang="ar-JO" sz="1800" b="0" dirty="0" err="1" smtClean="0">
              <a:solidFill>
                <a:schemeClr val="tx1"/>
              </a:solidFill>
            </a:rPr>
            <a:t>انزيم</a:t>
          </a:r>
          <a:r>
            <a:rPr lang="ar-JO" sz="1800" b="0" dirty="0" smtClean="0">
              <a:solidFill>
                <a:schemeClr val="tx1"/>
              </a:solidFill>
            </a:rPr>
            <a:t>, وبناء عليه</a:t>
          </a:r>
          <a:r>
            <a:rPr lang="he-IL" sz="1800" b="0" dirty="0" smtClean="0">
              <a:solidFill>
                <a:schemeClr val="tx1"/>
              </a:solidFill>
            </a:rPr>
            <a:t>:</a:t>
          </a:r>
          <a:endParaRPr lang="he-IL" sz="1800" b="0" dirty="0">
            <a:solidFill>
              <a:schemeClr val="tx1"/>
            </a:solidFill>
          </a:endParaRPr>
        </a:p>
      </dgm:t>
    </dgm:pt>
    <dgm:pt modelId="{668A8C6A-9301-44E0-BE14-BE483FE477DD}" type="parTrans" cxnId="{30B789AD-9E90-4342-9D33-CA731E5BC535}">
      <dgm:prSet/>
      <dgm:spPr/>
      <dgm:t>
        <a:bodyPr/>
        <a:lstStyle/>
        <a:p>
          <a:pPr rtl="1"/>
          <a:endParaRPr lang="he-IL"/>
        </a:p>
      </dgm:t>
    </dgm:pt>
    <dgm:pt modelId="{52E0392A-2415-4801-A26F-0B259625B163}" type="sibTrans" cxnId="{30B789AD-9E90-4342-9D33-CA731E5BC535}">
      <dgm:prSet/>
      <dgm:spPr>
        <a:solidFill>
          <a:srgbClr val="FF0000"/>
        </a:solidFill>
      </dgm:spPr>
      <dgm:t>
        <a:bodyPr/>
        <a:lstStyle/>
        <a:p>
          <a:pPr rtl="1"/>
          <a:endParaRPr lang="he-IL" dirty="0"/>
        </a:p>
      </dgm:t>
    </dgm:pt>
    <dgm:pt modelId="{B921BAF9-AD7A-45F3-9982-99C7E2B9A716}">
      <dgm:prSet phldrT="[טקסט]" custT="1"/>
      <dgm:spPr>
        <a:noFill/>
        <a:ln>
          <a:solidFill>
            <a:schemeClr val="tx1"/>
          </a:solidFill>
        </a:ln>
      </dgm:spPr>
      <dgm:t>
        <a:bodyPr/>
        <a:lstStyle/>
        <a:p>
          <a:pPr rtl="1"/>
          <a:endParaRPr lang="he-IL" sz="1800" b="0" dirty="0" smtClean="0">
            <a:solidFill>
              <a:schemeClr val="tx1"/>
            </a:solidFill>
          </a:endParaRPr>
        </a:p>
        <a:p>
          <a:pPr rtl="1"/>
          <a:r>
            <a:rPr lang="ar-JO" sz="1800" b="0" dirty="0" smtClean="0">
              <a:solidFill>
                <a:schemeClr val="tx1"/>
              </a:solidFill>
            </a:rPr>
            <a:t>في متماثل الجينات</a:t>
          </a:r>
          <a:r>
            <a:rPr lang="he-IL" sz="1800" b="0" dirty="0" smtClean="0">
              <a:solidFill>
                <a:schemeClr val="tx1"/>
              </a:solidFill>
            </a:rPr>
            <a:t> </a:t>
          </a:r>
          <a:r>
            <a:rPr lang="en-US" sz="1800" b="0" dirty="0" smtClean="0">
              <a:solidFill>
                <a:schemeClr val="tx1"/>
              </a:solidFill>
            </a:rPr>
            <a:t>R</a:t>
          </a:r>
          <a:r>
            <a:rPr lang="en-US" sz="1800" b="0" baseline="30000" dirty="0" smtClean="0">
              <a:solidFill>
                <a:schemeClr val="tx1"/>
              </a:solidFill>
            </a:rPr>
            <a:t>2</a:t>
          </a:r>
          <a:r>
            <a:rPr lang="en-US" sz="1800" b="0" dirty="0" smtClean="0">
              <a:solidFill>
                <a:schemeClr val="tx1"/>
              </a:solidFill>
            </a:rPr>
            <a:t>R</a:t>
          </a:r>
          <a:r>
            <a:rPr lang="en-US" sz="1800" b="0" baseline="30000" dirty="0" smtClean="0">
              <a:solidFill>
                <a:schemeClr val="tx1"/>
              </a:solidFill>
            </a:rPr>
            <a:t>2</a:t>
          </a:r>
          <a:r>
            <a:rPr lang="he-IL" sz="1800" b="0" dirty="0" smtClean="0">
              <a:solidFill>
                <a:schemeClr val="tx1"/>
              </a:solidFill>
            </a:rPr>
            <a:t> </a:t>
          </a:r>
          <a:r>
            <a:rPr lang="ar-JO" sz="1800" b="0" dirty="0" smtClean="0">
              <a:solidFill>
                <a:schemeClr val="tx1"/>
              </a:solidFill>
            </a:rPr>
            <a:t>لا يُنسخ </a:t>
          </a:r>
          <a:r>
            <a:rPr lang="ar-JO" sz="1800" b="0" dirty="0" err="1" smtClean="0">
              <a:solidFill>
                <a:schemeClr val="tx1"/>
              </a:solidFill>
            </a:rPr>
            <a:t>الجين</a:t>
          </a:r>
          <a:endParaRPr lang="he-IL" sz="1800" b="0" dirty="0" smtClean="0">
            <a:solidFill>
              <a:schemeClr val="tx1"/>
            </a:solidFill>
          </a:endParaRPr>
        </a:p>
        <a:p>
          <a:pPr rtl="1"/>
          <a:endParaRPr lang="he-IL" sz="1800" b="1" dirty="0"/>
        </a:p>
      </dgm:t>
    </dgm:pt>
    <dgm:pt modelId="{E4392149-FAD0-42F1-80CA-079F752B7E07}" type="parTrans" cxnId="{B69EEF4D-B168-414E-A23C-553908A11889}">
      <dgm:prSet/>
      <dgm:spPr/>
      <dgm:t>
        <a:bodyPr/>
        <a:lstStyle/>
        <a:p>
          <a:pPr rtl="1"/>
          <a:endParaRPr lang="he-IL"/>
        </a:p>
      </dgm:t>
    </dgm:pt>
    <dgm:pt modelId="{446C5FF8-91B9-4BAD-BDC3-F8D82494997A}" type="sibTrans" cxnId="{B69EEF4D-B168-414E-A23C-553908A11889}">
      <dgm:prSet/>
      <dgm:spPr/>
      <dgm:t>
        <a:bodyPr/>
        <a:lstStyle/>
        <a:p>
          <a:pPr rtl="1"/>
          <a:endParaRPr lang="he-IL"/>
        </a:p>
      </dgm:t>
    </dgm:pt>
    <dgm:pt modelId="{4215C200-32F7-4977-8DEF-387A0907B7CE}" type="pres">
      <dgm:prSet presAssocID="{2A3656DC-054A-45F6-8C70-FC0B14C23B55}" presName="Name0" presStyleCnt="0">
        <dgm:presLayoutVars>
          <dgm:dir/>
          <dgm:resizeHandles val="exact"/>
        </dgm:presLayoutVars>
      </dgm:prSet>
      <dgm:spPr/>
    </dgm:pt>
    <dgm:pt modelId="{79C4181E-28C9-4F62-B5B5-C1D1E856BFA8}" type="pres">
      <dgm:prSet presAssocID="{5547BB56-F913-45BB-B42B-C1750D26F59E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he-IL"/>
        </a:p>
      </dgm:t>
    </dgm:pt>
    <dgm:pt modelId="{FC337D1E-4C49-4E5E-8FC7-E53191C561F6}" type="pres">
      <dgm:prSet presAssocID="{04F7F2E4-E410-4D97-83AA-913528CE2421}" presName="sibTrans" presStyleLbl="sibTrans2D1" presStyleIdx="0" presStyleCnt="2" custFlipHor="1"/>
      <dgm:spPr/>
      <dgm:t>
        <a:bodyPr/>
        <a:lstStyle/>
        <a:p>
          <a:pPr rtl="1"/>
          <a:endParaRPr lang="he-IL"/>
        </a:p>
      </dgm:t>
    </dgm:pt>
    <dgm:pt modelId="{F21E59E3-778C-4340-8E59-88ECB804BC0E}" type="pres">
      <dgm:prSet presAssocID="{04F7F2E4-E410-4D97-83AA-913528CE2421}" presName="connectorText" presStyleLbl="sibTrans2D1" presStyleIdx="0" presStyleCnt="2"/>
      <dgm:spPr/>
      <dgm:t>
        <a:bodyPr/>
        <a:lstStyle/>
        <a:p>
          <a:pPr rtl="1"/>
          <a:endParaRPr lang="he-IL"/>
        </a:p>
      </dgm:t>
    </dgm:pt>
    <dgm:pt modelId="{21F75572-DF5E-4088-9180-79C177C817F7}" type="pres">
      <dgm:prSet presAssocID="{2841C078-3FB8-4F03-AF23-84A45E7A1902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he-IL"/>
        </a:p>
      </dgm:t>
    </dgm:pt>
    <dgm:pt modelId="{44E6D511-B965-4333-B404-AD88A61E363F}" type="pres">
      <dgm:prSet presAssocID="{52E0392A-2415-4801-A26F-0B259625B163}" presName="sibTrans" presStyleLbl="sibTrans2D1" presStyleIdx="1" presStyleCnt="2" custFlipHor="1"/>
      <dgm:spPr/>
      <dgm:t>
        <a:bodyPr/>
        <a:lstStyle/>
        <a:p>
          <a:pPr rtl="1"/>
          <a:endParaRPr lang="he-IL"/>
        </a:p>
      </dgm:t>
    </dgm:pt>
    <dgm:pt modelId="{F85495A1-2E9F-4103-829A-F15A0246DEB2}" type="pres">
      <dgm:prSet presAssocID="{52E0392A-2415-4801-A26F-0B259625B163}" presName="connectorText" presStyleLbl="sibTrans2D1" presStyleIdx="1" presStyleCnt="2"/>
      <dgm:spPr/>
      <dgm:t>
        <a:bodyPr/>
        <a:lstStyle/>
        <a:p>
          <a:pPr rtl="1"/>
          <a:endParaRPr lang="he-IL"/>
        </a:p>
      </dgm:t>
    </dgm:pt>
    <dgm:pt modelId="{136AF678-D360-4AA6-8744-BFF9DFAD6FF2}" type="pres">
      <dgm:prSet presAssocID="{B921BAF9-AD7A-45F3-9982-99C7E2B9A716}" presName="node" presStyleLbl="node1" presStyleIdx="2" presStyleCnt="3" custLinFactNeighborX="-3648" custLinFactNeighborY="8468">
        <dgm:presLayoutVars>
          <dgm:bulletEnabled val="1"/>
        </dgm:presLayoutVars>
      </dgm:prSet>
      <dgm:spPr/>
      <dgm:t>
        <a:bodyPr/>
        <a:lstStyle/>
        <a:p>
          <a:pPr rtl="1"/>
          <a:endParaRPr lang="he-IL"/>
        </a:p>
      </dgm:t>
    </dgm:pt>
  </dgm:ptLst>
  <dgm:cxnLst>
    <dgm:cxn modelId="{61BEA7EB-324C-4C5C-AD8B-61706DD22B0A}" type="presOf" srcId="{2A3656DC-054A-45F6-8C70-FC0B14C23B55}" destId="{4215C200-32F7-4977-8DEF-387A0907B7CE}" srcOrd="0" destOrd="0" presId="urn:microsoft.com/office/officeart/2005/8/layout/process1"/>
    <dgm:cxn modelId="{B69EEF4D-B168-414E-A23C-553908A11889}" srcId="{2A3656DC-054A-45F6-8C70-FC0B14C23B55}" destId="{B921BAF9-AD7A-45F3-9982-99C7E2B9A716}" srcOrd="2" destOrd="0" parTransId="{E4392149-FAD0-42F1-80CA-079F752B7E07}" sibTransId="{446C5FF8-91B9-4BAD-BDC3-F8D82494997A}"/>
    <dgm:cxn modelId="{30B789AD-9E90-4342-9D33-CA731E5BC535}" srcId="{2A3656DC-054A-45F6-8C70-FC0B14C23B55}" destId="{2841C078-3FB8-4F03-AF23-84A45E7A1902}" srcOrd="1" destOrd="0" parTransId="{668A8C6A-9301-44E0-BE14-BE483FE477DD}" sibTransId="{52E0392A-2415-4801-A26F-0B259625B163}"/>
    <dgm:cxn modelId="{014A49F1-9958-442A-A1ED-34B79426D4B0}" srcId="{2A3656DC-054A-45F6-8C70-FC0B14C23B55}" destId="{5547BB56-F913-45BB-B42B-C1750D26F59E}" srcOrd="0" destOrd="0" parTransId="{0CF1FF31-CF40-4F9E-B264-D6AA466CD2D6}" sibTransId="{04F7F2E4-E410-4D97-83AA-913528CE2421}"/>
    <dgm:cxn modelId="{E7B94EC8-413A-40D7-99CA-1FE94FAED774}" type="presOf" srcId="{04F7F2E4-E410-4D97-83AA-913528CE2421}" destId="{FC337D1E-4C49-4E5E-8FC7-E53191C561F6}" srcOrd="0" destOrd="0" presId="urn:microsoft.com/office/officeart/2005/8/layout/process1"/>
    <dgm:cxn modelId="{A5227EAD-56ED-4D9D-9C1B-F31F66FE2349}" type="presOf" srcId="{04F7F2E4-E410-4D97-83AA-913528CE2421}" destId="{F21E59E3-778C-4340-8E59-88ECB804BC0E}" srcOrd="1" destOrd="0" presId="urn:microsoft.com/office/officeart/2005/8/layout/process1"/>
    <dgm:cxn modelId="{036E66EB-64EE-405A-B902-37AF5C9D941F}" type="presOf" srcId="{2841C078-3FB8-4F03-AF23-84A45E7A1902}" destId="{21F75572-DF5E-4088-9180-79C177C817F7}" srcOrd="0" destOrd="0" presId="urn:microsoft.com/office/officeart/2005/8/layout/process1"/>
    <dgm:cxn modelId="{C417B7EB-9FD5-4790-98A1-0749786CB96D}" type="presOf" srcId="{52E0392A-2415-4801-A26F-0B259625B163}" destId="{F85495A1-2E9F-4103-829A-F15A0246DEB2}" srcOrd="1" destOrd="0" presId="urn:microsoft.com/office/officeart/2005/8/layout/process1"/>
    <dgm:cxn modelId="{418B0364-95AD-4F46-A613-111DB18AFDEC}" type="presOf" srcId="{B921BAF9-AD7A-45F3-9982-99C7E2B9A716}" destId="{136AF678-D360-4AA6-8744-BFF9DFAD6FF2}" srcOrd="0" destOrd="0" presId="urn:microsoft.com/office/officeart/2005/8/layout/process1"/>
    <dgm:cxn modelId="{115884FE-2A97-4D06-ABB0-B17C88C7639D}" type="presOf" srcId="{52E0392A-2415-4801-A26F-0B259625B163}" destId="{44E6D511-B965-4333-B404-AD88A61E363F}" srcOrd="0" destOrd="0" presId="urn:microsoft.com/office/officeart/2005/8/layout/process1"/>
    <dgm:cxn modelId="{15A7179C-B74B-4C4C-B2DE-401F22551216}" type="presOf" srcId="{5547BB56-F913-45BB-B42B-C1750D26F59E}" destId="{79C4181E-28C9-4F62-B5B5-C1D1E856BFA8}" srcOrd="0" destOrd="0" presId="urn:microsoft.com/office/officeart/2005/8/layout/process1"/>
    <dgm:cxn modelId="{50CA8526-C1EF-41F3-9CAD-C72C2CA45BCE}" type="presParOf" srcId="{4215C200-32F7-4977-8DEF-387A0907B7CE}" destId="{79C4181E-28C9-4F62-B5B5-C1D1E856BFA8}" srcOrd="0" destOrd="0" presId="urn:microsoft.com/office/officeart/2005/8/layout/process1"/>
    <dgm:cxn modelId="{67D06099-8AFE-4BFD-A58E-4C64B922E25A}" type="presParOf" srcId="{4215C200-32F7-4977-8DEF-387A0907B7CE}" destId="{FC337D1E-4C49-4E5E-8FC7-E53191C561F6}" srcOrd="1" destOrd="0" presId="urn:microsoft.com/office/officeart/2005/8/layout/process1"/>
    <dgm:cxn modelId="{65A02F82-4B72-474A-A108-08EB05168097}" type="presParOf" srcId="{FC337D1E-4C49-4E5E-8FC7-E53191C561F6}" destId="{F21E59E3-778C-4340-8E59-88ECB804BC0E}" srcOrd="0" destOrd="0" presId="urn:microsoft.com/office/officeart/2005/8/layout/process1"/>
    <dgm:cxn modelId="{43A9346F-C61B-49B0-918F-40036F8AE1B9}" type="presParOf" srcId="{4215C200-32F7-4977-8DEF-387A0907B7CE}" destId="{21F75572-DF5E-4088-9180-79C177C817F7}" srcOrd="2" destOrd="0" presId="urn:microsoft.com/office/officeart/2005/8/layout/process1"/>
    <dgm:cxn modelId="{C79E334E-04E0-4FA3-9B9F-717D15533D2A}" type="presParOf" srcId="{4215C200-32F7-4977-8DEF-387A0907B7CE}" destId="{44E6D511-B965-4333-B404-AD88A61E363F}" srcOrd="3" destOrd="0" presId="urn:microsoft.com/office/officeart/2005/8/layout/process1"/>
    <dgm:cxn modelId="{D3A7A6ED-9D61-4868-835C-D01DDA3174E2}" type="presParOf" srcId="{44E6D511-B965-4333-B404-AD88A61E363F}" destId="{F85495A1-2E9F-4103-829A-F15A0246DEB2}" srcOrd="0" destOrd="0" presId="urn:microsoft.com/office/officeart/2005/8/layout/process1"/>
    <dgm:cxn modelId="{C40AE59D-6A84-41A1-ABD5-75D1E24B9F64}" type="presParOf" srcId="{4215C200-32F7-4977-8DEF-387A0907B7CE}" destId="{136AF678-D360-4AA6-8744-BFF9DFAD6FF2}" srcOrd="4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22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9C4181E-28C9-4F62-B5B5-C1D1E856BFA8}">
      <dsp:nvSpPr>
        <dsp:cNvPr id="0" name=""/>
        <dsp:cNvSpPr/>
      </dsp:nvSpPr>
      <dsp:spPr>
        <a:xfrm>
          <a:off x="6750" y="183731"/>
          <a:ext cx="2017609" cy="424678"/>
        </a:xfrm>
        <a:prstGeom prst="roundRect">
          <a:avLst>
            <a:gd name="adj" fmla="val 10000"/>
          </a:avLst>
        </a:prstGeom>
        <a:noFill/>
        <a:ln w="127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JO" sz="1800" b="0" kern="1200" dirty="0" smtClean="0">
              <a:solidFill>
                <a:schemeClr val="tx1"/>
              </a:solidFill>
            </a:rPr>
            <a:t>صبغ احمر</a:t>
          </a:r>
          <a:endParaRPr lang="he-IL" sz="1800" b="0" kern="1200" dirty="0">
            <a:solidFill>
              <a:schemeClr val="tx1"/>
            </a:solidFill>
          </a:endParaRPr>
        </a:p>
      </dsp:txBody>
      <dsp:txXfrm>
        <a:off x="19188" y="196169"/>
        <a:ext cx="1992733" cy="399802"/>
      </dsp:txXfrm>
    </dsp:sp>
    <dsp:sp modelId="{FC337D1E-4C49-4E5E-8FC7-E53191C561F6}">
      <dsp:nvSpPr>
        <dsp:cNvPr id="0" name=""/>
        <dsp:cNvSpPr/>
      </dsp:nvSpPr>
      <dsp:spPr>
        <a:xfrm flipH="1">
          <a:off x="2226120" y="145886"/>
          <a:ext cx="427733" cy="500367"/>
        </a:xfrm>
        <a:prstGeom prst="rightArrow">
          <a:avLst>
            <a:gd name="adj1" fmla="val 60000"/>
            <a:gd name="adj2" fmla="val 50000"/>
          </a:avLst>
        </a:prstGeom>
        <a:solidFill>
          <a:srgbClr val="FF0000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779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he-IL" sz="2200" kern="1200" dirty="0"/>
        </a:p>
      </dsp:txBody>
      <dsp:txXfrm>
        <a:off x="2354440" y="245959"/>
        <a:ext cx="299413" cy="300221"/>
      </dsp:txXfrm>
    </dsp:sp>
    <dsp:sp modelId="{21F75572-DF5E-4088-9180-79C177C817F7}">
      <dsp:nvSpPr>
        <dsp:cNvPr id="0" name=""/>
        <dsp:cNvSpPr/>
      </dsp:nvSpPr>
      <dsp:spPr>
        <a:xfrm>
          <a:off x="2831402" y="183731"/>
          <a:ext cx="2017609" cy="424678"/>
        </a:xfrm>
        <a:prstGeom prst="roundRect">
          <a:avLst>
            <a:gd name="adj" fmla="val 10000"/>
          </a:avLst>
        </a:prstGeom>
        <a:noFill/>
        <a:ln w="127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JO" sz="1800" b="0" kern="1200" dirty="0" err="1" smtClean="0">
              <a:solidFill>
                <a:schemeClr val="tx1"/>
              </a:solidFill>
            </a:rPr>
            <a:t>انزيم</a:t>
          </a:r>
          <a:r>
            <a:rPr lang="ar-JO" sz="1800" b="0" kern="1200" dirty="0" smtClean="0">
              <a:solidFill>
                <a:schemeClr val="tx1"/>
              </a:solidFill>
            </a:rPr>
            <a:t> يُنتج </a:t>
          </a:r>
          <a:r>
            <a:rPr lang="he-IL" sz="1800" b="0" kern="1200" dirty="0" smtClean="0">
              <a:solidFill>
                <a:schemeClr val="tx1"/>
              </a:solidFill>
            </a:rPr>
            <a:t>:</a:t>
          </a:r>
          <a:endParaRPr lang="he-IL" sz="1800" b="0" kern="1200" dirty="0">
            <a:solidFill>
              <a:schemeClr val="tx1"/>
            </a:solidFill>
          </a:endParaRPr>
        </a:p>
      </dsp:txBody>
      <dsp:txXfrm>
        <a:off x="2843840" y="196169"/>
        <a:ext cx="1992733" cy="399802"/>
      </dsp:txXfrm>
    </dsp:sp>
    <dsp:sp modelId="{44E6D511-B965-4333-B404-AD88A61E363F}">
      <dsp:nvSpPr>
        <dsp:cNvPr id="0" name=""/>
        <dsp:cNvSpPr/>
      </dsp:nvSpPr>
      <dsp:spPr>
        <a:xfrm flipH="1">
          <a:off x="5050772" y="145886"/>
          <a:ext cx="427733" cy="500367"/>
        </a:xfrm>
        <a:prstGeom prst="rightArrow">
          <a:avLst>
            <a:gd name="adj1" fmla="val 60000"/>
            <a:gd name="adj2" fmla="val 50000"/>
          </a:avLst>
        </a:prstGeom>
        <a:solidFill>
          <a:srgbClr val="FF0000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779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he-IL" sz="2200" kern="1200" dirty="0"/>
        </a:p>
      </dsp:txBody>
      <dsp:txXfrm>
        <a:off x="5179092" y="245959"/>
        <a:ext cx="299413" cy="300221"/>
      </dsp:txXfrm>
    </dsp:sp>
    <dsp:sp modelId="{136AF678-D360-4AA6-8744-BFF9DFAD6FF2}">
      <dsp:nvSpPr>
        <dsp:cNvPr id="0" name=""/>
        <dsp:cNvSpPr/>
      </dsp:nvSpPr>
      <dsp:spPr>
        <a:xfrm>
          <a:off x="5656055" y="183731"/>
          <a:ext cx="2017609" cy="424678"/>
        </a:xfrm>
        <a:prstGeom prst="roundRect">
          <a:avLst>
            <a:gd name="adj" fmla="val 10000"/>
          </a:avLst>
        </a:prstGeom>
        <a:noFill/>
        <a:ln w="127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JO" sz="1800" b="0" kern="1200" dirty="0" smtClean="0">
              <a:solidFill>
                <a:schemeClr val="tx1"/>
              </a:solidFill>
            </a:rPr>
            <a:t>يشفِّر </a:t>
          </a:r>
          <a:r>
            <a:rPr lang="ar-JO" sz="1800" b="0" kern="1200" dirty="0" err="1" smtClean="0">
              <a:solidFill>
                <a:schemeClr val="tx1"/>
              </a:solidFill>
            </a:rPr>
            <a:t>الاليل</a:t>
          </a:r>
          <a:r>
            <a:rPr lang="ar-JO" sz="1800" b="0" kern="1200" dirty="0" smtClean="0">
              <a:solidFill>
                <a:schemeClr val="tx1"/>
              </a:solidFill>
            </a:rPr>
            <a:t> </a:t>
          </a:r>
          <a:r>
            <a:rPr lang="he-IL" sz="1800" b="0" kern="1200" dirty="0" smtClean="0">
              <a:solidFill>
                <a:schemeClr val="tx1"/>
              </a:solidFill>
            </a:rPr>
            <a:t> </a:t>
          </a:r>
          <a:r>
            <a:rPr lang="en-US" sz="1800" b="0" kern="1200" dirty="0" smtClean="0">
              <a:solidFill>
                <a:schemeClr val="tx1"/>
              </a:solidFill>
            </a:rPr>
            <a:t>R</a:t>
          </a:r>
          <a:r>
            <a:rPr lang="en-US" sz="1800" b="0" kern="1200" baseline="30000" dirty="0" smtClean="0">
              <a:solidFill>
                <a:schemeClr val="tx1"/>
              </a:solidFill>
            </a:rPr>
            <a:t>1</a:t>
          </a:r>
          <a:r>
            <a:rPr lang="he-IL" sz="1800" b="0" kern="1200" dirty="0" smtClean="0">
              <a:solidFill>
                <a:schemeClr val="tx1"/>
              </a:solidFill>
            </a:rPr>
            <a:t> </a:t>
          </a:r>
          <a:r>
            <a:rPr lang="ar-JO" sz="1800" b="0" kern="1200" dirty="0" smtClean="0">
              <a:solidFill>
                <a:schemeClr val="tx1"/>
              </a:solidFill>
            </a:rPr>
            <a:t>ل</a:t>
          </a:r>
          <a:r>
            <a:rPr lang="he-IL" sz="1800" b="0" kern="1200" dirty="0" smtClean="0">
              <a:solidFill>
                <a:schemeClr val="tx1"/>
              </a:solidFill>
            </a:rPr>
            <a:t>:</a:t>
          </a:r>
          <a:endParaRPr lang="he-IL" sz="1800" b="0" kern="1200" dirty="0">
            <a:solidFill>
              <a:schemeClr val="tx1"/>
            </a:solidFill>
          </a:endParaRPr>
        </a:p>
      </dsp:txBody>
      <dsp:txXfrm>
        <a:off x="5668493" y="196169"/>
        <a:ext cx="1992733" cy="39980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9C4181E-28C9-4F62-B5B5-C1D1E856BFA8}">
      <dsp:nvSpPr>
        <dsp:cNvPr id="0" name=""/>
        <dsp:cNvSpPr/>
      </dsp:nvSpPr>
      <dsp:spPr>
        <a:xfrm>
          <a:off x="6750" y="81412"/>
          <a:ext cx="2017609" cy="1551037"/>
        </a:xfrm>
        <a:prstGeom prst="roundRect">
          <a:avLst>
            <a:gd name="adj" fmla="val 10000"/>
          </a:avLst>
        </a:prstGeom>
        <a:solidFill>
          <a:srgbClr val="FF00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JO" sz="1800" b="1" kern="1200" dirty="0" smtClean="0"/>
            <a:t>تتكون كمية كبيرة من الصبغ </a:t>
          </a:r>
          <a:r>
            <a:rPr lang="ar-JO" sz="1800" b="1" kern="1200" dirty="0" err="1" smtClean="0"/>
            <a:t>الاحمر</a:t>
          </a:r>
          <a:r>
            <a:rPr lang="ar-JO" sz="1800" b="1" kern="1200" dirty="0" smtClean="0"/>
            <a:t>, لذلك تكون الزهرة حمراء .</a:t>
          </a:r>
          <a:endParaRPr lang="he-IL" sz="1800" b="1" kern="1200" dirty="0"/>
        </a:p>
      </dsp:txBody>
      <dsp:txXfrm>
        <a:off x="52178" y="126840"/>
        <a:ext cx="1926753" cy="1460181"/>
      </dsp:txXfrm>
    </dsp:sp>
    <dsp:sp modelId="{FC337D1E-4C49-4E5E-8FC7-E53191C561F6}">
      <dsp:nvSpPr>
        <dsp:cNvPr id="0" name=""/>
        <dsp:cNvSpPr/>
      </dsp:nvSpPr>
      <dsp:spPr>
        <a:xfrm flipH="1">
          <a:off x="2226120" y="606747"/>
          <a:ext cx="427733" cy="500367"/>
        </a:xfrm>
        <a:prstGeom prst="rightArrow">
          <a:avLst>
            <a:gd name="adj1" fmla="val 60000"/>
            <a:gd name="adj2" fmla="val 50000"/>
          </a:avLst>
        </a:prstGeom>
        <a:solidFill>
          <a:srgbClr val="FF0000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779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he-IL" sz="2200" kern="1200" dirty="0"/>
        </a:p>
      </dsp:txBody>
      <dsp:txXfrm>
        <a:off x="2354440" y="706820"/>
        <a:ext cx="299413" cy="300221"/>
      </dsp:txXfrm>
    </dsp:sp>
    <dsp:sp modelId="{21F75572-DF5E-4088-9180-79C177C817F7}">
      <dsp:nvSpPr>
        <dsp:cNvPr id="0" name=""/>
        <dsp:cNvSpPr/>
      </dsp:nvSpPr>
      <dsp:spPr>
        <a:xfrm>
          <a:off x="2831403" y="81412"/>
          <a:ext cx="2017609" cy="1551037"/>
        </a:xfrm>
        <a:prstGeom prst="roundRect">
          <a:avLst>
            <a:gd name="adj" fmla="val 10000"/>
          </a:avLst>
        </a:prstGeom>
        <a:noFill/>
        <a:ln w="127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JO" sz="1800" b="0" kern="1200" dirty="0" smtClean="0">
              <a:solidFill>
                <a:schemeClr val="tx1"/>
              </a:solidFill>
            </a:rPr>
            <a:t>تتكون كمية كبيرة من </a:t>
          </a:r>
          <a:r>
            <a:rPr lang="ar-JO" sz="1800" b="0" kern="1200" dirty="0" err="1" smtClean="0">
              <a:solidFill>
                <a:schemeClr val="tx1"/>
              </a:solidFill>
            </a:rPr>
            <a:t>الانزيم</a:t>
          </a:r>
          <a:r>
            <a:rPr lang="ar-JO" sz="1800" b="0" kern="1200" dirty="0" smtClean="0">
              <a:solidFill>
                <a:schemeClr val="tx1"/>
              </a:solidFill>
            </a:rPr>
            <a:t> , وفي </a:t>
          </a:r>
          <a:r>
            <a:rPr lang="ar-JO" sz="1800" b="0" kern="1200" dirty="0" err="1" smtClean="0">
              <a:solidFill>
                <a:schemeClr val="tx1"/>
              </a:solidFill>
            </a:rPr>
            <a:t>اعقاب</a:t>
          </a:r>
          <a:r>
            <a:rPr lang="ar-JO" sz="1800" b="0" kern="1200" dirty="0" smtClean="0">
              <a:solidFill>
                <a:schemeClr val="tx1"/>
              </a:solidFill>
            </a:rPr>
            <a:t> ذلك </a:t>
          </a:r>
          <a:r>
            <a:rPr lang="he-IL" sz="1800" b="0" kern="1200" dirty="0" smtClean="0">
              <a:solidFill>
                <a:schemeClr val="tx1"/>
              </a:solidFill>
            </a:rPr>
            <a:t>:</a:t>
          </a:r>
          <a:endParaRPr lang="he-IL" sz="1800" b="0" kern="1200" dirty="0">
            <a:solidFill>
              <a:schemeClr val="tx1"/>
            </a:solidFill>
          </a:endParaRPr>
        </a:p>
      </dsp:txBody>
      <dsp:txXfrm>
        <a:off x="2876831" y="126840"/>
        <a:ext cx="1926753" cy="1460181"/>
      </dsp:txXfrm>
    </dsp:sp>
    <dsp:sp modelId="{44E6D511-B965-4333-B404-AD88A61E363F}">
      <dsp:nvSpPr>
        <dsp:cNvPr id="0" name=""/>
        <dsp:cNvSpPr/>
      </dsp:nvSpPr>
      <dsp:spPr>
        <a:xfrm flipH="1">
          <a:off x="5050773" y="606747"/>
          <a:ext cx="427733" cy="500367"/>
        </a:xfrm>
        <a:prstGeom prst="rightArrow">
          <a:avLst>
            <a:gd name="adj1" fmla="val 60000"/>
            <a:gd name="adj2" fmla="val 50000"/>
          </a:avLst>
        </a:prstGeom>
        <a:solidFill>
          <a:srgbClr val="FF0000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779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he-IL" sz="2200" kern="1200" dirty="0"/>
        </a:p>
      </dsp:txBody>
      <dsp:txXfrm>
        <a:off x="5179093" y="706820"/>
        <a:ext cx="299413" cy="300221"/>
      </dsp:txXfrm>
    </dsp:sp>
    <dsp:sp modelId="{136AF678-D360-4AA6-8744-BFF9DFAD6FF2}">
      <dsp:nvSpPr>
        <dsp:cNvPr id="0" name=""/>
        <dsp:cNvSpPr/>
      </dsp:nvSpPr>
      <dsp:spPr>
        <a:xfrm>
          <a:off x="5656056" y="81412"/>
          <a:ext cx="2017609" cy="1551037"/>
        </a:xfrm>
        <a:prstGeom prst="roundRect">
          <a:avLst>
            <a:gd name="adj" fmla="val 10000"/>
          </a:avLst>
        </a:prstGeom>
        <a:noFill/>
        <a:ln w="127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JO" sz="1800" b="0" kern="1200" dirty="0" smtClean="0">
              <a:solidFill>
                <a:schemeClr val="tx1"/>
              </a:solidFill>
            </a:rPr>
            <a:t>في متماثل الجينات </a:t>
          </a:r>
          <a:endParaRPr lang="he-IL" sz="1800" b="0" kern="1200" dirty="0" smtClean="0">
            <a:solidFill>
              <a:schemeClr val="tx1"/>
            </a:solidFill>
          </a:endParaRPr>
        </a:p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0" kern="1200" dirty="0" smtClean="0">
              <a:solidFill>
                <a:schemeClr val="tx1"/>
              </a:solidFill>
            </a:rPr>
            <a:t>R</a:t>
          </a:r>
          <a:r>
            <a:rPr lang="en-US" sz="1800" b="0" kern="1200" baseline="30000" dirty="0" smtClean="0">
              <a:solidFill>
                <a:schemeClr val="tx1"/>
              </a:solidFill>
            </a:rPr>
            <a:t>1</a:t>
          </a:r>
          <a:r>
            <a:rPr lang="en-US" sz="1800" b="0" kern="1200" dirty="0" smtClean="0">
              <a:solidFill>
                <a:schemeClr val="tx1"/>
              </a:solidFill>
            </a:rPr>
            <a:t>R</a:t>
          </a:r>
          <a:r>
            <a:rPr lang="en-US" sz="1800" b="0" kern="1200" baseline="30000" dirty="0" smtClean="0">
              <a:solidFill>
                <a:schemeClr val="tx1"/>
              </a:solidFill>
            </a:rPr>
            <a:t>1</a:t>
          </a:r>
          <a:r>
            <a:rPr lang="he-IL" sz="1800" b="0" kern="1200" dirty="0" smtClean="0">
              <a:solidFill>
                <a:schemeClr val="tx1"/>
              </a:solidFill>
            </a:rPr>
            <a:t> </a:t>
          </a:r>
          <a:r>
            <a:rPr lang="ar-JO" sz="1800" b="0" kern="1200" dirty="0" smtClean="0">
              <a:solidFill>
                <a:schemeClr val="tx1"/>
              </a:solidFill>
            </a:rPr>
            <a:t>يُنسخ زوج الجينات في كلا </a:t>
          </a:r>
          <a:r>
            <a:rPr lang="ar-JO" sz="1800" b="0" kern="1200" dirty="0" err="1" smtClean="0">
              <a:solidFill>
                <a:schemeClr val="tx1"/>
              </a:solidFill>
            </a:rPr>
            <a:t>الكروموسومين</a:t>
          </a:r>
          <a:r>
            <a:rPr lang="ar-JO" sz="1800" b="0" kern="1200" dirty="0" smtClean="0">
              <a:solidFill>
                <a:schemeClr val="tx1"/>
              </a:solidFill>
            </a:rPr>
            <a:t> المتماثلين لذلك</a:t>
          </a:r>
          <a:r>
            <a:rPr lang="he-IL" sz="1800" b="0" kern="1200" dirty="0" smtClean="0">
              <a:solidFill>
                <a:schemeClr val="tx1"/>
              </a:solidFill>
            </a:rPr>
            <a:t>:</a:t>
          </a:r>
          <a:endParaRPr lang="he-IL" sz="1800" b="0" kern="1200" dirty="0">
            <a:solidFill>
              <a:schemeClr val="tx1"/>
            </a:solidFill>
          </a:endParaRPr>
        </a:p>
      </dsp:txBody>
      <dsp:txXfrm>
        <a:off x="5701484" y="126840"/>
        <a:ext cx="1926753" cy="1460181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9C4181E-28C9-4F62-B5B5-C1D1E856BFA8}">
      <dsp:nvSpPr>
        <dsp:cNvPr id="0" name=""/>
        <dsp:cNvSpPr/>
      </dsp:nvSpPr>
      <dsp:spPr>
        <a:xfrm>
          <a:off x="10527" y="0"/>
          <a:ext cx="2022141" cy="1305836"/>
        </a:xfrm>
        <a:prstGeom prst="roundRect">
          <a:avLst>
            <a:gd name="adj" fmla="val 10000"/>
          </a:avLst>
        </a:prstGeom>
        <a:solidFill>
          <a:schemeClr val="accent3">
            <a:alpha val="59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JO" sz="1800" b="1" kern="1200" dirty="0" smtClean="0">
              <a:solidFill>
                <a:schemeClr val="bg1"/>
              </a:solidFill>
            </a:rPr>
            <a:t>تتكون نصف كمية الصبغ </a:t>
          </a:r>
          <a:r>
            <a:rPr lang="ar-JO" sz="1800" b="1" kern="1200" dirty="0" err="1" smtClean="0">
              <a:solidFill>
                <a:schemeClr val="bg1"/>
              </a:solidFill>
            </a:rPr>
            <a:t>الاحمر</a:t>
          </a:r>
          <a:r>
            <a:rPr lang="ar-JO" sz="1800" b="1" kern="1200" dirty="0" smtClean="0">
              <a:solidFill>
                <a:schemeClr val="bg1"/>
              </a:solidFill>
            </a:rPr>
            <a:t> , لذلك تكون الزهرة وردية</a:t>
          </a:r>
          <a:endParaRPr lang="he-IL" sz="1800" b="1" kern="1200" dirty="0"/>
        </a:p>
      </dsp:txBody>
      <dsp:txXfrm>
        <a:off x="48774" y="38247"/>
        <a:ext cx="1945647" cy="1229342"/>
      </dsp:txXfrm>
    </dsp:sp>
    <dsp:sp modelId="{FC337D1E-4C49-4E5E-8FC7-E53191C561F6}">
      <dsp:nvSpPr>
        <dsp:cNvPr id="0" name=""/>
        <dsp:cNvSpPr/>
      </dsp:nvSpPr>
      <dsp:spPr>
        <a:xfrm flipH="1">
          <a:off x="2234883" y="402172"/>
          <a:ext cx="428694" cy="501491"/>
        </a:xfrm>
        <a:prstGeom prst="rightArrow">
          <a:avLst>
            <a:gd name="adj1" fmla="val 60000"/>
            <a:gd name="adj2" fmla="val 50000"/>
          </a:avLst>
        </a:prstGeom>
        <a:solidFill>
          <a:srgbClr val="FF0000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779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he-IL" sz="2200" kern="1200" dirty="0"/>
        </a:p>
      </dsp:txBody>
      <dsp:txXfrm>
        <a:off x="2363491" y="502470"/>
        <a:ext cx="300086" cy="300895"/>
      </dsp:txXfrm>
    </dsp:sp>
    <dsp:sp modelId="{21F75572-DF5E-4088-9180-79C177C817F7}">
      <dsp:nvSpPr>
        <dsp:cNvPr id="0" name=""/>
        <dsp:cNvSpPr/>
      </dsp:nvSpPr>
      <dsp:spPr>
        <a:xfrm>
          <a:off x="2841526" y="0"/>
          <a:ext cx="2022141" cy="1305836"/>
        </a:xfrm>
        <a:prstGeom prst="roundRect">
          <a:avLst>
            <a:gd name="adj" fmla="val 10000"/>
          </a:avLst>
        </a:prstGeom>
        <a:noFill/>
        <a:ln w="127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JO" sz="1800" b="0" kern="1200" dirty="0" smtClean="0">
              <a:solidFill>
                <a:schemeClr val="tx1"/>
              </a:solidFill>
            </a:rPr>
            <a:t>لذلك تتكون نصف كمية </a:t>
          </a:r>
          <a:r>
            <a:rPr lang="ar-JO" sz="1800" b="0" kern="1200" dirty="0" err="1" smtClean="0">
              <a:solidFill>
                <a:schemeClr val="tx1"/>
              </a:solidFill>
            </a:rPr>
            <a:t>الانزيم</a:t>
          </a:r>
          <a:r>
            <a:rPr lang="ar-JO" sz="1800" b="0" kern="1200" dirty="0" smtClean="0">
              <a:solidFill>
                <a:schemeClr val="tx1"/>
              </a:solidFill>
            </a:rPr>
            <a:t> , وفي </a:t>
          </a:r>
          <a:r>
            <a:rPr lang="ar-JO" sz="1800" b="0" kern="1200" dirty="0" err="1" smtClean="0">
              <a:solidFill>
                <a:schemeClr val="tx1"/>
              </a:solidFill>
            </a:rPr>
            <a:t>اعقاب</a:t>
          </a:r>
          <a:r>
            <a:rPr lang="ar-JO" sz="1800" b="0" kern="1200" dirty="0" smtClean="0">
              <a:solidFill>
                <a:schemeClr val="tx1"/>
              </a:solidFill>
            </a:rPr>
            <a:t> ذلك </a:t>
          </a:r>
          <a:r>
            <a:rPr lang="he-IL" sz="1800" b="0" kern="1200" dirty="0" smtClean="0">
              <a:solidFill>
                <a:schemeClr val="tx1"/>
              </a:solidFill>
            </a:rPr>
            <a:t>:</a:t>
          </a:r>
          <a:endParaRPr lang="he-IL" sz="1800" b="0" kern="1200" dirty="0">
            <a:solidFill>
              <a:schemeClr val="tx1"/>
            </a:solidFill>
          </a:endParaRPr>
        </a:p>
      </dsp:txBody>
      <dsp:txXfrm>
        <a:off x="2879773" y="38247"/>
        <a:ext cx="1945647" cy="1229342"/>
      </dsp:txXfrm>
    </dsp:sp>
    <dsp:sp modelId="{44E6D511-B965-4333-B404-AD88A61E363F}">
      <dsp:nvSpPr>
        <dsp:cNvPr id="0" name=""/>
        <dsp:cNvSpPr/>
      </dsp:nvSpPr>
      <dsp:spPr>
        <a:xfrm flipH="1">
          <a:off x="5058505" y="402172"/>
          <a:ext cx="413055" cy="501491"/>
        </a:xfrm>
        <a:prstGeom prst="rightArrow">
          <a:avLst>
            <a:gd name="adj1" fmla="val 60000"/>
            <a:gd name="adj2" fmla="val 50000"/>
          </a:avLst>
        </a:prstGeom>
        <a:solidFill>
          <a:srgbClr val="FF0000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779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he-IL" sz="2200" kern="1200" dirty="0"/>
        </a:p>
      </dsp:txBody>
      <dsp:txXfrm>
        <a:off x="5182421" y="502470"/>
        <a:ext cx="289139" cy="300895"/>
      </dsp:txXfrm>
    </dsp:sp>
    <dsp:sp modelId="{136AF678-D360-4AA6-8744-BFF9DFAD6FF2}">
      <dsp:nvSpPr>
        <dsp:cNvPr id="0" name=""/>
        <dsp:cNvSpPr/>
      </dsp:nvSpPr>
      <dsp:spPr>
        <a:xfrm>
          <a:off x="5643018" y="0"/>
          <a:ext cx="2022141" cy="1305836"/>
        </a:xfrm>
        <a:prstGeom prst="roundRect">
          <a:avLst>
            <a:gd name="adj" fmla="val 10000"/>
          </a:avLst>
        </a:prstGeom>
        <a:noFill/>
        <a:ln w="127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he-IL" sz="1800" b="0" kern="1200" dirty="0" smtClean="0">
            <a:solidFill>
              <a:schemeClr val="tx1"/>
            </a:solidFill>
          </a:endParaRPr>
        </a:p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JO" sz="1800" b="0" kern="1200" dirty="0" smtClean="0">
              <a:solidFill>
                <a:schemeClr val="tx1"/>
              </a:solidFill>
            </a:rPr>
            <a:t>في الخليط (</a:t>
          </a:r>
          <a:r>
            <a:rPr lang="ar-JO" sz="1800" b="0" kern="1200" dirty="0" err="1" smtClean="0">
              <a:solidFill>
                <a:schemeClr val="tx1"/>
              </a:solidFill>
            </a:rPr>
            <a:t>الهيتروزيجوت</a:t>
          </a:r>
          <a:r>
            <a:rPr lang="ar-JO" sz="1800" b="0" kern="1200" dirty="0" smtClean="0">
              <a:solidFill>
                <a:schemeClr val="tx1"/>
              </a:solidFill>
            </a:rPr>
            <a:t>)</a:t>
          </a:r>
          <a:r>
            <a:rPr lang="he-IL" sz="1800" b="0" kern="1200" dirty="0" smtClean="0">
              <a:solidFill>
                <a:schemeClr val="tx1"/>
              </a:solidFill>
            </a:rPr>
            <a:t> </a:t>
          </a:r>
          <a:r>
            <a:rPr lang="en-US" sz="1800" b="0" kern="1200" dirty="0" smtClean="0">
              <a:solidFill>
                <a:schemeClr val="tx1"/>
              </a:solidFill>
            </a:rPr>
            <a:t>R</a:t>
          </a:r>
          <a:r>
            <a:rPr lang="en-US" sz="1800" b="0" kern="1200" baseline="30000" dirty="0" smtClean="0">
              <a:solidFill>
                <a:schemeClr val="tx1"/>
              </a:solidFill>
            </a:rPr>
            <a:t>1</a:t>
          </a:r>
          <a:r>
            <a:rPr lang="en-US" sz="1800" b="0" kern="1200" dirty="0" smtClean="0">
              <a:solidFill>
                <a:schemeClr val="tx1"/>
              </a:solidFill>
            </a:rPr>
            <a:t>R</a:t>
          </a:r>
          <a:r>
            <a:rPr lang="en-US" sz="1800" b="0" kern="1200" baseline="30000" dirty="0" smtClean="0">
              <a:solidFill>
                <a:schemeClr val="tx1"/>
              </a:solidFill>
            </a:rPr>
            <a:t>2</a:t>
          </a:r>
          <a:r>
            <a:rPr lang="he-IL" sz="1800" b="0" kern="1200" dirty="0" smtClean="0">
              <a:solidFill>
                <a:schemeClr val="tx1"/>
              </a:solidFill>
            </a:rPr>
            <a:t> </a:t>
          </a:r>
          <a:r>
            <a:rPr lang="ar-JO" sz="1800" b="0" kern="1200" dirty="0" smtClean="0">
              <a:solidFill>
                <a:schemeClr val="tx1"/>
              </a:solidFill>
            </a:rPr>
            <a:t>يُنسخ </a:t>
          </a:r>
          <a:r>
            <a:rPr lang="ar-JO" sz="1800" b="0" kern="1200" dirty="0" err="1" smtClean="0">
              <a:solidFill>
                <a:schemeClr val="tx1"/>
              </a:solidFill>
            </a:rPr>
            <a:t>الاليل</a:t>
          </a:r>
          <a:r>
            <a:rPr lang="en-US" sz="1800" b="0" kern="1200" dirty="0" smtClean="0">
              <a:solidFill>
                <a:schemeClr val="tx1"/>
              </a:solidFill>
            </a:rPr>
            <a:t>R</a:t>
          </a:r>
          <a:r>
            <a:rPr lang="en-US" sz="1800" b="0" kern="1200" baseline="30000" dirty="0" smtClean="0">
              <a:solidFill>
                <a:schemeClr val="tx1"/>
              </a:solidFill>
            </a:rPr>
            <a:t>1</a:t>
          </a:r>
          <a:r>
            <a:rPr lang="he-IL" sz="1800" b="0" kern="1200" baseline="30000" dirty="0" smtClean="0">
              <a:solidFill>
                <a:schemeClr val="tx1"/>
              </a:solidFill>
            </a:rPr>
            <a:t> </a:t>
          </a:r>
          <a:r>
            <a:rPr lang="ar-JO" sz="1800" b="0" kern="1200" dirty="0" smtClean="0">
              <a:solidFill>
                <a:schemeClr val="tx1"/>
              </a:solidFill>
            </a:rPr>
            <a:t>فقط </a:t>
          </a:r>
          <a:r>
            <a:rPr lang="ar-JO" sz="1800" b="0" kern="1200" dirty="0" err="1" smtClean="0">
              <a:solidFill>
                <a:schemeClr val="tx1"/>
              </a:solidFill>
            </a:rPr>
            <a:t>اي</a:t>
          </a:r>
          <a:r>
            <a:rPr lang="ar-JO" sz="1800" b="0" kern="1200" dirty="0" smtClean="0">
              <a:solidFill>
                <a:schemeClr val="tx1"/>
              </a:solidFill>
            </a:rPr>
            <a:t> احد </a:t>
          </a:r>
          <a:r>
            <a:rPr lang="ar-JO" sz="1800" b="0" kern="1200" dirty="0" err="1" smtClean="0">
              <a:solidFill>
                <a:schemeClr val="tx1"/>
              </a:solidFill>
            </a:rPr>
            <a:t>الكروموسومين</a:t>
          </a:r>
          <a:r>
            <a:rPr lang="ar-JO" sz="1800" b="0" kern="1200" dirty="0" smtClean="0">
              <a:solidFill>
                <a:schemeClr val="tx1"/>
              </a:solidFill>
            </a:rPr>
            <a:t> المتماثلين</a:t>
          </a:r>
          <a:endParaRPr lang="he-IL" sz="1800" b="0" kern="1200" dirty="0" smtClean="0">
            <a:solidFill>
              <a:schemeClr val="tx1"/>
            </a:solidFill>
          </a:endParaRPr>
        </a:p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he-IL" sz="1800" b="1" kern="1200" dirty="0"/>
        </a:p>
      </dsp:txBody>
      <dsp:txXfrm>
        <a:off x="5681265" y="38247"/>
        <a:ext cx="1945647" cy="1229342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9C4181E-28C9-4F62-B5B5-C1D1E856BFA8}">
      <dsp:nvSpPr>
        <dsp:cNvPr id="0" name=""/>
        <dsp:cNvSpPr/>
      </dsp:nvSpPr>
      <dsp:spPr>
        <a:xfrm>
          <a:off x="10493" y="0"/>
          <a:ext cx="2015638" cy="1305835"/>
        </a:xfrm>
        <a:prstGeom prst="roundRect">
          <a:avLst>
            <a:gd name="adj" fmla="val 10000"/>
          </a:avLst>
        </a:prstGeom>
        <a:noFill/>
        <a:ln w="127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JO" sz="1800" b="0" kern="1200" dirty="0" smtClean="0">
              <a:solidFill>
                <a:schemeClr val="tx1"/>
              </a:solidFill>
            </a:rPr>
            <a:t>لا يتكون صبغ , لذلك فالزهرة بيضاء.</a:t>
          </a:r>
          <a:endParaRPr lang="he-IL" sz="1800" b="0" kern="1200" dirty="0">
            <a:solidFill>
              <a:schemeClr val="tx1"/>
            </a:solidFill>
          </a:endParaRPr>
        </a:p>
      </dsp:txBody>
      <dsp:txXfrm>
        <a:off x="48740" y="38247"/>
        <a:ext cx="1939144" cy="1229341"/>
      </dsp:txXfrm>
    </dsp:sp>
    <dsp:sp modelId="{FC337D1E-4C49-4E5E-8FC7-E53191C561F6}">
      <dsp:nvSpPr>
        <dsp:cNvPr id="0" name=""/>
        <dsp:cNvSpPr/>
      </dsp:nvSpPr>
      <dsp:spPr>
        <a:xfrm flipH="1">
          <a:off x="2227696" y="402978"/>
          <a:ext cx="427315" cy="499878"/>
        </a:xfrm>
        <a:prstGeom prst="rightArrow">
          <a:avLst>
            <a:gd name="adj1" fmla="val 60000"/>
            <a:gd name="adj2" fmla="val 50000"/>
          </a:avLst>
        </a:prstGeom>
        <a:solidFill>
          <a:srgbClr val="FF0000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779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he-IL" sz="2200" kern="1200" dirty="0"/>
        </a:p>
      </dsp:txBody>
      <dsp:txXfrm>
        <a:off x="2355890" y="502954"/>
        <a:ext cx="299121" cy="299926"/>
      </dsp:txXfrm>
    </dsp:sp>
    <dsp:sp modelId="{21F75572-DF5E-4088-9180-79C177C817F7}">
      <dsp:nvSpPr>
        <dsp:cNvPr id="0" name=""/>
        <dsp:cNvSpPr/>
      </dsp:nvSpPr>
      <dsp:spPr>
        <a:xfrm>
          <a:off x="2832388" y="0"/>
          <a:ext cx="2015638" cy="1305835"/>
        </a:xfrm>
        <a:prstGeom prst="roundRect">
          <a:avLst>
            <a:gd name="adj" fmla="val 10000"/>
          </a:avLst>
        </a:prstGeom>
        <a:noFill/>
        <a:ln w="127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JO" sz="1800" b="0" kern="1200" dirty="0" smtClean="0">
              <a:solidFill>
                <a:schemeClr val="tx1"/>
              </a:solidFill>
            </a:rPr>
            <a:t>لذلك لا يتكون </a:t>
          </a:r>
          <a:r>
            <a:rPr lang="ar-JO" sz="1800" b="0" kern="1200" dirty="0" err="1" smtClean="0">
              <a:solidFill>
                <a:schemeClr val="tx1"/>
              </a:solidFill>
            </a:rPr>
            <a:t>انزيم</a:t>
          </a:r>
          <a:r>
            <a:rPr lang="ar-JO" sz="1800" b="0" kern="1200" dirty="0" smtClean="0">
              <a:solidFill>
                <a:schemeClr val="tx1"/>
              </a:solidFill>
            </a:rPr>
            <a:t>, وبناء عليه</a:t>
          </a:r>
          <a:r>
            <a:rPr lang="he-IL" sz="1800" b="0" kern="1200" dirty="0" smtClean="0">
              <a:solidFill>
                <a:schemeClr val="tx1"/>
              </a:solidFill>
            </a:rPr>
            <a:t>:</a:t>
          </a:r>
          <a:endParaRPr lang="he-IL" sz="1800" b="0" kern="1200" dirty="0">
            <a:solidFill>
              <a:schemeClr val="tx1"/>
            </a:solidFill>
          </a:endParaRPr>
        </a:p>
      </dsp:txBody>
      <dsp:txXfrm>
        <a:off x="2870635" y="38247"/>
        <a:ext cx="1939144" cy="1229341"/>
      </dsp:txXfrm>
    </dsp:sp>
    <dsp:sp modelId="{44E6D511-B965-4333-B404-AD88A61E363F}">
      <dsp:nvSpPr>
        <dsp:cNvPr id="0" name=""/>
        <dsp:cNvSpPr/>
      </dsp:nvSpPr>
      <dsp:spPr>
        <a:xfrm flipH="1">
          <a:off x="5042238" y="402978"/>
          <a:ext cx="411726" cy="499878"/>
        </a:xfrm>
        <a:prstGeom prst="rightArrow">
          <a:avLst>
            <a:gd name="adj1" fmla="val 60000"/>
            <a:gd name="adj2" fmla="val 50000"/>
          </a:avLst>
        </a:prstGeom>
        <a:solidFill>
          <a:srgbClr val="FF0000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779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he-IL" sz="2200" kern="1200" dirty="0"/>
        </a:p>
      </dsp:txBody>
      <dsp:txXfrm>
        <a:off x="5165756" y="502954"/>
        <a:ext cx="288208" cy="299926"/>
      </dsp:txXfrm>
    </dsp:sp>
    <dsp:sp modelId="{136AF678-D360-4AA6-8744-BFF9DFAD6FF2}">
      <dsp:nvSpPr>
        <dsp:cNvPr id="0" name=""/>
        <dsp:cNvSpPr/>
      </dsp:nvSpPr>
      <dsp:spPr>
        <a:xfrm>
          <a:off x="5624870" y="0"/>
          <a:ext cx="2015638" cy="1305835"/>
        </a:xfrm>
        <a:prstGeom prst="roundRect">
          <a:avLst>
            <a:gd name="adj" fmla="val 10000"/>
          </a:avLst>
        </a:prstGeom>
        <a:noFill/>
        <a:ln w="127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he-IL" sz="1800" b="0" kern="1200" dirty="0" smtClean="0">
            <a:solidFill>
              <a:schemeClr val="tx1"/>
            </a:solidFill>
          </a:endParaRPr>
        </a:p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JO" sz="1800" b="0" kern="1200" dirty="0" smtClean="0">
              <a:solidFill>
                <a:schemeClr val="tx1"/>
              </a:solidFill>
            </a:rPr>
            <a:t>في متماثل الجينات</a:t>
          </a:r>
          <a:r>
            <a:rPr lang="he-IL" sz="1800" b="0" kern="1200" dirty="0" smtClean="0">
              <a:solidFill>
                <a:schemeClr val="tx1"/>
              </a:solidFill>
            </a:rPr>
            <a:t> </a:t>
          </a:r>
          <a:r>
            <a:rPr lang="en-US" sz="1800" b="0" kern="1200" dirty="0" smtClean="0">
              <a:solidFill>
                <a:schemeClr val="tx1"/>
              </a:solidFill>
            </a:rPr>
            <a:t>R</a:t>
          </a:r>
          <a:r>
            <a:rPr lang="en-US" sz="1800" b="0" kern="1200" baseline="30000" dirty="0" smtClean="0">
              <a:solidFill>
                <a:schemeClr val="tx1"/>
              </a:solidFill>
            </a:rPr>
            <a:t>2</a:t>
          </a:r>
          <a:r>
            <a:rPr lang="en-US" sz="1800" b="0" kern="1200" dirty="0" smtClean="0">
              <a:solidFill>
                <a:schemeClr val="tx1"/>
              </a:solidFill>
            </a:rPr>
            <a:t>R</a:t>
          </a:r>
          <a:r>
            <a:rPr lang="en-US" sz="1800" b="0" kern="1200" baseline="30000" dirty="0" smtClean="0">
              <a:solidFill>
                <a:schemeClr val="tx1"/>
              </a:solidFill>
            </a:rPr>
            <a:t>2</a:t>
          </a:r>
          <a:r>
            <a:rPr lang="he-IL" sz="1800" b="0" kern="1200" dirty="0" smtClean="0">
              <a:solidFill>
                <a:schemeClr val="tx1"/>
              </a:solidFill>
            </a:rPr>
            <a:t> </a:t>
          </a:r>
          <a:r>
            <a:rPr lang="ar-JO" sz="1800" b="0" kern="1200" dirty="0" smtClean="0">
              <a:solidFill>
                <a:schemeClr val="tx1"/>
              </a:solidFill>
            </a:rPr>
            <a:t>لا يُنسخ </a:t>
          </a:r>
          <a:r>
            <a:rPr lang="ar-JO" sz="1800" b="0" kern="1200" dirty="0" err="1" smtClean="0">
              <a:solidFill>
                <a:schemeClr val="tx1"/>
              </a:solidFill>
            </a:rPr>
            <a:t>الجين</a:t>
          </a:r>
          <a:endParaRPr lang="he-IL" sz="1800" b="0" kern="1200" dirty="0" smtClean="0">
            <a:solidFill>
              <a:schemeClr val="tx1"/>
            </a:solidFill>
          </a:endParaRPr>
        </a:p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he-IL" sz="1800" b="1" kern="1200" dirty="0"/>
        </a:p>
      </dsp:txBody>
      <dsp:txXfrm>
        <a:off x="5663117" y="38247"/>
        <a:ext cx="1939144" cy="122934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כותרת עליונה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מציין מיקום של תאריך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74C2BD6-C77A-4085-A115-A9631EFF4CED}" type="datetimeFigureOut">
              <a:rPr lang="en-US" smtClean="0"/>
              <a:t>8/14/2017</a:t>
            </a:fld>
            <a:endParaRPr lang="en-US"/>
          </a:p>
        </p:txBody>
      </p:sp>
      <p:sp>
        <p:nvSpPr>
          <p:cNvPr id="4" name="מציין מיקום של תמונת שקופית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מציין מיקום של הערות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en-US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1E31919-ED6A-4128-ADF5-1968E65D9E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71876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algn="ct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algn="ct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algn="ct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ct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algn="ct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ct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ct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ct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ct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l"/>
            <a:fld id="{A43FA549-1BE4-4EE8-BCB1-C039C662C875}" type="slidenum">
              <a:rPr lang="he-IL" altLang="en-US"/>
              <a:pPr algn="l"/>
              <a:t>19</a:t>
            </a:fld>
            <a:endParaRPr lang="en-US" altLang="en-US"/>
          </a:p>
        </p:txBody>
      </p:sp>
      <p:sp>
        <p:nvSpPr>
          <p:cNvPr id="696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963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171064992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algn="r" rtl="1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algn="r" rtl="1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algn="r" rtl="1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r" rtl="1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algn="r" rtl="1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r" rtl="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r" rtl="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r" rtl="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r" rtl="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l">
              <a:spcBef>
                <a:spcPct val="0"/>
              </a:spcBef>
            </a:pPr>
            <a:fld id="{AB10D468-AA0D-49CE-ADDF-E456DF91E598}" type="slidenum">
              <a:rPr lang="he-IL" altLang="en-US" smtClean="0"/>
              <a:pPr algn="l">
                <a:spcBef>
                  <a:spcPct val="0"/>
                </a:spcBef>
              </a:pPr>
              <a:t>42</a:t>
            </a:fld>
            <a:endParaRPr lang="en-US" altLang="en-US" smtClean="0"/>
          </a:p>
        </p:txBody>
      </p:sp>
      <p:sp>
        <p:nvSpPr>
          <p:cNvPr id="1085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854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291967731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algn="ct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algn="ct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algn="ct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ct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algn="ct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ct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ct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ct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ct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l"/>
            <a:fld id="{E4D8CC00-6A9E-49E8-8C3B-128673FC1D0F}" type="slidenum">
              <a:rPr lang="he-IL" altLang="en-US"/>
              <a:pPr algn="l"/>
              <a:t>20</a:t>
            </a:fld>
            <a:endParaRPr lang="en-US" altLang="en-US"/>
          </a:p>
        </p:txBody>
      </p:sp>
      <p:sp>
        <p:nvSpPr>
          <p:cNvPr id="716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68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245805477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algn="ct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algn="ct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algn="ct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ct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algn="ct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ct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ct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ct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ct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l"/>
            <a:fld id="{9A611521-ED6D-4A6E-A817-425ABAA08C57}" type="slidenum">
              <a:rPr lang="he-IL" altLang="en-US"/>
              <a:pPr algn="l"/>
              <a:t>30</a:t>
            </a:fld>
            <a:endParaRPr lang="en-US" altLang="en-US"/>
          </a:p>
        </p:txBody>
      </p:sp>
      <p:sp>
        <p:nvSpPr>
          <p:cNvPr id="880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806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17679664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algn="ct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algn="ct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algn="ct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ct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algn="ct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ct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ct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ct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ct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l"/>
            <a:fld id="{0DDF678D-6D5F-4830-9A37-4730D22609F7}" type="slidenum">
              <a:rPr lang="he-IL" altLang="en-US"/>
              <a:pPr algn="l"/>
              <a:t>31</a:t>
            </a:fld>
            <a:endParaRPr lang="en-US" altLang="en-US"/>
          </a:p>
        </p:txBody>
      </p:sp>
      <p:sp>
        <p:nvSpPr>
          <p:cNvPr id="901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011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98129237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algn="r" rtl="1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algn="r" rtl="1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algn="r" rtl="1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r" rtl="1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algn="r" rtl="1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r" rtl="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r" rtl="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r" rtl="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r" rtl="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l">
              <a:spcBef>
                <a:spcPct val="0"/>
              </a:spcBef>
            </a:pPr>
            <a:fld id="{51242857-A1A1-4A67-A273-5087A73438FA}" type="slidenum">
              <a:rPr lang="he-IL" altLang="en-US" smtClean="0"/>
              <a:pPr algn="l">
                <a:spcBef>
                  <a:spcPct val="0"/>
                </a:spcBef>
              </a:pPr>
              <a:t>37</a:t>
            </a:fld>
            <a:endParaRPr lang="en-US" altLang="en-US" smtClean="0"/>
          </a:p>
        </p:txBody>
      </p:sp>
      <p:sp>
        <p:nvSpPr>
          <p:cNvPr id="962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626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65984616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algn="r" rtl="1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algn="r" rtl="1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algn="r" rtl="1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r" rtl="1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algn="r" rtl="1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r" rtl="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r" rtl="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r" rtl="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r" rtl="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l">
              <a:spcBef>
                <a:spcPct val="0"/>
              </a:spcBef>
            </a:pPr>
            <a:fld id="{4E01CB83-1EFA-4EB6-A9E0-A21C6CE03B66}" type="slidenum">
              <a:rPr lang="he-IL" altLang="en-US" smtClean="0"/>
              <a:pPr algn="l">
                <a:spcBef>
                  <a:spcPct val="0"/>
                </a:spcBef>
              </a:pPr>
              <a:t>38</a:t>
            </a:fld>
            <a:endParaRPr lang="en-US" altLang="en-US" smtClean="0"/>
          </a:p>
        </p:txBody>
      </p:sp>
      <p:sp>
        <p:nvSpPr>
          <p:cNvPr id="983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830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249583424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algn="r" rtl="1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algn="r" rtl="1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algn="r" rtl="1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r" rtl="1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algn="r" rtl="1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r" rtl="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r" rtl="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r" rtl="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r" rtl="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l">
              <a:spcBef>
                <a:spcPct val="0"/>
              </a:spcBef>
            </a:pPr>
            <a:fld id="{733E5138-0AE1-4E1B-AC28-D02D5B8ACCED}" type="slidenum">
              <a:rPr lang="he-IL" altLang="en-US" smtClean="0"/>
              <a:pPr algn="l">
                <a:spcBef>
                  <a:spcPct val="0"/>
                </a:spcBef>
              </a:pPr>
              <a:t>39</a:t>
            </a:fld>
            <a:endParaRPr lang="en-US" altLang="en-US" smtClean="0"/>
          </a:p>
        </p:txBody>
      </p:sp>
      <p:sp>
        <p:nvSpPr>
          <p:cNvPr id="1003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035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18060171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algn="r" rtl="1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algn="r" rtl="1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algn="r" rtl="1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r" rtl="1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algn="r" rtl="1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r" rtl="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r" rtl="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r" rtl="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r" rtl="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l">
              <a:spcBef>
                <a:spcPct val="0"/>
              </a:spcBef>
            </a:pPr>
            <a:fld id="{45ADDC66-59A4-413C-A2A1-50445EF58F58}" type="slidenum">
              <a:rPr lang="he-IL" altLang="en-US" smtClean="0"/>
              <a:pPr algn="l">
                <a:spcBef>
                  <a:spcPct val="0"/>
                </a:spcBef>
              </a:pPr>
              <a:t>40</a:t>
            </a:fld>
            <a:endParaRPr lang="en-US" altLang="en-US" smtClean="0"/>
          </a:p>
        </p:txBody>
      </p:sp>
      <p:sp>
        <p:nvSpPr>
          <p:cNvPr id="1044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445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308089651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algn="r" rtl="1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algn="r" rtl="1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algn="r" rtl="1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r" rtl="1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algn="r" rtl="1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r" rtl="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r" rtl="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r" rtl="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r" rtl="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l">
              <a:spcBef>
                <a:spcPct val="0"/>
              </a:spcBef>
            </a:pPr>
            <a:fld id="{7FB91B63-2A8A-46D9-BD81-3DCDA2CCB04B}" type="slidenum">
              <a:rPr lang="he-IL" altLang="en-US" smtClean="0"/>
              <a:pPr algn="l">
                <a:spcBef>
                  <a:spcPct val="0"/>
                </a:spcBef>
              </a:pPr>
              <a:t>41</a:t>
            </a:fld>
            <a:endParaRPr lang="en-US" altLang="en-US" smtClean="0"/>
          </a:p>
        </p:txBody>
      </p:sp>
      <p:sp>
        <p:nvSpPr>
          <p:cNvPr id="1064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650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10958738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שקופית כותר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en-US"/>
          </a:p>
        </p:txBody>
      </p:sp>
      <p:sp>
        <p:nvSpPr>
          <p:cNvPr id="3" name="כותרת משנה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e-IL" smtClean="0"/>
              <a:t>לחץ כדי לערוך סגנון כותרת משנה של תבנית בסיס</a:t>
            </a:r>
            <a:endParaRPr lang="en-US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F042E2-6A48-4BDB-9310-E6DF0E76BBDB}" type="datetimeFigureOut">
              <a:rPr lang="en-US" smtClean="0"/>
              <a:pPr/>
              <a:t>8/14/2017</a:t>
            </a:fld>
            <a:endParaRPr lang="en-US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256197-F5A0-4A1D-A34B-425E1C4D77D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68369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כותרת וטקסט אנכ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en-US"/>
          </a:p>
        </p:txBody>
      </p:sp>
      <p:sp>
        <p:nvSpPr>
          <p:cNvPr id="3" name="מציין מיקום של טקסט אנכי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en-US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F042E2-6A48-4BDB-9310-E6DF0E76BBDB}" type="datetimeFigureOut">
              <a:rPr lang="en-US" smtClean="0"/>
              <a:pPr/>
              <a:t>8/14/2017</a:t>
            </a:fld>
            <a:endParaRPr lang="en-US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256197-F5A0-4A1D-A34B-425E1C4D77D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72101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כותרת אנכית וטקס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אנכית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he-IL" smtClean="0"/>
              <a:t>לחץ כדי לערוך סגנון כותרת של תבנית בסיס</a:t>
            </a:r>
            <a:endParaRPr lang="en-US"/>
          </a:p>
        </p:txBody>
      </p:sp>
      <p:sp>
        <p:nvSpPr>
          <p:cNvPr id="3" name="מציין מיקום של טקסט אנכי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en-US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F042E2-6A48-4BDB-9310-E6DF0E76BBDB}" type="datetimeFigureOut">
              <a:rPr lang="en-US" smtClean="0"/>
              <a:pPr/>
              <a:t>8/14/2017</a:t>
            </a:fld>
            <a:endParaRPr lang="en-US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256197-F5A0-4A1D-A34B-425E1C4D77D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65179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e-IL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e-IL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DDC7CC5-D57F-4734-81F5-F1EC992D76D9}" type="slidenum">
              <a:rPr lang="he-IL" altLang="en-US"/>
              <a:pPr/>
              <a:t>‹#›</a:t>
            </a:fld>
            <a:endParaRPr lang="he-IL" altLang="en-US"/>
          </a:p>
        </p:txBody>
      </p:sp>
    </p:spTree>
    <p:extLst>
      <p:ext uri="{BB962C8B-B14F-4D97-AF65-F5344CB8AC3E}">
        <p14:creationId xmlns:p14="http://schemas.microsoft.com/office/powerpoint/2010/main" val="410875652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כותרת, טקסט ו- 2 תכנים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en-US"/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en-US"/>
          </a:p>
        </p:txBody>
      </p:sp>
      <p:sp>
        <p:nvSpPr>
          <p:cNvPr id="4" name="מציין מיקום תוכן 3"/>
          <p:cNvSpPr>
            <a:spLocks noGrp="1"/>
          </p:cNvSpPr>
          <p:nvPr>
            <p:ph sz="quarter" idx="2"/>
          </p:nvPr>
        </p:nvSpPr>
        <p:spPr>
          <a:xfrm>
            <a:off x="6197600" y="1600200"/>
            <a:ext cx="5384800" cy="2185988"/>
          </a:xfrm>
        </p:spPr>
        <p:txBody>
          <a:bodyPr/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en-US"/>
          </a:p>
        </p:txBody>
      </p:sp>
      <p:sp>
        <p:nvSpPr>
          <p:cNvPr id="5" name="מציין מיקום תוכן 4"/>
          <p:cNvSpPr>
            <a:spLocks noGrp="1"/>
          </p:cNvSpPr>
          <p:nvPr>
            <p:ph sz="quarter" idx="3"/>
          </p:nvPr>
        </p:nvSpPr>
        <p:spPr>
          <a:xfrm>
            <a:off x="6197600" y="3938589"/>
            <a:ext cx="5384800" cy="2187575"/>
          </a:xfrm>
        </p:spPr>
        <p:txBody>
          <a:bodyPr/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0091CE-D742-48A7-B173-EE362BEA2A01}" type="slidenum">
              <a:rPr lang="he-IL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4660260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כותרת וטבל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en-US"/>
          </a:p>
        </p:txBody>
      </p:sp>
      <p:sp>
        <p:nvSpPr>
          <p:cNvPr id="3" name="מציין מיקום של טבלה 2"/>
          <p:cNvSpPr>
            <a:spLocks noGrp="1"/>
          </p:cNvSpPr>
          <p:nvPr>
            <p:ph type="tbl" idx="1"/>
          </p:nvPr>
        </p:nvSpPr>
        <p:spPr>
          <a:xfrm>
            <a:off x="609600" y="1600201"/>
            <a:ext cx="10972800" cy="4525963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E49083-D425-4B84-97A4-B4564BFADAA2}" type="slidenum">
              <a:rPr lang="he-IL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852209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כותרת ותוכ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en-US"/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en-US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F042E2-6A48-4BDB-9310-E6DF0E76BBDB}" type="datetimeFigureOut">
              <a:rPr lang="en-US" smtClean="0"/>
              <a:pPr/>
              <a:t>8/14/2017</a:t>
            </a:fld>
            <a:endParaRPr lang="en-US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256197-F5A0-4A1D-A34B-425E1C4D77D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55002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כותרת מקטע עליונ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en-US"/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F042E2-6A48-4BDB-9310-E6DF0E76BBDB}" type="datetimeFigureOut">
              <a:rPr lang="en-US" smtClean="0"/>
              <a:pPr/>
              <a:t>8/14/2017</a:t>
            </a:fld>
            <a:endParaRPr lang="en-US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256197-F5A0-4A1D-A34B-425E1C4D77D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5862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שני תכנים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en-US"/>
          </a:p>
        </p:txBody>
      </p:sp>
      <p:sp>
        <p:nvSpPr>
          <p:cNvPr id="3" name="מציין מיקום תוכן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en-US"/>
          </a:p>
        </p:txBody>
      </p:sp>
      <p:sp>
        <p:nvSpPr>
          <p:cNvPr id="4" name="מציין מיקום תוכן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en-US"/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F042E2-6A48-4BDB-9310-E6DF0E76BBDB}" type="datetimeFigureOut">
              <a:rPr lang="en-US" smtClean="0"/>
              <a:pPr/>
              <a:t>8/14/2017</a:t>
            </a:fld>
            <a:endParaRPr lang="en-US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256197-F5A0-4A1D-A34B-425E1C4D77D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60295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השווא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en-US"/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4" name="מציין מיקום תוכן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en-US"/>
          </a:p>
        </p:txBody>
      </p:sp>
      <p:sp>
        <p:nvSpPr>
          <p:cNvPr id="5" name="מציין מיקום טקסט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6" name="מציין מיקום תוכן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en-US"/>
          </a:p>
        </p:txBody>
      </p:sp>
      <p:sp>
        <p:nvSpPr>
          <p:cNvPr id="7" name="מציין מיקום של תאריך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F042E2-6A48-4BDB-9310-E6DF0E76BBDB}" type="datetimeFigureOut">
              <a:rPr lang="en-US" smtClean="0"/>
              <a:pPr/>
              <a:t>8/14/2017</a:t>
            </a:fld>
            <a:endParaRPr lang="en-US"/>
          </a:p>
        </p:txBody>
      </p:sp>
      <p:sp>
        <p:nvSpPr>
          <p:cNvPr id="8" name="מציין מיקום של כותרת תחתונה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מציין מיקום של מספר שקופית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256197-F5A0-4A1D-A34B-425E1C4D77D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15284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כותרת בלבד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en-US"/>
          </a:p>
        </p:txBody>
      </p:sp>
      <p:sp>
        <p:nvSpPr>
          <p:cNvPr id="3" name="מציין מיקום של תאריך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F042E2-6A48-4BDB-9310-E6DF0E76BBDB}" type="datetimeFigureOut">
              <a:rPr lang="en-US" smtClean="0"/>
              <a:pPr/>
              <a:t>8/14/2017</a:t>
            </a:fld>
            <a:endParaRPr lang="en-US"/>
          </a:p>
        </p:txBody>
      </p:sp>
      <p:sp>
        <p:nvSpPr>
          <p:cNvPr id="4" name="מציין מיקום של כותרת תחתונה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מציין מיקום של מספר שקופית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256197-F5A0-4A1D-A34B-425E1C4D77D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65102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ריק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תאריך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F042E2-6A48-4BDB-9310-E6DF0E76BBDB}" type="datetimeFigureOut">
              <a:rPr lang="en-US" smtClean="0"/>
              <a:pPr/>
              <a:t>8/14/2017</a:t>
            </a:fld>
            <a:endParaRPr lang="en-US"/>
          </a:p>
        </p:txBody>
      </p:sp>
      <p:sp>
        <p:nvSpPr>
          <p:cNvPr id="3" name="מציין מיקום של כותרת תחתונה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מציין מיקום של מספר שקופית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256197-F5A0-4A1D-A34B-425E1C4D77D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21774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תוכן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en-US"/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en-US"/>
          </a:p>
        </p:txBody>
      </p:sp>
      <p:sp>
        <p:nvSpPr>
          <p:cNvPr id="4" name="מציין מיקום טקסט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F042E2-6A48-4BDB-9310-E6DF0E76BBDB}" type="datetimeFigureOut">
              <a:rPr lang="en-US" smtClean="0"/>
              <a:pPr/>
              <a:t>8/14/2017</a:t>
            </a:fld>
            <a:endParaRPr lang="en-US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256197-F5A0-4A1D-A34B-425E1C4D77D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1733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תמונה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en-US"/>
          </a:p>
        </p:txBody>
      </p:sp>
      <p:sp>
        <p:nvSpPr>
          <p:cNvPr id="3" name="מציין מיקום של תמונה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מציין מיקום טקסט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F042E2-6A48-4BDB-9310-E6DF0E76BBDB}" type="datetimeFigureOut">
              <a:rPr lang="en-US" smtClean="0"/>
              <a:pPr/>
              <a:t>8/14/2017</a:t>
            </a:fld>
            <a:endParaRPr lang="en-US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256197-F5A0-4A1D-A34B-425E1C4D77D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89596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כותרת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e-IL" smtClean="0"/>
              <a:t>לחץ כדי לערוך סגנון כותרת של תבנית בסיס</a:t>
            </a:r>
            <a:endParaRPr lang="en-US"/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en-US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F042E2-6A48-4BDB-9310-E6DF0E76BBDB}" type="datetimeFigureOut">
              <a:rPr lang="en-US" smtClean="0"/>
              <a:pPr/>
              <a:t>8/14/2017</a:t>
            </a:fld>
            <a:endParaRPr lang="en-US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256197-F5A0-4A1D-A34B-425E1C4D77D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22334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4" r:id="rId1"/>
    <p:sldLayoutId id="2147483775" r:id="rId2"/>
    <p:sldLayoutId id="2147483776" r:id="rId3"/>
    <p:sldLayoutId id="2147483777" r:id="rId4"/>
    <p:sldLayoutId id="2147483778" r:id="rId5"/>
    <p:sldLayoutId id="2147483779" r:id="rId6"/>
    <p:sldLayoutId id="2147483780" r:id="rId7"/>
    <p:sldLayoutId id="2147483781" r:id="rId8"/>
    <p:sldLayoutId id="2147483782" r:id="rId9"/>
    <p:sldLayoutId id="2147483783" r:id="rId10"/>
    <p:sldLayoutId id="2147483784" r:id="rId11"/>
    <p:sldLayoutId id="2147483785" r:id="rId12"/>
    <p:sldLayoutId id="2147483786" r:id="rId13"/>
    <p:sldLayoutId id="2147483787" r:id="rId1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hyperlink" Target="http://visualsonline.cancer.gov/details.cfm?imageid=2612" TargetMode="External"/><Relationship Id="rId3" Type="http://schemas.openxmlformats.org/officeDocument/2006/relationships/image" Target="../media/image4.gif"/><Relationship Id="rId7" Type="http://schemas.openxmlformats.org/officeDocument/2006/relationships/image" Target="../media/image10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2.xml"/><Relationship Id="rId6" Type="http://schemas.openxmlformats.org/officeDocument/2006/relationships/hyperlink" Target="//upload.wikimedia.org/wikipedia/commons/5/5b/NCI_peas_in_pod.jpg" TargetMode="Externa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3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3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0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2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4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1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1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1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1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12.xml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2.xml"/><Relationship Id="rId13" Type="http://schemas.openxmlformats.org/officeDocument/2006/relationships/diagramData" Target="../diagrams/data3.xml"/><Relationship Id="rId18" Type="http://schemas.openxmlformats.org/officeDocument/2006/relationships/diagramData" Target="../diagrams/data4.xml"/><Relationship Id="rId3" Type="http://schemas.openxmlformats.org/officeDocument/2006/relationships/diagramData" Target="../diagrams/data1.xml"/><Relationship Id="rId21" Type="http://schemas.openxmlformats.org/officeDocument/2006/relationships/diagramColors" Target="../diagrams/colors4.xml"/><Relationship Id="rId7" Type="http://schemas.microsoft.com/office/2007/relationships/diagramDrawing" Target="../diagrams/drawing1.xml"/><Relationship Id="rId12" Type="http://schemas.microsoft.com/office/2007/relationships/diagramDrawing" Target="../diagrams/drawing2.xml"/><Relationship Id="rId17" Type="http://schemas.microsoft.com/office/2007/relationships/diagramDrawing" Target="../diagrams/drawing3.xml"/><Relationship Id="rId2" Type="http://schemas.openxmlformats.org/officeDocument/2006/relationships/image" Target="../media/image4.gif"/><Relationship Id="rId16" Type="http://schemas.openxmlformats.org/officeDocument/2006/relationships/diagramColors" Target="../diagrams/colors3.xml"/><Relationship Id="rId20" Type="http://schemas.openxmlformats.org/officeDocument/2006/relationships/diagramQuickStyle" Target="../diagrams/quickStyle4.xml"/><Relationship Id="rId1" Type="http://schemas.openxmlformats.org/officeDocument/2006/relationships/slideLayout" Target="../slideLayouts/slideLayout12.xml"/><Relationship Id="rId6" Type="http://schemas.openxmlformats.org/officeDocument/2006/relationships/diagramColors" Target="../diagrams/colors1.xml"/><Relationship Id="rId11" Type="http://schemas.openxmlformats.org/officeDocument/2006/relationships/diagramColors" Target="../diagrams/colors2.xml"/><Relationship Id="rId5" Type="http://schemas.openxmlformats.org/officeDocument/2006/relationships/diagramQuickStyle" Target="../diagrams/quickStyle1.xml"/><Relationship Id="rId15" Type="http://schemas.openxmlformats.org/officeDocument/2006/relationships/diagramQuickStyle" Target="../diagrams/quickStyle3.xml"/><Relationship Id="rId10" Type="http://schemas.openxmlformats.org/officeDocument/2006/relationships/diagramQuickStyle" Target="../diagrams/quickStyle2.xml"/><Relationship Id="rId19" Type="http://schemas.openxmlformats.org/officeDocument/2006/relationships/diagramLayout" Target="../diagrams/layout4.xml"/><Relationship Id="rId4" Type="http://schemas.openxmlformats.org/officeDocument/2006/relationships/diagramLayout" Target="../diagrams/layout1.xml"/><Relationship Id="rId9" Type="http://schemas.openxmlformats.org/officeDocument/2006/relationships/diagramLayout" Target="../diagrams/layout2.xml"/><Relationship Id="rId14" Type="http://schemas.openxmlformats.org/officeDocument/2006/relationships/diagramLayout" Target="../diagrams/layout3.xml"/><Relationship Id="rId22" Type="http://schemas.microsoft.com/office/2007/relationships/diagramDrawing" Target="../diagrams/drawing4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4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30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hyperlink" Target="http://lnet.learnonet.com/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emf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ctrTitle"/>
          </p:nvPr>
        </p:nvSpPr>
        <p:spPr>
          <a:xfrm>
            <a:off x="1524000" y="749299"/>
            <a:ext cx="9144000" cy="1617663"/>
          </a:xfrm>
        </p:spPr>
        <p:txBody>
          <a:bodyPr>
            <a:normAutofit/>
          </a:bodyPr>
          <a:lstStyle/>
          <a:p>
            <a:r>
              <a:rPr lang="ar-SA" sz="8800" dirty="0" smtClean="0"/>
              <a:t>الوراثة</a:t>
            </a:r>
            <a:endParaRPr lang="en-US" sz="8800" dirty="0"/>
          </a:p>
        </p:txBody>
      </p:sp>
      <p:sp>
        <p:nvSpPr>
          <p:cNvPr id="3" name="כותרת משנה 2"/>
          <p:cNvSpPr>
            <a:spLocks noGrp="1"/>
          </p:cNvSpPr>
          <p:nvPr>
            <p:ph type="subTitle" idx="1"/>
          </p:nvPr>
        </p:nvSpPr>
        <p:spPr>
          <a:xfrm>
            <a:off x="6187044" y="3602038"/>
            <a:ext cx="4480956" cy="1655762"/>
          </a:xfrm>
        </p:spPr>
        <p:txBody>
          <a:bodyPr>
            <a:normAutofit/>
          </a:bodyPr>
          <a:lstStyle/>
          <a:p>
            <a:r>
              <a:rPr lang="he-IL" sz="2000" dirty="0" err="1" smtClean="0">
                <a:latin typeface="Simplified Arabic Fixed" pitchFamily="49" charset="-78"/>
              </a:rPr>
              <a:t>סוסאן</a:t>
            </a:r>
            <a:r>
              <a:rPr lang="he-IL" sz="2000" dirty="0" smtClean="0">
                <a:latin typeface="Simplified Arabic Fixed" pitchFamily="49" charset="-78"/>
              </a:rPr>
              <a:t> יונס</a:t>
            </a:r>
            <a:r>
              <a:rPr lang="en-US" sz="3200" b="1" dirty="0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     </a:t>
            </a:r>
            <a:r>
              <a:rPr lang="he-IL" sz="3200" b="1" dirty="0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   </a:t>
            </a:r>
            <a:r>
              <a:rPr lang="ar-SY" sz="3200" b="1" dirty="0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سوسن يونس</a:t>
            </a:r>
            <a:endParaRPr lang="en-US" sz="3200" b="1" dirty="0"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  <a:p>
            <a:r>
              <a:rPr lang="ar-SA" sz="3200" b="1" dirty="0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المدرسة الاهلية</a:t>
            </a:r>
            <a:endParaRPr lang="en-US" sz="3200" b="1" dirty="0"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</p:txBody>
      </p:sp>
      <p:pic>
        <p:nvPicPr>
          <p:cNvPr id="1028" name="Picture 4" descr="http://www.michellehenry.fr/family_t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01700" y="2667001"/>
            <a:ext cx="4368799" cy="32781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9" descr="2074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BFBF9"/>
              </a:clrFrom>
              <a:clrTo>
                <a:srgbClr val="FBFBF9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668000" y="0"/>
            <a:ext cx="1423987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69876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7282" name="Picture 22" descr="C:\Documents and Settings\Administrator\Desktop\Ali yesod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96001" y="1571625"/>
            <a:ext cx="3103563" cy="181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1992313" y="571501"/>
            <a:ext cx="8183562" cy="3970318"/>
          </a:xfrm>
          <a:prstGeom prst="rect">
            <a:avLst/>
          </a:prstGeom>
          <a:noFill/>
          <a:ln w="19050">
            <a:noFill/>
          </a:ln>
          <a:effectLst>
            <a:outerShdw sx="102000" sy="102000" algn="tl" rotWithShape="0">
              <a:schemeClr val="bg1">
                <a:lumMod val="65000"/>
                <a:alpha val="0"/>
              </a:schemeClr>
            </a:outerShdw>
          </a:effectLst>
        </p:spPr>
        <p:txBody>
          <a:bodyPr rtlCol="1">
            <a:spAutoFit/>
          </a:bodyPr>
          <a:lstStyle/>
          <a:p>
            <a:pPr algn="r" rtl="1">
              <a:defRPr/>
            </a:pPr>
            <a:r>
              <a:rPr lang="ar-JO" dirty="0" err="1">
                <a:solidFill>
                  <a:prstClr val="black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اجرى</a:t>
            </a:r>
            <a:r>
              <a:rPr lang="ar-JO" dirty="0">
                <a:solidFill>
                  <a:prstClr val="black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 </a:t>
            </a:r>
            <a:r>
              <a:rPr lang="ar-JO" dirty="0" err="1">
                <a:solidFill>
                  <a:prstClr val="black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مندل</a:t>
            </a:r>
            <a:r>
              <a:rPr lang="ar-JO" dirty="0">
                <a:solidFill>
                  <a:prstClr val="black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 معظم تجاربه على نبات </a:t>
            </a:r>
            <a:r>
              <a:rPr lang="ar-JO" dirty="0" err="1">
                <a:solidFill>
                  <a:prstClr val="black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البازيلاء</a:t>
            </a:r>
            <a:r>
              <a:rPr lang="ar-JO" dirty="0">
                <a:solidFill>
                  <a:prstClr val="black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 , يحدث عادةً في </a:t>
            </a:r>
            <a:r>
              <a:rPr lang="ar-JO" dirty="0" err="1">
                <a:solidFill>
                  <a:prstClr val="black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البازيلاء</a:t>
            </a:r>
            <a:r>
              <a:rPr lang="ar-JO" dirty="0">
                <a:solidFill>
                  <a:prstClr val="black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 </a:t>
            </a:r>
            <a:r>
              <a:rPr lang="ar-JO" b="1" dirty="0">
                <a:solidFill>
                  <a:schemeClr val="accent3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تلقيح ذاتي</a:t>
            </a:r>
            <a:r>
              <a:rPr lang="he-IL" dirty="0">
                <a:solidFill>
                  <a:prstClr val="black"/>
                </a:solidFill>
                <a:latin typeface="Traditional Arabic" panose="02020603050405020304" pitchFamily="18" charset="-78"/>
              </a:rPr>
              <a:t>, </a:t>
            </a:r>
            <a:r>
              <a:rPr lang="ar-JO" dirty="0" err="1">
                <a:solidFill>
                  <a:prstClr val="black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اي</a:t>
            </a:r>
            <a:r>
              <a:rPr lang="ar-JO" dirty="0">
                <a:solidFill>
                  <a:prstClr val="black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 تسقط حبيبات اللقاح وتنمو على ميسم نفس الزهرة .</a:t>
            </a:r>
            <a:endParaRPr lang="he-IL" dirty="0">
              <a:solidFill>
                <a:prstClr val="black"/>
              </a:solidFill>
              <a:latin typeface="Traditional Arabic" panose="02020603050405020304" pitchFamily="18" charset="-78"/>
            </a:endParaRPr>
          </a:p>
          <a:p>
            <a:pPr algn="r" rtl="1">
              <a:defRPr/>
            </a:pPr>
            <a:r>
              <a:rPr lang="ar-JO" dirty="0">
                <a:solidFill>
                  <a:prstClr val="black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الثمرة المتطورة بعد التلقيح عبارة عن ” قرن ” وبداخله البذور .</a:t>
            </a:r>
            <a:endParaRPr lang="he-IL" dirty="0">
              <a:solidFill>
                <a:prstClr val="black"/>
              </a:solidFill>
              <a:latin typeface="Traditional Arabic" panose="02020603050405020304" pitchFamily="18" charset="-78"/>
            </a:endParaRPr>
          </a:p>
          <a:p>
            <a:pPr algn="r" rtl="1">
              <a:defRPr/>
            </a:pPr>
            <a:endParaRPr lang="he-IL" dirty="0">
              <a:solidFill>
                <a:prstClr val="black"/>
              </a:solidFill>
              <a:latin typeface="Traditional Arabic" panose="02020603050405020304" pitchFamily="18" charset="-78"/>
            </a:endParaRPr>
          </a:p>
          <a:p>
            <a:pPr algn="r" rtl="1">
              <a:defRPr/>
            </a:pPr>
            <a:endParaRPr lang="he-IL" dirty="0">
              <a:solidFill>
                <a:prstClr val="black"/>
              </a:solidFill>
              <a:latin typeface="Traditional Arabic" panose="02020603050405020304" pitchFamily="18" charset="-78"/>
            </a:endParaRPr>
          </a:p>
          <a:p>
            <a:pPr algn="r" rtl="1">
              <a:defRPr/>
            </a:pPr>
            <a:endParaRPr lang="he-IL" dirty="0">
              <a:solidFill>
                <a:prstClr val="black"/>
              </a:solidFill>
              <a:latin typeface="Traditional Arabic" panose="02020603050405020304" pitchFamily="18" charset="-78"/>
            </a:endParaRPr>
          </a:p>
          <a:p>
            <a:pPr algn="r" rtl="1">
              <a:defRPr/>
            </a:pPr>
            <a:endParaRPr lang="he-IL" dirty="0">
              <a:solidFill>
                <a:prstClr val="black"/>
              </a:solidFill>
              <a:latin typeface="Traditional Arabic" panose="02020603050405020304" pitchFamily="18" charset="-78"/>
            </a:endParaRPr>
          </a:p>
          <a:p>
            <a:pPr algn="r" rtl="1">
              <a:defRPr/>
            </a:pPr>
            <a:endParaRPr lang="he-IL" dirty="0">
              <a:solidFill>
                <a:prstClr val="black"/>
              </a:solidFill>
              <a:latin typeface="Traditional Arabic" panose="02020603050405020304" pitchFamily="18" charset="-78"/>
            </a:endParaRPr>
          </a:p>
          <a:p>
            <a:pPr algn="r" rtl="1">
              <a:defRPr/>
            </a:pPr>
            <a:endParaRPr lang="he-IL" dirty="0">
              <a:solidFill>
                <a:prstClr val="black"/>
              </a:solidFill>
              <a:latin typeface="Traditional Arabic" panose="02020603050405020304" pitchFamily="18" charset="-78"/>
            </a:endParaRPr>
          </a:p>
          <a:p>
            <a:pPr algn="r" rtl="1">
              <a:defRPr/>
            </a:pPr>
            <a:endParaRPr lang="he-IL" dirty="0">
              <a:solidFill>
                <a:prstClr val="black"/>
              </a:solidFill>
              <a:latin typeface="Traditional Arabic" panose="02020603050405020304" pitchFamily="18" charset="-78"/>
            </a:endParaRPr>
          </a:p>
          <a:p>
            <a:pPr algn="r" rtl="1">
              <a:defRPr/>
            </a:pPr>
            <a:endParaRPr lang="he-IL" dirty="0">
              <a:solidFill>
                <a:prstClr val="black"/>
              </a:solidFill>
              <a:latin typeface="Traditional Arabic" panose="02020603050405020304" pitchFamily="18" charset="-78"/>
            </a:endParaRPr>
          </a:p>
          <a:p>
            <a:pPr algn="r" rtl="1">
              <a:defRPr/>
            </a:pPr>
            <a:endParaRPr lang="he-IL" dirty="0">
              <a:solidFill>
                <a:prstClr val="black"/>
              </a:solidFill>
              <a:latin typeface="Traditional Arabic" panose="02020603050405020304" pitchFamily="18" charset="-78"/>
            </a:endParaRPr>
          </a:p>
          <a:p>
            <a:pPr algn="r" rtl="1">
              <a:defRPr/>
            </a:pPr>
            <a:r>
              <a:rPr lang="ar-JO" b="1" dirty="0">
                <a:solidFill>
                  <a:prstClr val="black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عندما يرغبون </a:t>
            </a:r>
            <a:r>
              <a:rPr lang="ar-JO" b="1" dirty="0" err="1">
                <a:solidFill>
                  <a:prstClr val="black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باجراء</a:t>
            </a:r>
            <a:r>
              <a:rPr lang="ar-JO" b="1" dirty="0">
                <a:solidFill>
                  <a:prstClr val="black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 </a:t>
            </a:r>
            <a:r>
              <a:rPr lang="ar-JO" b="1" dirty="0">
                <a:solidFill>
                  <a:schemeClr val="accent3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تلقيح متبادل </a:t>
            </a:r>
            <a:r>
              <a:rPr lang="he-IL" b="1" dirty="0">
                <a:solidFill>
                  <a:prstClr val="black"/>
                </a:solidFill>
                <a:latin typeface="Traditional Arabic" panose="02020603050405020304" pitchFamily="18" charset="-78"/>
              </a:rPr>
              <a:t>, </a:t>
            </a:r>
            <a:r>
              <a:rPr lang="ar-JO" b="1" dirty="0">
                <a:solidFill>
                  <a:prstClr val="black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يجب </a:t>
            </a:r>
            <a:r>
              <a:rPr lang="ar-JO" b="1" dirty="0" err="1">
                <a:solidFill>
                  <a:prstClr val="black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ازالة</a:t>
            </a:r>
            <a:r>
              <a:rPr lang="ar-JO" b="1" dirty="0">
                <a:solidFill>
                  <a:prstClr val="black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 </a:t>
            </a:r>
            <a:r>
              <a:rPr lang="ar-JO" b="1" dirty="0" err="1">
                <a:solidFill>
                  <a:prstClr val="black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المتوك</a:t>
            </a:r>
            <a:r>
              <a:rPr lang="ar-JO" b="1" dirty="0">
                <a:solidFill>
                  <a:prstClr val="black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 قبل نضوجها ووضع حبيبات لقاح مصدرها النبتة المرغوبة على الميسم </a:t>
            </a:r>
            <a:r>
              <a:rPr lang="ar-JO" b="1" dirty="0" err="1">
                <a:solidFill>
                  <a:prstClr val="black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واغلاق</a:t>
            </a:r>
            <a:r>
              <a:rPr lang="ar-JO" b="1" dirty="0">
                <a:solidFill>
                  <a:prstClr val="black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 الزهرة بكيس من اجل منع حدوث تلقيح غير مرغوب , تسمى هذه العملية </a:t>
            </a:r>
            <a:r>
              <a:rPr lang="ar-JO" b="1" dirty="0">
                <a:solidFill>
                  <a:schemeClr val="accent3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تهجيناً. </a:t>
            </a:r>
            <a:endParaRPr lang="he-IL" b="1" dirty="0">
              <a:solidFill>
                <a:prstClr val="black"/>
              </a:solidFill>
              <a:latin typeface="Traditional Arabic" panose="02020603050405020304" pitchFamily="18" charset="-78"/>
            </a:endParaRPr>
          </a:p>
        </p:txBody>
      </p:sp>
      <p:sp>
        <p:nvSpPr>
          <p:cNvPr id="8199" name="Slide Number Placeholder 6"/>
          <p:cNvSpPr>
            <a:spLocks noGrp="1"/>
          </p:cNvSpPr>
          <p:nvPr>
            <p:ph type="sldNum" sz="quarter" idx="12"/>
          </p:nvPr>
        </p:nvSpPr>
        <p:spPr bwMode="auto">
          <a:xfrm>
            <a:off x="1543050" y="6472239"/>
            <a:ext cx="2133600" cy="365125"/>
          </a:xfrm>
          <a:ln>
            <a:miter lim="800000"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l" rtl="1" eaLnBrk="1" hangingPunct="1"/>
            <a:fld id="{715F5CBA-30D2-4404-B8DD-EAF110459F12}" type="slidenum">
              <a:rPr lang="he-IL" altLang="en-US">
                <a:solidFill>
                  <a:srgbClr val="A6A6A6"/>
                </a:solidFill>
                <a:latin typeface="Traditional Arabic" panose="02020603050405020304" pitchFamily="18" charset="-78"/>
              </a:rPr>
              <a:pPr algn="l" rtl="1" eaLnBrk="1" hangingPunct="1"/>
              <a:t>10</a:t>
            </a:fld>
            <a:endParaRPr lang="he-IL" altLang="en-US">
              <a:solidFill>
                <a:srgbClr val="A6A6A6"/>
              </a:solidFill>
              <a:latin typeface="Traditional Arabic" panose="02020603050405020304" pitchFamily="18" charset="-78"/>
            </a:endParaRPr>
          </a:p>
        </p:txBody>
      </p:sp>
      <p:sp>
        <p:nvSpPr>
          <p:cNvPr id="7" name="כותרת 6"/>
          <p:cNvSpPr>
            <a:spLocks noGrp="1"/>
          </p:cNvSpPr>
          <p:nvPr>
            <p:ph type="title" idx="4294967295"/>
          </p:nvPr>
        </p:nvSpPr>
        <p:spPr>
          <a:xfrm>
            <a:off x="0" y="131763"/>
            <a:ext cx="8229600" cy="368300"/>
          </a:xfrm>
          <a:prstGeom prst="rect">
            <a:avLst/>
          </a:prstGeom>
        </p:spPr>
        <p:txBody>
          <a:bodyPr/>
          <a:lstStyle/>
          <a:p>
            <a:pPr algn="r" rtl="1">
              <a:defRPr/>
            </a:pPr>
            <a:r>
              <a:rPr lang="ar-JO" sz="1800" b="1" dirty="0">
                <a:solidFill>
                  <a:srgbClr val="FF6600"/>
                </a:solidFill>
                <a:latin typeface="Traditional Arabic" panose="02020603050405020304" pitchFamily="18" charset="-78"/>
                <a:ea typeface="+mn-ea"/>
                <a:cs typeface="Traditional Arabic" panose="02020603050405020304" pitchFamily="18" charset="-78"/>
              </a:rPr>
              <a:t>معظم تجارب </a:t>
            </a:r>
            <a:r>
              <a:rPr lang="ar-JO" sz="1800" b="1" dirty="0" err="1">
                <a:solidFill>
                  <a:srgbClr val="FF6600"/>
                </a:solidFill>
                <a:latin typeface="Traditional Arabic" panose="02020603050405020304" pitchFamily="18" charset="-78"/>
                <a:ea typeface="+mn-ea"/>
                <a:cs typeface="Traditional Arabic" panose="02020603050405020304" pitchFamily="18" charset="-78"/>
              </a:rPr>
              <a:t>مندل</a:t>
            </a:r>
            <a:r>
              <a:rPr lang="ar-JO" sz="1800" b="1" dirty="0">
                <a:solidFill>
                  <a:srgbClr val="FF6600"/>
                </a:solidFill>
                <a:latin typeface="Traditional Arabic" panose="02020603050405020304" pitchFamily="18" charset="-78"/>
                <a:ea typeface="+mn-ea"/>
                <a:cs typeface="Traditional Arabic" panose="02020603050405020304" pitchFamily="18" charset="-78"/>
              </a:rPr>
              <a:t> فحصت توريث صفات مختلفة في نبتة </a:t>
            </a:r>
            <a:r>
              <a:rPr lang="ar-JO" sz="1800" b="1" dirty="0" err="1">
                <a:solidFill>
                  <a:srgbClr val="FF6600"/>
                </a:solidFill>
                <a:latin typeface="Traditional Arabic" panose="02020603050405020304" pitchFamily="18" charset="-78"/>
                <a:ea typeface="+mn-ea"/>
                <a:cs typeface="Traditional Arabic" panose="02020603050405020304" pitchFamily="18" charset="-78"/>
              </a:rPr>
              <a:t>البازيلاء</a:t>
            </a:r>
            <a:r>
              <a:rPr lang="ar-JO" sz="1800" b="1" dirty="0">
                <a:solidFill>
                  <a:srgbClr val="FF6600"/>
                </a:solidFill>
                <a:latin typeface="Traditional Arabic" panose="02020603050405020304" pitchFamily="18" charset="-78"/>
                <a:ea typeface="+mn-ea"/>
                <a:cs typeface="Traditional Arabic" panose="02020603050405020304" pitchFamily="18" charset="-78"/>
              </a:rPr>
              <a:t> .</a:t>
            </a:r>
            <a:endParaRPr lang="he-IL" sz="1800" b="1" dirty="0">
              <a:solidFill>
                <a:schemeClr val="accent6">
                  <a:lumMod val="50000"/>
                  <a:lumOff val="50000"/>
                </a:schemeClr>
              </a:solidFill>
              <a:latin typeface="Traditional Arabic" panose="02020603050405020304" pitchFamily="18" charset="-78"/>
              <a:ea typeface="+mn-ea"/>
              <a:cs typeface="+mn-cs"/>
            </a:endParaRPr>
          </a:p>
        </p:txBody>
      </p:sp>
      <p:sp>
        <p:nvSpPr>
          <p:cNvPr id="9" name="Rectangle 3"/>
          <p:cNvSpPr/>
          <p:nvPr/>
        </p:nvSpPr>
        <p:spPr>
          <a:xfrm>
            <a:off x="1755776" y="500064"/>
            <a:ext cx="8215313" cy="46037"/>
          </a:xfrm>
          <a:prstGeom prst="rect">
            <a:avLst/>
          </a:prstGeom>
          <a:blipFill dpi="0" rotWithShape="1">
            <a:blip r:embed="rId3" cstate="print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rtl="1">
              <a:defRPr/>
            </a:pPr>
            <a:endParaRPr lang="he-IL" dirty="0">
              <a:solidFill>
                <a:prstClr val="white"/>
              </a:solidFill>
              <a:latin typeface="Traditional Arabic" panose="02020603050405020304" pitchFamily="18" charset="-78"/>
            </a:endParaRPr>
          </a:p>
        </p:txBody>
      </p:sp>
      <p:pic>
        <p:nvPicPr>
          <p:cNvPr id="97287" name="Picture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35188" y="1668464"/>
            <a:ext cx="1352550" cy="1704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TextBox 16"/>
          <p:cNvSpPr txBox="1"/>
          <p:nvPr/>
        </p:nvSpPr>
        <p:spPr>
          <a:xfrm>
            <a:off x="2135189" y="3452814"/>
            <a:ext cx="1379537" cy="338137"/>
          </a:xfrm>
          <a:prstGeom prst="rect">
            <a:avLst/>
          </a:prstGeom>
          <a:noFill/>
          <a:ln w="19050">
            <a:noFill/>
          </a:ln>
          <a:effectLst>
            <a:outerShdw sx="102000" sy="102000" algn="tl" rotWithShape="0">
              <a:schemeClr val="bg1">
                <a:lumMod val="65000"/>
                <a:alpha val="0"/>
              </a:schemeClr>
            </a:outerShdw>
          </a:effectLst>
        </p:spPr>
        <p:txBody>
          <a:bodyPr rtlCol="1">
            <a:spAutoFit/>
          </a:bodyPr>
          <a:lstStyle/>
          <a:p>
            <a:pPr algn="ctr" rtl="1">
              <a:defRPr/>
            </a:pPr>
            <a:r>
              <a:rPr lang="ar-JO" sz="1600" dirty="0">
                <a:solidFill>
                  <a:prstClr val="black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زهرة </a:t>
            </a:r>
            <a:r>
              <a:rPr lang="ar-JO" sz="1600" dirty="0" err="1">
                <a:solidFill>
                  <a:prstClr val="black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بازيلاء</a:t>
            </a:r>
            <a:endParaRPr lang="he-IL" sz="1600" dirty="0">
              <a:solidFill>
                <a:prstClr val="black"/>
              </a:solidFill>
              <a:latin typeface="Traditional Arabic" panose="02020603050405020304" pitchFamily="18" charset="-78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852864" y="3451225"/>
            <a:ext cx="1379537" cy="338138"/>
          </a:xfrm>
          <a:prstGeom prst="rect">
            <a:avLst/>
          </a:prstGeom>
          <a:noFill/>
          <a:ln w="19050">
            <a:noFill/>
          </a:ln>
          <a:effectLst>
            <a:outerShdw sx="102000" sy="102000" algn="tl" rotWithShape="0">
              <a:schemeClr val="bg1">
                <a:lumMod val="65000"/>
                <a:alpha val="0"/>
              </a:schemeClr>
            </a:outerShdw>
          </a:effectLst>
        </p:spPr>
        <p:txBody>
          <a:bodyPr rtlCol="1">
            <a:spAutoFit/>
          </a:bodyPr>
          <a:lstStyle/>
          <a:p>
            <a:pPr algn="ctr" rtl="1">
              <a:defRPr/>
            </a:pPr>
            <a:r>
              <a:rPr lang="ar-JO" sz="1600" dirty="0">
                <a:solidFill>
                  <a:prstClr val="black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ثمرة </a:t>
            </a:r>
            <a:r>
              <a:rPr lang="ar-JO" sz="1600" dirty="0" err="1">
                <a:solidFill>
                  <a:prstClr val="black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البازيلاء</a:t>
            </a:r>
            <a:endParaRPr lang="he-IL" sz="1600" dirty="0">
              <a:solidFill>
                <a:prstClr val="black"/>
              </a:solidFill>
              <a:latin typeface="Traditional Arabic" panose="02020603050405020304" pitchFamily="18" charset="-78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988051" y="3451225"/>
            <a:ext cx="3203575" cy="338138"/>
          </a:xfrm>
          <a:prstGeom prst="rect">
            <a:avLst/>
          </a:prstGeom>
          <a:noFill/>
          <a:ln w="19050">
            <a:noFill/>
          </a:ln>
          <a:effectLst>
            <a:outerShdw sx="102000" sy="102000" algn="tl" rotWithShape="0">
              <a:schemeClr val="bg1">
                <a:lumMod val="65000"/>
                <a:alpha val="0"/>
              </a:schemeClr>
            </a:outerShdw>
          </a:effectLst>
        </p:spPr>
        <p:txBody>
          <a:bodyPr rtlCol="1">
            <a:spAutoFit/>
          </a:bodyPr>
          <a:lstStyle/>
          <a:p>
            <a:pPr algn="ctr" rtl="1">
              <a:defRPr/>
            </a:pPr>
            <a:r>
              <a:rPr lang="ar-JO" sz="1600" dirty="0">
                <a:solidFill>
                  <a:prstClr val="black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زهرة </a:t>
            </a:r>
            <a:r>
              <a:rPr lang="ar-JO" sz="1600" dirty="0" err="1">
                <a:solidFill>
                  <a:prstClr val="black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بازيلاء</a:t>
            </a:r>
            <a:r>
              <a:rPr lang="ar-JO" sz="1600" dirty="0">
                <a:solidFill>
                  <a:prstClr val="black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 أُزيلت </a:t>
            </a:r>
            <a:r>
              <a:rPr lang="ar-JO" sz="1600" dirty="0" err="1">
                <a:solidFill>
                  <a:prstClr val="black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اوراق</a:t>
            </a:r>
            <a:r>
              <a:rPr lang="ar-JO" sz="1600" dirty="0">
                <a:solidFill>
                  <a:prstClr val="black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 </a:t>
            </a:r>
            <a:r>
              <a:rPr lang="ar-JO" sz="1600" dirty="0" err="1">
                <a:solidFill>
                  <a:prstClr val="black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تُويجها</a:t>
            </a:r>
            <a:endParaRPr lang="he-IL" sz="1600" dirty="0">
              <a:solidFill>
                <a:prstClr val="black"/>
              </a:solidFill>
              <a:latin typeface="Traditional Arabic" panose="02020603050405020304" pitchFamily="18" charset="-78"/>
            </a:endParaRPr>
          </a:p>
        </p:txBody>
      </p:sp>
      <p:grpSp>
        <p:nvGrpSpPr>
          <p:cNvPr id="97291" name="קבוצה 19"/>
          <p:cNvGrpSpPr>
            <a:grpSpLocks/>
          </p:cNvGrpSpPr>
          <p:nvPr/>
        </p:nvGrpSpPr>
        <p:grpSpPr bwMode="auto">
          <a:xfrm>
            <a:off x="1746829" y="4659457"/>
            <a:ext cx="8793163" cy="2000250"/>
            <a:chOff x="339683" y="4236710"/>
            <a:chExt cx="8958926" cy="2189270"/>
          </a:xfrm>
        </p:grpSpPr>
        <p:pic>
          <p:nvPicPr>
            <p:cNvPr id="97296" name="Picture 7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9683" y="4236710"/>
              <a:ext cx="8958926" cy="21892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3" name="מחבר חץ ישר 2"/>
            <p:cNvCxnSpPr/>
            <p:nvPr/>
          </p:nvCxnSpPr>
          <p:spPr>
            <a:xfrm>
              <a:off x="1630389" y="5190607"/>
              <a:ext cx="315399" cy="0"/>
            </a:xfrm>
            <a:prstGeom prst="straightConnector1">
              <a:avLst/>
            </a:prstGeom>
            <a:ln w="3175">
              <a:solidFill>
                <a:schemeClr val="accent6">
                  <a:lumMod val="90000"/>
                  <a:lumOff val="1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מחבר חץ ישר 22"/>
            <p:cNvCxnSpPr/>
            <p:nvPr/>
          </p:nvCxnSpPr>
          <p:spPr>
            <a:xfrm>
              <a:off x="3142684" y="5190607"/>
              <a:ext cx="315398" cy="0"/>
            </a:xfrm>
            <a:prstGeom prst="straightConnector1">
              <a:avLst/>
            </a:prstGeom>
            <a:ln w="3175">
              <a:solidFill>
                <a:schemeClr val="accent6">
                  <a:lumMod val="90000"/>
                  <a:lumOff val="1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מחבר חץ ישר 23"/>
            <p:cNvCxnSpPr/>
            <p:nvPr/>
          </p:nvCxnSpPr>
          <p:spPr>
            <a:xfrm>
              <a:off x="5230781" y="5190607"/>
              <a:ext cx="315399" cy="0"/>
            </a:xfrm>
            <a:prstGeom prst="straightConnector1">
              <a:avLst/>
            </a:prstGeom>
            <a:ln w="3175">
              <a:solidFill>
                <a:schemeClr val="accent6">
                  <a:lumMod val="90000"/>
                  <a:lumOff val="1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מחבר חץ ישר 24"/>
            <p:cNvCxnSpPr/>
            <p:nvPr/>
          </p:nvCxnSpPr>
          <p:spPr>
            <a:xfrm>
              <a:off x="6887026" y="5211457"/>
              <a:ext cx="315399" cy="0"/>
            </a:xfrm>
            <a:prstGeom prst="straightConnector1">
              <a:avLst/>
            </a:prstGeom>
            <a:ln w="3175">
              <a:solidFill>
                <a:schemeClr val="accent6">
                  <a:lumMod val="90000"/>
                  <a:lumOff val="1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97292" name="Picture 19" descr="File:NCI peas in pod.jpg">
            <a:hlinkClick r:id="rId6"/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87739" y="1912939"/>
            <a:ext cx="2225675" cy="1125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TextBox 19"/>
          <p:cNvSpPr txBox="1"/>
          <p:nvPr/>
        </p:nvSpPr>
        <p:spPr>
          <a:xfrm>
            <a:off x="2216150" y="3325814"/>
            <a:ext cx="1379538" cy="230187"/>
          </a:xfrm>
          <a:prstGeom prst="rect">
            <a:avLst/>
          </a:prstGeom>
          <a:noFill/>
          <a:ln w="19050">
            <a:noFill/>
          </a:ln>
          <a:effectLst>
            <a:outerShdw sx="102000" sy="102000" algn="tl" rotWithShape="0">
              <a:schemeClr val="bg1">
                <a:lumMod val="65000"/>
                <a:alpha val="0"/>
              </a:schemeClr>
            </a:outerShdw>
          </a:effectLst>
        </p:spPr>
        <p:txBody>
          <a:bodyPr rtlCol="1">
            <a:spAutoFit/>
          </a:bodyPr>
          <a:lstStyle/>
          <a:p>
            <a:pPr algn="r" rtl="1">
              <a:defRPr/>
            </a:pPr>
            <a:r>
              <a:rPr lang="he-IL" sz="900" dirty="0">
                <a:solidFill>
                  <a:prstClr val="black"/>
                </a:solidFill>
                <a:latin typeface="Traditional Arabic" panose="02020603050405020304" pitchFamily="18" charset="-78"/>
              </a:rPr>
              <a:t>ד"ר נורית קינן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8778875" y="6253163"/>
            <a:ext cx="1379538" cy="400050"/>
          </a:xfrm>
          <a:prstGeom prst="rect">
            <a:avLst/>
          </a:prstGeom>
          <a:noFill/>
          <a:ln w="19050">
            <a:noFill/>
          </a:ln>
          <a:effectLst>
            <a:outerShdw sx="102000" sy="102000" algn="tl" rotWithShape="0">
              <a:schemeClr val="bg1">
                <a:lumMod val="65000"/>
                <a:alpha val="0"/>
              </a:schemeClr>
            </a:outerShdw>
          </a:effectLst>
        </p:spPr>
        <p:txBody>
          <a:bodyPr rtlCol="1">
            <a:spAutoFit/>
          </a:bodyPr>
          <a:lstStyle/>
          <a:p>
            <a:pPr algn="r" rtl="1">
              <a:defRPr/>
            </a:pPr>
            <a:r>
              <a:rPr lang="he-IL" sz="1000" dirty="0">
                <a:solidFill>
                  <a:prstClr val="black"/>
                </a:solidFill>
                <a:latin typeface="Traditional Arabic" panose="02020603050405020304" pitchFamily="18" charset="-78"/>
              </a:rPr>
              <a:t>תרשימים מתוך הספר "חידת התורשה – מט"ח</a:t>
            </a:r>
          </a:p>
        </p:txBody>
      </p:sp>
      <p:sp>
        <p:nvSpPr>
          <p:cNvPr id="97295" name="מלבן 3"/>
          <p:cNvSpPr>
            <a:spLocks noChangeArrowheads="1"/>
          </p:cNvSpPr>
          <p:nvPr/>
        </p:nvSpPr>
        <p:spPr bwMode="auto">
          <a:xfrm>
            <a:off x="3935414" y="3038475"/>
            <a:ext cx="178593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r" rtl="1" eaLnBrk="1" hangingPunct="1"/>
            <a:r>
              <a:rPr lang="en-US" altLang="en-US" sz="900">
                <a:solidFill>
                  <a:srgbClr val="000000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  <a:hlinkClick r:id="rId8"/>
              </a:rPr>
              <a:t>© Photo: Renee Comet / </a:t>
            </a:r>
          </a:p>
          <a:p>
            <a:pPr algn="r" rtl="1" eaLnBrk="1" hangingPunct="1"/>
            <a:r>
              <a:rPr lang="en-US" altLang="en-US" sz="900">
                <a:solidFill>
                  <a:srgbClr val="000000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  <a:hlinkClick r:id="rId8"/>
              </a:rPr>
              <a:t>National Cancer Institute</a:t>
            </a:r>
            <a:endParaRPr lang="he-IL" altLang="en-US" sz="900">
              <a:latin typeface="Traditional Arabic" panose="02020603050405020304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201217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8306" name="Picture 8" descr="C:\Documents and Settings\Administrator\Desktop\ali 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24188" y="857251"/>
            <a:ext cx="5899150" cy="4557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9" name="Slide Number Placeholder 6"/>
          <p:cNvSpPr>
            <a:spLocks noGrp="1"/>
          </p:cNvSpPr>
          <p:nvPr>
            <p:ph type="sldNum" sz="quarter" idx="12"/>
          </p:nvPr>
        </p:nvSpPr>
        <p:spPr bwMode="auto">
          <a:xfrm>
            <a:off x="1981200" y="6564314"/>
            <a:ext cx="2133600" cy="365125"/>
          </a:xfrm>
          <a:ln>
            <a:miter lim="800000"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D40D2413-5E23-4E8D-BD25-93DB33C9863B}" type="slidenum">
              <a:rPr lang="he-IL" altLang="en-US">
                <a:solidFill>
                  <a:srgbClr val="A6A6A6"/>
                </a:solidFill>
              </a:rPr>
              <a:pPr eaLnBrk="1" hangingPunct="1"/>
              <a:t>11</a:t>
            </a:fld>
            <a:endParaRPr lang="he-IL" altLang="en-US">
              <a:solidFill>
                <a:srgbClr val="A6A6A6"/>
              </a:solidFill>
            </a:endParaRPr>
          </a:p>
        </p:txBody>
      </p:sp>
      <p:sp>
        <p:nvSpPr>
          <p:cNvPr id="7" name="כותרת 6"/>
          <p:cNvSpPr>
            <a:spLocks noGrp="1"/>
          </p:cNvSpPr>
          <p:nvPr>
            <p:ph type="title" idx="4294967295"/>
          </p:nvPr>
        </p:nvSpPr>
        <p:spPr>
          <a:xfrm>
            <a:off x="0" y="131763"/>
            <a:ext cx="8229600" cy="3683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ar-JO" sz="1800" b="1" dirty="0">
                <a:solidFill>
                  <a:srgbClr val="FF6600"/>
                </a:solidFill>
              </a:rPr>
              <a:t>معظم تجارب </a:t>
            </a:r>
            <a:r>
              <a:rPr lang="ar-JO" sz="1800" b="1" dirty="0" err="1">
                <a:solidFill>
                  <a:srgbClr val="FF6600"/>
                </a:solidFill>
              </a:rPr>
              <a:t>مندل</a:t>
            </a:r>
            <a:r>
              <a:rPr lang="ar-JO" sz="1800" b="1" dirty="0">
                <a:solidFill>
                  <a:srgbClr val="FF6600"/>
                </a:solidFill>
              </a:rPr>
              <a:t> كانت عن توريث صفات مختلفة في نبتة </a:t>
            </a:r>
            <a:r>
              <a:rPr lang="ar-JO" sz="1800" b="1" dirty="0" err="1">
                <a:solidFill>
                  <a:srgbClr val="FF6600"/>
                </a:solidFill>
              </a:rPr>
              <a:t>البازيلاء</a:t>
            </a:r>
            <a:r>
              <a:rPr lang="ar-JO" sz="1800" b="1" dirty="0">
                <a:solidFill>
                  <a:srgbClr val="FF6600"/>
                </a:solidFill>
              </a:rPr>
              <a:t> .</a:t>
            </a:r>
            <a:endParaRPr lang="he-IL" sz="1800" b="1" dirty="0">
              <a:solidFill>
                <a:srgbClr val="FF6600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Rectangle 3"/>
          <p:cNvSpPr/>
          <p:nvPr/>
        </p:nvSpPr>
        <p:spPr>
          <a:xfrm>
            <a:off x="1755776" y="500064"/>
            <a:ext cx="8215313" cy="46037"/>
          </a:xfrm>
          <a:prstGeom prst="rect">
            <a:avLst/>
          </a:prstGeom>
          <a:blipFill dpi="0" rotWithShape="1">
            <a:blip r:embed="rId3" cstate="print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endParaRPr lang="he-IL" dirty="0">
              <a:solidFill>
                <a:prstClr val="white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881188" y="579439"/>
            <a:ext cx="8183562" cy="5909310"/>
          </a:xfrm>
          <a:prstGeom prst="rect">
            <a:avLst/>
          </a:prstGeom>
          <a:noFill/>
          <a:ln w="19050">
            <a:noFill/>
          </a:ln>
          <a:effectLst>
            <a:outerShdw sx="102000" sy="102000" algn="tl" rotWithShape="0">
              <a:schemeClr val="bg1">
                <a:lumMod val="65000"/>
                <a:alpha val="0"/>
              </a:schemeClr>
            </a:outerShdw>
          </a:effectLst>
        </p:spPr>
        <p:txBody>
          <a:bodyPr rtlCol="1">
            <a:spAutoFit/>
          </a:bodyPr>
          <a:lstStyle/>
          <a:p>
            <a:pPr algn="ctr" rtl="1">
              <a:defRPr/>
            </a:pPr>
            <a:r>
              <a:rPr lang="ar-JO" dirty="0">
                <a:solidFill>
                  <a:prstClr val="black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تابع </a:t>
            </a:r>
            <a:r>
              <a:rPr lang="ar-JO" dirty="0" err="1">
                <a:solidFill>
                  <a:prstClr val="black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مندل</a:t>
            </a:r>
            <a:r>
              <a:rPr lang="ar-JO" dirty="0">
                <a:solidFill>
                  <a:prstClr val="black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 توريث صفات مختلفة في نبتة </a:t>
            </a:r>
            <a:r>
              <a:rPr lang="ar-JO" dirty="0" err="1">
                <a:solidFill>
                  <a:prstClr val="black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البازيلاء</a:t>
            </a:r>
            <a:r>
              <a:rPr lang="ar-JO" dirty="0">
                <a:solidFill>
                  <a:prstClr val="black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 مثل :</a:t>
            </a:r>
            <a:r>
              <a:rPr lang="he-IL" dirty="0">
                <a:solidFill>
                  <a:prstClr val="black"/>
                </a:solidFill>
                <a:latin typeface="Traditional Arabic" panose="02020603050405020304" pitchFamily="18" charset="-78"/>
              </a:rPr>
              <a:t>:</a:t>
            </a:r>
          </a:p>
          <a:p>
            <a:pPr algn="r" rtl="1">
              <a:defRPr/>
            </a:pPr>
            <a:endParaRPr lang="he-IL" b="1" dirty="0">
              <a:solidFill>
                <a:srgbClr val="5F0060">
                  <a:lumMod val="50000"/>
                  <a:lumOff val="50000"/>
                </a:srgbClr>
              </a:solidFill>
              <a:latin typeface="Traditional Arabic" panose="02020603050405020304" pitchFamily="18" charset="-78"/>
            </a:endParaRPr>
          </a:p>
          <a:p>
            <a:pPr algn="r" rtl="1">
              <a:defRPr/>
            </a:pPr>
            <a:endParaRPr lang="he-IL" b="1" dirty="0">
              <a:solidFill>
                <a:srgbClr val="5F0060">
                  <a:lumMod val="50000"/>
                  <a:lumOff val="50000"/>
                </a:srgbClr>
              </a:solidFill>
              <a:latin typeface="Traditional Arabic" panose="02020603050405020304" pitchFamily="18" charset="-78"/>
            </a:endParaRPr>
          </a:p>
          <a:p>
            <a:pPr algn="r" rtl="1">
              <a:defRPr/>
            </a:pPr>
            <a:endParaRPr lang="he-IL" b="1" dirty="0">
              <a:solidFill>
                <a:srgbClr val="5F0060">
                  <a:lumMod val="50000"/>
                  <a:lumOff val="50000"/>
                </a:srgbClr>
              </a:solidFill>
              <a:latin typeface="Traditional Arabic" panose="02020603050405020304" pitchFamily="18" charset="-78"/>
            </a:endParaRPr>
          </a:p>
          <a:p>
            <a:pPr algn="r" rtl="1">
              <a:defRPr/>
            </a:pPr>
            <a:endParaRPr lang="he-IL" b="1" dirty="0">
              <a:solidFill>
                <a:srgbClr val="5F0060">
                  <a:lumMod val="50000"/>
                  <a:lumOff val="50000"/>
                </a:srgbClr>
              </a:solidFill>
              <a:latin typeface="Traditional Arabic" panose="02020603050405020304" pitchFamily="18" charset="-78"/>
            </a:endParaRPr>
          </a:p>
          <a:p>
            <a:pPr algn="r" rtl="1">
              <a:defRPr/>
            </a:pPr>
            <a:endParaRPr lang="he-IL" b="1" dirty="0">
              <a:solidFill>
                <a:srgbClr val="5F0060">
                  <a:lumMod val="50000"/>
                  <a:lumOff val="50000"/>
                </a:srgbClr>
              </a:solidFill>
              <a:latin typeface="Traditional Arabic" panose="02020603050405020304" pitchFamily="18" charset="-78"/>
            </a:endParaRPr>
          </a:p>
          <a:p>
            <a:pPr algn="r" rtl="1">
              <a:defRPr/>
            </a:pPr>
            <a:endParaRPr lang="he-IL" b="1" dirty="0">
              <a:solidFill>
                <a:srgbClr val="5F0060">
                  <a:lumMod val="50000"/>
                  <a:lumOff val="50000"/>
                </a:srgbClr>
              </a:solidFill>
              <a:latin typeface="Traditional Arabic" panose="02020603050405020304" pitchFamily="18" charset="-78"/>
            </a:endParaRPr>
          </a:p>
          <a:p>
            <a:pPr algn="r" rtl="1">
              <a:defRPr/>
            </a:pPr>
            <a:endParaRPr lang="he-IL" b="1" dirty="0">
              <a:solidFill>
                <a:srgbClr val="5F0060">
                  <a:lumMod val="50000"/>
                  <a:lumOff val="50000"/>
                </a:srgbClr>
              </a:solidFill>
              <a:latin typeface="Traditional Arabic" panose="02020603050405020304" pitchFamily="18" charset="-78"/>
            </a:endParaRPr>
          </a:p>
          <a:p>
            <a:pPr algn="r" rtl="1">
              <a:defRPr/>
            </a:pPr>
            <a:endParaRPr lang="he-IL" b="1" dirty="0">
              <a:solidFill>
                <a:srgbClr val="5F0060">
                  <a:lumMod val="50000"/>
                  <a:lumOff val="50000"/>
                </a:srgbClr>
              </a:solidFill>
              <a:latin typeface="Traditional Arabic" panose="02020603050405020304" pitchFamily="18" charset="-78"/>
            </a:endParaRPr>
          </a:p>
          <a:p>
            <a:pPr algn="r" rtl="1">
              <a:defRPr/>
            </a:pPr>
            <a:endParaRPr lang="he-IL" b="1" dirty="0">
              <a:solidFill>
                <a:srgbClr val="5F0060">
                  <a:lumMod val="50000"/>
                  <a:lumOff val="50000"/>
                </a:srgbClr>
              </a:solidFill>
              <a:latin typeface="Traditional Arabic" panose="02020603050405020304" pitchFamily="18" charset="-78"/>
            </a:endParaRPr>
          </a:p>
          <a:p>
            <a:pPr algn="r" rtl="1">
              <a:defRPr/>
            </a:pPr>
            <a:endParaRPr lang="he-IL" b="1" dirty="0">
              <a:solidFill>
                <a:srgbClr val="5F0060">
                  <a:lumMod val="50000"/>
                  <a:lumOff val="50000"/>
                </a:srgbClr>
              </a:solidFill>
              <a:latin typeface="Traditional Arabic" panose="02020603050405020304" pitchFamily="18" charset="-78"/>
            </a:endParaRPr>
          </a:p>
          <a:p>
            <a:pPr algn="r" rtl="1">
              <a:defRPr/>
            </a:pPr>
            <a:endParaRPr lang="he-IL" b="1" dirty="0">
              <a:solidFill>
                <a:srgbClr val="5F0060">
                  <a:lumMod val="50000"/>
                  <a:lumOff val="50000"/>
                </a:srgbClr>
              </a:solidFill>
              <a:latin typeface="Traditional Arabic" panose="02020603050405020304" pitchFamily="18" charset="-78"/>
            </a:endParaRPr>
          </a:p>
          <a:p>
            <a:pPr algn="r" rtl="1">
              <a:defRPr/>
            </a:pPr>
            <a:endParaRPr lang="he-IL" b="1" dirty="0">
              <a:solidFill>
                <a:srgbClr val="5F0060">
                  <a:lumMod val="50000"/>
                  <a:lumOff val="50000"/>
                </a:srgbClr>
              </a:solidFill>
              <a:latin typeface="Traditional Arabic" panose="02020603050405020304" pitchFamily="18" charset="-78"/>
            </a:endParaRPr>
          </a:p>
          <a:p>
            <a:pPr algn="r" rtl="1">
              <a:defRPr/>
            </a:pPr>
            <a:endParaRPr lang="he-IL" b="1" dirty="0">
              <a:solidFill>
                <a:srgbClr val="5F0060">
                  <a:lumMod val="50000"/>
                  <a:lumOff val="50000"/>
                </a:srgbClr>
              </a:solidFill>
              <a:latin typeface="Traditional Arabic" panose="02020603050405020304" pitchFamily="18" charset="-78"/>
            </a:endParaRPr>
          </a:p>
          <a:p>
            <a:pPr algn="r" rtl="1">
              <a:defRPr/>
            </a:pPr>
            <a:endParaRPr lang="he-IL" b="1" dirty="0">
              <a:solidFill>
                <a:srgbClr val="5F0060">
                  <a:lumMod val="50000"/>
                  <a:lumOff val="50000"/>
                </a:srgbClr>
              </a:solidFill>
              <a:latin typeface="Traditional Arabic" panose="02020603050405020304" pitchFamily="18" charset="-78"/>
            </a:endParaRPr>
          </a:p>
          <a:p>
            <a:pPr algn="r" rtl="1">
              <a:defRPr/>
            </a:pPr>
            <a:endParaRPr lang="he-IL" b="1" dirty="0">
              <a:solidFill>
                <a:srgbClr val="5F0060">
                  <a:lumMod val="50000"/>
                  <a:lumOff val="50000"/>
                </a:srgbClr>
              </a:solidFill>
              <a:latin typeface="Traditional Arabic" panose="02020603050405020304" pitchFamily="18" charset="-78"/>
            </a:endParaRPr>
          </a:p>
          <a:p>
            <a:pPr algn="r" rtl="1">
              <a:defRPr/>
            </a:pPr>
            <a:endParaRPr lang="he-IL" b="1" dirty="0">
              <a:solidFill>
                <a:srgbClr val="5F0060">
                  <a:lumMod val="50000"/>
                  <a:lumOff val="50000"/>
                </a:srgbClr>
              </a:solidFill>
              <a:latin typeface="Traditional Arabic" panose="02020603050405020304" pitchFamily="18" charset="-78"/>
            </a:endParaRPr>
          </a:p>
          <a:p>
            <a:pPr algn="r" rtl="1">
              <a:defRPr/>
            </a:pPr>
            <a:endParaRPr lang="he-IL" b="1" dirty="0">
              <a:solidFill>
                <a:srgbClr val="5F0060">
                  <a:lumMod val="50000"/>
                  <a:lumOff val="50000"/>
                </a:srgbClr>
              </a:solidFill>
              <a:latin typeface="Traditional Arabic" panose="02020603050405020304" pitchFamily="18" charset="-78"/>
            </a:endParaRPr>
          </a:p>
          <a:p>
            <a:pPr algn="r" rtl="1">
              <a:defRPr/>
            </a:pPr>
            <a:r>
              <a:rPr lang="ar-JO" dirty="0" err="1">
                <a:latin typeface="Traditional Arabic" panose="02020603050405020304" pitchFamily="18" charset="-78"/>
                <a:cs typeface="Traditional Arabic" panose="02020603050405020304" pitchFamily="18" charset="-78"/>
              </a:rPr>
              <a:t>بالاضافة</a:t>
            </a:r>
            <a:r>
              <a:rPr lang="ar-JO" dirty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 </a:t>
            </a:r>
            <a:r>
              <a:rPr lang="ar-JO" dirty="0" err="1">
                <a:latin typeface="Traditional Arabic" panose="02020603050405020304" pitchFamily="18" charset="-78"/>
                <a:cs typeface="Traditional Arabic" panose="02020603050405020304" pitchFamily="18" charset="-78"/>
              </a:rPr>
              <a:t>الى</a:t>
            </a:r>
            <a:r>
              <a:rPr lang="ar-JO" dirty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 ذلك , فقد تابع صفات متنوعة في نباتات </a:t>
            </a:r>
            <a:r>
              <a:rPr lang="ar-JO" dirty="0" err="1">
                <a:latin typeface="Traditional Arabic" panose="02020603050405020304" pitchFamily="18" charset="-78"/>
                <a:cs typeface="Traditional Arabic" panose="02020603050405020304" pitchFamily="18" charset="-78"/>
              </a:rPr>
              <a:t>اخرى</a:t>
            </a:r>
            <a:r>
              <a:rPr lang="ar-JO" dirty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 , في النحل , وبحث سلالات عائلات تواجد فيها </a:t>
            </a:r>
            <a:r>
              <a:rPr lang="ar-JO" dirty="0" err="1">
                <a:latin typeface="Traditional Arabic" panose="02020603050405020304" pitchFamily="18" charset="-78"/>
                <a:cs typeface="Traditional Arabic" panose="02020603050405020304" pitchFamily="18" charset="-78"/>
              </a:rPr>
              <a:t>اقزام</a:t>
            </a:r>
            <a:r>
              <a:rPr lang="ar-JO" dirty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 </a:t>
            </a:r>
            <a:r>
              <a:rPr lang="he-IL" dirty="0">
                <a:latin typeface="Traditional Arabic" panose="02020603050405020304" pitchFamily="18" charset="-78"/>
              </a:rPr>
              <a:t>.</a:t>
            </a:r>
          </a:p>
          <a:p>
            <a:pPr algn="r" rtl="1">
              <a:defRPr/>
            </a:pPr>
            <a:endParaRPr lang="he-IL" dirty="0">
              <a:latin typeface="Traditional Arabic" panose="02020603050405020304" pitchFamily="18" charset="-78"/>
            </a:endParaRPr>
          </a:p>
          <a:p>
            <a:pPr algn="r" rtl="1">
              <a:defRPr/>
            </a:pPr>
            <a:r>
              <a:rPr lang="ar-JO" dirty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في الشريحة القادمة وصف </a:t>
            </a:r>
            <a:r>
              <a:rPr lang="ar-JO" dirty="0" err="1">
                <a:latin typeface="Traditional Arabic" panose="02020603050405020304" pitchFamily="18" charset="-78"/>
                <a:cs typeface="Traditional Arabic" panose="02020603050405020304" pitchFamily="18" charset="-78"/>
              </a:rPr>
              <a:t>لاحد</a:t>
            </a:r>
            <a:r>
              <a:rPr lang="ar-JO" dirty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 </a:t>
            </a:r>
            <a:r>
              <a:rPr lang="ar-JO" dirty="0" err="1">
                <a:latin typeface="Traditional Arabic" panose="02020603050405020304" pitchFamily="18" charset="-78"/>
                <a:cs typeface="Traditional Arabic" panose="02020603050405020304" pitchFamily="18" charset="-78"/>
              </a:rPr>
              <a:t>ابحاثه</a:t>
            </a:r>
            <a:r>
              <a:rPr lang="ar-JO" dirty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 في توريث لون القرن </a:t>
            </a:r>
            <a:r>
              <a:rPr lang="he-IL" dirty="0">
                <a:latin typeface="Traditional Arabic" panose="02020603050405020304" pitchFamily="18" charset="-78"/>
              </a:rPr>
              <a:t>.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240464" y="5321300"/>
            <a:ext cx="2668587" cy="247650"/>
          </a:xfrm>
          <a:prstGeom prst="rect">
            <a:avLst/>
          </a:prstGeom>
          <a:noFill/>
          <a:ln w="19050">
            <a:noFill/>
          </a:ln>
          <a:effectLst>
            <a:outerShdw sx="102000" sy="102000" algn="tl" rotWithShape="0">
              <a:schemeClr val="bg1">
                <a:lumMod val="65000"/>
                <a:alpha val="0"/>
              </a:schemeClr>
            </a:outerShdw>
          </a:effectLst>
        </p:spPr>
        <p:txBody>
          <a:bodyPr rtlCol="1">
            <a:spAutoFit/>
          </a:bodyPr>
          <a:lstStyle/>
          <a:p>
            <a:pPr>
              <a:defRPr/>
            </a:pPr>
            <a:r>
              <a:rPr lang="he-IL" sz="1000" dirty="0">
                <a:solidFill>
                  <a:prstClr val="black"/>
                </a:solidFill>
              </a:rPr>
              <a:t>הטבלה מתוך הספר "חידת התורשה – מט"ח</a:t>
            </a:r>
          </a:p>
        </p:txBody>
      </p:sp>
    </p:spTree>
    <p:extLst>
      <p:ext uri="{BB962C8B-B14F-4D97-AF65-F5344CB8AC3E}">
        <p14:creationId xmlns:p14="http://schemas.microsoft.com/office/powerpoint/2010/main" val="3810751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9" name="Slide Number Placeholder 6"/>
          <p:cNvSpPr>
            <a:spLocks noGrp="1"/>
          </p:cNvSpPr>
          <p:nvPr>
            <p:ph type="sldNum" sz="quarter" idx="12"/>
          </p:nvPr>
        </p:nvSpPr>
        <p:spPr bwMode="auto">
          <a:xfrm>
            <a:off x="1774825" y="6564314"/>
            <a:ext cx="2133600" cy="365125"/>
          </a:xfrm>
          <a:ln>
            <a:miter lim="800000"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l" rtl="1" eaLnBrk="1" hangingPunct="1"/>
            <a:fld id="{C2944C75-2588-42A8-8041-5015FBA0B6AC}" type="slidenum">
              <a:rPr lang="he-IL" altLang="en-US">
                <a:solidFill>
                  <a:srgbClr val="A6A6A6"/>
                </a:solidFill>
                <a:latin typeface="Traditional Arabic" panose="02020603050405020304" pitchFamily="18" charset="-78"/>
              </a:rPr>
              <a:pPr algn="l" rtl="1" eaLnBrk="1" hangingPunct="1"/>
              <a:t>12</a:t>
            </a:fld>
            <a:endParaRPr lang="he-IL" altLang="en-US">
              <a:solidFill>
                <a:srgbClr val="A6A6A6"/>
              </a:solidFill>
              <a:latin typeface="Traditional Arabic" panose="02020603050405020304" pitchFamily="18" charset="-78"/>
            </a:endParaRPr>
          </a:p>
        </p:txBody>
      </p:sp>
      <p:sp>
        <p:nvSpPr>
          <p:cNvPr id="7" name="כותרת 6"/>
          <p:cNvSpPr>
            <a:spLocks noGrp="1"/>
          </p:cNvSpPr>
          <p:nvPr>
            <p:ph type="title" idx="4294967295"/>
          </p:nvPr>
        </p:nvSpPr>
        <p:spPr>
          <a:xfrm>
            <a:off x="0" y="131763"/>
            <a:ext cx="8229600" cy="368300"/>
          </a:xfrm>
          <a:prstGeom prst="rect">
            <a:avLst/>
          </a:prstGeom>
        </p:spPr>
        <p:txBody>
          <a:bodyPr/>
          <a:lstStyle/>
          <a:p>
            <a:pPr algn="r" rtl="1">
              <a:defRPr/>
            </a:pPr>
            <a:r>
              <a:rPr lang="ar-JO" sz="1800" b="1" dirty="0">
                <a:solidFill>
                  <a:srgbClr val="FF6600"/>
                </a:solidFill>
                <a:latin typeface="Traditional Arabic" panose="02020603050405020304" pitchFamily="18" charset="-78"/>
                <a:ea typeface="+mn-ea"/>
                <a:cs typeface="Traditional Arabic" panose="02020603050405020304" pitchFamily="18" charset="-78"/>
              </a:rPr>
              <a:t>نتائج متابعة طريقة توريث صفة لون القرن </a:t>
            </a:r>
            <a:endParaRPr lang="he-IL" sz="1800" b="1" dirty="0">
              <a:solidFill>
                <a:schemeClr val="accent6">
                  <a:lumMod val="50000"/>
                  <a:lumOff val="50000"/>
                </a:schemeClr>
              </a:solidFill>
              <a:latin typeface="Traditional Arabic" panose="02020603050405020304" pitchFamily="18" charset="-78"/>
              <a:ea typeface="+mn-ea"/>
              <a:cs typeface="+mn-cs"/>
            </a:endParaRPr>
          </a:p>
        </p:txBody>
      </p:sp>
      <p:sp>
        <p:nvSpPr>
          <p:cNvPr id="9" name="Rectangle 3"/>
          <p:cNvSpPr/>
          <p:nvPr/>
        </p:nvSpPr>
        <p:spPr>
          <a:xfrm>
            <a:off x="1755776" y="500064"/>
            <a:ext cx="8215313" cy="46037"/>
          </a:xfrm>
          <a:prstGeom prst="rect">
            <a:avLst/>
          </a:prstGeom>
          <a:blipFill dpi="0" rotWithShape="1">
            <a:blip r:embed="rId2" cstate="print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rtl="1">
              <a:defRPr/>
            </a:pPr>
            <a:endParaRPr lang="he-IL" dirty="0">
              <a:solidFill>
                <a:prstClr val="white"/>
              </a:solidFill>
              <a:latin typeface="Traditional Arabic" panose="02020603050405020304" pitchFamily="18" charset="-78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205539" y="765175"/>
            <a:ext cx="3940175" cy="1200150"/>
          </a:xfrm>
          <a:prstGeom prst="rect">
            <a:avLst/>
          </a:prstGeom>
          <a:noFill/>
          <a:ln w="19050">
            <a:noFill/>
          </a:ln>
          <a:effectLst>
            <a:outerShdw sx="102000" sy="102000" algn="tl" rotWithShape="0">
              <a:schemeClr val="bg1">
                <a:lumMod val="65000"/>
                <a:alpha val="0"/>
              </a:schemeClr>
            </a:outerShdw>
          </a:effectLst>
        </p:spPr>
        <p:txBody>
          <a:bodyPr rtlCol="1">
            <a:spAutoFit/>
          </a:bodyPr>
          <a:lstStyle/>
          <a:p>
            <a:pPr algn="r" rtl="1">
              <a:defRPr/>
            </a:pPr>
            <a:r>
              <a:rPr lang="ar-JO" b="1" u="sng" dirty="0">
                <a:solidFill>
                  <a:prstClr val="black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جيل </a:t>
            </a:r>
            <a:r>
              <a:rPr lang="ar-JO" b="1" u="sng" dirty="0" err="1">
                <a:solidFill>
                  <a:prstClr val="black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الاباء</a:t>
            </a:r>
            <a:r>
              <a:rPr lang="ar-JO" b="1" u="sng" dirty="0">
                <a:solidFill>
                  <a:prstClr val="black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 </a:t>
            </a:r>
            <a:r>
              <a:rPr lang="en-US" b="1" u="sng" dirty="0">
                <a:solidFill>
                  <a:prstClr val="black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P</a:t>
            </a:r>
            <a:r>
              <a:rPr lang="he-IL" b="1" dirty="0">
                <a:solidFill>
                  <a:prstClr val="black"/>
                </a:solidFill>
                <a:latin typeface="Traditional Arabic" panose="02020603050405020304" pitchFamily="18" charset="-78"/>
              </a:rPr>
              <a:t>: </a:t>
            </a:r>
            <a:r>
              <a:rPr lang="ar-JO" dirty="0">
                <a:solidFill>
                  <a:prstClr val="black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هجن </a:t>
            </a:r>
            <a:r>
              <a:rPr lang="ar-JO" dirty="0" err="1">
                <a:solidFill>
                  <a:prstClr val="black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مندل</a:t>
            </a:r>
            <a:r>
              <a:rPr lang="ar-JO" dirty="0">
                <a:solidFill>
                  <a:prstClr val="black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 نباتات هي نسل </a:t>
            </a:r>
            <a:r>
              <a:rPr lang="ar-JO" dirty="0" err="1">
                <a:solidFill>
                  <a:prstClr val="black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لاجيال</a:t>
            </a:r>
            <a:r>
              <a:rPr lang="ar-JO" dirty="0">
                <a:solidFill>
                  <a:prstClr val="black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 كثيرة من نباتات ذات قرون خضراء مع نباتات هي نسل </a:t>
            </a:r>
            <a:r>
              <a:rPr lang="ar-JO" dirty="0" err="1">
                <a:solidFill>
                  <a:prstClr val="black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لاجيال</a:t>
            </a:r>
            <a:r>
              <a:rPr lang="ar-JO" dirty="0">
                <a:solidFill>
                  <a:prstClr val="black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 كثيرة من نباتات ذات قرون صفراء تسمى هذه النباتات </a:t>
            </a:r>
            <a:r>
              <a:rPr lang="ar-JO" dirty="0">
                <a:solidFill>
                  <a:schemeClr val="accent3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سلالات ( </a:t>
            </a:r>
            <a:r>
              <a:rPr lang="ar-JO" dirty="0" err="1">
                <a:solidFill>
                  <a:schemeClr val="accent3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اصناف</a:t>
            </a:r>
            <a:r>
              <a:rPr lang="ar-JO" dirty="0">
                <a:solidFill>
                  <a:schemeClr val="accent3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 )  نقية</a:t>
            </a:r>
            <a:r>
              <a:rPr lang="he-IL" dirty="0">
                <a:solidFill>
                  <a:prstClr val="black"/>
                </a:solidFill>
                <a:latin typeface="Traditional Arabic" panose="02020603050405020304" pitchFamily="18" charset="-78"/>
              </a:rPr>
              <a:t>.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419850" y="2530476"/>
            <a:ext cx="3778250" cy="646113"/>
          </a:xfrm>
          <a:prstGeom prst="rect">
            <a:avLst/>
          </a:prstGeom>
          <a:noFill/>
          <a:ln w="19050">
            <a:noFill/>
          </a:ln>
          <a:effectLst>
            <a:outerShdw sx="102000" sy="102000" algn="tl" rotWithShape="0">
              <a:schemeClr val="bg1">
                <a:lumMod val="65000"/>
                <a:alpha val="0"/>
              </a:schemeClr>
            </a:outerShdw>
          </a:effectLst>
        </p:spPr>
        <p:txBody>
          <a:bodyPr rtlCol="1">
            <a:spAutoFit/>
          </a:bodyPr>
          <a:lstStyle/>
          <a:p>
            <a:pPr algn="r" rtl="1">
              <a:defRPr/>
            </a:pPr>
            <a:r>
              <a:rPr lang="ar-JO" b="1" u="sng" dirty="0">
                <a:solidFill>
                  <a:prstClr val="black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جيل </a:t>
            </a:r>
            <a:r>
              <a:rPr lang="ar-JO" b="1" u="sng" dirty="0" err="1">
                <a:solidFill>
                  <a:prstClr val="black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الابناء</a:t>
            </a:r>
            <a:r>
              <a:rPr lang="ar-JO" b="1" u="sng" dirty="0">
                <a:solidFill>
                  <a:prstClr val="black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 </a:t>
            </a:r>
            <a:r>
              <a:rPr lang="ar-JO" b="1" u="sng" dirty="0" err="1">
                <a:solidFill>
                  <a:prstClr val="black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الاول</a:t>
            </a:r>
            <a:r>
              <a:rPr lang="en-US" b="1" u="sng" dirty="0">
                <a:solidFill>
                  <a:prstClr val="black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F1</a:t>
            </a:r>
            <a:r>
              <a:rPr lang="he-IL" b="1" dirty="0">
                <a:solidFill>
                  <a:prstClr val="black"/>
                </a:solidFill>
                <a:latin typeface="Traditional Arabic" panose="02020603050405020304" pitchFamily="18" charset="-78"/>
              </a:rPr>
              <a:t>:</a:t>
            </a:r>
          </a:p>
          <a:p>
            <a:pPr algn="r" rtl="1">
              <a:defRPr/>
            </a:pPr>
            <a:r>
              <a:rPr lang="ar-JO" dirty="0">
                <a:solidFill>
                  <a:prstClr val="black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لجميع </a:t>
            </a:r>
            <a:r>
              <a:rPr lang="ar-JO" dirty="0" err="1">
                <a:solidFill>
                  <a:prstClr val="black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افراد</a:t>
            </a:r>
            <a:r>
              <a:rPr lang="ar-JO" dirty="0">
                <a:solidFill>
                  <a:prstClr val="black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 النسل كانت قرون خضراء </a:t>
            </a:r>
            <a:r>
              <a:rPr lang="he-IL" dirty="0">
                <a:solidFill>
                  <a:prstClr val="black"/>
                </a:solidFill>
                <a:latin typeface="Traditional Arabic" panose="02020603050405020304" pitchFamily="18" charset="-78"/>
              </a:rPr>
              <a:t>.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062664" y="3789363"/>
            <a:ext cx="4225925" cy="1754326"/>
          </a:xfrm>
          <a:prstGeom prst="rect">
            <a:avLst/>
          </a:prstGeom>
          <a:noFill/>
          <a:ln w="19050">
            <a:noFill/>
          </a:ln>
          <a:effectLst>
            <a:outerShdw sx="102000" sy="102000" algn="tl" rotWithShape="0">
              <a:schemeClr val="bg1">
                <a:lumMod val="65000"/>
                <a:alpha val="0"/>
              </a:schemeClr>
            </a:outerShdw>
          </a:effectLst>
        </p:spPr>
        <p:txBody>
          <a:bodyPr wrap="square" rtlCol="1">
            <a:spAutoFit/>
          </a:bodyPr>
          <a:lstStyle/>
          <a:p>
            <a:pPr algn="r" rtl="1">
              <a:defRPr/>
            </a:pPr>
            <a:r>
              <a:rPr lang="ar-JO" b="1" u="sng" dirty="0">
                <a:solidFill>
                  <a:prstClr val="black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جيل </a:t>
            </a:r>
            <a:r>
              <a:rPr lang="ar-JO" b="1" u="sng" dirty="0" err="1">
                <a:solidFill>
                  <a:prstClr val="black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الابناء</a:t>
            </a:r>
            <a:r>
              <a:rPr lang="ar-JO" b="1" u="sng" dirty="0">
                <a:solidFill>
                  <a:prstClr val="black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 الثاني </a:t>
            </a:r>
            <a:r>
              <a:rPr lang="en-US" b="1" dirty="0">
                <a:solidFill>
                  <a:prstClr val="black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:</a:t>
            </a:r>
            <a:r>
              <a:rPr lang="en-US" b="1" u="sng" dirty="0">
                <a:solidFill>
                  <a:prstClr val="black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F2</a:t>
            </a:r>
            <a:r>
              <a:rPr lang="he-IL" b="1" u="sng" dirty="0">
                <a:solidFill>
                  <a:prstClr val="black"/>
                </a:solidFill>
                <a:latin typeface="Traditional Arabic" panose="02020603050405020304" pitchFamily="18" charset="-78"/>
              </a:rPr>
              <a:t> </a:t>
            </a:r>
          </a:p>
          <a:p>
            <a:pPr algn="r" rtl="1">
              <a:defRPr/>
            </a:pPr>
            <a:r>
              <a:rPr lang="ar-JO" dirty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معظم </a:t>
            </a:r>
            <a:r>
              <a:rPr lang="ar-JO" dirty="0" err="1">
                <a:latin typeface="Traditional Arabic" panose="02020603050405020304" pitchFamily="18" charset="-78"/>
                <a:cs typeface="Traditional Arabic" panose="02020603050405020304" pitchFamily="18" charset="-78"/>
              </a:rPr>
              <a:t>ابناء</a:t>
            </a:r>
            <a:r>
              <a:rPr lang="ar-JO" dirty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 الجيل الثاني كانت ذات قرون خضراء , والقليل منها ذات قرون صفراء وفحص </a:t>
            </a:r>
            <a:r>
              <a:rPr lang="ar-JO" dirty="0" err="1">
                <a:latin typeface="Traditional Arabic" panose="02020603050405020304" pitchFamily="18" charset="-78"/>
                <a:cs typeface="Traditional Arabic" panose="02020603050405020304" pitchFamily="18" charset="-78"/>
              </a:rPr>
              <a:t>مندل</a:t>
            </a:r>
            <a:r>
              <a:rPr lang="ar-JO" dirty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 </a:t>
            </a:r>
            <a:r>
              <a:rPr lang="ar-JO" dirty="0" err="1">
                <a:latin typeface="Traditional Arabic" panose="02020603050405020304" pitchFamily="18" charset="-78"/>
                <a:cs typeface="Traditional Arabic" panose="02020603050405020304" pitchFamily="18" charset="-78"/>
              </a:rPr>
              <a:t>اعداد</a:t>
            </a:r>
            <a:r>
              <a:rPr lang="ar-JO" dirty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 كبيرة من </a:t>
            </a:r>
            <a:r>
              <a:rPr lang="ar-JO" dirty="0" err="1">
                <a:latin typeface="Traditional Arabic" panose="02020603050405020304" pitchFamily="18" charset="-78"/>
                <a:cs typeface="Traditional Arabic" panose="02020603050405020304" pitchFamily="18" charset="-78"/>
              </a:rPr>
              <a:t>الانسال</a:t>
            </a:r>
            <a:r>
              <a:rPr lang="ar-JO" dirty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 الناتجة عن عدد كبير من </a:t>
            </a:r>
            <a:r>
              <a:rPr lang="ar-JO" dirty="0" err="1">
                <a:latin typeface="Traditional Arabic" panose="02020603050405020304" pitchFamily="18" charset="-78"/>
                <a:cs typeface="Traditional Arabic" panose="02020603050405020304" pitchFamily="18" charset="-78"/>
              </a:rPr>
              <a:t>التهجينات</a:t>
            </a:r>
            <a:r>
              <a:rPr lang="ar-JO" dirty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 * ووجد </a:t>
            </a:r>
            <a:r>
              <a:rPr lang="ar-JO" dirty="0" err="1">
                <a:latin typeface="Traditional Arabic" panose="02020603050405020304" pitchFamily="18" charset="-78"/>
                <a:cs typeface="Traditional Arabic" panose="02020603050405020304" pitchFamily="18" charset="-78"/>
              </a:rPr>
              <a:t>ان</a:t>
            </a:r>
            <a:r>
              <a:rPr lang="ar-JO" dirty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 النسبة بين </a:t>
            </a:r>
            <a:r>
              <a:rPr lang="ar-JO" dirty="0" err="1">
                <a:latin typeface="Traditional Arabic" panose="02020603050405020304" pitchFamily="18" charset="-78"/>
                <a:cs typeface="Traditional Arabic" panose="02020603050405020304" pitchFamily="18" charset="-78"/>
              </a:rPr>
              <a:t>الانسال</a:t>
            </a:r>
            <a:r>
              <a:rPr lang="ar-JO" dirty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 </a:t>
            </a:r>
            <a:r>
              <a:rPr lang="ar-JO" b="1" dirty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ذات القرون الخضراء والقرون الصفراء كانت </a:t>
            </a:r>
            <a:r>
              <a:rPr lang="he-IL" b="1" dirty="0">
                <a:latin typeface="Traditional Arabic" panose="02020603050405020304" pitchFamily="18" charset="-78"/>
              </a:rPr>
              <a:t> 1:3.</a:t>
            </a:r>
          </a:p>
          <a:p>
            <a:pPr algn="r" rtl="1">
              <a:defRPr/>
            </a:pPr>
            <a:r>
              <a:rPr lang="he-IL" dirty="0">
                <a:solidFill>
                  <a:prstClr val="black"/>
                </a:solidFill>
                <a:latin typeface="Traditional Arabic" panose="02020603050405020304" pitchFamily="18" charset="-78"/>
              </a:rPr>
              <a:t> 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832475" y="3276600"/>
            <a:ext cx="4332288" cy="368300"/>
          </a:xfrm>
          <a:prstGeom prst="rect">
            <a:avLst/>
          </a:prstGeom>
          <a:noFill/>
          <a:ln w="19050">
            <a:noFill/>
          </a:ln>
          <a:effectLst>
            <a:outerShdw sx="102000" sy="102000" algn="tl" rotWithShape="0">
              <a:schemeClr val="bg1">
                <a:lumMod val="65000"/>
                <a:alpha val="0"/>
              </a:schemeClr>
            </a:outerShdw>
          </a:effectLst>
        </p:spPr>
        <p:txBody>
          <a:bodyPr rtlCol="1">
            <a:spAutoFit/>
          </a:bodyPr>
          <a:lstStyle/>
          <a:p>
            <a:pPr algn="r" rtl="1">
              <a:defRPr/>
            </a:pPr>
            <a:r>
              <a:rPr lang="ar-JO" dirty="0">
                <a:solidFill>
                  <a:prstClr val="black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قام </a:t>
            </a:r>
            <a:r>
              <a:rPr lang="ar-JO" dirty="0" err="1">
                <a:solidFill>
                  <a:prstClr val="black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باجراء</a:t>
            </a:r>
            <a:r>
              <a:rPr lang="ar-JO" dirty="0">
                <a:solidFill>
                  <a:prstClr val="black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 تهجين بين </a:t>
            </a:r>
            <a:r>
              <a:rPr lang="ar-JO" dirty="0" err="1">
                <a:solidFill>
                  <a:prstClr val="black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افراد</a:t>
            </a:r>
            <a:r>
              <a:rPr lang="ar-JO" dirty="0">
                <a:solidFill>
                  <a:prstClr val="black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 النسل من الجيل </a:t>
            </a:r>
            <a:r>
              <a:rPr lang="ar-JO" dirty="0" err="1">
                <a:solidFill>
                  <a:prstClr val="black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الاول</a:t>
            </a:r>
            <a:r>
              <a:rPr lang="ar-JO" dirty="0">
                <a:solidFill>
                  <a:prstClr val="black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 .</a:t>
            </a:r>
            <a:endParaRPr lang="he-IL" dirty="0">
              <a:solidFill>
                <a:prstClr val="black"/>
              </a:solidFill>
              <a:latin typeface="Traditional Arabic" panose="02020603050405020304" pitchFamily="18" charset="-78"/>
            </a:endParaRPr>
          </a:p>
        </p:txBody>
      </p:sp>
      <p:grpSp>
        <p:nvGrpSpPr>
          <p:cNvPr id="99337" name="קבוצה 1"/>
          <p:cNvGrpSpPr>
            <a:grpSpLocks/>
          </p:cNvGrpSpPr>
          <p:nvPr/>
        </p:nvGrpSpPr>
        <p:grpSpPr bwMode="auto">
          <a:xfrm>
            <a:off x="1938338" y="1503364"/>
            <a:ext cx="3797300" cy="3997325"/>
            <a:chOff x="709613" y="1323892"/>
            <a:chExt cx="3798222" cy="3996975"/>
          </a:xfrm>
        </p:grpSpPr>
        <p:grpSp>
          <p:nvGrpSpPr>
            <p:cNvPr id="99339" name="קבוצה 12"/>
            <p:cNvGrpSpPr>
              <a:grpSpLocks/>
            </p:cNvGrpSpPr>
            <p:nvPr/>
          </p:nvGrpSpPr>
          <p:grpSpPr bwMode="auto">
            <a:xfrm>
              <a:off x="790595" y="1433419"/>
              <a:ext cx="2542205" cy="2724944"/>
              <a:chOff x="962580" y="1687643"/>
              <a:chExt cx="2542118" cy="2724715"/>
            </a:xfrm>
          </p:grpSpPr>
          <p:sp>
            <p:nvSpPr>
              <p:cNvPr id="52" name="כפל 51"/>
              <p:cNvSpPr/>
              <p:nvPr/>
            </p:nvSpPr>
            <p:spPr>
              <a:xfrm>
                <a:off x="2353520" y="1687643"/>
                <a:ext cx="376316" cy="182532"/>
              </a:xfrm>
              <a:prstGeom prst="mathMultiply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 rtl="1">
                  <a:defRPr/>
                </a:pPr>
                <a:endParaRPr lang="he-IL" dirty="0">
                  <a:latin typeface="Traditional Arabic" panose="02020603050405020304" pitchFamily="18" charset="-78"/>
                </a:endParaRPr>
              </a:p>
            </p:txBody>
          </p:sp>
          <p:sp>
            <p:nvSpPr>
              <p:cNvPr id="17" name="TextBox 16"/>
              <p:cNvSpPr txBox="1"/>
              <p:nvPr/>
            </p:nvSpPr>
            <p:spPr>
              <a:xfrm>
                <a:off x="1538963" y="2003502"/>
                <a:ext cx="1965735" cy="369824"/>
              </a:xfrm>
              <a:prstGeom prst="rect">
                <a:avLst/>
              </a:prstGeom>
              <a:noFill/>
              <a:ln w="19050">
                <a:noFill/>
              </a:ln>
              <a:effectLst>
                <a:outerShdw sx="102000" sy="102000" algn="tl" rotWithShape="0">
                  <a:schemeClr val="bg1">
                    <a:lumMod val="65000"/>
                    <a:alpha val="0"/>
                  </a:schemeClr>
                </a:outerShdw>
              </a:effectLst>
            </p:spPr>
            <p:txBody>
              <a:bodyPr rtlCol="1">
                <a:spAutoFit/>
              </a:bodyPr>
              <a:lstStyle/>
              <a:p>
                <a:pPr algn="r" rtl="1">
                  <a:defRPr/>
                </a:pPr>
                <a:r>
                  <a:rPr lang="ar-JO" dirty="0">
                    <a:solidFill>
                      <a:srgbClr val="1D4C72"/>
                    </a:solidFill>
                    <a:latin typeface="Traditional Arabic" panose="02020603050405020304" pitchFamily="18" charset="-78"/>
                    <a:cs typeface="Traditional Arabic" panose="02020603050405020304" pitchFamily="18" charset="-78"/>
                  </a:rPr>
                  <a:t>اصفر</a:t>
                </a:r>
                <a:r>
                  <a:rPr lang="he-IL" dirty="0">
                    <a:solidFill>
                      <a:srgbClr val="1D4C72"/>
                    </a:solidFill>
                    <a:latin typeface="Traditional Arabic" panose="02020603050405020304" pitchFamily="18" charset="-78"/>
                  </a:rPr>
                  <a:t>           </a:t>
                </a:r>
                <a:r>
                  <a:rPr lang="ar-JO" dirty="0">
                    <a:solidFill>
                      <a:srgbClr val="1D4C72"/>
                    </a:solidFill>
                    <a:latin typeface="Traditional Arabic" panose="02020603050405020304" pitchFamily="18" charset="-78"/>
                    <a:cs typeface="Traditional Arabic" panose="02020603050405020304" pitchFamily="18" charset="-78"/>
                  </a:rPr>
                  <a:t>اخضر</a:t>
                </a:r>
                <a:endParaRPr lang="he-IL" dirty="0">
                  <a:solidFill>
                    <a:srgbClr val="1D4C72"/>
                  </a:solidFill>
                  <a:latin typeface="Traditional Arabic" panose="02020603050405020304" pitchFamily="18" charset="-78"/>
                </a:endParaRPr>
              </a:p>
            </p:txBody>
          </p:sp>
          <p:sp>
            <p:nvSpPr>
              <p:cNvPr id="19" name="TextBox 18"/>
              <p:cNvSpPr txBox="1"/>
              <p:nvPr/>
            </p:nvSpPr>
            <p:spPr>
              <a:xfrm>
                <a:off x="1041972" y="2836796"/>
                <a:ext cx="566856" cy="366650"/>
              </a:xfrm>
              <a:prstGeom prst="rect">
                <a:avLst/>
              </a:prstGeom>
              <a:noFill/>
              <a:ln w="19050">
                <a:noFill/>
              </a:ln>
              <a:effectLst>
                <a:outerShdw sx="102000" sy="102000" algn="tl" rotWithShape="0">
                  <a:schemeClr val="bg1">
                    <a:lumMod val="65000"/>
                    <a:alpha val="0"/>
                  </a:schemeClr>
                </a:outerShdw>
              </a:effectLst>
            </p:spPr>
            <p:txBody>
              <a:bodyPr rtlCol="1">
                <a:spAutoFit/>
              </a:bodyPr>
              <a:lstStyle/>
              <a:p>
                <a:pPr algn="r" rtl="1">
                  <a:defRPr/>
                </a:pPr>
                <a:r>
                  <a:rPr lang="en-US" dirty="0">
                    <a:solidFill>
                      <a:srgbClr val="1D4C72"/>
                    </a:solidFill>
                    <a:latin typeface="Traditional Arabic" panose="02020603050405020304" pitchFamily="18" charset="-78"/>
                    <a:cs typeface="Traditional Arabic" panose="02020603050405020304" pitchFamily="18" charset="-78"/>
                  </a:rPr>
                  <a:t>F</a:t>
                </a:r>
                <a:r>
                  <a:rPr lang="en-US" baseline="-25000" dirty="0">
                    <a:solidFill>
                      <a:srgbClr val="1D4C72"/>
                    </a:solidFill>
                    <a:latin typeface="Traditional Arabic" panose="02020603050405020304" pitchFamily="18" charset="-78"/>
                    <a:cs typeface="Traditional Arabic" panose="02020603050405020304" pitchFamily="18" charset="-78"/>
                  </a:rPr>
                  <a:t>1</a:t>
                </a:r>
                <a:r>
                  <a:rPr lang="en-US" dirty="0">
                    <a:solidFill>
                      <a:srgbClr val="1D4C72"/>
                    </a:solidFill>
                    <a:latin typeface="Traditional Arabic" panose="02020603050405020304" pitchFamily="18" charset="-78"/>
                    <a:cs typeface="Traditional Arabic" panose="02020603050405020304" pitchFamily="18" charset="-78"/>
                  </a:rPr>
                  <a:t>:</a:t>
                </a:r>
                <a:endParaRPr lang="he-IL" dirty="0">
                  <a:solidFill>
                    <a:srgbClr val="1D4C72"/>
                  </a:solidFill>
                  <a:latin typeface="Traditional Arabic" panose="02020603050405020304" pitchFamily="18" charset="-78"/>
                </a:endParaRPr>
              </a:p>
            </p:txBody>
          </p:sp>
          <p:sp>
            <p:nvSpPr>
              <p:cNvPr id="21" name="כפל 20"/>
              <p:cNvSpPr/>
              <p:nvPr/>
            </p:nvSpPr>
            <p:spPr>
              <a:xfrm>
                <a:off x="3056930" y="2968536"/>
                <a:ext cx="377904" cy="182531"/>
              </a:xfrm>
              <a:prstGeom prst="mathMultiply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 rtl="1">
                  <a:defRPr/>
                </a:pPr>
                <a:endParaRPr lang="he-IL" dirty="0">
                  <a:latin typeface="Traditional Arabic" panose="02020603050405020304" pitchFamily="18" charset="-78"/>
                </a:endParaRPr>
              </a:p>
            </p:txBody>
          </p:sp>
          <p:sp>
            <p:nvSpPr>
              <p:cNvPr id="36" name="TextBox 35"/>
              <p:cNvSpPr txBox="1"/>
              <p:nvPr/>
            </p:nvSpPr>
            <p:spPr>
              <a:xfrm>
                <a:off x="962580" y="4043089"/>
                <a:ext cx="625605" cy="369269"/>
              </a:xfrm>
              <a:prstGeom prst="rect">
                <a:avLst/>
              </a:prstGeom>
              <a:noFill/>
              <a:ln w="19050">
                <a:noFill/>
              </a:ln>
              <a:effectLst>
                <a:outerShdw sx="102000" sy="102000" algn="tl" rotWithShape="0">
                  <a:schemeClr val="bg1">
                    <a:lumMod val="65000"/>
                    <a:alpha val="0"/>
                  </a:schemeClr>
                </a:outerShdw>
              </a:effectLst>
            </p:spPr>
            <p:txBody>
              <a:bodyPr rtlCol="1">
                <a:spAutoFit/>
              </a:bodyPr>
              <a:lstStyle/>
              <a:p>
                <a:pPr algn="r" rtl="1">
                  <a:defRPr/>
                </a:pPr>
                <a:r>
                  <a:rPr lang="en-US" dirty="0">
                    <a:solidFill>
                      <a:srgbClr val="1D4C72"/>
                    </a:solidFill>
                    <a:latin typeface="Traditional Arabic" panose="02020603050405020304" pitchFamily="18" charset="-78"/>
                    <a:cs typeface="Traditional Arabic" panose="02020603050405020304" pitchFamily="18" charset="-78"/>
                  </a:rPr>
                  <a:t>   </a:t>
                </a:r>
                <a:r>
                  <a:rPr lang="he-IL" dirty="0">
                    <a:solidFill>
                      <a:srgbClr val="1D4C72"/>
                    </a:solidFill>
                    <a:latin typeface="Traditional Arabic" panose="02020603050405020304" pitchFamily="18" charset="-78"/>
                  </a:rPr>
                  <a:t>:</a:t>
                </a:r>
                <a:r>
                  <a:rPr lang="en-US" dirty="0">
                    <a:solidFill>
                      <a:srgbClr val="1D4C72"/>
                    </a:solidFill>
                    <a:latin typeface="Traditional Arabic" panose="02020603050405020304" pitchFamily="18" charset="-78"/>
                    <a:cs typeface="Traditional Arabic" panose="02020603050405020304" pitchFamily="18" charset="-78"/>
                  </a:rPr>
                  <a:t>F</a:t>
                </a:r>
                <a:r>
                  <a:rPr lang="en-US" baseline="-25000" dirty="0">
                    <a:solidFill>
                      <a:srgbClr val="1D4C72"/>
                    </a:solidFill>
                    <a:latin typeface="Traditional Arabic" panose="02020603050405020304" pitchFamily="18" charset="-78"/>
                    <a:cs typeface="Traditional Arabic" panose="02020603050405020304" pitchFamily="18" charset="-78"/>
                  </a:rPr>
                  <a:t>2</a:t>
                </a:r>
                <a:endParaRPr lang="he-IL" dirty="0">
                  <a:solidFill>
                    <a:srgbClr val="1D4C72"/>
                  </a:solidFill>
                  <a:latin typeface="Traditional Arabic" panose="02020603050405020304" pitchFamily="18" charset="-78"/>
                </a:endParaRPr>
              </a:p>
            </p:txBody>
          </p:sp>
        </p:grpSp>
        <p:sp>
          <p:nvSpPr>
            <p:cNvPr id="53" name="TextBox 52"/>
            <p:cNvSpPr txBox="1"/>
            <p:nvPr/>
          </p:nvSpPr>
          <p:spPr>
            <a:xfrm>
              <a:off x="709613" y="1401672"/>
              <a:ext cx="568463" cy="369856"/>
            </a:xfrm>
            <a:prstGeom prst="rect">
              <a:avLst/>
            </a:prstGeom>
            <a:noFill/>
            <a:ln w="19050">
              <a:noFill/>
            </a:ln>
            <a:effectLst>
              <a:outerShdw sx="102000" sy="102000" algn="tl" rotWithShape="0">
                <a:schemeClr val="bg1">
                  <a:lumMod val="65000"/>
                  <a:alpha val="0"/>
                </a:schemeClr>
              </a:outerShdw>
            </a:effectLst>
          </p:spPr>
          <p:txBody>
            <a:bodyPr rtlCol="1">
              <a:spAutoFit/>
            </a:bodyPr>
            <a:lstStyle/>
            <a:p>
              <a:pPr algn="r" rtl="1">
                <a:defRPr/>
              </a:pPr>
              <a:r>
                <a:rPr lang="en-US" dirty="0">
                  <a:solidFill>
                    <a:srgbClr val="1D4C72"/>
                  </a:solidFill>
                  <a:latin typeface="Traditional Arabic" panose="02020603050405020304" pitchFamily="18" charset="-78"/>
                  <a:cs typeface="Traditional Arabic" panose="02020603050405020304" pitchFamily="18" charset="-78"/>
                </a:rPr>
                <a:t>P:</a:t>
              </a:r>
              <a:endParaRPr lang="he-IL" dirty="0">
                <a:solidFill>
                  <a:srgbClr val="1D4C72"/>
                </a:solidFill>
                <a:latin typeface="Traditional Arabic" panose="02020603050405020304" pitchFamily="18" charset="-78"/>
              </a:endParaRPr>
            </a:p>
          </p:txBody>
        </p:sp>
        <p:pic>
          <p:nvPicPr>
            <p:cNvPr id="99341" name="Picture 2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16051" y="1323892"/>
              <a:ext cx="809625" cy="4000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9342" name="Picture 24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57488" y="1367631"/>
              <a:ext cx="819150" cy="438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9343" name="Picture 2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47875" y="2625394"/>
              <a:ext cx="809625" cy="4000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9344" name="Picture 2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47864" y="2581537"/>
              <a:ext cx="809625" cy="4000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9345" name="Picture 2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15469" y="4112254"/>
              <a:ext cx="809625" cy="4000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9346" name="Picture 2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64888" y="4112043"/>
              <a:ext cx="809625" cy="4000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9347" name="Picture 2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43051" y="4093243"/>
              <a:ext cx="809625" cy="4000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9348" name="Picture 24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88685" y="4112043"/>
              <a:ext cx="819150" cy="438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9" name="TextBox 28"/>
            <p:cNvSpPr txBox="1"/>
            <p:nvPr/>
          </p:nvSpPr>
          <p:spPr bwMode="auto">
            <a:xfrm>
              <a:off x="2168879" y="3031892"/>
              <a:ext cx="1965802" cy="369855"/>
            </a:xfrm>
            <a:prstGeom prst="rect">
              <a:avLst/>
            </a:prstGeom>
            <a:noFill/>
            <a:ln w="19050">
              <a:noFill/>
            </a:ln>
            <a:effectLst>
              <a:outerShdw sx="102000" sy="102000" algn="tl" rotWithShape="0">
                <a:schemeClr val="bg1">
                  <a:lumMod val="65000"/>
                  <a:alpha val="0"/>
                </a:schemeClr>
              </a:outerShdw>
            </a:effectLst>
          </p:spPr>
          <p:txBody>
            <a:bodyPr rtlCol="1">
              <a:spAutoFit/>
            </a:bodyPr>
            <a:lstStyle/>
            <a:p>
              <a:pPr algn="r" rtl="1">
                <a:defRPr/>
              </a:pPr>
              <a:r>
                <a:rPr lang="ar-JO" dirty="0">
                  <a:solidFill>
                    <a:srgbClr val="1D4C72"/>
                  </a:solidFill>
                  <a:latin typeface="Traditional Arabic" panose="02020603050405020304" pitchFamily="18" charset="-78"/>
                  <a:cs typeface="Traditional Arabic" panose="02020603050405020304" pitchFamily="18" charset="-78"/>
                </a:rPr>
                <a:t>اخضر</a:t>
              </a:r>
              <a:r>
                <a:rPr lang="he-IL" dirty="0">
                  <a:solidFill>
                    <a:srgbClr val="1D4C72"/>
                  </a:solidFill>
                  <a:latin typeface="Traditional Arabic" panose="02020603050405020304" pitchFamily="18" charset="-78"/>
                </a:rPr>
                <a:t> </a:t>
              </a:r>
              <a:r>
                <a:rPr lang="ar-JO" dirty="0">
                  <a:solidFill>
                    <a:srgbClr val="1D4C72"/>
                  </a:solidFill>
                  <a:latin typeface="Traditional Arabic" panose="02020603050405020304" pitchFamily="18" charset="-78"/>
                  <a:cs typeface="Traditional Arabic" panose="02020603050405020304" pitchFamily="18" charset="-78"/>
                </a:rPr>
                <a:t>           اخضر</a:t>
              </a:r>
              <a:endParaRPr lang="he-IL" dirty="0">
                <a:solidFill>
                  <a:srgbClr val="1D4C72"/>
                </a:solidFill>
                <a:latin typeface="Traditional Arabic" panose="02020603050405020304" pitchFamily="18" charset="-78"/>
              </a:endParaRPr>
            </a:p>
          </p:txBody>
        </p:sp>
        <p:sp>
          <p:nvSpPr>
            <p:cNvPr id="30" name="TextBox 29"/>
            <p:cNvSpPr txBox="1"/>
            <p:nvPr/>
          </p:nvSpPr>
          <p:spPr bwMode="auto">
            <a:xfrm>
              <a:off x="1516259" y="4674811"/>
              <a:ext cx="2823260" cy="646056"/>
            </a:xfrm>
            <a:prstGeom prst="rect">
              <a:avLst/>
            </a:prstGeom>
            <a:noFill/>
            <a:ln w="19050">
              <a:noFill/>
            </a:ln>
            <a:effectLst>
              <a:outerShdw sx="102000" sy="102000" algn="tl" rotWithShape="0">
                <a:schemeClr val="bg1">
                  <a:lumMod val="65000"/>
                  <a:alpha val="0"/>
                </a:schemeClr>
              </a:outerShdw>
            </a:effectLst>
          </p:spPr>
          <p:txBody>
            <a:bodyPr rtlCol="1">
              <a:spAutoFit/>
            </a:bodyPr>
            <a:lstStyle/>
            <a:p>
              <a:pPr algn="r" rtl="1">
                <a:defRPr/>
              </a:pPr>
              <a:r>
                <a:rPr lang="ar-JO" dirty="0">
                  <a:solidFill>
                    <a:srgbClr val="1D4C72"/>
                  </a:solidFill>
                  <a:latin typeface="Traditional Arabic" panose="02020603050405020304" pitchFamily="18" charset="-78"/>
                  <a:cs typeface="Traditional Arabic" panose="02020603050405020304" pitchFamily="18" charset="-78"/>
                </a:rPr>
                <a:t>اصفر            اخضر</a:t>
              </a:r>
              <a:endParaRPr lang="he-IL" dirty="0">
                <a:solidFill>
                  <a:srgbClr val="1D4C72"/>
                </a:solidFill>
                <a:latin typeface="Traditional Arabic" panose="02020603050405020304" pitchFamily="18" charset="-78"/>
              </a:endParaRPr>
            </a:p>
            <a:p>
              <a:pPr algn="r" rtl="1">
                <a:defRPr/>
              </a:pPr>
              <a:r>
                <a:rPr lang="he-IL" dirty="0">
                  <a:solidFill>
                    <a:srgbClr val="1D4C72"/>
                  </a:solidFill>
                  <a:latin typeface="Traditional Arabic" panose="02020603050405020304" pitchFamily="18" charset="-78"/>
                </a:rPr>
                <a:t>  1        :        3    </a:t>
              </a:r>
            </a:p>
          </p:txBody>
        </p:sp>
      </p:grpSp>
      <p:sp>
        <p:nvSpPr>
          <p:cNvPr id="99338" name="מלבן 2"/>
          <p:cNvSpPr>
            <a:spLocks noChangeArrowheads="1"/>
          </p:cNvSpPr>
          <p:nvPr/>
        </p:nvSpPr>
        <p:spPr bwMode="auto">
          <a:xfrm>
            <a:off x="2612848" y="5876925"/>
            <a:ext cx="376096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r" rtl="1" eaLnBrk="1" hangingPunct="1"/>
            <a:r>
              <a:rPr lang="ar-JO" altLang="en-US">
                <a:solidFill>
                  <a:srgbClr val="000000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ماذا كانت استنتاجات مندل ؟ عن ذلك في الشريحة القادمة </a:t>
            </a:r>
            <a:r>
              <a:rPr lang="he-IL" altLang="en-US">
                <a:solidFill>
                  <a:srgbClr val="000000"/>
                </a:solidFill>
                <a:latin typeface="Traditional Arabic" panose="02020603050405020304" pitchFamily="18" charset="-78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914426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90110" y="858982"/>
            <a:ext cx="459970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ar-SA" sz="3600" b="1" dirty="0" smtClean="0">
                <a:latin typeface="Traditional Arabic" pitchFamily="18" charset="-78"/>
                <a:cs typeface="Traditional Arabic" pitchFamily="18" charset="-78"/>
              </a:rPr>
              <a:t>تفسير نتائج </a:t>
            </a:r>
            <a:r>
              <a:rPr lang="ar-SA" sz="3600" b="1" dirty="0" err="1" smtClean="0">
                <a:latin typeface="Traditional Arabic" pitchFamily="18" charset="-78"/>
                <a:cs typeface="Traditional Arabic" pitchFamily="18" charset="-78"/>
              </a:rPr>
              <a:t>مندل</a:t>
            </a:r>
            <a:endParaRPr lang="en-US" sz="3600" b="1" dirty="0">
              <a:latin typeface="Traditional Arabic" pitchFamily="18" charset="-78"/>
              <a:cs typeface="Traditional Arabic" pitchFamily="18" charset="-78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075709" y="1967345"/>
            <a:ext cx="7148946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>
              <a:lnSpc>
                <a:spcPct val="150000"/>
              </a:lnSpc>
              <a:buFont typeface="Arial" pitchFamily="34" charset="0"/>
              <a:buChar char="•"/>
            </a:pPr>
            <a:r>
              <a:rPr lang="ar-SA" sz="2400" dirty="0" smtClean="0">
                <a:latin typeface="Traditional Arabic" pitchFamily="18" charset="-78"/>
                <a:cs typeface="Traditional Arabic" pitchFamily="18" charset="-78"/>
              </a:rPr>
              <a:t>في جميع الصفات التي بحثها </a:t>
            </a:r>
            <a:r>
              <a:rPr lang="ar-SA" sz="2400" dirty="0" err="1" smtClean="0">
                <a:latin typeface="Traditional Arabic" pitchFamily="18" charset="-78"/>
                <a:cs typeface="Traditional Arabic" pitchFamily="18" charset="-78"/>
              </a:rPr>
              <a:t>مندل</a:t>
            </a:r>
            <a:r>
              <a:rPr lang="ar-SA" sz="2400" dirty="0" smtClean="0">
                <a:latin typeface="Traditional Arabic" pitchFamily="18" charset="-78"/>
                <a:cs typeface="Traditional Arabic" pitchFamily="18" charset="-78"/>
              </a:rPr>
              <a:t> وجد أنه يوجد لدى كل واحد من الأبوين </a:t>
            </a:r>
            <a:r>
              <a:rPr lang="en-US" sz="2400" dirty="0" smtClean="0">
                <a:latin typeface="Traditional Arabic" pitchFamily="18" charset="-78"/>
                <a:cs typeface="Traditional Arabic" pitchFamily="18" charset="-78"/>
              </a:rPr>
              <a:t>p</a:t>
            </a:r>
            <a:r>
              <a:rPr lang="ar-SA" sz="2400" dirty="0" smtClean="0">
                <a:latin typeface="Traditional Arabic" pitchFamily="18" charset="-78"/>
                <a:cs typeface="Traditional Arabic" pitchFamily="18" charset="-78"/>
              </a:rPr>
              <a:t> طراز مظهري آخر لنفس الصفة.</a:t>
            </a:r>
          </a:p>
          <a:p>
            <a:pPr algn="r" rtl="1">
              <a:lnSpc>
                <a:spcPct val="150000"/>
              </a:lnSpc>
              <a:buFont typeface="Arial" pitchFamily="34" charset="0"/>
              <a:buChar char="•"/>
            </a:pPr>
            <a:r>
              <a:rPr lang="ar-SA" sz="2400" dirty="0" smtClean="0">
                <a:latin typeface="Traditional Arabic" pitchFamily="18" charset="-78"/>
                <a:cs typeface="Traditional Arabic" pitchFamily="18" charset="-78"/>
              </a:rPr>
              <a:t>ادعى </a:t>
            </a:r>
            <a:r>
              <a:rPr lang="ar-SA" sz="2400" dirty="0" err="1" smtClean="0">
                <a:latin typeface="Traditional Arabic" pitchFamily="18" charset="-78"/>
                <a:cs typeface="Traditional Arabic" pitchFamily="18" charset="-78"/>
              </a:rPr>
              <a:t>مندل</a:t>
            </a:r>
            <a:r>
              <a:rPr lang="ar-SA" sz="2400" dirty="0" smtClean="0">
                <a:latin typeface="Traditional Arabic" pitchFamily="18" charset="-78"/>
                <a:cs typeface="Traditional Arabic" pitchFamily="18" charset="-78"/>
              </a:rPr>
              <a:t> أن لكل صفة عاملين وراثيين </a:t>
            </a:r>
            <a:r>
              <a:rPr lang="ar-SA" sz="2400" dirty="0" err="1" smtClean="0">
                <a:latin typeface="Traditional Arabic" pitchFamily="18" charset="-78"/>
                <a:cs typeface="Traditional Arabic" pitchFamily="18" charset="-78"/>
              </a:rPr>
              <a:t>مسؤولين</a:t>
            </a:r>
            <a:r>
              <a:rPr lang="ar-SA" sz="2400" dirty="0" smtClean="0">
                <a:latin typeface="Traditional Arabic" pitchFamily="18" charset="-78"/>
                <a:cs typeface="Traditional Arabic" pitchFamily="18" charset="-78"/>
              </a:rPr>
              <a:t> عنها وهما اللذان يسمحان بظهور الصفة في النبات وفي سائر الكائنات الحية الأخرى.</a:t>
            </a:r>
          </a:p>
          <a:p>
            <a:pPr algn="r" rtl="1">
              <a:lnSpc>
                <a:spcPct val="150000"/>
              </a:lnSpc>
              <a:buFont typeface="Arial" pitchFamily="34" charset="0"/>
              <a:buChar char="•"/>
            </a:pPr>
            <a:r>
              <a:rPr lang="ar-SA" sz="2400" dirty="0" smtClean="0">
                <a:latin typeface="Traditional Arabic" pitchFamily="18" charset="-78"/>
                <a:cs typeface="Traditional Arabic" pitchFamily="18" charset="-78"/>
              </a:rPr>
              <a:t>قد يكون العاملان الوراثيان </a:t>
            </a:r>
            <a:r>
              <a:rPr lang="ar-SA" sz="2400" dirty="0" err="1" smtClean="0">
                <a:latin typeface="Traditional Arabic" pitchFamily="18" charset="-78"/>
                <a:cs typeface="Traditional Arabic" pitchFamily="18" charset="-78"/>
              </a:rPr>
              <a:t>المسؤولان</a:t>
            </a:r>
            <a:r>
              <a:rPr lang="ar-SA" sz="2400" dirty="0" smtClean="0">
                <a:latin typeface="Traditional Arabic" pitchFamily="18" charset="-78"/>
                <a:cs typeface="Traditional Arabic" pitchFamily="18" charset="-78"/>
              </a:rPr>
              <a:t> عن ظهور صفة معينة مشابهين أو مختلفين عن بعضهما البعض.</a:t>
            </a:r>
          </a:p>
          <a:p>
            <a:pPr algn="r" rtl="1">
              <a:lnSpc>
                <a:spcPct val="150000"/>
              </a:lnSpc>
              <a:buFont typeface="Arial" pitchFamily="34" charset="0"/>
              <a:buChar char="•"/>
            </a:pPr>
            <a:endParaRPr lang="en-US" sz="2400" dirty="0">
              <a:latin typeface="Traditional Arabic" pitchFamily="18" charset="-78"/>
              <a:cs typeface="Traditional Arabic" pitchFamily="18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90110" y="858982"/>
            <a:ext cx="459970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ar-SA" sz="3600" b="1" dirty="0" smtClean="0">
                <a:latin typeface="Traditional Arabic" pitchFamily="18" charset="-78"/>
                <a:cs typeface="Traditional Arabic" pitchFamily="18" charset="-78"/>
              </a:rPr>
              <a:t>تفسير نتائج </a:t>
            </a:r>
            <a:r>
              <a:rPr lang="ar-SA" sz="3600" b="1" dirty="0" err="1" smtClean="0">
                <a:latin typeface="Traditional Arabic" pitchFamily="18" charset="-78"/>
                <a:cs typeface="Traditional Arabic" pitchFamily="18" charset="-78"/>
              </a:rPr>
              <a:t>مندل</a:t>
            </a:r>
            <a:endParaRPr lang="en-US" sz="3600" b="1" dirty="0">
              <a:latin typeface="Traditional Arabic" pitchFamily="18" charset="-78"/>
              <a:cs typeface="Traditional Arabic" pitchFamily="18" charset="-78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787236" y="1856509"/>
            <a:ext cx="817418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>
              <a:buFont typeface="Arial" pitchFamily="34" charset="0"/>
              <a:buChar char="•"/>
            </a:pPr>
            <a:r>
              <a:rPr lang="ar-SA" sz="2400" dirty="0" smtClean="0">
                <a:latin typeface="Traditional Arabic" pitchFamily="18" charset="-78"/>
                <a:cs typeface="Traditional Arabic" pitchFamily="18" charset="-78"/>
              </a:rPr>
              <a:t>عندما يكون العاملان الوراثيان </a:t>
            </a:r>
            <a:r>
              <a:rPr lang="ar-SA" sz="2400" dirty="0" err="1" smtClean="0">
                <a:latin typeface="Traditional Arabic" pitchFamily="18" charset="-78"/>
                <a:cs typeface="Traditional Arabic" pitchFamily="18" charset="-78"/>
              </a:rPr>
              <a:t>المسؤولان</a:t>
            </a:r>
            <a:r>
              <a:rPr lang="ar-SA" sz="2400" dirty="0" smtClean="0">
                <a:latin typeface="Traditional Arabic" pitchFamily="18" charset="-78"/>
                <a:cs typeface="Traditional Arabic" pitchFamily="18" charset="-78"/>
              </a:rPr>
              <a:t> عن تكوين صفة معينة في الكائن الحي متشابهين فان الكائن الحي يعتبر نقيا للصفة (</a:t>
            </a:r>
            <a:r>
              <a:rPr lang="ar-SA" sz="2400" dirty="0" err="1" smtClean="0">
                <a:latin typeface="Traditional Arabic" pitchFamily="18" charset="-78"/>
                <a:cs typeface="Traditional Arabic" pitchFamily="18" charset="-78"/>
              </a:rPr>
              <a:t>هوموزيجوت</a:t>
            </a:r>
            <a:r>
              <a:rPr lang="ar-SA" sz="2400" dirty="0" smtClean="0">
                <a:latin typeface="Traditional Arabic" pitchFamily="18" charset="-78"/>
                <a:cs typeface="Traditional Arabic" pitchFamily="18" charset="-78"/>
              </a:rPr>
              <a:t>).</a:t>
            </a:r>
          </a:p>
          <a:p>
            <a:pPr algn="r" rtl="1">
              <a:buFont typeface="Arial" pitchFamily="34" charset="0"/>
              <a:buChar char="•"/>
            </a:pPr>
            <a:r>
              <a:rPr lang="ar-SA" sz="2400" dirty="0" smtClean="0">
                <a:latin typeface="Traditional Arabic" pitchFamily="18" charset="-78"/>
                <a:cs typeface="Traditional Arabic" pitchFamily="18" charset="-78"/>
              </a:rPr>
              <a:t>عندما يكون العاملان الوراثيان </a:t>
            </a:r>
            <a:r>
              <a:rPr lang="ar-SA" sz="2400" dirty="0" err="1" smtClean="0">
                <a:latin typeface="Traditional Arabic" pitchFamily="18" charset="-78"/>
                <a:cs typeface="Traditional Arabic" pitchFamily="18" charset="-78"/>
              </a:rPr>
              <a:t>المسؤولان</a:t>
            </a:r>
            <a:r>
              <a:rPr lang="ar-SA" sz="2400" dirty="0" smtClean="0">
                <a:latin typeface="Traditional Arabic" pitchFamily="18" charset="-78"/>
                <a:cs typeface="Traditional Arabic" pitchFamily="18" charset="-78"/>
              </a:rPr>
              <a:t> عن تكوين صفة معينة في الكائن الحي مختلفين فان الكائن الحي يعتبر خليطا للصفة (</a:t>
            </a:r>
            <a:r>
              <a:rPr lang="ar-SA" sz="2400" dirty="0" err="1" smtClean="0">
                <a:latin typeface="Traditional Arabic" pitchFamily="18" charset="-78"/>
                <a:cs typeface="Traditional Arabic" pitchFamily="18" charset="-78"/>
              </a:rPr>
              <a:t>هتروزيجوت</a:t>
            </a:r>
            <a:r>
              <a:rPr lang="ar-SA" sz="2400" dirty="0" smtClean="0">
                <a:latin typeface="Traditional Arabic" pitchFamily="18" charset="-78"/>
                <a:cs typeface="Traditional Arabic" pitchFamily="18" charset="-78"/>
              </a:rPr>
              <a:t>).</a:t>
            </a:r>
          </a:p>
          <a:p>
            <a:pPr algn="r" rtl="1">
              <a:buFont typeface="Arial" pitchFamily="34" charset="0"/>
              <a:buChar char="•"/>
            </a:pPr>
            <a:endParaRPr lang="ar-SA" sz="2400" dirty="0" smtClean="0">
              <a:latin typeface="Traditional Arabic" pitchFamily="18" charset="-78"/>
              <a:cs typeface="Traditional Arabic" pitchFamily="18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59527" y="1066800"/>
            <a:ext cx="92548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ar-SA" sz="2400" b="1" dirty="0" smtClean="0">
                <a:solidFill>
                  <a:schemeClr val="accent2">
                    <a:lumMod val="75000"/>
                  </a:schemeClr>
                </a:solidFill>
                <a:latin typeface="Traditional Arabic" pitchFamily="18" charset="-78"/>
                <a:cs typeface="Traditional Arabic" pitchFamily="18" charset="-78"/>
              </a:rPr>
              <a:t>كيف يمكن أن يكون تركيب العوامل الوراثية لدى النسل مختلف عنه لدى الأبوين؟؟</a:t>
            </a:r>
            <a:endParaRPr lang="en-US" sz="2400" b="1" dirty="0">
              <a:solidFill>
                <a:schemeClr val="accent2">
                  <a:lumMod val="75000"/>
                </a:schemeClr>
              </a:solidFill>
              <a:latin typeface="Traditional Arabic" pitchFamily="18" charset="-78"/>
              <a:cs typeface="Traditional Arabic" pitchFamily="18" charset="-78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269673" y="1595021"/>
            <a:ext cx="7772400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>
              <a:buFont typeface="Arial" pitchFamily="34" charset="0"/>
              <a:buChar char="•"/>
            </a:pPr>
            <a:r>
              <a:rPr lang="ar-SA" sz="2400" dirty="0" smtClean="0">
                <a:latin typeface="Traditional Arabic" pitchFamily="18" charset="-78"/>
                <a:cs typeface="Traditional Arabic" pitchFamily="18" charset="-78"/>
              </a:rPr>
              <a:t>تتكون الخلايا التناسلية قبل عملية التكاثر, ووفقا لتفسيرات </a:t>
            </a:r>
            <a:r>
              <a:rPr lang="ar-SA" sz="2400" dirty="0" err="1" smtClean="0">
                <a:latin typeface="Traditional Arabic" pitchFamily="18" charset="-78"/>
                <a:cs typeface="Traditional Arabic" pitchFamily="18" charset="-78"/>
              </a:rPr>
              <a:t>مندل</a:t>
            </a:r>
            <a:r>
              <a:rPr lang="ar-SA" sz="2400" dirty="0" smtClean="0">
                <a:latin typeface="Traditional Arabic" pitchFamily="18" charset="-78"/>
                <a:cs typeface="Traditional Arabic" pitchFamily="18" charset="-78"/>
              </a:rPr>
              <a:t> فان عدد العوامل الوراثية </a:t>
            </a:r>
            <a:r>
              <a:rPr lang="ar-SA" sz="2400" dirty="0" err="1" smtClean="0">
                <a:latin typeface="Traditional Arabic" pitchFamily="18" charset="-78"/>
                <a:cs typeface="Traditional Arabic" pitchFamily="18" charset="-78"/>
              </a:rPr>
              <a:t>المسؤولة</a:t>
            </a:r>
            <a:r>
              <a:rPr lang="ar-SA" sz="2400" dirty="0" smtClean="0">
                <a:latin typeface="Traditional Arabic" pitchFamily="18" charset="-78"/>
                <a:cs typeface="Traditional Arabic" pitchFamily="18" charset="-78"/>
              </a:rPr>
              <a:t> عن صفة معينة ينخفض من عاملين </a:t>
            </a:r>
            <a:r>
              <a:rPr lang="ar-SA" sz="2400" dirty="0" err="1" smtClean="0">
                <a:latin typeface="Traditional Arabic" pitchFamily="18" charset="-78"/>
                <a:cs typeface="Traditional Arabic" pitchFamily="18" charset="-78"/>
              </a:rPr>
              <a:t>الى</a:t>
            </a:r>
            <a:r>
              <a:rPr lang="ar-SA" sz="2400" dirty="0" smtClean="0">
                <a:latin typeface="Traditional Arabic" pitchFamily="18" charset="-78"/>
                <a:cs typeface="Traditional Arabic" pitchFamily="18" charset="-78"/>
              </a:rPr>
              <a:t> </a:t>
            </a:r>
            <a:r>
              <a:rPr lang="ar-SA" sz="2400" dirty="0" err="1" smtClean="0">
                <a:latin typeface="Traditional Arabic" pitchFamily="18" charset="-78"/>
                <a:cs typeface="Traditional Arabic" pitchFamily="18" charset="-78"/>
              </a:rPr>
              <a:t>الى</a:t>
            </a:r>
            <a:r>
              <a:rPr lang="ar-SA" sz="2400" dirty="0" smtClean="0">
                <a:latin typeface="Traditional Arabic" pitchFamily="18" charset="-78"/>
                <a:cs typeface="Traditional Arabic" pitchFamily="18" charset="-78"/>
              </a:rPr>
              <a:t> عامل وراثي واحد. </a:t>
            </a:r>
            <a:r>
              <a:rPr lang="ar-SA" sz="2400" b="1" dirty="0" smtClean="0">
                <a:latin typeface="Traditional Arabic" pitchFamily="18" charset="-78"/>
                <a:cs typeface="Traditional Arabic" pitchFamily="18" charset="-78"/>
              </a:rPr>
              <a:t>أي أن كل خلية تناسلية تحتوي على عامل وراثي واحد فقط من كل زوج. </a:t>
            </a:r>
          </a:p>
          <a:p>
            <a:pPr algn="r" rtl="1">
              <a:buFont typeface="Arial" pitchFamily="34" charset="0"/>
              <a:buChar char="•"/>
            </a:pPr>
            <a:r>
              <a:rPr lang="ar-SA" sz="2400" dirty="0" smtClean="0">
                <a:latin typeface="Traditional Arabic" pitchFamily="18" charset="-78"/>
                <a:cs typeface="Traditional Arabic" pitchFamily="18" charset="-78"/>
              </a:rPr>
              <a:t>البويضة المخصبة تحتوي على عاملين وراثيين لكل صفة, مصدر أحدهما هو الأب ومصدر الآخر هو الأم.</a:t>
            </a:r>
          </a:p>
          <a:p>
            <a:pPr algn="r" rtl="1"/>
            <a:endParaRPr lang="ar-SA" sz="2400" dirty="0" smtClean="0">
              <a:latin typeface="Traditional Arabic" pitchFamily="18" charset="-78"/>
              <a:cs typeface="Traditional Arabic" pitchFamily="18" charset="-78"/>
            </a:endParaRPr>
          </a:p>
          <a:p>
            <a:pPr algn="r" rtl="1">
              <a:buFont typeface="Arial" pitchFamily="34" charset="0"/>
              <a:buChar char="•"/>
            </a:pPr>
            <a:r>
              <a:rPr lang="ar-SA" sz="2400" dirty="0" smtClean="0">
                <a:latin typeface="Traditional Arabic" pitchFamily="18" charset="-78"/>
                <a:cs typeface="Traditional Arabic" pitchFamily="18" charset="-78"/>
              </a:rPr>
              <a:t>هناك عامل وراثي سائد وهناك عامل وراثي متنح.</a:t>
            </a:r>
          </a:p>
          <a:p>
            <a:pPr algn="r" rtl="1"/>
            <a:endParaRPr lang="ar-SA" sz="2400" dirty="0" smtClean="0">
              <a:latin typeface="Traditional Arabic" pitchFamily="18" charset="-78"/>
              <a:cs typeface="Traditional Arabic" pitchFamily="18" charset="-78"/>
            </a:endParaRPr>
          </a:p>
          <a:p>
            <a:pPr algn="r" rtl="1">
              <a:buFont typeface="Arial" pitchFamily="34" charset="0"/>
              <a:buChar char="•"/>
            </a:pPr>
            <a:r>
              <a:rPr lang="ar-SA" sz="2400" dirty="0" smtClean="0">
                <a:latin typeface="Traditional Arabic" pitchFamily="18" charset="-78"/>
                <a:cs typeface="Traditional Arabic" pitchFamily="18" charset="-78"/>
              </a:rPr>
              <a:t>يظهر تأثير العامل الوراثي السائد في خلايا الكائن الحي دائما في الطراز المظهري.</a:t>
            </a:r>
          </a:p>
          <a:p>
            <a:pPr algn="r" rtl="1"/>
            <a:endParaRPr lang="ar-SA" sz="2400" dirty="0" smtClean="0">
              <a:latin typeface="Traditional Arabic" pitchFamily="18" charset="-78"/>
              <a:cs typeface="Traditional Arabic" pitchFamily="18" charset="-78"/>
            </a:endParaRPr>
          </a:p>
          <a:p>
            <a:pPr algn="r" rtl="1">
              <a:buFont typeface="Arial" pitchFamily="34" charset="0"/>
              <a:buChar char="•"/>
            </a:pPr>
            <a:r>
              <a:rPr lang="ar-SA" sz="2400" dirty="0" smtClean="0">
                <a:latin typeface="Traditional Arabic" pitchFamily="18" charset="-78"/>
                <a:cs typeface="Traditional Arabic" pitchFamily="18" charset="-78"/>
              </a:rPr>
              <a:t>أما العامل الوراثي </a:t>
            </a:r>
            <a:r>
              <a:rPr lang="ar-SA" sz="2400" dirty="0" err="1" smtClean="0">
                <a:latin typeface="Traditional Arabic" pitchFamily="18" charset="-78"/>
                <a:cs typeface="Traditional Arabic" pitchFamily="18" charset="-78"/>
              </a:rPr>
              <a:t>المتنح</a:t>
            </a:r>
            <a:r>
              <a:rPr lang="ar-SA" sz="2400" dirty="0" smtClean="0">
                <a:latin typeface="Traditional Arabic" pitchFamily="18" charset="-78"/>
                <a:cs typeface="Traditional Arabic" pitchFamily="18" charset="-78"/>
              </a:rPr>
              <a:t> </a:t>
            </a:r>
            <a:r>
              <a:rPr lang="ar-SA" sz="2400" dirty="0" err="1" smtClean="0">
                <a:latin typeface="Traditional Arabic" pitchFamily="18" charset="-78"/>
                <a:cs typeface="Traditional Arabic" pitchFamily="18" charset="-78"/>
              </a:rPr>
              <a:t>اذا</a:t>
            </a:r>
            <a:r>
              <a:rPr lang="ar-SA" sz="2400" dirty="0" smtClean="0">
                <a:latin typeface="Traditional Arabic" pitchFamily="18" charset="-78"/>
                <a:cs typeface="Traditional Arabic" pitchFamily="18" charset="-78"/>
              </a:rPr>
              <a:t> وجد مع العامل الوراثي السائد فلا يظهر أبدا في الطراز المظهري. فقط يظهر </a:t>
            </a:r>
            <a:r>
              <a:rPr lang="ar-SA" sz="2400" dirty="0" err="1" smtClean="0">
                <a:latin typeface="Traditional Arabic" pitchFamily="18" charset="-78"/>
                <a:cs typeface="Traditional Arabic" pitchFamily="18" charset="-78"/>
              </a:rPr>
              <a:t>اذا</a:t>
            </a:r>
            <a:r>
              <a:rPr lang="ar-SA" sz="2400" dirty="0" smtClean="0">
                <a:latin typeface="Traditional Arabic" pitchFamily="18" charset="-78"/>
                <a:cs typeface="Traditional Arabic" pitchFamily="18" charset="-78"/>
              </a:rPr>
              <a:t> كان نقيا للصفة.</a:t>
            </a:r>
          </a:p>
          <a:p>
            <a:pPr algn="r" rtl="1">
              <a:buFont typeface="Arial" pitchFamily="34" charset="0"/>
              <a:buChar char="•"/>
            </a:pPr>
            <a:endParaRPr lang="ar-SA" sz="2400" b="1" dirty="0" smtClean="0">
              <a:latin typeface="Traditional Arabic" pitchFamily="18" charset="-78"/>
              <a:cs typeface="Traditional Arabic" pitchFamily="18" charset="-78"/>
            </a:endParaRPr>
          </a:p>
          <a:p>
            <a:pPr algn="r" rtl="1">
              <a:buFont typeface="Arial" pitchFamily="34" charset="0"/>
              <a:buChar char="•"/>
            </a:pPr>
            <a:endParaRPr lang="en-US" sz="2400" b="1" dirty="0">
              <a:latin typeface="Traditional Arabic" pitchFamily="18" charset="-78"/>
              <a:cs typeface="Traditional Arabic" pitchFamily="18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לבן 1"/>
          <p:cNvSpPr/>
          <p:nvPr/>
        </p:nvSpPr>
        <p:spPr>
          <a:xfrm>
            <a:off x="571500" y="335846"/>
            <a:ext cx="9436100" cy="59400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>
              <a:defRPr/>
            </a:pPr>
            <a:r>
              <a:rPr lang="ar-JO" sz="2000" b="1" dirty="0">
                <a:solidFill>
                  <a:srgbClr val="FF0000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جين </a:t>
            </a:r>
            <a:r>
              <a:rPr lang="he-IL" sz="2000" b="1" dirty="0">
                <a:solidFill>
                  <a:srgbClr val="FF0000"/>
                </a:solidFill>
                <a:latin typeface="Traditional Arabic" panose="02020603050405020304" pitchFamily="18" charset="-78"/>
              </a:rPr>
              <a:t>: </a:t>
            </a:r>
            <a:r>
              <a:rPr lang="he-IL" sz="2000" dirty="0">
                <a:solidFill>
                  <a:srgbClr val="FF0000"/>
                </a:solidFill>
                <a:latin typeface="Traditional Arabic" panose="02020603050405020304" pitchFamily="18" charset="-78"/>
              </a:rPr>
              <a:t> </a:t>
            </a:r>
            <a:r>
              <a:rPr lang="ar-JO" sz="2000" dirty="0">
                <a:solidFill>
                  <a:prstClr val="black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وحدة الوراثة الاساسية التي تحمل المعلومات من الجيل الى الجيل الذي </a:t>
            </a:r>
            <a:r>
              <a:rPr lang="ar-JO" sz="2000" dirty="0" smtClean="0">
                <a:solidFill>
                  <a:prstClr val="black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يليه</a:t>
            </a:r>
            <a:r>
              <a:rPr lang="ar-SA" sz="2000" dirty="0" smtClean="0">
                <a:solidFill>
                  <a:prstClr val="black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.</a:t>
            </a:r>
          </a:p>
          <a:p>
            <a:pPr algn="r" rtl="1">
              <a:defRPr/>
            </a:pPr>
            <a:endParaRPr lang="he-IL" sz="2000" dirty="0">
              <a:solidFill>
                <a:prstClr val="black"/>
              </a:solidFill>
              <a:latin typeface="Traditional Arabic" panose="02020603050405020304" pitchFamily="18" charset="-78"/>
            </a:endParaRPr>
          </a:p>
          <a:p>
            <a:pPr algn="r" rtl="1">
              <a:defRPr/>
            </a:pPr>
            <a:r>
              <a:rPr lang="ar-JO" sz="2000" b="1" dirty="0" err="1">
                <a:solidFill>
                  <a:srgbClr val="FF0000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الاليل</a:t>
            </a:r>
            <a:r>
              <a:rPr lang="he-IL" sz="2000" b="1" dirty="0">
                <a:solidFill>
                  <a:srgbClr val="FF0000"/>
                </a:solidFill>
                <a:latin typeface="Traditional Arabic" panose="02020603050405020304" pitchFamily="18" charset="-78"/>
              </a:rPr>
              <a:t>: </a:t>
            </a:r>
            <a:r>
              <a:rPr lang="ar-JO" sz="2000" dirty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احدى طرق التعبير عن الجين (انعكاسه) , لمخلوق ثنائي المجموعة </a:t>
            </a:r>
            <a:r>
              <a:rPr lang="ar-JO" sz="2000" dirty="0" err="1">
                <a:latin typeface="Traditional Arabic" panose="02020603050405020304" pitchFamily="18" charset="-78"/>
                <a:cs typeface="Traditional Arabic" panose="02020603050405020304" pitchFamily="18" charset="-78"/>
              </a:rPr>
              <a:t>الكروموسومية</a:t>
            </a:r>
            <a:r>
              <a:rPr lang="ar-JO" sz="2000" dirty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 يوجد زوج </a:t>
            </a:r>
            <a:r>
              <a:rPr lang="ar-JO" sz="2000" dirty="0" err="1">
                <a:latin typeface="Traditional Arabic" panose="02020603050405020304" pitchFamily="18" charset="-78"/>
                <a:cs typeface="Traditional Arabic" panose="02020603050405020304" pitchFamily="18" charset="-78"/>
              </a:rPr>
              <a:t>اليلات</a:t>
            </a:r>
            <a:r>
              <a:rPr lang="ar-JO" sz="2000" dirty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 عن كل جين واحد مصدره الام والاخر مصدره الاب ( ما عدا الجينات الموجودة على كروموسوم </a:t>
            </a:r>
            <a:r>
              <a:rPr lang="en-US" sz="2000" dirty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X </a:t>
            </a:r>
            <a:r>
              <a:rPr lang="ar-JO" sz="2000" dirty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 او </a:t>
            </a:r>
            <a:r>
              <a:rPr lang="en-US" sz="2000" dirty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Y</a:t>
            </a:r>
            <a:r>
              <a:rPr lang="ar-JO" sz="2000" dirty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 يوجد لها اليل واحد فقط </a:t>
            </a:r>
            <a:r>
              <a:rPr lang="ar-JO" sz="2000" dirty="0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)</a:t>
            </a:r>
            <a:endParaRPr lang="ar-SA" sz="2000" dirty="0" smtClean="0"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  <a:p>
            <a:pPr algn="r" rtl="1">
              <a:defRPr/>
            </a:pPr>
            <a:endParaRPr lang="he-IL" sz="2000" dirty="0">
              <a:solidFill>
                <a:prstClr val="black"/>
              </a:solidFill>
              <a:latin typeface="Traditional Arabic" panose="02020603050405020304" pitchFamily="18" charset="-78"/>
            </a:endParaRPr>
          </a:p>
          <a:p>
            <a:pPr algn="r" rtl="1">
              <a:defRPr/>
            </a:pPr>
            <a:r>
              <a:rPr lang="ar-JO" sz="2000" b="1" dirty="0">
                <a:solidFill>
                  <a:srgbClr val="FF0000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الطراز الوراثي ( </a:t>
            </a:r>
            <a:r>
              <a:rPr lang="ar-JO" sz="2000" b="1" dirty="0" err="1">
                <a:solidFill>
                  <a:srgbClr val="FF0000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الجينوتيب</a:t>
            </a:r>
            <a:r>
              <a:rPr lang="ar-JO" sz="2000" b="1" dirty="0">
                <a:solidFill>
                  <a:srgbClr val="FF0000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 ) </a:t>
            </a:r>
            <a:r>
              <a:rPr lang="he-IL" sz="2000" b="1" dirty="0">
                <a:solidFill>
                  <a:schemeClr val="accent3"/>
                </a:solidFill>
                <a:latin typeface="Traditional Arabic" panose="02020603050405020304" pitchFamily="18" charset="-78"/>
              </a:rPr>
              <a:t>:</a:t>
            </a:r>
            <a:r>
              <a:rPr lang="he-IL" sz="2000" dirty="0">
                <a:solidFill>
                  <a:prstClr val="black"/>
                </a:solidFill>
                <a:latin typeface="Traditional Arabic" panose="02020603050405020304" pitchFamily="18" charset="-78"/>
              </a:rPr>
              <a:t> </a:t>
            </a:r>
            <a:r>
              <a:rPr lang="ar-JO" sz="2000" dirty="0">
                <a:solidFill>
                  <a:prstClr val="black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تركيب </a:t>
            </a:r>
            <a:r>
              <a:rPr lang="ar-JO" sz="2000" dirty="0" err="1">
                <a:solidFill>
                  <a:prstClr val="black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الاليلات</a:t>
            </a:r>
            <a:r>
              <a:rPr lang="ar-JO" sz="2000" dirty="0">
                <a:solidFill>
                  <a:prstClr val="black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 في حين واحد ( او لعدة جينات ) في كائن حي </a:t>
            </a:r>
            <a:r>
              <a:rPr lang="ar-JO" sz="2000" dirty="0" smtClean="0">
                <a:solidFill>
                  <a:prstClr val="black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.</a:t>
            </a:r>
            <a:endParaRPr lang="ar-SA" sz="2000" dirty="0" smtClean="0">
              <a:solidFill>
                <a:prstClr val="black"/>
              </a:solidFill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  <a:p>
            <a:pPr algn="r" rtl="1">
              <a:defRPr/>
            </a:pPr>
            <a:endParaRPr lang="he-IL" sz="2000" dirty="0">
              <a:solidFill>
                <a:prstClr val="black"/>
              </a:solidFill>
              <a:latin typeface="Traditional Arabic" panose="02020603050405020304" pitchFamily="18" charset="-78"/>
            </a:endParaRPr>
          </a:p>
          <a:p>
            <a:pPr algn="r" rtl="1">
              <a:defRPr/>
            </a:pPr>
            <a:r>
              <a:rPr lang="ar-JO" dirty="0">
                <a:solidFill>
                  <a:srgbClr val="FF0000"/>
                </a:solidFill>
              </a:rPr>
              <a:t>متماثل الجينات </a:t>
            </a:r>
            <a:r>
              <a:rPr lang="he-IL" dirty="0">
                <a:solidFill>
                  <a:srgbClr val="FF0000"/>
                </a:solidFill>
              </a:rPr>
              <a:t> </a:t>
            </a:r>
            <a:r>
              <a:rPr lang="he-IL" sz="2000" dirty="0">
                <a:solidFill>
                  <a:prstClr val="black"/>
                </a:solidFill>
                <a:latin typeface="Traditional Arabic" panose="02020603050405020304" pitchFamily="18" charset="-78"/>
              </a:rPr>
              <a:t>(</a:t>
            </a:r>
            <a:r>
              <a:rPr lang="ar-JO" sz="2000" dirty="0" err="1">
                <a:latin typeface="Traditional Arabic" panose="02020603050405020304" pitchFamily="18" charset="-78"/>
                <a:cs typeface="Traditional Arabic" panose="02020603050405020304" pitchFamily="18" charset="-78"/>
              </a:rPr>
              <a:t>هوموزيجوت</a:t>
            </a:r>
            <a:r>
              <a:rPr lang="he-IL" sz="2000" dirty="0">
                <a:solidFill>
                  <a:prstClr val="black"/>
                </a:solidFill>
                <a:latin typeface="Traditional Arabic" panose="02020603050405020304" pitchFamily="18" charset="-78"/>
              </a:rPr>
              <a:t>)</a:t>
            </a:r>
            <a:r>
              <a:rPr lang="ar-JO" sz="2000" dirty="0">
                <a:solidFill>
                  <a:prstClr val="black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 ( نسبة الى جين معين )</a:t>
            </a:r>
            <a:r>
              <a:rPr lang="he-IL" sz="2000" dirty="0">
                <a:solidFill>
                  <a:prstClr val="black"/>
                </a:solidFill>
                <a:latin typeface="Traditional Arabic" panose="02020603050405020304" pitchFamily="18" charset="-78"/>
              </a:rPr>
              <a:t>: </a:t>
            </a:r>
            <a:r>
              <a:rPr lang="ar-JO" sz="2000" dirty="0">
                <a:solidFill>
                  <a:prstClr val="black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فرد لديه زوج </a:t>
            </a:r>
            <a:r>
              <a:rPr lang="ar-JO" sz="2000" dirty="0" err="1">
                <a:solidFill>
                  <a:prstClr val="black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اليلات</a:t>
            </a:r>
            <a:r>
              <a:rPr lang="ar-JO" sz="2000" dirty="0">
                <a:solidFill>
                  <a:prstClr val="black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 متماثل في الجين </a:t>
            </a:r>
            <a:r>
              <a:rPr lang="he-IL" sz="2000" dirty="0">
                <a:solidFill>
                  <a:prstClr val="black"/>
                </a:solidFill>
                <a:latin typeface="Traditional Arabic" panose="02020603050405020304" pitchFamily="18" charset="-78"/>
              </a:rPr>
              <a:t>(</a:t>
            </a:r>
            <a:r>
              <a:rPr lang="ar-JO" sz="2000" dirty="0">
                <a:solidFill>
                  <a:prstClr val="black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مثال</a:t>
            </a:r>
            <a:r>
              <a:rPr lang="he-IL" sz="2000" dirty="0">
                <a:solidFill>
                  <a:prstClr val="black"/>
                </a:solidFill>
                <a:latin typeface="Traditional Arabic" panose="02020603050405020304" pitchFamily="18" charset="-78"/>
              </a:rPr>
              <a:t>: </a:t>
            </a:r>
            <a:r>
              <a:rPr lang="en-US" sz="2000" dirty="0">
                <a:solidFill>
                  <a:prstClr val="black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GG</a:t>
            </a:r>
            <a:r>
              <a:rPr lang="he-IL" sz="2000" dirty="0">
                <a:solidFill>
                  <a:prstClr val="black"/>
                </a:solidFill>
                <a:latin typeface="Traditional Arabic" panose="02020603050405020304" pitchFamily="18" charset="-78"/>
              </a:rPr>
              <a:t> </a:t>
            </a:r>
            <a:r>
              <a:rPr lang="ar-JO" sz="2000" dirty="0">
                <a:solidFill>
                  <a:prstClr val="black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او</a:t>
            </a:r>
            <a:r>
              <a:rPr lang="he-IL" sz="2000" dirty="0">
                <a:solidFill>
                  <a:prstClr val="black"/>
                </a:solidFill>
                <a:latin typeface="Traditional Arabic" panose="02020603050405020304" pitchFamily="18" charset="-78"/>
              </a:rPr>
              <a:t> </a:t>
            </a:r>
            <a:r>
              <a:rPr lang="en-US" sz="2000" dirty="0">
                <a:solidFill>
                  <a:prstClr val="black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gg</a:t>
            </a:r>
            <a:r>
              <a:rPr lang="he-IL" sz="2000" dirty="0" smtClean="0">
                <a:solidFill>
                  <a:prstClr val="black"/>
                </a:solidFill>
                <a:latin typeface="Traditional Arabic" panose="02020603050405020304" pitchFamily="18" charset="-78"/>
              </a:rPr>
              <a:t>).</a:t>
            </a:r>
            <a:endParaRPr lang="ar-SA" sz="2000" dirty="0" smtClean="0">
              <a:solidFill>
                <a:prstClr val="black"/>
              </a:solidFill>
              <a:latin typeface="Traditional Arabic" panose="02020603050405020304" pitchFamily="18" charset="-78"/>
            </a:endParaRPr>
          </a:p>
          <a:p>
            <a:pPr algn="r" rtl="1">
              <a:defRPr/>
            </a:pPr>
            <a:endParaRPr lang="he-IL" sz="2000" dirty="0">
              <a:solidFill>
                <a:prstClr val="black"/>
              </a:solidFill>
              <a:latin typeface="Traditional Arabic" panose="02020603050405020304" pitchFamily="18" charset="-78"/>
            </a:endParaRPr>
          </a:p>
          <a:p>
            <a:pPr algn="r" rtl="1">
              <a:defRPr/>
            </a:pPr>
            <a:r>
              <a:rPr lang="ar-JO" sz="2000" b="1" dirty="0">
                <a:solidFill>
                  <a:srgbClr val="FF0000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مختلف الجينات = خليط</a:t>
            </a:r>
            <a:r>
              <a:rPr lang="he-IL" sz="2000" b="1" dirty="0">
                <a:solidFill>
                  <a:srgbClr val="FF0000"/>
                </a:solidFill>
                <a:latin typeface="Traditional Arabic" panose="02020603050405020304" pitchFamily="18" charset="-78"/>
              </a:rPr>
              <a:t> </a:t>
            </a:r>
            <a:r>
              <a:rPr lang="he-IL" sz="2000" dirty="0">
                <a:solidFill>
                  <a:prstClr val="black"/>
                </a:solidFill>
                <a:latin typeface="Traditional Arabic" panose="02020603050405020304" pitchFamily="18" charset="-78"/>
              </a:rPr>
              <a:t>(</a:t>
            </a:r>
            <a:r>
              <a:rPr lang="ar-JO" sz="2000" dirty="0" err="1">
                <a:latin typeface="Traditional Arabic" panose="02020603050405020304" pitchFamily="18" charset="-78"/>
                <a:cs typeface="Traditional Arabic" panose="02020603050405020304" pitchFamily="18" charset="-78"/>
              </a:rPr>
              <a:t>هيتروزيجوت</a:t>
            </a:r>
            <a:r>
              <a:rPr lang="he-IL" sz="2000" dirty="0">
                <a:solidFill>
                  <a:prstClr val="black"/>
                </a:solidFill>
                <a:latin typeface="Traditional Arabic" panose="02020603050405020304" pitchFamily="18" charset="-78"/>
              </a:rPr>
              <a:t>)</a:t>
            </a:r>
            <a:r>
              <a:rPr lang="ar-JO" sz="2000" dirty="0">
                <a:solidFill>
                  <a:prstClr val="black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( بالنسبة الى جين معين )</a:t>
            </a:r>
            <a:r>
              <a:rPr lang="he-IL" sz="2000" dirty="0">
                <a:solidFill>
                  <a:prstClr val="black"/>
                </a:solidFill>
                <a:latin typeface="Traditional Arabic" panose="02020603050405020304" pitchFamily="18" charset="-78"/>
              </a:rPr>
              <a:t>: </a:t>
            </a:r>
            <a:r>
              <a:rPr lang="ar-JO" sz="2000" dirty="0">
                <a:solidFill>
                  <a:prstClr val="black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فرد لديه زوج </a:t>
            </a:r>
            <a:r>
              <a:rPr lang="ar-JO" sz="2000" dirty="0" err="1">
                <a:solidFill>
                  <a:prstClr val="black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اليلات</a:t>
            </a:r>
            <a:r>
              <a:rPr lang="ar-JO" sz="2000" dirty="0">
                <a:solidFill>
                  <a:prstClr val="black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 مختلف في الجين </a:t>
            </a:r>
            <a:r>
              <a:rPr lang="he-IL" sz="2000" dirty="0">
                <a:solidFill>
                  <a:prstClr val="black"/>
                </a:solidFill>
                <a:latin typeface="Traditional Arabic" panose="02020603050405020304" pitchFamily="18" charset="-78"/>
              </a:rPr>
              <a:t>. (</a:t>
            </a:r>
            <a:r>
              <a:rPr lang="ar-JO" sz="2000" dirty="0">
                <a:solidFill>
                  <a:prstClr val="black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مثال</a:t>
            </a:r>
            <a:r>
              <a:rPr lang="he-IL" sz="2000" dirty="0">
                <a:solidFill>
                  <a:prstClr val="black"/>
                </a:solidFill>
                <a:latin typeface="Traditional Arabic" panose="02020603050405020304" pitchFamily="18" charset="-78"/>
              </a:rPr>
              <a:t>: </a:t>
            </a:r>
            <a:r>
              <a:rPr lang="en-US" sz="2000" dirty="0">
                <a:solidFill>
                  <a:prstClr val="black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 Gg</a:t>
            </a:r>
            <a:r>
              <a:rPr lang="he-IL" sz="2000" dirty="0">
                <a:solidFill>
                  <a:prstClr val="black"/>
                </a:solidFill>
                <a:latin typeface="Traditional Arabic" panose="02020603050405020304" pitchFamily="18" charset="-78"/>
              </a:rPr>
              <a:t>)</a:t>
            </a:r>
          </a:p>
          <a:p>
            <a:pPr algn="r" rtl="1">
              <a:defRPr/>
            </a:pPr>
            <a:endParaRPr lang="he-IL" sz="2000" dirty="0">
              <a:solidFill>
                <a:prstClr val="black"/>
              </a:solidFill>
              <a:latin typeface="Traditional Arabic" panose="02020603050405020304" pitchFamily="18" charset="-78"/>
            </a:endParaRPr>
          </a:p>
          <a:p>
            <a:pPr algn="r" rtl="1">
              <a:defRPr/>
            </a:pPr>
            <a:r>
              <a:rPr lang="ar-JO" sz="2000" b="1" dirty="0">
                <a:solidFill>
                  <a:srgbClr val="FF0000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طراز مظهري</a:t>
            </a:r>
            <a:r>
              <a:rPr lang="he-IL" sz="2000" dirty="0">
                <a:solidFill>
                  <a:srgbClr val="FF0000"/>
                </a:solidFill>
                <a:latin typeface="Traditional Arabic" panose="02020603050405020304" pitchFamily="18" charset="-78"/>
              </a:rPr>
              <a:t> </a:t>
            </a:r>
            <a:r>
              <a:rPr lang="ar-JO" sz="2000" dirty="0">
                <a:solidFill>
                  <a:prstClr val="black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تعبير عن صفة او صفات للفرد , وتتحدد حسب طرازه الوراثي , هنالك جينات </a:t>
            </a:r>
            <a:r>
              <a:rPr lang="ar-JO" sz="2000" dirty="0" err="1">
                <a:solidFill>
                  <a:prstClr val="black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يتاثر</a:t>
            </a:r>
            <a:r>
              <a:rPr lang="ar-JO" sz="2000" dirty="0">
                <a:solidFill>
                  <a:prstClr val="black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 ظهورها بعوامل البيئة ايضاً ( مثال : قرن / اخضر ) .</a:t>
            </a:r>
            <a:endParaRPr lang="he-IL" sz="2000" dirty="0">
              <a:solidFill>
                <a:prstClr val="black"/>
              </a:solidFill>
              <a:latin typeface="Traditional Arabic" panose="02020603050405020304" pitchFamily="18" charset="-78"/>
            </a:endParaRPr>
          </a:p>
          <a:p>
            <a:pPr algn="r" rtl="1">
              <a:defRPr/>
            </a:pPr>
            <a:endParaRPr lang="he-IL" sz="2000" dirty="0">
              <a:solidFill>
                <a:prstClr val="black"/>
              </a:solidFill>
              <a:latin typeface="Traditional Arabic" panose="02020603050405020304" pitchFamily="18" charset="-78"/>
            </a:endParaRPr>
          </a:p>
          <a:p>
            <a:pPr algn="r" rtl="1">
              <a:defRPr/>
            </a:pPr>
            <a:r>
              <a:rPr lang="ar-JO" sz="2000" b="1" dirty="0">
                <a:solidFill>
                  <a:srgbClr val="FF0000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اليل </a:t>
            </a:r>
            <a:r>
              <a:rPr lang="ar-JO" sz="2000" b="1" dirty="0" smtClean="0">
                <a:solidFill>
                  <a:srgbClr val="FF0000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سائد</a:t>
            </a:r>
            <a:r>
              <a:rPr lang="ar-SA" sz="2000" dirty="0" smtClean="0">
                <a:solidFill>
                  <a:srgbClr val="FF0000"/>
                </a:solidFill>
                <a:latin typeface="Traditional Arabic" panose="02020603050405020304" pitchFamily="18" charset="-78"/>
              </a:rPr>
              <a:t>: </a:t>
            </a:r>
            <a:r>
              <a:rPr lang="ar-JO" sz="2000" dirty="0" err="1" smtClean="0">
                <a:solidFill>
                  <a:prstClr val="black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الاليل</a:t>
            </a:r>
            <a:r>
              <a:rPr lang="ar-JO" sz="2000" dirty="0" smtClean="0">
                <a:solidFill>
                  <a:prstClr val="black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 الذي يظهر تأثيره ( يُعبر عنه ) في الطراز المظهري سواء</a:t>
            </a:r>
          </a:p>
          <a:p>
            <a:pPr algn="r" rtl="1">
              <a:defRPr/>
            </a:pPr>
            <a:r>
              <a:rPr lang="ar-JO" sz="2000" dirty="0" smtClean="0">
                <a:solidFill>
                  <a:prstClr val="black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 </a:t>
            </a:r>
            <a:r>
              <a:rPr lang="ar-JO" sz="2000" dirty="0">
                <a:solidFill>
                  <a:prstClr val="black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كان الفرد متماثل الجينات لهذا </a:t>
            </a:r>
            <a:r>
              <a:rPr lang="ar-JO" sz="2000" dirty="0" err="1">
                <a:solidFill>
                  <a:prstClr val="black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الاليل</a:t>
            </a:r>
            <a:r>
              <a:rPr lang="ar-JO" sz="2000" dirty="0">
                <a:solidFill>
                  <a:prstClr val="black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 او خليط ( </a:t>
            </a:r>
            <a:r>
              <a:rPr lang="ar-JO" sz="2000" dirty="0" err="1">
                <a:solidFill>
                  <a:prstClr val="black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هيتروزيجوت</a:t>
            </a:r>
            <a:r>
              <a:rPr lang="ar-JO" sz="2000" dirty="0">
                <a:solidFill>
                  <a:prstClr val="black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 )</a:t>
            </a:r>
            <a:endParaRPr lang="he-IL" sz="2000" dirty="0">
              <a:solidFill>
                <a:prstClr val="black"/>
              </a:solidFill>
              <a:latin typeface="Traditional Arabic" panose="02020603050405020304" pitchFamily="18" charset="-78"/>
            </a:endParaRPr>
          </a:p>
          <a:p>
            <a:pPr algn="r" rtl="1">
              <a:defRPr/>
            </a:pPr>
            <a:endParaRPr lang="he-IL" sz="2000" dirty="0">
              <a:solidFill>
                <a:prstClr val="black"/>
              </a:solidFill>
              <a:latin typeface="Traditional Arabic" panose="02020603050405020304" pitchFamily="18" charset="-78"/>
            </a:endParaRPr>
          </a:p>
          <a:p>
            <a:pPr algn="r" rtl="1">
              <a:defRPr/>
            </a:pPr>
            <a:r>
              <a:rPr lang="ar-JO" sz="2000" b="1" dirty="0">
                <a:solidFill>
                  <a:srgbClr val="FF0000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اليل متنحي </a:t>
            </a:r>
            <a:r>
              <a:rPr lang="he-IL" sz="2000" dirty="0">
                <a:solidFill>
                  <a:srgbClr val="FF0000"/>
                </a:solidFill>
                <a:latin typeface="Traditional Arabic" panose="02020603050405020304" pitchFamily="18" charset="-78"/>
              </a:rPr>
              <a:t>: </a:t>
            </a:r>
            <a:r>
              <a:rPr lang="ar-JO" sz="2000" dirty="0">
                <a:solidFill>
                  <a:prstClr val="black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اليل يظهر تأثيره ( يُعبر عنه ) في الطراز </a:t>
            </a:r>
            <a:r>
              <a:rPr lang="ar-JO" sz="2000" dirty="0" smtClean="0">
                <a:solidFill>
                  <a:prstClr val="black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المظهري</a:t>
            </a:r>
            <a:r>
              <a:rPr lang="ar-SA" sz="2000" dirty="0" smtClean="0">
                <a:solidFill>
                  <a:prstClr val="black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 </a:t>
            </a:r>
            <a:r>
              <a:rPr lang="ar-JO" sz="2000" dirty="0" smtClean="0">
                <a:solidFill>
                  <a:prstClr val="black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لفرد </a:t>
            </a:r>
            <a:r>
              <a:rPr lang="ar-JO" sz="2000" dirty="0">
                <a:solidFill>
                  <a:prstClr val="black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متماثل الجينات لهذا </a:t>
            </a:r>
            <a:r>
              <a:rPr lang="ar-JO" sz="2000" dirty="0" err="1">
                <a:solidFill>
                  <a:prstClr val="black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الاليل</a:t>
            </a:r>
            <a:r>
              <a:rPr lang="ar-JO" sz="2000" dirty="0">
                <a:solidFill>
                  <a:prstClr val="black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 ولا يُعَبَّر عنه في الطراز </a:t>
            </a:r>
            <a:r>
              <a:rPr lang="ar-JO" sz="2000" dirty="0" smtClean="0">
                <a:solidFill>
                  <a:prstClr val="black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المظهري </a:t>
            </a:r>
            <a:r>
              <a:rPr lang="ar-JO" sz="2000" dirty="0">
                <a:solidFill>
                  <a:prstClr val="black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للفرد الخليط ( </a:t>
            </a:r>
            <a:r>
              <a:rPr lang="ar-JO" sz="2000" dirty="0" err="1">
                <a:solidFill>
                  <a:prstClr val="black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الهيتروزيجوت</a:t>
            </a:r>
            <a:r>
              <a:rPr lang="ar-JO" sz="2000" dirty="0">
                <a:solidFill>
                  <a:prstClr val="black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 ) </a:t>
            </a:r>
            <a:r>
              <a:rPr lang="he-IL" sz="2000" dirty="0">
                <a:latin typeface="Traditional Arabic" panose="02020603050405020304" pitchFamily="18" charset="-78"/>
              </a:rPr>
              <a:t>.   </a:t>
            </a:r>
          </a:p>
        </p:txBody>
      </p:sp>
    </p:spTree>
    <p:extLst>
      <p:ext uri="{BB962C8B-B14F-4D97-AF65-F5344CB8AC3E}">
        <p14:creationId xmlns:p14="http://schemas.microsoft.com/office/powerpoint/2010/main" val="1332422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9" name="Slide Number Placeholder 6"/>
          <p:cNvSpPr>
            <a:spLocks noGrp="1"/>
          </p:cNvSpPr>
          <p:nvPr>
            <p:ph type="sldNum" sz="quarter" idx="12"/>
          </p:nvPr>
        </p:nvSpPr>
        <p:spPr bwMode="auto">
          <a:xfrm>
            <a:off x="-2773363" y="6173789"/>
            <a:ext cx="2133600" cy="365125"/>
          </a:xfrm>
          <a:ln>
            <a:miter lim="800000"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l" rtl="1" eaLnBrk="1" hangingPunct="1"/>
            <a:fld id="{A671F4F0-5205-41DA-80E3-A005C69B3B1A}" type="slidenum">
              <a:rPr lang="he-IL" altLang="en-US">
                <a:solidFill>
                  <a:srgbClr val="A6A6A6"/>
                </a:solidFill>
                <a:latin typeface="Traditional Arabic" panose="02020603050405020304" pitchFamily="18" charset="-78"/>
              </a:rPr>
              <a:pPr algn="l" rtl="1" eaLnBrk="1" hangingPunct="1"/>
              <a:t>17</a:t>
            </a:fld>
            <a:endParaRPr lang="he-IL" altLang="en-US">
              <a:solidFill>
                <a:srgbClr val="A6A6A6"/>
              </a:solidFill>
              <a:latin typeface="Traditional Arabic" panose="02020603050405020304" pitchFamily="18" charset="-78"/>
            </a:endParaRPr>
          </a:p>
        </p:txBody>
      </p:sp>
      <p:sp>
        <p:nvSpPr>
          <p:cNvPr id="7" name="כותרת 6"/>
          <p:cNvSpPr>
            <a:spLocks noGrp="1"/>
          </p:cNvSpPr>
          <p:nvPr>
            <p:ph type="title" idx="4294967295"/>
          </p:nvPr>
        </p:nvSpPr>
        <p:spPr>
          <a:xfrm>
            <a:off x="0" y="131763"/>
            <a:ext cx="8229600" cy="368300"/>
          </a:xfrm>
          <a:prstGeom prst="rect">
            <a:avLst/>
          </a:prstGeom>
        </p:spPr>
        <p:txBody>
          <a:bodyPr/>
          <a:lstStyle/>
          <a:p>
            <a:pPr algn="r" rtl="1">
              <a:defRPr/>
            </a:pPr>
            <a:r>
              <a:rPr lang="ar-JO" sz="1800" b="1" dirty="0">
                <a:solidFill>
                  <a:srgbClr val="FF6600"/>
                </a:solidFill>
                <a:latin typeface="Traditional Arabic" panose="02020603050405020304" pitchFamily="18" charset="-78"/>
                <a:ea typeface="+mn-ea"/>
                <a:cs typeface="Traditional Arabic" panose="02020603050405020304" pitchFamily="18" charset="-78"/>
              </a:rPr>
              <a:t>في كل خلايا الكائن الحي يوجد لكل جين </a:t>
            </a:r>
            <a:r>
              <a:rPr lang="ar-JO" sz="1800" b="1" dirty="0" err="1">
                <a:solidFill>
                  <a:srgbClr val="FF6600"/>
                </a:solidFill>
                <a:latin typeface="Traditional Arabic" panose="02020603050405020304" pitchFamily="18" charset="-78"/>
                <a:ea typeface="+mn-ea"/>
                <a:cs typeface="Traditional Arabic" panose="02020603050405020304" pitchFamily="18" charset="-78"/>
              </a:rPr>
              <a:t>اليلان</a:t>
            </a:r>
            <a:r>
              <a:rPr lang="ar-JO" sz="1800" b="1" dirty="0">
                <a:solidFill>
                  <a:srgbClr val="FF6600"/>
                </a:solidFill>
                <a:latin typeface="Traditional Arabic" panose="02020603050405020304" pitchFamily="18" charset="-78"/>
                <a:ea typeface="+mn-ea"/>
                <a:cs typeface="Traditional Arabic" panose="02020603050405020304" pitchFamily="18" charset="-78"/>
              </a:rPr>
              <a:t> , تحتوي الخلايا التناسلية على </a:t>
            </a:r>
            <a:r>
              <a:rPr lang="ar-JO" sz="1800" b="1" dirty="0" err="1">
                <a:solidFill>
                  <a:srgbClr val="FF6600"/>
                </a:solidFill>
                <a:latin typeface="Traditional Arabic" panose="02020603050405020304" pitchFamily="18" charset="-78"/>
                <a:ea typeface="+mn-ea"/>
                <a:cs typeface="Traditional Arabic" panose="02020603050405020304" pitchFamily="18" charset="-78"/>
              </a:rPr>
              <a:t>اليل</a:t>
            </a:r>
            <a:r>
              <a:rPr lang="ar-JO" sz="1800" b="1" dirty="0">
                <a:solidFill>
                  <a:srgbClr val="FF6600"/>
                </a:solidFill>
                <a:latin typeface="Traditional Arabic" panose="02020603050405020304" pitchFamily="18" charset="-78"/>
                <a:ea typeface="+mn-ea"/>
                <a:cs typeface="Traditional Arabic" panose="02020603050405020304" pitchFamily="18" charset="-78"/>
              </a:rPr>
              <a:t> واحد من كل جين </a:t>
            </a:r>
            <a:endParaRPr lang="he-IL" sz="1800" b="1" dirty="0">
              <a:solidFill>
                <a:schemeClr val="accent6">
                  <a:lumMod val="50000"/>
                  <a:lumOff val="50000"/>
                </a:schemeClr>
              </a:solidFill>
              <a:latin typeface="Traditional Arabic" panose="02020603050405020304" pitchFamily="18" charset="-78"/>
              <a:ea typeface="+mn-ea"/>
              <a:cs typeface="+mn-cs"/>
            </a:endParaRPr>
          </a:p>
        </p:txBody>
      </p:sp>
      <p:sp>
        <p:nvSpPr>
          <p:cNvPr id="9" name="Rectangle 3"/>
          <p:cNvSpPr/>
          <p:nvPr/>
        </p:nvSpPr>
        <p:spPr>
          <a:xfrm>
            <a:off x="1755776" y="500064"/>
            <a:ext cx="8215313" cy="46037"/>
          </a:xfrm>
          <a:prstGeom prst="rect">
            <a:avLst/>
          </a:prstGeom>
          <a:blipFill dpi="0" rotWithShape="1">
            <a:blip r:embed="rId2" cstate="print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rtl="1">
              <a:defRPr/>
            </a:pPr>
            <a:endParaRPr lang="he-IL" dirty="0">
              <a:solidFill>
                <a:prstClr val="white"/>
              </a:solidFill>
              <a:latin typeface="Traditional Arabic" panose="02020603050405020304" pitchFamily="18" charset="-78"/>
            </a:endParaRPr>
          </a:p>
        </p:txBody>
      </p:sp>
      <p:grpSp>
        <p:nvGrpSpPr>
          <p:cNvPr id="100360" name="קבוצה 75"/>
          <p:cNvGrpSpPr>
            <a:grpSpLocks/>
          </p:cNvGrpSpPr>
          <p:nvPr/>
        </p:nvGrpSpPr>
        <p:grpSpPr bwMode="auto">
          <a:xfrm>
            <a:off x="1298714" y="874643"/>
            <a:ext cx="4903304" cy="5755090"/>
            <a:chOff x="472296" y="1583448"/>
            <a:chExt cx="3813069" cy="5181833"/>
          </a:xfrm>
        </p:grpSpPr>
        <p:pic>
          <p:nvPicPr>
            <p:cNvPr id="100361" name="Picture 2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09887" y="3569422"/>
              <a:ext cx="809625" cy="4000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0362" name="Picture 2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67859" y="3584575"/>
              <a:ext cx="809625" cy="4000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100363" name="קבוצה 66"/>
            <p:cNvGrpSpPr>
              <a:grpSpLocks/>
            </p:cNvGrpSpPr>
            <p:nvPr/>
          </p:nvGrpSpPr>
          <p:grpSpPr bwMode="auto">
            <a:xfrm>
              <a:off x="559606" y="1583448"/>
              <a:ext cx="2630978" cy="775800"/>
              <a:chOff x="476470" y="1778864"/>
              <a:chExt cx="2630978" cy="775800"/>
            </a:xfrm>
          </p:grpSpPr>
          <p:pic>
            <p:nvPicPr>
              <p:cNvPr id="100417" name="Picture 24"/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288298" y="2116514"/>
                <a:ext cx="819150" cy="4381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00418" name="Picture 23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163814" y="2055089"/>
                <a:ext cx="809625" cy="4000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grpSp>
            <p:nvGrpSpPr>
              <p:cNvPr id="100419" name="קבוצה 15"/>
              <p:cNvGrpSpPr>
                <a:grpSpLocks/>
              </p:cNvGrpSpPr>
              <p:nvPr/>
            </p:nvGrpSpPr>
            <p:grpSpPr bwMode="auto">
              <a:xfrm>
                <a:off x="476470" y="1778864"/>
                <a:ext cx="2312924" cy="366753"/>
                <a:chOff x="872784" y="934291"/>
                <a:chExt cx="2312552" cy="366758"/>
              </a:xfrm>
            </p:grpSpPr>
            <p:sp>
              <p:nvSpPr>
                <p:cNvPr id="51" name="TextBox 50"/>
                <p:cNvSpPr txBox="1"/>
                <p:nvPr/>
              </p:nvSpPr>
              <p:spPr>
                <a:xfrm>
                  <a:off x="872784" y="934291"/>
                  <a:ext cx="2312552" cy="332548"/>
                </a:xfrm>
                <a:prstGeom prst="rect">
                  <a:avLst/>
                </a:prstGeom>
                <a:noFill/>
                <a:ln w="19050">
                  <a:noFill/>
                </a:ln>
                <a:effectLst>
                  <a:outerShdw sx="102000" sy="102000" algn="tl" rotWithShape="0">
                    <a:schemeClr val="bg1">
                      <a:lumMod val="65000"/>
                      <a:alpha val="0"/>
                    </a:schemeClr>
                  </a:outerShdw>
                </a:effectLst>
              </p:spPr>
              <p:txBody>
                <a:bodyPr rtlCol="1">
                  <a:spAutoFit/>
                </a:bodyPr>
                <a:lstStyle/>
                <a:p>
                  <a:pPr algn="r" rtl="1">
                    <a:defRPr/>
                  </a:pPr>
                  <a:r>
                    <a:rPr lang="en-US" b="1" dirty="0">
                      <a:solidFill>
                        <a:srgbClr val="1D4C72"/>
                      </a:solidFill>
                      <a:latin typeface="Traditional Arabic" panose="02020603050405020304" pitchFamily="18" charset="-78"/>
                      <a:cs typeface="Traditional Arabic" panose="02020603050405020304" pitchFamily="18" charset="-78"/>
                    </a:rPr>
                    <a:t>P:    GG          gg</a:t>
                  </a:r>
                  <a:endParaRPr lang="he-IL" b="1" dirty="0">
                    <a:solidFill>
                      <a:srgbClr val="1D4C72"/>
                    </a:solidFill>
                    <a:latin typeface="Traditional Arabic" panose="02020603050405020304" pitchFamily="18" charset="-78"/>
                  </a:endParaRPr>
                </a:p>
              </p:txBody>
            </p:sp>
            <p:sp>
              <p:nvSpPr>
                <p:cNvPr id="52" name="כפל 51"/>
                <p:cNvSpPr/>
                <p:nvPr/>
              </p:nvSpPr>
              <p:spPr>
                <a:xfrm>
                  <a:off x="2283806" y="1118464"/>
                  <a:ext cx="377754" cy="182585"/>
                </a:xfrm>
                <a:prstGeom prst="mathMultiply">
                  <a:avLst/>
                </a:prstGeom>
                <a:no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1" anchor="ctr"/>
                <a:lstStyle/>
                <a:p>
                  <a:pPr algn="ctr" rtl="1">
                    <a:defRPr/>
                  </a:pPr>
                  <a:endParaRPr lang="he-IL" b="1" dirty="0">
                    <a:latin typeface="Traditional Arabic" panose="02020603050405020304" pitchFamily="18" charset="-78"/>
                  </a:endParaRPr>
                </a:p>
              </p:txBody>
            </p:sp>
          </p:grpSp>
        </p:grpSp>
        <p:sp>
          <p:nvSpPr>
            <p:cNvPr id="17" name="TextBox 16"/>
            <p:cNvSpPr txBox="1"/>
            <p:nvPr/>
          </p:nvSpPr>
          <p:spPr bwMode="auto">
            <a:xfrm>
              <a:off x="556431" y="2717050"/>
              <a:ext cx="803253" cy="332543"/>
            </a:xfrm>
            <a:prstGeom prst="rect">
              <a:avLst/>
            </a:prstGeom>
            <a:noFill/>
            <a:ln w="19050">
              <a:noFill/>
            </a:ln>
            <a:effectLst>
              <a:outerShdw sx="102000" sy="102000" algn="tl" rotWithShape="0">
                <a:schemeClr val="bg1">
                  <a:lumMod val="65000"/>
                  <a:alpha val="0"/>
                </a:schemeClr>
              </a:outerShdw>
            </a:effectLst>
          </p:spPr>
          <p:txBody>
            <a:bodyPr rtlCol="1">
              <a:spAutoFit/>
            </a:bodyPr>
            <a:lstStyle/>
            <a:p>
              <a:pPr algn="r" rtl="1">
                <a:defRPr/>
              </a:pPr>
              <a:r>
                <a:rPr lang="ar-JO" b="1" dirty="0">
                  <a:solidFill>
                    <a:srgbClr val="1D4C72"/>
                  </a:solidFill>
                  <a:latin typeface="Traditional Arabic" panose="02020603050405020304" pitchFamily="18" charset="-78"/>
                  <a:cs typeface="Traditional Arabic" panose="02020603050405020304" pitchFamily="18" charset="-78"/>
                </a:rPr>
                <a:t>خلايا تناسلية</a:t>
              </a:r>
              <a:endParaRPr lang="he-IL" b="1" dirty="0">
                <a:solidFill>
                  <a:srgbClr val="1D4C72"/>
                </a:solidFill>
                <a:latin typeface="Traditional Arabic" panose="02020603050405020304" pitchFamily="18" charset="-78"/>
              </a:endParaRPr>
            </a:p>
          </p:txBody>
        </p:sp>
        <p:grpSp>
          <p:nvGrpSpPr>
            <p:cNvPr id="100365" name="קבוצה 17"/>
            <p:cNvGrpSpPr>
              <a:grpSpLocks/>
            </p:cNvGrpSpPr>
            <p:nvPr/>
          </p:nvGrpSpPr>
          <p:grpSpPr bwMode="auto">
            <a:xfrm>
              <a:off x="1372383" y="2694823"/>
              <a:ext cx="1349338" cy="396919"/>
              <a:chOff x="1819813" y="1592189"/>
              <a:chExt cx="1349121" cy="396924"/>
            </a:xfrm>
          </p:grpSpPr>
          <p:sp>
            <p:nvSpPr>
              <p:cNvPr id="47" name="אליפסה 46"/>
              <p:cNvSpPr/>
              <p:nvPr/>
            </p:nvSpPr>
            <p:spPr>
              <a:xfrm>
                <a:off x="1819813" y="1625530"/>
                <a:ext cx="419021" cy="363583"/>
              </a:xfrm>
              <a:prstGeom prst="ellipse">
                <a:avLst/>
              </a:prstGeom>
              <a:noFill/>
              <a:ln>
                <a:solidFill>
                  <a:srgbClr val="1DC93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 rtl="1">
                  <a:defRPr/>
                </a:pPr>
                <a:endParaRPr lang="he-IL" b="1" dirty="0">
                  <a:latin typeface="Traditional Arabic" panose="02020603050405020304" pitchFamily="18" charset="-78"/>
                </a:endParaRPr>
              </a:p>
            </p:txBody>
          </p:sp>
          <p:sp>
            <p:nvSpPr>
              <p:cNvPr id="48" name="אליפסה 47"/>
              <p:cNvSpPr/>
              <p:nvPr/>
            </p:nvSpPr>
            <p:spPr>
              <a:xfrm>
                <a:off x="2751501" y="1601715"/>
                <a:ext cx="417433" cy="363582"/>
              </a:xfrm>
              <a:prstGeom prst="ellipse">
                <a:avLst/>
              </a:prstGeom>
              <a:noFill/>
              <a:ln>
                <a:solidFill>
                  <a:srgbClr val="FFFF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 rtl="1">
                  <a:defRPr/>
                </a:pPr>
                <a:endParaRPr lang="he-IL" b="1" dirty="0">
                  <a:latin typeface="Traditional Arabic" panose="02020603050405020304" pitchFamily="18" charset="-78"/>
                </a:endParaRPr>
              </a:p>
            </p:txBody>
          </p:sp>
          <p:sp>
            <p:nvSpPr>
              <p:cNvPr id="49" name="TextBox 48"/>
              <p:cNvSpPr txBox="1"/>
              <p:nvPr/>
            </p:nvSpPr>
            <p:spPr>
              <a:xfrm>
                <a:off x="1845208" y="1628706"/>
                <a:ext cx="347598" cy="332547"/>
              </a:xfrm>
              <a:prstGeom prst="rect">
                <a:avLst/>
              </a:prstGeom>
              <a:noFill/>
              <a:ln w="19050">
                <a:noFill/>
              </a:ln>
              <a:effectLst>
                <a:outerShdw sx="102000" sy="102000" algn="tl" rotWithShape="0">
                  <a:schemeClr val="bg1">
                    <a:lumMod val="65000"/>
                    <a:alpha val="0"/>
                  </a:schemeClr>
                </a:outerShdw>
              </a:effectLst>
            </p:spPr>
            <p:txBody>
              <a:bodyPr rtlCol="1">
                <a:spAutoFit/>
              </a:bodyPr>
              <a:lstStyle/>
              <a:p>
                <a:pPr algn="r" rtl="1">
                  <a:defRPr/>
                </a:pPr>
                <a:r>
                  <a:rPr lang="en-US" b="1" dirty="0">
                    <a:solidFill>
                      <a:srgbClr val="1D4C72"/>
                    </a:solidFill>
                    <a:latin typeface="Traditional Arabic" panose="02020603050405020304" pitchFamily="18" charset="-78"/>
                    <a:cs typeface="Traditional Arabic" panose="02020603050405020304" pitchFamily="18" charset="-78"/>
                  </a:rPr>
                  <a:t>G</a:t>
                </a:r>
                <a:endParaRPr lang="he-IL" b="1" dirty="0">
                  <a:solidFill>
                    <a:srgbClr val="1D4C72"/>
                  </a:solidFill>
                  <a:latin typeface="Traditional Arabic" panose="02020603050405020304" pitchFamily="18" charset="-78"/>
                </a:endParaRPr>
              </a:p>
            </p:txBody>
          </p:sp>
          <p:sp>
            <p:nvSpPr>
              <p:cNvPr id="50" name="TextBox 49"/>
              <p:cNvSpPr txBox="1"/>
              <p:nvPr/>
            </p:nvSpPr>
            <p:spPr>
              <a:xfrm>
                <a:off x="2751501" y="1592189"/>
                <a:ext cx="396800" cy="332548"/>
              </a:xfrm>
              <a:prstGeom prst="rect">
                <a:avLst/>
              </a:prstGeom>
              <a:noFill/>
              <a:ln w="19050">
                <a:noFill/>
              </a:ln>
              <a:effectLst>
                <a:outerShdw sx="102000" sy="102000" algn="tl" rotWithShape="0">
                  <a:schemeClr val="bg1">
                    <a:lumMod val="65000"/>
                    <a:alpha val="0"/>
                  </a:schemeClr>
                </a:outerShdw>
              </a:effectLst>
            </p:spPr>
            <p:txBody>
              <a:bodyPr rtlCol="1">
                <a:spAutoFit/>
              </a:bodyPr>
              <a:lstStyle/>
              <a:p>
                <a:pPr algn="r" rtl="1">
                  <a:defRPr/>
                </a:pPr>
                <a:r>
                  <a:rPr lang="en-US" b="1" dirty="0">
                    <a:solidFill>
                      <a:srgbClr val="1D4C72"/>
                    </a:solidFill>
                    <a:latin typeface="Traditional Arabic" panose="02020603050405020304" pitchFamily="18" charset="-78"/>
                    <a:cs typeface="Traditional Arabic" panose="02020603050405020304" pitchFamily="18" charset="-78"/>
                  </a:rPr>
                  <a:t>g</a:t>
                </a:r>
                <a:endParaRPr lang="he-IL" b="1" dirty="0">
                  <a:solidFill>
                    <a:srgbClr val="1D4C72"/>
                  </a:solidFill>
                  <a:latin typeface="Traditional Arabic" panose="02020603050405020304" pitchFamily="18" charset="-78"/>
                </a:endParaRPr>
              </a:p>
            </p:txBody>
          </p:sp>
        </p:grpSp>
        <p:sp>
          <p:nvSpPr>
            <p:cNvPr id="19" name="TextBox 18"/>
            <p:cNvSpPr txBox="1"/>
            <p:nvPr/>
          </p:nvSpPr>
          <p:spPr bwMode="auto">
            <a:xfrm>
              <a:off x="645328" y="3274325"/>
              <a:ext cx="2973305" cy="332543"/>
            </a:xfrm>
            <a:prstGeom prst="rect">
              <a:avLst/>
            </a:prstGeom>
            <a:noFill/>
            <a:ln w="19050">
              <a:noFill/>
            </a:ln>
            <a:effectLst>
              <a:outerShdw sx="102000" sy="102000" algn="tl" rotWithShape="0">
                <a:schemeClr val="bg1">
                  <a:lumMod val="65000"/>
                  <a:alpha val="0"/>
                </a:schemeClr>
              </a:outerShdw>
            </a:effectLst>
          </p:spPr>
          <p:txBody>
            <a:bodyPr rtlCol="1">
              <a:spAutoFit/>
            </a:bodyPr>
            <a:lstStyle/>
            <a:p>
              <a:pPr algn="r" rtl="1">
                <a:defRPr/>
              </a:pPr>
              <a:r>
                <a:rPr lang="en-US" b="1" dirty="0">
                  <a:solidFill>
                    <a:srgbClr val="1D4C72"/>
                  </a:solidFill>
                  <a:latin typeface="Traditional Arabic" panose="02020603050405020304" pitchFamily="18" charset="-78"/>
                  <a:cs typeface="Traditional Arabic" panose="02020603050405020304" pitchFamily="18" charset="-78"/>
                </a:rPr>
                <a:t>F</a:t>
              </a:r>
              <a:r>
                <a:rPr lang="en-US" b="1" baseline="-25000" dirty="0">
                  <a:solidFill>
                    <a:srgbClr val="1D4C72"/>
                  </a:solidFill>
                  <a:latin typeface="Traditional Arabic" panose="02020603050405020304" pitchFamily="18" charset="-78"/>
                  <a:cs typeface="Traditional Arabic" panose="02020603050405020304" pitchFamily="18" charset="-78"/>
                </a:rPr>
                <a:t>1</a:t>
              </a:r>
              <a:r>
                <a:rPr lang="en-US" b="1" dirty="0">
                  <a:solidFill>
                    <a:srgbClr val="1D4C72"/>
                  </a:solidFill>
                  <a:latin typeface="Traditional Arabic" panose="02020603050405020304" pitchFamily="18" charset="-78"/>
                  <a:cs typeface="Traditional Arabic" panose="02020603050405020304" pitchFamily="18" charset="-78"/>
                </a:rPr>
                <a:t>:            Gg              Gg       </a:t>
              </a:r>
              <a:endParaRPr lang="he-IL" b="1" dirty="0">
                <a:solidFill>
                  <a:srgbClr val="1D4C72"/>
                </a:solidFill>
                <a:latin typeface="Traditional Arabic" panose="02020603050405020304" pitchFamily="18" charset="-78"/>
              </a:endParaRPr>
            </a:p>
          </p:txBody>
        </p:sp>
        <p:sp>
          <p:nvSpPr>
            <p:cNvPr id="21" name="כפל 20"/>
            <p:cNvSpPr/>
            <p:nvPr/>
          </p:nvSpPr>
          <p:spPr bwMode="auto">
            <a:xfrm>
              <a:off x="2583612" y="3650605"/>
              <a:ext cx="377814" cy="182582"/>
            </a:xfrm>
            <a:prstGeom prst="mathMultiply">
              <a:avLst/>
            </a:prstGeom>
            <a:no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 rtl="1">
                <a:defRPr/>
              </a:pPr>
              <a:endParaRPr lang="he-IL" b="1" dirty="0">
                <a:latin typeface="Traditional Arabic" panose="02020603050405020304" pitchFamily="18" charset="-78"/>
              </a:endParaRPr>
            </a:p>
          </p:txBody>
        </p:sp>
        <p:cxnSp>
          <p:nvCxnSpPr>
            <p:cNvPr id="26" name="מחבר ישר 25"/>
            <p:cNvCxnSpPr/>
            <p:nvPr/>
          </p:nvCxnSpPr>
          <p:spPr bwMode="auto">
            <a:xfrm>
              <a:off x="1704162" y="3048874"/>
              <a:ext cx="422263" cy="32706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מחבר ישר 26"/>
            <p:cNvCxnSpPr>
              <a:stCxn id="48" idx="3"/>
            </p:cNvCxnSpPr>
            <p:nvPr/>
          </p:nvCxnSpPr>
          <p:spPr bwMode="auto">
            <a:xfrm flipH="1">
              <a:off x="2126425" y="3015534"/>
              <a:ext cx="238118" cy="36040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TextBox 35"/>
            <p:cNvSpPr txBox="1"/>
            <p:nvPr/>
          </p:nvSpPr>
          <p:spPr bwMode="auto">
            <a:xfrm>
              <a:off x="472296" y="5276387"/>
              <a:ext cx="3509864" cy="332543"/>
            </a:xfrm>
            <a:prstGeom prst="rect">
              <a:avLst/>
            </a:prstGeom>
            <a:noFill/>
            <a:ln w="19050">
              <a:noFill/>
            </a:ln>
            <a:effectLst>
              <a:outerShdw sx="102000" sy="102000" algn="tl" rotWithShape="0">
                <a:schemeClr val="bg1">
                  <a:lumMod val="65000"/>
                  <a:alpha val="0"/>
                </a:schemeClr>
              </a:outerShdw>
            </a:effectLst>
          </p:spPr>
          <p:txBody>
            <a:bodyPr rtlCol="1">
              <a:spAutoFit/>
            </a:bodyPr>
            <a:lstStyle/>
            <a:p>
              <a:pPr algn="r" rtl="1">
                <a:defRPr/>
              </a:pPr>
              <a:r>
                <a:rPr lang="en-US" b="1" dirty="0">
                  <a:solidFill>
                    <a:srgbClr val="1D4C72"/>
                  </a:solidFill>
                  <a:latin typeface="Traditional Arabic" panose="02020603050405020304" pitchFamily="18" charset="-78"/>
                  <a:cs typeface="Traditional Arabic" panose="02020603050405020304" pitchFamily="18" charset="-78"/>
                </a:rPr>
                <a:t>   F</a:t>
              </a:r>
              <a:r>
                <a:rPr lang="en-US" b="1" baseline="-25000" dirty="0">
                  <a:solidFill>
                    <a:srgbClr val="1D4C72"/>
                  </a:solidFill>
                  <a:latin typeface="Traditional Arabic" panose="02020603050405020304" pitchFamily="18" charset="-78"/>
                  <a:cs typeface="Traditional Arabic" panose="02020603050405020304" pitchFamily="18" charset="-78"/>
                </a:rPr>
                <a:t>2</a:t>
              </a:r>
              <a:r>
                <a:rPr lang="en-US" b="1" dirty="0">
                  <a:solidFill>
                    <a:srgbClr val="1D4C72"/>
                  </a:solidFill>
                  <a:latin typeface="Traditional Arabic" panose="02020603050405020304" pitchFamily="18" charset="-78"/>
                  <a:cs typeface="Traditional Arabic" panose="02020603050405020304" pitchFamily="18" charset="-78"/>
                </a:rPr>
                <a:t>:      GG      Gg       Gg      gg</a:t>
              </a:r>
              <a:endParaRPr lang="he-IL" b="1" dirty="0">
                <a:solidFill>
                  <a:srgbClr val="1D4C72"/>
                </a:solidFill>
                <a:latin typeface="Traditional Arabic" panose="02020603050405020304" pitchFamily="18" charset="-78"/>
              </a:endParaRPr>
            </a:p>
          </p:txBody>
        </p:sp>
        <p:cxnSp>
          <p:nvCxnSpPr>
            <p:cNvPr id="5" name="מחבר ישר 4"/>
            <p:cNvCxnSpPr/>
            <p:nvPr/>
          </p:nvCxnSpPr>
          <p:spPr>
            <a:xfrm flipH="1">
              <a:off x="1572402" y="2413803"/>
              <a:ext cx="11113" cy="301659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מחבר ישר 53"/>
            <p:cNvCxnSpPr/>
            <p:nvPr/>
          </p:nvCxnSpPr>
          <p:spPr>
            <a:xfrm>
              <a:off x="2572500" y="2391576"/>
              <a:ext cx="4763" cy="301659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0373" name="מלבן 56"/>
            <p:cNvSpPr>
              <a:spLocks noChangeArrowheads="1"/>
            </p:cNvSpPr>
            <p:nvPr/>
          </p:nvSpPr>
          <p:spPr bwMode="auto">
            <a:xfrm>
              <a:off x="1114904" y="2123795"/>
              <a:ext cx="755650" cy="3048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algn="r" rtl="1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algn="r" rtl="1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algn="r" rtl="1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algn="r" rtl="1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r" rtl="1" eaLnBrk="1" hangingPunct="1"/>
              <a:r>
                <a:rPr lang="ar-JO" altLang="en-US" sz="1600" b="1">
                  <a:solidFill>
                    <a:srgbClr val="000000"/>
                  </a:solidFill>
                  <a:latin typeface="Traditional Arabic" panose="02020603050405020304" pitchFamily="18" charset="-78"/>
                  <a:cs typeface="Traditional Arabic" panose="02020603050405020304" pitchFamily="18" charset="-78"/>
                </a:rPr>
                <a:t>اخضر</a:t>
              </a:r>
              <a:endParaRPr lang="he-IL" altLang="en-US" sz="1600" b="1">
                <a:solidFill>
                  <a:srgbClr val="000000"/>
                </a:solidFill>
                <a:latin typeface="Traditional Arabic" panose="02020603050405020304" pitchFamily="18" charset="-78"/>
              </a:endParaRPr>
            </a:p>
          </p:txBody>
        </p:sp>
        <p:grpSp>
          <p:nvGrpSpPr>
            <p:cNvPr id="100374" name="קבוצה 7"/>
            <p:cNvGrpSpPr>
              <a:grpSpLocks/>
            </p:cNvGrpSpPr>
            <p:nvPr/>
          </p:nvGrpSpPr>
          <p:grpSpPr bwMode="auto">
            <a:xfrm>
              <a:off x="1237883" y="4404751"/>
              <a:ext cx="3047482" cy="2360530"/>
              <a:chOff x="1219200" y="3953867"/>
              <a:chExt cx="3047482" cy="2360530"/>
            </a:xfrm>
          </p:grpSpPr>
          <p:grpSp>
            <p:nvGrpSpPr>
              <p:cNvPr id="100383" name="קבוצה 21"/>
              <p:cNvGrpSpPr>
                <a:grpSpLocks/>
              </p:cNvGrpSpPr>
              <p:nvPr/>
            </p:nvGrpSpPr>
            <p:grpSpPr bwMode="auto">
              <a:xfrm>
                <a:off x="1487047" y="3953867"/>
                <a:ext cx="2398646" cy="433437"/>
                <a:chOff x="1819553" y="1571296"/>
                <a:chExt cx="2398261" cy="433443"/>
              </a:xfrm>
            </p:grpSpPr>
            <p:sp>
              <p:nvSpPr>
                <p:cNvPr id="43" name="אליפסה 42"/>
                <p:cNvSpPr/>
                <p:nvPr/>
              </p:nvSpPr>
              <p:spPr>
                <a:xfrm>
                  <a:off x="1819553" y="1636392"/>
                  <a:ext cx="419021" cy="363583"/>
                </a:xfrm>
                <a:prstGeom prst="ellipse">
                  <a:avLst/>
                </a:prstGeom>
                <a:noFill/>
                <a:ln>
                  <a:solidFill>
                    <a:srgbClr val="1DC93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1" anchor="ctr"/>
                <a:lstStyle/>
                <a:p>
                  <a:pPr algn="ctr" rtl="1">
                    <a:defRPr/>
                  </a:pPr>
                  <a:endParaRPr lang="he-IL" b="1" dirty="0">
                    <a:latin typeface="Traditional Arabic" panose="02020603050405020304" pitchFamily="18" charset="-78"/>
                  </a:endParaRPr>
                </a:p>
              </p:txBody>
            </p:sp>
            <p:sp>
              <p:nvSpPr>
                <p:cNvPr id="44" name="אליפסה 43"/>
                <p:cNvSpPr/>
                <p:nvPr/>
              </p:nvSpPr>
              <p:spPr>
                <a:xfrm>
                  <a:off x="3798793" y="1641155"/>
                  <a:ext cx="419021" cy="363584"/>
                </a:xfrm>
                <a:prstGeom prst="ellipse">
                  <a:avLst/>
                </a:prstGeom>
                <a:noFill/>
                <a:ln>
                  <a:solidFill>
                    <a:srgbClr val="FFFF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1" anchor="ctr"/>
                <a:lstStyle/>
                <a:p>
                  <a:pPr algn="ctr" rtl="1">
                    <a:defRPr/>
                  </a:pPr>
                  <a:endParaRPr lang="he-IL" b="1" dirty="0">
                    <a:latin typeface="Traditional Arabic" panose="02020603050405020304" pitchFamily="18" charset="-78"/>
                  </a:endParaRPr>
                </a:p>
              </p:txBody>
            </p:sp>
            <p:sp>
              <p:nvSpPr>
                <p:cNvPr id="45" name="TextBox 44"/>
                <p:cNvSpPr txBox="1"/>
                <p:nvPr/>
              </p:nvSpPr>
              <p:spPr>
                <a:xfrm>
                  <a:off x="1844948" y="1637980"/>
                  <a:ext cx="346010" cy="332548"/>
                </a:xfrm>
                <a:prstGeom prst="rect">
                  <a:avLst/>
                </a:prstGeom>
                <a:noFill/>
                <a:ln w="19050">
                  <a:noFill/>
                </a:ln>
                <a:effectLst>
                  <a:outerShdw sx="102000" sy="102000" algn="tl" rotWithShape="0">
                    <a:schemeClr val="bg1">
                      <a:lumMod val="65000"/>
                      <a:alpha val="0"/>
                    </a:schemeClr>
                  </a:outerShdw>
                </a:effectLst>
              </p:spPr>
              <p:txBody>
                <a:bodyPr rtlCol="1">
                  <a:spAutoFit/>
                </a:bodyPr>
                <a:lstStyle/>
                <a:p>
                  <a:pPr algn="r" rtl="1">
                    <a:defRPr/>
                  </a:pPr>
                  <a:r>
                    <a:rPr lang="en-US" b="1" dirty="0">
                      <a:solidFill>
                        <a:srgbClr val="1D4C72"/>
                      </a:solidFill>
                      <a:latin typeface="Traditional Arabic" panose="02020603050405020304" pitchFamily="18" charset="-78"/>
                      <a:cs typeface="Traditional Arabic" panose="02020603050405020304" pitchFamily="18" charset="-78"/>
                    </a:rPr>
                    <a:t>G</a:t>
                  </a:r>
                  <a:endParaRPr lang="he-IL" b="1" dirty="0">
                    <a:solidFill>
                      <a:srgbClr val="1D4C72"/>
                    </a:solidFill>
                    <a:latin typeface="Traditional Arabic" panose="02020603050405020304" pitchFamily="18" charset="-78"/>
                  </a:endParaRPr>
                </a:p>
              </p:txBody>
            </p:sp>
            <p:sp>
              <p:nvSpPr>
                <p:cNvPr id="46" name="TextBox 45"/>
                <p:cNvSpPr txBox="1"/>
                <p:nvPr/>
              </p:nvSpPr>
              <p:spPr>
                <a:xfrm>
                  <a:off x="3797205" y="1571296"/>
                  <a:ext cx="398388" cy="332548"/>
                </a:xfrm>
                <a:prstGeom prst="rect">
                  <a:avLst/>
                </a:prstGeom>
                <a:noFill/>
                <a:ln w="19050">
                  <a:noFill/>
                </a:ln>
                <a:effectLst>
                  <a:outerShdw sx="102000" sy="102000" algn="tl" rotWithShape="0">
                    <a:schemeClr val="bg1">
                      <a:lumMod val="65000"/>
                      <a:alpha val="0"/>
                    </a:schemeClr>
                  </a:outerShdw>
                </a:effectLst>
              </p:spPr>
              <p:txBody>
                <a:bodyPr rtlCol="1">
                  <a:spAutoFit/>
                </a:bodyPr>
                <a:lstStyle/>
                <a:p>
                  <a:pPr algn="r" rtl="1">
                    <a:defRPr/>
                  </a:pPr>
                  <a:r>
                    <a:rPr lang="en-US" b="1" dirty="0">
                      <a:solidFill>
                        <a:srgbClr val="1D4C72"/>
                      </a:solidFill>
                      <a:latin typeface="Traditional Arabic" panose="02020603050405020304" pitchFamily="18" charset="-78"/>
                      <a:cs typeface="Traditional Arabic" panose="02020603050405020304" pitchFamily="18" charset="-78"/>
                    </a:rPr>
                    <a:t>g</a:t>
                  </a:r>
                  <a:endParaRPr lang="he-IL" b="1" dirty="0">
                    <a:solidFill>
                      <a:srgbClr val="1D4C72"/>
                    </a:solidFill>
                    <a:latin typeface="Traditional Arabic" panose="02020603050405020304" pitchFamily="18" charset="-78"/>
                  </a:endParaRPr>
                </a:p>
              </p:txBody>
            </p:sp>
          </p:grpSp>
          <p:sp>
            <p:nvSpPr>
              <p:cNvPr id="23" name="TextBox 22"/>
              <p:cNvSpPr txBox="1"/>
              <p:nvPr/>
            </p:nvSpPr>
            <p:spPr bwMode="auto">
              <a:xfrm>
                <a:off x="2010907" y="4007848"/>
                <a:ext cx="396864" cy="332543"/>
              </a:xfrm>
              <a:prstGeom prst="rect">
                <a:avLst/>
              </a:prstGeom>
              <a:noFill/>
              <a:ln w="19050">
                <a:noFill/>
              </a:ln>
              <a:effectLst>
                <a:outerShdw sx="102000" sy="102000" algn="tl" rotWithShape="0">
                  <a:schemeClr val="bg1">
                    <a:lumMod val="65000"/>
                    <a:alpha val="0"/>
                  </a:schemeClr>
                </a:outerShdw>
              </a:effectLst>
            </p:spPr>
            <p:txBody>
              <a:bodyPr rtlCol="1">
                <a:spAutoFit/>
              </a:bodyPr>
              <a:lstStyle/>
              <a:p>
                <a:pPr algn="r" rtl="1">
                  <a:defRPr/>
                </a:pPr>
                <a:r>
                  <a:rPr lang="en-US" b="1" dirty="0">
                    <a:solidFill>
                      <a:srgbClr val="1D4C72"/>
                    </a:solidFill>
                    <a:latin typeface="Traditional Arabic" panose="02020603050405020304" pitchFamily="18" charset="-78"/>
                    <a:cs typeface="Traditional Arabic" panose="02020603050405020304" pitchFamily="18" charset="-78"/>
                  </a:rPr>
                  <a:t>g</a:t>
                </a:r>
                <a:endParaRPr lang="he-IL" b="1" dirty="0">
                  <a:solidFill>
                    <a:srgbClr val="1D4C72"/>
                  </a:solidFill>
                  <a:latin typeface="Traditional Arabic" panose="02020603050405020304" pitchFamily="18" charset="-78"/>
                </a:endParaRPr>
              </a:p>
            </p:txBody>
          </p:sp>
          <p:sp>
            <p:nvSpPr>
              <p:cNvPr id="24" name="אליפסה 23"/>
              <p:cNvSpPr/>
              <p:nvPr/>
            </p:nvSpPr>
            <p:spPr bwMode="auto">
              <a:xfrm>
                <a:off x="2055356" y="4012612"/>
                <a:ext cx="417501" cy="363578"/>
              </a:xfrm>
              <a:prstGeom prst="ellipse">
                <a:avLst/>
              </a:prstGeom>
              <a:noFill/>
              <a:ln>
                <a:solidFill>
                  <a:srgbClr val="FFFF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 rtl="1">
                  <a:defRPr/>
                </a:pPr>
                <a:endParaRPr lang="he-IL" b="1" dirty="0">
                  <a:latin typeface="Traditional Arabic" panose="02020603050405020304" pitchFamily="18" charset="-78"/>
                </a:endParaRPr>
              </a:p>
            </p:txBody>
          </p:sp>
          <p:grpSp>
            <p:nvGrpSpPr>
              <p:cNvPr id="100386" name="קבוצה 24"/>
              <p:cNvGrpSpPr>
                <a:grpSpLocks/>
              </p:cNvGrpSpPr>
              <p:nvPr/>
            </p:nvGrpSpPr>
            <p:grpSpPr bwMode="auto">
              <a:xfrm>
                <a:off x="2896709" y="4007842"/>
                <a:ext cx="417501" cy="336587"/>
                <a:chOff x="3735784" y="4503294"/>
                <a:chExt cx="417434" cy="336592"/>
              </a:xfrm>
            </p:grpSpPr>
            <p:sp>
              <p:nvSpPr>
                <p:cNvPr id="41" name="TextBox 40"/>
                <p:cNvSpPr txBox="1"/>
                <p:nvPr/>
              </p:nvSpPr>
              <p:spPr>
                <a:xfrm>
                  <a:off x="3735784" y="4503294"/>
                  <a:ext cx="396800" cy="332548"/>
                </a:xfrm>
                <a:prstGeom prst="rect">
                  <a:avLst/>
                </a:prstGeom>
                <a:noFill/>
                <a:ln w="19050">
                  <a:noFill/>
                </a:ln>
                <a:effectLst>
                  <a:outerShdw sx="102000" sy="102000" algn="tl" rotWithShape="0">
                    <a:schemeClr val="bg1">
                      <a:lumMod val="65000"/>
                      <a:alpha val="0"/>
                    </a:schemeClr>
                  </a:outerShdw>
                </a:effectLst>
              </p:spPr>
              <p:txBody>
                <a:bodyPr rtlCol="1">
                  <a:spAutoFit/>
                </a:bodyPr>
                <a:lstStyle/>
                <a:p>
                  <a:pPr algn="r" rtl="1">
                    <a:defRPr/>
                  </a:pPr>
                  <a:r>
                    <a:rPr lang="en-US" b="1" dirty="0">
                      <a:solidFill>
                        <a:srgbClr val="1D4C72"/>
                      </a:solidFill>
                      <a:latin typeface="Traditional Arabic" panose="02020603050405020304" pitchFamily="18" charset="-78"/>
                      <a:cs typeface="Traditional Arabic" panose="02020603050405020304" pitchFamily="18" charset="-78"/>
                    </a:rPr>
                    <a:t>G</a:t>
                  </a:r>
                  <a:endParaRPr lang="he-IL" b="1" dirty="0">
                    <a:solidFill>
                      <a:srgbClr val="1D4C72"/>
                    </a:solidFill>
                    <a:latin typeface="Traditional Arabic" panose="02020603050405020304" pitchFamily="18" charset="-78"/>
                  </a:endParaRPr>
                </a:p>
              </p:txBody>
            </p:sp>
            <p:sp>
              <p:nvSpPr>
                <p:cNvPr id="42" name="אליפסה 41"/>
                <p:cNvSpPr/>
                <p:nvPr/>
              </p:nvSpPr>
              <p:spPr>
                <a:xfrm>
                  <a:off x="3735784" y="4509645"/>
                  <a:ext cx="417434" cy="330241"/>
                </a:xfrm>
                <a:prstGeom prst="ellipse">
                  <a:avLst/>
                </a:prstGeom>
                <a:noFill/>
                <a:ln>
                  <a:solidFill>
                    <a:srgbClr val="1DC93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1" anchor="ctr"/>
                <a:lstStyle/>
                <a:p>
                  <a:pPr algn="ctr" rtl="1">
                    <a:defRPr/>
                  </a:pPr>
                  <a:endParaRPr lang="he-IL" b="1" dirty="0">
                    <a:latin typeface="Traditional Arabic" panose="02020603050405020304" pitchFamily="18" charset="-78"/>
                  </a:endParaRPr>
                </a:p>
              </p:txBody>
            </p:sp>
          </p:grpSp>
          <p:grpSp>
            <p:nvGrpSpPr>
              <p:cNvPr id="100387" name="קבוצה 5"/>
              <p:cNvGrpSpPr>
                <a:grpSpLocks/>
              </p:cNvGrpSpPr>
              <p:nvPr/>
            </p:nvGrpSpPr>
            <p:grpSpPr bwMode="auto">
              <a:xfrm>
                <a:off x="1219200" y="4340385"/>
                <a:ext cx="3047482" cy="1974012"/>
                <a:chOff x="1219200" y="4340385"/>
                <a:chExt cx="3047482" cy="1974012"/>
              </a:xfrm>
            </p:grpSpPr>
            <p:cxnSp>
              <p:nvCxnSpPr>
                <p:cNvPr id="28" name="מחבר ישר 27"/>
                <p:cNvCxnSpPr/>
                <p:nvPr/>
              </p:nvCxnSpPr>
              <p:spPr bwMode="auto">
                <a:xfrm>
                  <a:off x="1675954" y="4390479"/>
                  <a:ext cx="20636" cy="460427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9" name="מחבר ישר 28"/>
                <p:cNvCxnSpPr>
                  <a:stCxn id="41" idx="2"/>
                </p:cNvCxnSpPr>
                <p:nvPr/>
              </p:nvCxnSpPr>
              <p:spPr bwMode="auto">
                <a:xfrm flipH="1">
                  <a:off x="1675955" y="4340385"/>
                  <a:ext cx="1419186" cy="51052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0" name="מחבר ישר 29"/>
                <p:cNvCxnSpPr>
                  <a:stCxn id="45" idx="2"/>
                </p:cNvCxnSpPr>
                <p:nvPr/>
              </p:nvCxnSpPr>
              <p:spPr bwMode="auto">
                <a:xfrm>
                  <a:off x="1685479" y="4353093"/>
                  <a:ext cx="722292" cy="502575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1" name="מחבר ישר 30"/>
                <p:cNvCxnSpPr>
                  <a:stCxn id="44" idx="4"/>
                </p:cNvCxnSpPr>
                <p:nvPr/>
              </p:nvCxnSpPr>
              <p:spPr bwMode="auto">
                <a:xfrm flipH="1">
                  <a:off x="2385546" y="4387303"/>
                  <a:ext cx="1292189" cy="468365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2" name="מחבר ישר 31"/>
                <p:cNvCxnSpPr>
                  <a:stCxn id="24" idx="4"/>
                </p:cNvCxnSpPr>
                <p:nvPr/>
              </p:nvCxnSpPr>
              <p:spPr bwMode="auto">
                <a:xfrm>
                  <a:off x="2263313" y="4385715"/>
                  <a:ext cx="831827" cy="469953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3" name="מחבר ישר 32"/>
                <p:cNvCxnSpPr>
                  <a:stCxn id="42" idx="4"/>
                </p:cNvCxnSpPr>
                <p:nvPr/>
              </p:nvCxnSpPr>
              <p:spPr bwMode="auto">
                <a:xfrm flipH="1">
                  <a:off x="3095140" y="4387303"/>
                  <a:ext cx="11112" cy="468365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4" name="מחבר ישר 33"/>
                <p:cNvCxnSpPr>
                  <a:stCxn id="24" idx="4"/>
                </p:cNvCxnSpPr>
                <p:nvPr/>
              </p:nvCxnSpPr>
              <p:spPr bwMode="auto">
                <a:xfrm>
                  <a:off x="2263313" y="4385715"/>
                  <a:ext cx="1401723" cy="46519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5" name="מחבר ישר 34"/>
                <p:cNvCxnSpPr>
                  <a:stCxn id="44" idx="4"/>
                </p:cNvCxnSpPr>
                <p:nvPr/>
              </p:nvCxnSpPr>
              <p:spPr bwMode="auto">
                <a:xfrm>
                  <a:off x="3677735" y="4387303"/>
                  <a:ext cx="0" cy="463602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00396" name="מלבן 57"/>
                <p:cNvSpPr>
                  <a:spLocks noChangeArrowheads="1"/>
                </p:cNvSpPr>
                <p:nvPr/>
              </p:nvSpPr>
              <p:spPr bwMode="auto">
                <a:xfrm>
                  <a:off x="1872025" y="5981854"/>
                  <a:ext cx="754063" cy="33254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5pPr>
                  <a:lvl6pPr marL="2514600" indent="-228600" algn="r" rtl="1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6pPr>
                  <a:lvl7pPr marL="2971800" indent="-228600" algn="r" rtl="1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7pPr>
                  <a:lvl8pPr marL="3429000" indent="-228600" algn="r" rtl="1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8pPr>
                  <a:lvl9pPr marL="3886200" indent="-228600" algn="r" rtl="1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9pPr>
                </a:lstStyle>
                <a:p>
                  <a:pPr algn="r" rtl="1" eaLnBrk="1" hangingPunct="1"/>
                  <a:r>
                    <a:rPr lang="ar-JO" altLang="en-US" b="1">
                      <a:solidFill>
                        <a:srgbClr val="000000"/>
                      </a:solidFill>
                      <a:latin typeface="Traditional Arabic" panose="02020603050405020304" pitchFamily="18" charset="-78"/>
                      <a:cs typeface="Traditional Arabic" panose="02020603050405020304" pitchFamily="18" charset="-78"/>
                    </a:rPr>
                    <a:t>اخضر</a:t>
                  </a:r>
                  <a:endParaRPr lang="he-IL" altLang="en-US" b="1">
                    <a:solidFill>
                      <a:srgbClr val="000000"/>
                    </a:solidFill>
                    <a:latin typeface="Traditional Arabic" panose="02020603050405020304" pitchFamily="18" charset="-78"/>
                  </a:endParaRPr>
                </a:p>
              </p:txBody>
            </p:sp>
            <p:sp>
              <p:nvSpPr>
                <p:cNvPr id="59" name="TextBox 58"/>
                <p:cNvSpPr txBox="1"/>
                <p:nvPr/>
              </p:nvSpPr>
              <p:spPr>
                <a:xfrm>
                  <a:off x="1293377" y="5765408"/>
                  <a:ext cx="2973305" cy="332543"/>
                </a:xfrm>
                <a:prstGeom prst="rect">
                  <a:avLst/>
                </a:prstGeom>
                <a:noFill/>
                <a:ln w="19050">
                  <a:noFill/>
                </a:ln>
                <a:effectLst>
                  <a:outerShdw sx="102000" sy="102000" algn="tl" rotWithShape="0">
                    <a:schemeClr val="bg1">
                      <a:lumMod val="65000"/>
                      <a:alpha val="0"/>
                    </a:schemeClr>
                  </a:outerShdw>
                </a:effectLst>
              </p:spPr>
              <p:txBody>
                <a:bodyPr rtlCol="1">
                  <a:spAutoFit/>
                </a:bodyPr>
                <a:lstStyle/>
                <a:p>
                  <a:pPr algn="r" rtl="1">
                    <a:defRPr/>
                  </a:pPr>
                  <a:r>
                    <a:rPr lang="en-US" b="1" dirty="0">
                      <a:latin typeface="Traditional Arabic" panose="02020603050405020304" pitchFamily="18" charset="-78"/>
                      <a:cs typeface="Traditional Arabic" panose="02020603050405020304" pitchFamily="18" charset="-78"/>
                    </a:rPr>
                    <a:t>3</a:t>
                  </a:r>
                  <a:r>
                    <a:rPr lang="en-US" b="1" dirty="0">
                      <a:solidFill>
                        <a:srgbClr val="1D4C72"/>
                      </a:solidFill>
                      <a:latin typeface="Traditional Arabic" panose="02020603050405020304" pitchFamily="18" charset="-78"/>
                      <a:cs typeface="Traditional Arabic" panose="02020603050405020304" pitchFamily="18" charset="-78"/>
                    </a:rPr>
                    <a:t>           :         </a:t>
                  </a:r>
                  <a:r>
                    <a:rPr lang="en-US" b="1" dirty="0">
                      <a:latin typeface="Traditional Arabic" panose="02020603050405020304" pitchFamily="18" charset="-78"/>
                      <a:cs typeface="Traditional Arabic" panose="02020603050405020304" pitchFamily="18" charset="-78"/>
                    </a:rPr>
                    <a:t> 1    </a:t>
                  </a:r>
                  <a:endParaRPr lang="he-IL" b="1" dirty="0">
                    <a:latin typeface="Traditional Arabic" panose="02020603050405020304" pitchFamily="18" charset="-78"/>
                  </a:endParaRPr>
                </a:p>
              </p:txBody>
            </p:sp>
            <p:sp>
              <p:nvSpPr>
                <p:cNvPr id="100398" name="מלבן 59"/>
                <p:cNvSpPr>
                  <a:spLocks noChangeArrowheads="1"/>
                </p:cNvSpPr>
                <p:nvPr/>
              </p:nvSpPr>
              <p:spPr bwMode="auto">
                <a:xfrm>
                  <a:off x="3412013" y="5978705"/>
                  <a:ext cx="755650" cy="33254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5pPr>
                  <a:lvl6pPr marL="2514600" indent="-228600" algn="r" rtl="1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6pPr>
                  <a:lvl7pPr marL="2971800" indent="-228600" algn="r" rtl="1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7pPr>
                  <a:lvl8pPr marL="3429000" indent="-228600" algn="r" rtl="1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8pPr>
                  <a:lvl9pPr marL="3886200" indent="-228600" algn="r" rtl="1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9pPr>
                </a:lstStyle>
                <a:p>
                  <a:pPr algn="r" rtl="1" eaLnBrk="1" hangingPunct="1"/>
                  <a:r>
                    <a:rPr lang="ar-JO" altLang="en-US" b="1">
                      <a:solidFill>
                        <a:srgbClr val="000000"/>
                      </a:solidFill>
                      <a:latin typeface="Traditional Arabic" panose="02020603050405020304" pitchFamily="18" charset="-78"/>
                      <a:cs typeface="Traditional Arabic" panose="02020603050405020304" pitchFamily="18" charset="-78"/>
                    </a:rPr>
                    <a:t>اصفر</a:t>
                  </a:r>
                  <a:endParaRPr lang="he-IL" altLang="en-US" b="1">
                    <a:solidFill>
                      <a:srgbClr val="000000"/>
                    </a:solidFill>
                    <a:latin typeface="Traditional Arabic" panose="02020603050405020304" pitchFamily="18" charset="-78"/>
                  </a:endParaRPr>
                </a:p>
              </p:txBody>
            </p:sp>
            <p:pic>
              <p:nvPicPr>
                <p:cNvPr id="100399" name="Picture 23"/>
                <p:cNvPicPr>
                  <a:picLocks noChangeAspect="1" noChangeArrowheads="1"/>
                </p:cNvPicPr>
                <p:nvPr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269217" y="5127900"/>
                  <a:ext cx="809625" cy="40005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100400" name="Picture 23"/>
                <p:cNvPicPr>
                  <a:picLocks noChangeAspect="1" noChangeArrowheads="1"/>
                </p:cNvPicPr>
                <p:nvPr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988148" y="5142802"/>
                  <a:ext cx="809625" cy="40005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100401" name="Picture 23"/>
                <p:cNvPicPr>
                  <a:picLocks noChangeAspect="1" noChangeArrowheads="1"/>
                </p:cNvPicPr>
                <p:nvPr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2708496" y="5195888"/>
                  <a:ext cx="809625" cy="40005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100402" name="Picture 24"/>
                <p:cNvPicPr>
                  <a:picLocks noChangeAspect="1" noChangeArrowheads="1"/>
                </p:cNvPicPr>
                <p:nvPr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3437686" y="5153049"/>
                  <a:ext cx="819150" cy="43815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100403" name="מלבן 55"/>
                <p:cNvSpPr>
                  <a:spLocks noChangeArrowheads="1"/>
                </p:cNvSpPr>
                <p:nvPr/>
              </p:nvSpPr>
              <p:spPr bwMode="auto">
                <a:xfrm>
                  <a:off x="1219200" y="5464761"/>
                  <a:ext cx="755650" cy="30483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5pPr>
                  <a:lvl6pPr marL="2514600" indent="-228600" algn="r" rtl="1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6pPr>
                  <a:lvl7pPr marL="2971800" indent="-228600" algn="r" rtl="1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7pPr>
                  <a:lvl8pPr marL="3429000" indent="-228600" algn="r" rtl="1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8pPr>
                  <a:lvl9pPr marL="3886200" indent="-228600" algn="r" rtl="1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9pPr>
                </a:lstStyle>
                <a:p>
                  <a:pPr algn="r" rtl="1" eaLnBrk="1" hangingPunct="1"/>
                  <a:r>
                    <a:rPr lang="ar-JO" altLang="en-US" sz="1600" b="1">
                      <a:solidFill>
                        <a:srgbClr val="000000"/>
                      </a:solidFill>
                      <a:latin typeface="Traditional Arabic" panose="02020603050405020304" pitchFamily="18" charset="-78"/>
                      <a:cs typeface="Traditional Arabic" panose="02020603050405020304" pitchFamily="18" charset="-78"/>
                    </a:rPr>
                    <a:t>اخضر</a:t>
                  </a:r>
                  <a:endParaRPr lang="he-IL" altLang="en-US" sz="1600" b="1">
                    <a:solidFill>
                      <a:srgbClr val="000000"/>
                    </a:solidFill>
                    <a:latin typeface="Traditional Arabic" panose="02020603050405020304" pitchFamily="18" charset="-78"/>
                  </a:endParaRPr>
                </a:p>
              </p:txBody>
            </p:sp>
            <p:sp>
              <p:nvSpPr>
                <p:cNvPr id="100404" name="מלבן 55"/>
                <p:cNvSpPr>
                  <a:spLocks noChangeArrowheads="1"/>
                </p:cNvSpPr>
                <p:nvPr/>
              </p:nvSpPr>
              <p:spPr bwMode="auto">
                <a:xfrm>
                  <a:off x="1885155" y="5485752"/>
                  <a:ext cx="755650" cy="30483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5pPr>
                  <a:lvl6pPr marL="2514600" indent="-228600" algn="r" rtl="1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6pPr>
                  <a:lvl7pPr marL="2971800" indent="-228600" algn="r" rtl="1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7pPr>
                  <a:lvl8pPr marL="3429000" indent="-228600" algn="r" rtl="1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8pPr>
                  <a:lvl9pPr marL="3886200" indent="-228600" algn="r" rtl="1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9pPr>
                </a:lstStyle>
                <a:p>
                  <a:pPr algn="r" rtl="1" eaLnBrk="1" hangingPunct="1"/>
                  <a:r>
                    <a:rPr lang="ar-JO" altLang="en-US" sz="1600" b="1">
                      <a:solidFill>
                        <a:srgbClr val="000000"/>
                      </a:solidFill>
                      <a:latin typeface="Traditional Arabic" panose="02020603050405020304" pitchFamily="18" charset="-78"/>
                      <a:cs typeface="Traditional Arabic" panose="02020603050405020304" pitchFamily="18" charset="-78"/>
                    </a:rPr>
                    <a:t>اخضر</a:t>
                  </a:r>
                  <a:endParaRPr lang="he-IL" altLang="en-US" sz="1600" b="1">
                    <a:solidFill>
                      <a:srgbClr val="000000"/>
                    </a:solidFill>
                    <a:latin typeface="Traditional Arabic" panose="02020603050405020304" pitchFamily="18" charset="-78"/>
                  </a:endParaRPr>
                </a:p>
              </p:txBody>
            </p:sp>
            <p:sp>
              <p:nvSpPr>
                <p:cNvPr id="100405" name="מלבן 55"/>
                <p:cNvSpPr>
                  <a:spLocks noChangeArrowheads="1"/>
                </p:cNvSpPr>
                <p:nvPr/>
              </p:nvSpPr>
              <p:spPr bwMode="auto">
                <a:xfrm>
                  <a:off x="2640805" y="5485752"/>
                  <a:ext cx="755650" cy="30483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5pPr>
                  <a:lvl6pPr marL="2514600" indent="-228600" algn="r" rtl="1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6pPr>
                  <a:lvl7pPr marL="2971800" indent="-228600" algn="r" rtl="1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7pPr>
                  <a:lvl8pPr marL="3429000" indent="-228600" algn="r" rtl="1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8pPr>
                  <a:lvl9pPr marL="3886200" indent="-228600" algn="r" rtl="1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9pPr>
                </a:lstStyle>
                <a:p>
                  <a:pPr algn="r" rtl="1" eaLnBrk="1" hangingPunct="1"/>
                  <a:r>
                    <a:rPr lang="ar-JO" altLang="en-US" sz="1600" b="1" dirty="0">
                      <a:solidFill>
                        <a:srgbClr val="000000"/>
                      </a:solidFill>
                      <a:latin typeface="Traditional Arabic" panose="02020603050405020304" pitchFamily="18" charset="-78"/>
                      <a:cs typeface="Traditional Arabic" panose="02020603050405020304" pitchFamily="18" charset="-78"/>
                    </a:rPr>
                    <a:t>اخضر</a:t>
                  </a:r>
                  <a:endParaRPr lang="he-IL" altLang="en-US" sz="1600" b="1" dirty="0">
                    <a:solidFill>
                      <a:srgbClr val="000000"/>
                    </a:solidFill>
                    <a:latin typeface="Traditional Arabic" panose="02020603050405020304" pitchFamily="18" charset="-78"/>
                  </a:endParaRPr>
                </a:p>
              </p:txBody>
            </p:sp>
            <p:sp>
              <p:nvSpPr>
                <p:cNvPr id="100406" name="מלבן 55"/>
                <p:cNvSpPr>
                  <a:spLocks noChangeArrowheads="1"/>
                </p:cNvSpPr>
                <p:nvPr/>
              </p:nvSpPr>
              <p:spPr bwMode="auto">
                <a:xfrm>
                  <a:off x="3396455" y="5479411"/>
                  <a:ext cx="755650" cy="30483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5pPr>
                  <a:lvl6pPr marL="2514600" indent="-228600" algn="r" rtl="1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6pPr>
                  <a:lvl7pPr marL="2971800" indent="-228600" algn="r" rtl="1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7pPr>
                  <a:lvl8pPr marL="3429000" indent="-228600" algn="r" rtl="1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8pPr>
                  <a:lvl9pPr marL="3886200" indent="-228600" algn="r" rtl="1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9pPr>
                </a:lstStyle>
                <a:p>
                  <a:pPr algn="r" rtl="1" eaLnBrk="1" hangingPunct="1"/>
                  <a:r>
                    <a:rPr lang="ar-JO" altLang="en-US" sz="1600" b="1">
                      <a:solidFill>
                        <a:srgbClr val="000000"/>
                      </a:solidFill>
                      <a:latin typeface="Traditional Arabic" panose="02020603050405020304" pitchFamily="18" charset="-78"/>
                      <a:cs typeface="Traditional Arabic" panose="02020603050405020304" pitchFamily="18" charset="-78"/>
                    </a:rPr>
                    <a:t>اصفر</a:t>
                  </a:r>
                  <a:endParaRPr lang="he-IL" altLang="en-US" sz="1600" b="1">
                    <a:solidFill>
                      <a:srgbClr val="000000"/>
                    </a:solidFill>
                    <a:latin typeface="Traditional Arabic" panose="02020603050405020304" pitchFamily="18" charset="-78"/>
                  </a:endParaRPr>
                </a:p>
              </p:txBody>
            </p:sp>
          </p:grpSp>
        </p:grpSp>
        <p:cxnSp>
          <p:nvCxnSpPr>
            <p:cNvPr id="11" name="מחבר ישר 10"/>
            <p:cNvCxnSpPr/>
            <p:nvPr/>
          </p:nvCxnSpPr>
          <p:spPr>
            <a:xfrm flipH="1">
              <a:off x="1808934" y="4157073"/>
              <a:ext cx="185732" cy="30801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מחבר ישר 15"/>
            <p:cNvCxnSpPr>
              <a:endCxn id="24" idx="0"/>
            </p:cNvCxnSpPr>
            <p:nvPr/>
          </p:nvCxnSpPr>
          <p:spPr>
            <a:xfrm>
              <a:off x="2126425" y="4147547"/>
              <a:ext cx="155571" cy="31436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0377" name="מלבן 56"/>
            <p:cNvSpPr>
              <a:spLocks noChangeArrowheads="1"/>
            </p:cNvSpPr>
            <p:nvPr/>
          </p:nvSpPr>
          <p:spPr bwMode="auto">
            <a:xfrm>
              <a:off x="2133262" y="2123795"/>
              <a:ext cx="755650" cy="3048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algn="r" rtl="1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algn="r" rtl="1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algn="r" rtl="1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algn="r" rtl="1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r" rtl="1" eaLnBrk="1" hangingPunct="1"/>
              <a:r>
                <a:rPr lang="ar-JO" altLang="en-US" sz="1600" b="1">
                  <a:solidFill>
                    <a:srgbClr val="000000"/>
                  </a:solidFill>
                  <a:latin typeface="Traditional Arabic" panose="02020603050405020304" pitchFamily="18" charset="-78"/>
                  <a:cs typeface="Traditional Arabic" panose="02020603050405020304" pitchFamily="18" charset="-78"/>
                </a:rPr>
                <a:t>اصفر</a:t>
              </a:r>
              <a:endParaRPr lang="he-IL" altLang="en-US" sz="1600" b="1">
                <a:solidFill>
                  <a:srgbClr val="000000"/>
                </a:solidFill>
                <a:latin typeface="Traditional Arabic" panose="02020603050405020304" pitchFamily="18" charset="-78"/>
              </a:endParaRPr>
            </a:p>
          </p:txBody>
        </p:sp>
        <p:sp>
          <p:nvSpPr>
            <p:cNvPr id="100378" name="מלבן 56"/>
            <p:cNvSpPr>
              <a:spLocks noChangeArrowheads="1"/>
            </p:cNvSpPr>
            <p:nvPr/>
          </p:nvSpPr>
          <p:spPr bwMode="auto">
            <a:xfrm>
              <a:off x="1600449" y="3815347"/>
              <a:ext cx="755650" cy="5265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algn="r" rtl="1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algn="r" rtl="1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algn="r" rtl="1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algn="r" rtl="1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r" rtl="1" eaLnBrk="1" hangingPunct="1"/>
              <a:r>
                <a:rPr lang="ar-JO" altLang="en-US" sz="1600" b="1">
                  <a:solidFill>
                    <a:srgbClr val="000000"/>
                  </a:solidFill>
                  <a:latin typeface="Traditional Arabic" panose="02020603050405020304" pitchFamily="18" charset="-78"/>
                  <a:cs typeface="Traditional Arabic" panose="02020603050405020304" pitchFamily="18" charset="-78"/>
                </a:rPr>
                <a:t>اخضر</a:t>
              </a:r>
              <a:endParaRPr lang="he-IL" altLang="en-US" sz="1600" b="1">
                <a:solidFill>
                  <a:srgbClr val="000000"/>
                </a:solidFill>
                <a:latin typeface="Traditional Arabic" panose="02020603050405020304" pitchFamily="18" charset="-78"/>
              </a:endParaRPr>
            </a:p>
            <a:p>
              <a:pPr algn="r" rtl="1" eaLnBrk="1" hangingPunct="1"/>
              <a:endParaRPr lang="he-IL" altLang="en-US" sz="1600" b="1">
                <a:solidFill>
                  <a:srgbClr val="000000"/>
                </a:solidFill>
                <a:latin typeface="Traditional Arabic" panose="02020603050405020304" pitchFamily="18" charset="-78"/>
              </a:endParaRPr>
            </a:p>
          </p:txBody>
        </p:sp>
        <p:sp>
          <p:nvSpPr>
            <p:cNvPr id="100379" name="מלבן 56"/>
            <p:cNvSpPr>
              <a:spLocks noChangeArrowheads="1"/>
            </p:cNvSpPr>
            <p:nvPr/>
          </p:nvSpPr>
          <p:spPr bwMode="auto">
            <a:xfrm>
              <a:off x="2794000" y="3833813"/>
              <a:ext cx="755650" cy="3048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algn="r" rtl="1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algn="r" rtl="1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algn="r" rtl="1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algn="r" rtl="1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r" rtl="1" eaLnBrk="1" hangingPunct="1"/>
              <a:r>
                <a:rPr lang="ar-JO" altLang="en-US" sz="1600" b="1">
                  <a:solidFill>
                    <a:srgbClr val="000000"/>
                  </a:solidFill>
                  <a:latin typeface="Traditional Arabic" panose="02020603050405020304" pitchFamily="18" charset="-78"/>
                  <a:cs typeface="Traditional Arabic" panose="02020603050405020304" pitchFamily="18" charset="-78"/>
                </a:rPr>
                <a:t>اخضر</a:t>
              </a:r>
              <a:endParaRPr lang="he-IL" altLang="en-US" sz="1600" b="1">
                <a:solidFill>
                  <a:srgbClr val="000000"/>
                </a:solidFill>
                <a:latin typeface="Traditional Arabic" panose="02020603050405020304" pitchFamily="18" charset="-78"/>
              </a:endParaRPr>
            </a:p>
          </p:txBody>
        </p:sp>
        <p:cxnSp>
          <p:nvCxnSpPr>
            <p:cNvPr id="71" name="מחבר ישר 70"/>
            <p:cNvCxnSpPr>
              <a:endCxn id="41" idx="0"/>
            </p:cNvCxnSpPr>
            <p:nvPr/>
          </p:nvCxnSpPr>
          <p:spPr>
            <a:xfrm flipH="1">
              <a:off x="3113824" y="4147547"/>
              <a:ext cx="200018" cy="311179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מחבר ישר 72"/>
            <p:cNvCxnSpPr>
              <a:endCxn id="46" idx="0"/>
            </p:cNvCxnSpPr>
            <p:nvPr/>
          </p:nvCxnSpPr>
          <p:spPr>
            <a:xfrm>
              <a:off x="3486874" y="4147547"/>
              <a:ext cx="196052" cy="25720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1" name="TextBox 90"/>
            <p:cNvSpPr txBox="1"/>
            <p:nvPr/>
          </p:nvSpPr>
          <p:spPr bwMode="auto">
            <a:xfrm>
              <a:off x="615167" y="4452382"/>
              <a:ext cx="803253" cy="332543"/>
            </a:xfrm>
            <a:prstGeom prst="rect">
              <a:avLst/>
            </a:prstGeom>
            <a:noFill/>
            <a:ln w="19050">
              <a:noFill/>
            </a:ln>
            <a:effectLst>
              <a:outerShdw sx="102000" sy="102000" algn="tl" rotWithShape="0">
                <a:schemeClr val="bg1">
                  <a:lumMod val="65000"/>
                  <a:alpha val="0"/>
                </a:schemeClr>
              </a:outerShdw>
            </a:effectLst>
          </p:spPr>
          <p:txBody>
            <a:bodyPr rtlCol="1">
              <a:spAutoFit/>
            </a:bodyPr>
            <a:lstStyle/>
            <a:p>
              <a:pPr algn="r" rtl="1">
                <a:defRPr/>
              </a:pPr>
              <a:r>
                <a:rPr lang="ar-JO" b="1" dirty="0">
                  <a:solidFill>
                    <a:srgbClr val="1D4C72"/>
                  </a:solidFill>
                  <a:latin typeface="Traditional Arabic" panose="02020603050405020304" pitchFamily="18" charset="-78"/>
                  <a:cs typeface="Traditional Arabic" panose="02020603050405020304" pitchFamily="18" charset="-78"/>
                </a:rPr>
                <a:t>خلايا تناسلية</a:t>
              </a:r>
              <a:endParaRPr lang="he-IL" b="1" dirty="0">
                <a:solidFill>
                  <a:srgbClr val="1D4C72"/>
                </a:solidFill>
                <a:latin typeface="Traditional Arabic" panose="02020603050405020304" pitchFamily="18" charset="-7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07893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9" name="Slide Number Placeholder 6"/>
          <p:cNvSpPr>
            <a:spLocks noGrp="1"/>
          </p:cNvSpPr>
          <p:nvPr>
            <p:ph type="sldNum" sz="quarter" idx="12"/>
          </p:nvPr>
        </p:nvSpPr>
        <p:spPr bwMode="auto">
          <a:xfrm>
            <a:off x="1981200" y="6564314"/>
            <a:ext cx="2133600" cy="365125"/>
          </a:xfrm>
          <a:ln>
            <a:miter lim="800000"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l" rtl="1" eaLnBrk="1" hangingPunct="1"/>
            <a:fld id="{A0ED001A-6445-45B9-8853-D5A21A2DAAFF}" type="slidenum">
              <a:rPr lang="he-IL" altLang="en-US">
                <a:solidFill>
                  <a:srgbClr val="A6A6A6"/>
                </a:solidFill>
                <a:latin typeface="Traditional Arabic" panose="02020603050405020304" pitchFamily="18" charset="-78"/>
              </a:rPr>
              <a:pPr algn="l" rtl="1" eaLnBrk="1" hangingPunct="1"/>
              <a:t>18</a:t>
            </a:fld>
            <a:endParaRPr lang="he-IL" altLang="en-US">
              <a:solidFill>
                <a:srgbClr val="A6A6A6"/>
              </a:solidFill>
              <a:latin typeface="Traditional Arabic" panose="02020603050405020304" pitchFamily="18" charset="-78"/>
            </a:endParaRPr>
          </a:p>
        </p:txBody>
      </p:sp>
      <p:sp>
        <p:nvSpPr>
          <p:cNvPr id="7" name="כותרת 6"/>
          <p:cNvSpPr>
            <a:spLocks noGrp="1"/>
          </p:cNvSpPr>
          <p:nvPr>
            <p:ph type="title" idx="4294967295"/>
          </p:nvPr>
        </p:nvSpPr>
        <p:spPr>
          <a:xfrm>
            <a:off x="0" y="131763"/>
            <a:ext cx="8229600" cy="368300"/>
          </a:xfrm>
          <a:prstGeom prst="rect">
            <a:avLst/>
          </a:prstGeom>
        </p:spPr>
        <p:txBody>
          <a:bodyPr/>
          <a:lstStyle/>
          <a:p>
            <a:pPr algn="r" rtl="1">
              <a:defRPr/>
            </a:pPr>
            <a:r>
              <a:rPr lang="ar-JO" sz="1800" b="1" dirty="0">
                <a:solidFill>
                  <a:srgbClr val="FF6600"/>
                </a:solidFill>
                <a:latin typeface="Traditional Arabic" panose="02020603050405020304" pitchFamily="18" charset="-78"/>
                <a:ea typeface="+mn-ea"/>
                <a:cs typeface="Traditional Arabic" panose="02020603050405020304" pitchFamily="18" charset="-78"/>
              </a:rPr>
              <a:t>شكل </a:t>
            </a:r>
            <a:r>
              <a:rPr lang="ar-JO" sz="1800" b="1" dirty="0" err="1">
                <a:solidFill>
                  <a:srgbClr val="FF6600"/>
                </a:solidFill>
                <a:latin typeface="Traditional Arabic" panose="02020603050405020304" pitchFamily="18" charset="-78"/>
                <a:ea typeface="+mn-ea"/>
                <a:cs typeface="Traditional Arabic" panose="02020603050405020304" pitchFamily="18" charset="-78"/>
              </a:rPr>
              <a:t>اضافي</a:t>
            </a:r>
            <a:r>
              <a:rPr lang="ar-JO" sz="1800" b="1" dirty="0">
                <a:solidFill>
                  <a:srgbClr val="FF6600"/>
                </a:solidFill>
                <a:latin typeface="Traditional Arabic" panose="02020603050405020304" pitchFamily="18" charset="-78"/>
                <a:ea typeface="+mn-ea"/>
                <a:cs typeface="Traditional Arabic" panose="02020603050405020304" pitchFamily="18" charset="-78"/>
              </a:rPr>
              <a:t> للعرض : بناء جدول </a:t>
            </a:r>
            <a:endParaRPr lang="he-IL" sz="1800" b="1" dirty="0">
              <a:solidFill>
                <a:schemeClr val="accent6">
                  <a:lumMod val="50000"/>
                  <a:lumOff val="50000"/>
                </a:schemeClr>
              </a:solidFill>
              <a:latin typeface="Traditional Arabic" panose="02020603050405020304" pitchFamily="18" charset="-78"/>
              <a:ea typeface="+mn-ea"/>
              <a:cs typeface="+mn-cs"/>
            </a:endParaRPr>
          </a:p>
        </p:txBody>
      </p:sp>
      <p:sp>
        <p:nvSpPr>
          <p:cNvPr id="9" name="Rectangle 3"/>
          <p:cNvSpPr/>
          <p:nvPr/>
        </p:nvSpPr>
        <p:spPr>
          <a:xfrm>
            <a:off x="1755776" y="500064"/>
            <a:ext cx="8215313" cy="46037"/>
          </a:xfrm>
          <a:prstGeom prst="rect">
            <a:avLst/>
          </a:prstGeom>
          <a:blipFill dpi="0" rotWithShape="1">
            <a:blip r:embed="rId2" cstate="print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rtl="1">
              <a:defRPr/>
            </a:pPr>
            <a:endParaRPr lang="he-IL" dirty="0">
              <a:solidFill>
                <a:prstClr val="white"/>
              </a:solidFill>
              <a:latin typeface="Traditional Arabic" panose="02020603050405020304" pitchFamily="18" charset="-78"/>
            </a:endParaRPr>
          </a:p>
        </p:txBody>
      </p:sp>
      <p:sp>
        <p:nvSpPr>
          <p:cNvPr id="101381" name="מלבן 1"/>
          <p:cNvSpPr>
            <a:spLocks noChangeArrowheads="1"/>
          </p:cNvSpPr>
          <p:nvPr/>
        </p:nvSpPr>
        <p:spPr bwMode="auto">
          <a:xfrm>
            <a:off x="5546725" y="758826"/>
            <a:ext cx="45720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r" rtl="1" eaLnBrk="1" hangingPunct="1"/>
            <a:r>
              <a:rPr lang="ar-JO" altLang="en-US">
                <a:solidFill>
                  <a:srgbClr val="000000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يمكن عرض سير التهجين في جدول ايضاً</a:t>
            </a:r>
            <a:endParaRPr lang="he-IL" altLang="en-US">
              <a:solidFill>
                <a:srgbClr val="000000"/>
              </a:solidFill>
              <a:latin typeface="Traditional Arabic" panose="02020603050405020304" pitchFamily="18" charset="-78"/>
            </a:endParaRPr>
          </a:p>
          <a:p>
            <a:pPr algn="r" rtl="1" eaLnBrk="1" hangingPunct="1"/>
            <a:r>
              <a:rPr lang="ar-JO" altLang="en-US">
                <a:solidFill>
                  <a:srgbClr val="000000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بتهجين </a:t>
            </a:r>
            <a:r>
              <a:rPr lang="he-IL" altLang="en-US">
                <a:solidFill>
                  <a:srgbClr val="000000"/>
                </a:solidFill>
                <a:latin typeface="Traditional Arabic" panose="02020603050405020304" pitchFamily="18" charset="-78"/>
              </a:rPr>
              <a:t> </a:t>
            </a:r>
            <a:r>
              <a:rPr lang="en-US" altLang="en-US">
                <a:solidFill>
                  <a:srgbClr val="000000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Gg     Gg</a:t>
            </a:r>
            <a:r>
              <a:rPr lang="he-IL" altLang="en-US">
                <a:solidFill>
                  <a:srgbClr val="000000"/>
                </a:solidFill>
                <a:latin typeface="Traditional Arabic" panose="02020603050405020304" pitchFamily="18" charset="-78"/>
              </a:rPr>
              <a:t> </a:t>
            </a:r>
            <a:r>
              <a:rPr lang="ar-JO" altLang="en-US">
                <a:solidFill>
                  <a:srgbClr val="000000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نحصل على جدول كالتالي :</a:t>
            </a:r>
            <a:endParaRPr lang="he-IL" altLang="en-US">
              <a:solidFill>
                <a:srgbClr val="000000"/>
              </a:solidFill>
              <a:latin typeface="Traditional Arabic" panose="02020603050405020304" pitchFamily="18" charset="-78"/>
            </a:endParaRPr>
          </a:p>
        </p:txBody>
      </p:sp>
      <p:sp>
        <p:nvSpPr>
          <p:cNvPr id="68" name="כפל 67"/>
          <p:cNvSpPr/>
          <p:nvPr/>
        </p:nvSpPr>
        <p:spPr bwMode="auto">
          <a:xfrm>
            <a:off x="8739189" y="1143001"/>
            <a:ext cx="377825" cy="182563"/>
          </a:xfrm>
          <a:prstGeom prst="mathMultiply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rtl="1">
              <a:defRPr/>
            </a:pPr>
            <a:endParaRPr lang="he-IL" sz="1600" dirty="0">
              <a:latin typeface="Traditional Arabic" panose="02020603050405020304" pitchFamily="18" charset="-78"/>
            </a:endParaRPr>
          </a:p>
        </p:txBody>
      </p:sp>
      <p:graphicFrame>
        <p:nvGraphicFramePr>
          <p:cNvPr id="2" name="טבלה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51044557"/>
              </p:ext>
            </p:extLst>
          </p:nvPr>
        </p:nvGraphicFramePr>
        <p:xfrm>
          <a:off x="6681788" y="1897063"/>
          <a:ext cx="2863850" cy="1112838"/>
        </p:xfrm>
        <a:graphic>
          <a:graphicData uri="http://schemas.openxmlformats.org/drawingml/2006/table">
            <a:tbl>
              <a:tblPr rtl="1" firstRow="1" bandRow="1">
                <a:tableStyleId>{5940675A-B579-460E-94D1-54222C63F5DA}</a:tableStyleId>
              </a:tblPr>
              <a:tblGrid>
                <a:gridCol w="737941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04891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07699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370946">
                <a:tc>
                  <a:txBody>
                    <a:bodyPr/>
                    <a:lstStyle/>
                    <a:p>
                      <a:pPr algn="ctr" rtl="1"/>
                      <a:endParaRPr lang="he-IL" sz="1800" dirty="0"/>
                    </a:p>
                  </a:txBody>
                  <a:tcPr marL="91438" marR="91438" marT="45733" marB="45733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1800" dirty="0" smtClean="0"/>
                        <a:t>G</a:t>
                      </a:r>
                      <a:endParaRPr lang="he-IL" sz="1800" dirty="0"/>
                    </a:p>
                  </a:txBody>
                  <a:tcPr marL="91438" marR="91438" marT="45733" marB="45733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1800" dirty="0" smtClean="0"/>
                        <a:t>g</a:t>
                      </a:r>
                      <a:endParaRPr lang="he-IL" sz="1800" dirty="0"/>
                    </a:p>
                  </a:txBody>
                  <a:tcPr marL="91438" marR="91438" marT="45733" marB="45733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70946">
                <a:tc>
                  <a:txBody>
                    <a:bodyPr/>
                    <a:lstStyle/>
                    <a:p>
                      <a:pPr algn="ctr" rtl="1"/>
                      <a:r>
                        <a:rPr lang="en-US" sz="1800" dirty="0" smtClean="0"/>
                        <a:t>G</a:t>
                      </a:r>
                      <a:endParaRPr lang="he-IL" sz="1800" dirty="0"/>
                    </a:p>
                  </a:txBody>
                  <a:tcPr marL="91438" marR="91438" marT="45733" marB="45733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1800" dirty="0" smtClean="0"/>
                        <a:t>GG</a:t>
                      </a:r>
                      <a:endParaRPr lang="he-IL" sz="1800" dirty="0"/>
                    </a:p>
                  </a:txBody>
                  <a:tcPr marL="91438" marR="91438" marT="45733" marB="45733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1800" dirty="0" smtClean="0"/>
                        <a:t>Gg</a:t>
                      </a:r>
                      <a:endParaRPr lang="he-IL" sz="1800" dirty="0"/>
                    </a:p>
                  </a:txBody>
                  <a:tcPr marL="91438" marR="91438" marT="45733" marB="45733"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70946">
                <a:tc>
                  <a:txBody>
                    <a:bodyPr/>
                    <a:lstStyle/>
                    <a:p>
                      <a:pPr algn="ctr" rtl="1"/>
                      <a:r>
                        <a:rPr lang="en-US" sz="1800" dirty="0" smtClean="0"/>
                        <a:t>g</a:t>
                      </a:r>
                      <a:endParaRPr lang="he-IL" sz="1800" dirty="0"/>
                    </a:p>
                  </a:txBody>
                  <a:tcPr marL="91438" marR="91438" marT="45733" marB="45733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1800" dirty="0" smtClean="0"/>
                        <a:t>Gg</a:t>
                      </a:r>
                      <a:endParaRPr lang="he-IL" sz="1800" dirty="0"/>
                    </a:p>
                  </a:txBody>
                  <a:tcPr marL="91438" marR="91438" marT="45733" marB="45733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1800" dirty="0" smtClean="0"/>
                        <a:t>gg</a:t>
                      </a:r>
                      <a:endParaRPr lang="he-IL" sz="1800" dirty="0"/>
                    </a:p>
                  </a:txBody>
                  <a:tcPr marL="91438" marR="91438" marT="45733" marB="45733"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cxnSp>
        <p:nvCxnSpPr>
          <p:cNvPr id="4" name="מחבר ישר 3"/>
          <p:cNvCxnSpPr/>
          <p:nvPr/>
        </p:nvCxnSpPr>
        <p:spPr>
          <a:xfrm flipV="1">
            <a:off x="9005889" y="1958975"/>
            <a:ext cx="376237" cy="23653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1402" name="קבוצה 25"/>
          <p:cNvGrpSpPr>
            <a:grpSpLocks/>
          </p:cNvGrpSpPr>
          <p:nvPr/>
        </p:nvGrpSpPr>
        <p:grpSpPr bwMode="auto">
          <a:xfrm>
            <a:off x="9247188" y="2044700"/>
            <a:ext cx="188912" cy="185738"/>
            <a:chOff x="7617066" y="3717130"/>
            <a:chExt cx="188616" cy="312739"/>
          </a:xfrm>
        </p:grpSpPr>
        <p:sp>
          <p:nvSpPr>
            <p:cNvPr id="19" name="אליפסה 18"/>
            <p:cNvSpPr/>
            <p:nvPr/>
          </p:nvSpPr>
          <p:spPr>
            <a:xfrm>
              <a:off x="7617066" y="3717130"/>
              <a:ext cx="188616" cy="128303"/>
            </a:xfrm>
            <a:prstGeom prst="ellipse">
              <a:avLst/>
            </a:prstGeom>
            <a:no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 rtl="1">
                <a:defRPr/>
              </a:pPr>
              <a:endParaRPr lang="he-IL" dirty="0">
                <a:latin typeface="Traditional Arabic" panose="02020603050405020304" pitchFamily="18" charset="-78"/>
              </a:endParaRPr>
            </a:p>
          </p:txBody>
        </p:sp>
        <p:cxnSp>
          <p:nvCxnSpPr>
            <p:cNvPr id="23" name="מחבר ישר 22"/>
            <p:cNvCxnSpPr>
              <a:stCxn id="19" idx="4"/>
            </p:cNvCxnSpPr>
            <p:nvPr/>
          </p:nvCxnSpPr>
          <p:spPr>
            <a:xfrm>
              <a:off x="7712167" y="3845433"/>
              <a:ext cx="0" cy="184436"/>
            </a:xfrm>
            <a:prstGeom prst="line">
              <a:avLst/>
            </a:prstGeom>
            <a:ln w="31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מחבר ישר 24"/>
            <p:cNvCxnSpPr/>
            <p:nvPr/>
          </p:nvCxnSpPr>
          <p:spPr>
            <a:xfrm flipH="1">
              <a:off x="7617066" y="3936314"/>
              <a:ext cx="188616" cy="0"/>
            </a:xfrm>
            <a:prstGeom prst="line">
              <a:avLst/>
            </a:prstGeom>
            <a:ln w="31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1403" name="קבוצה 29"/>
          <p:cNvGrpSpPr>
            <a:grpSpLocks/>
          </p:cNvGrpSpPr>
          <p:nvPr/>
        </p:nvGrpSpPr>
        <p:grpSpPr bwMode="auto">
          <a:xfrm>
            <a:off x="8831264" y="1905000"/>
            <a:ext cx="242887" cy="247650"/>
            <a:chOff x="8052390" y="4100070"/>
            <a:chExt cx="243715" cy="247457"/>
          </a:xfrm>
        </p:grpSpPr>
        <p:sp>
          <p:nvSpPr>
            <p:cNvPr id="97" name="אליפסה 96"/>
            <p:cNvSpPr/>
            <p:nvPr/>
          </p:nvSpPr>
          <p:spPr>
            <a:xfrm>
              <a:off x="8052390" y="4271386"/>
              <a:ext cx="187964" cy="76141"/>
            </a:xfrm>
            <a:prstGeom prst="ellipse">
              <a:avLst/>
            </a:prstGeom>
            <a:no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 rtl="1">
                <a:defRPr/>
              </a:pPr>
              <a:endParaRPr lang="he-IL" dirty="0">
                <a:latin typeface="Traditional Arabic" panose="02020603050405020304" pitchFamily="18" charset="-78"/>
              </a:endParaRPr>
            </a:p>
          </p:txBody>
        </p:sp>
        <p:cxnSp>
          <p:nvCxnSpPr>
            <p:cNvPr id="28" name="מחבר חץ ישר 27"/>
            <p:cNvCxnSpPr/>
            <p:nvPr/>
          </p:nvCxnSpPr>
          <p:spPr>
            <a:xfrm flipV="1">
              <a:off x="8186195" y="4100070"/>
              <a:ext cx="109910" cy="171316"/>
            </a:xfrm>
            <a:prstGeom prst="straightConnector1">
              <a:avLst/>
            </a:prstGeom>
            <a:ln w="31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1404" name="קבוצה 75"/>
          <p:cNvGrpSpPr>
            <a:grpSpLocks/>
          </p:cNvGrpSpPr>
          <p:nvPr/>
        </p:nvGrpSpPr>
        <p:grpSpPr bwMode="auto">
          <a:xfrm>
            <a:off x="2103439" y="1019175"/>
            <a:ext cx="3824287" cy="5219700"/>
            <a:chOff x="472296" y="1583448"/>
            <a:chExt cx="3823276" cy="5220022"/>
          </a:xfrm>
        </p:grpSpPr>
        <p:pic>
          <p:nvPicPr>
            <p:cNvPr id="101407" name="Picture 2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09887" y="3569422"/>
              <a:ext cx="809625" cy="4000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1408" name="Picture 2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67859" y="3584575"/>
              <a:ext cx="809625" cy="4000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101409" name="קבוצה 66"/>
            <p:cNvGrpSpPr>
              <a:grpSpLocks/>
            </p:cNvGrpSpPr>
            <p:nvPr/>
          </p:nvGrpSpPr>
          <p:grpSpPr bwMode="auto">
            <a:xfrm>
              <a:off x="559598" y="1583448"/>
              <a:ext cx="2630985" cy="775800"/>
              <a:chOff x="476462" y="1778864"/>
              <a:chExt cx="2630985" cy="775800"/>
            </a:xfrm>
          </p:grpSpPr>
          <p:pic>
            <p:nvPicPr>
              <p:cNvPr id="101463" name="Picture 24"/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288297" y="2116514"/>
                <a:ext cx="819150" cy="4381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01464" name="Picture 23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163814" y="2055089"/>
                <a:ext cx="809625" cy="4000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grpSp>
            <p:nvGrpSpPr>
              <p:cNvPr id="101465" name="קבוצה 15"/>
              <p:cNvGrpSpPr>
                <a:grpSpLocks/>
              </p:cNvGrpSpPr>
              <p:nvPr/>
            </p:nvGrpSpPr>
            <p:grpSpPr bwMode="auto">
              <a:xfrm>
                <a:off x="476462" y="1778864"/>
                <a:ext cx="2312729" cy="369944"/>
                <a:chOff x="872776" y="934291"/>
                <a:chExt cx="2312357" cy="369949"/>
              </a:xfrm>
            </p:grpSpPr>
            <p:sp>
              <p:nvSpPr>
                <p:cNvPr id="209" name="TextBox 208"/>
                <p:cNvSpPr txBox="1"/>
                <p:nvPr/>
              </p:nvSpPr>
              <p:spPr>
                <a:xfrm>
                  <a:off x="872763" y="934291"/>
                  <a:ext cx="2312004" cy="369916"/>
                </a:xfrm>
                <a:prstGeom prst="rect">
                  <a:avLst/>
                </a:prstGeom>
                <a:noFill/>
                <a:ln w="19050">
                  <a:noFill/>
                </a:ln>
                <a:effectLst>
                  <a:outerShdw sx="102000" sy="102000" algn="tl" rotWithShape="0">
                    <a:schemeClr val="bg1">
                      <a:lumMod val="65000"/>
                      <a:alpha val="0"/>
                    </a:schemeClr>
                  </a:outerShdw>
                </a:effectLst>
              </p:spPr>
              <p:txBody>
                <a:bodyPr rtlCol="1">
                  <a:spAutoFit/>
                </a:bodyPr>
                <a:lstStyle/>
                <a:p>
                  <a:pPr algn="r" rtl="1">
                    <a:defRPr/>
                  </a:pPr>
                  <a:r>
                    <a:rPr lang="en-US" dirty="0">
                      <a:solidFill>
                        <a:srgbClr val="1D4C72"/>
                      </a:solidFill>
                      <a:latin typeface="Traditional Arabic" panose="02020603050405020304" pitchFamily="18" charset="-78"/>
                      <a:cs typeface="Traditional Arabic" panose="02020603050405020304" pitchFamily="18" charset="-78"/>
                    </a:rPr>
                    <a:t>P:    GG          gg</a:t>
                  </a:r>
                  <a:endParaRPr lang="he-IL" dirty="0">
                    <a:solidFill>
                      <a:srgbClr val="1D4C72"/>
                    </a:solidFill>
                    <a:latin typeface="Traditional Arabic" panose="02020603050405020304" pitchFamily="18" charset="-78"/>
                  </a:endParaRPr>
                </a:p>
              </p:txBody>
            </p:sp>
            <p:sp>
              <p:nvSpPr>
                <p:cNvPr id="210" name="כפל 209"/>
                <p:cNvSpPr/>
                <p:nvPr/>
              </p:nvSpPr>
              <p:spPr>
                <a:xfrm>
                  <a:off x="2283451" y="1039074"/>
                  <a:ext cx="377664" cy="182577"/>
                </a:xfrm>
                <a:prstGeom prst="mathMultiply">
                  <a:avLst/>
                </a:prstGeom>
                <a:no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1" anchor="ctr"/>
                <a:lstStyle/>
                <a:p>
                  <a:pPr algn="ctr" rtl="1">
                    <a:defRPr/>
                  </a:pPr>
                  <a:endParaRPr lang="he-IL" dirty="0">
                    <a:latin typeface="Traditional Arabic" panose="02020603050405020304" pitchFamily="18" charset="-78"/>
                  </a:endParaRPr>
                </a:p>
              </p:txBody>
            </p:sp>
          </p:grpSp>
        </p:grpSp>
        <p:sp>
          <p:nvSpPr>
            <p:cNvPr id="117" name="TextBox 116"/>
            <p:cNvSpPr txBox="1"/>
            <p:nvPr/>
          </p:nvSpPr>
          <p:spPr bwMode="auto">
            <a:xfrm>
              <a:off x="556411" y="2716993"/>
              <a:ext cx="803063" cy="646153"/>
            </a:xfrm>
            <a:prstGeom prst="rect">
              <a:avLst/>
            </a:prstGeom>
            <a:noFill/>
            <a:ln w="19050">
              <a:noFill/>
            </a:ln>
            <a:effectLst>
              <a:outerShdw sx="102000" sy="102000" algn="tl" rotWithShape="0">
                <a:schemeClr val="bg1">
                  <a:lumMod val="65000"/>
                  <a:alpha val="0"/>
                </a:schemeClr>
              </a:outerShdw>
            </a:effectLst>
          </p:spPr>
          <p:txBody>
            <a:bodyPr rtlCol="1">
              <a:spAutoFit/>
            </a:bodyPr>
            <a:lstStyle/>
            <a:p>
              <a:pPr algn="r" rtl="1">
                <a:defRPr/>
              </a:pPr>
              <a:r>
                <a:rPr lang="ar-JO" dirty="0">
                  <a:solidFill>
                    <a:srgbClr val="1D4C72"/>
                  </a:solidFill>
                  <a:latin typeface="Traditional Arabic" panose="02020603050405020304" pitchFamily="18" charset="-78"/>
                  <a:cs typeface="Traditional Arabic" panose="02020603050405020304" pitchFamily="18" charset="-78"/>
                </a:rPr>
                <a:t>خلايا تناسلية</a:t>
              </a:r>
              <a:endParaRPr lang="he-IL" dirty="0">
                <a:solidFill>
                  <a:srgbClr val="1D4C72"/>
                </a:solidFill>
                <a:latin typeface="Traditional Arabic" panose="02020603050405020304" pitchFamily="18" charset="-78"/>
              </a:endParaRPr>
            </a:p>
          </p:txBody>
        </p:sp>
        <p:grpSp>
          <p:nvGrpSpPr>
            <p:cNvPr id="101411" name="קבוצה 17"/>
            <p:cNvGrpSpPr>
              <a:grpSpLocks/>
            </p:cNvGrpSpPr>
            <p:nvPr/>
          </p:nvGrpSpPr>
          <p:grpSpPr bwMode="auto">
            <a:xfrm>
              <a:off x="1372694" y="2694601"/>
              <a:ext cx="1348705" cy="405336"/>
              <a:chOff x="1820124" y="1591967"/>
              <a:chExt cx="1348488" cy="405341"/>
            </a:xfrm>
          </p:grpSpPr>
          <p:sp>
            <p:nvSpPr>
              <p:cNvPr id="202" name="אליפסה 201"/>
              <p:cNvSpPr/>
              <p:nvPr/>
            </p:nvSpPr>
            <p:spPr>
              <a:xfrm>
                <a:off x="1819600" y="1625473"/>
                <a:ext cx="418922" cy="363564"/>
              </a:xfrm>
              <a:prstGeom prst="ellipse">
                <a:avLst/>
              </a:prstGeom>
              <a:noFill/>
              <a:ln>
                <a:solidFill>
                  <a:srgbClr val="1DC93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 rtl="1">
                  <a:defRPr/>
                </a:pPr>
                <a:endParaRPr lang="he-IL" dirty="0">
                  <a:latin typeface="Traditional Arabic" panose="02020603050405020304" pitchFamily="18" charset="-78"/>
                </a:endParaRPr>
              </a:p>
            </p:txBody>
          </p:sp>
          <p:sp>
            <p:nvSpPr>
              <p:cNvPr id="203" name="אליפסה 202"/>
              <p:cNvSpPr/>
              <p:nvPr/>
            </p:nvSpPr>
            <p:spPr>
              <a:xfrm>
                <a:off x="2751067" y="1601659"/>
                <a:ext cx="417334" cy="363565"/>
              </a:xfrm>
              <a:prstGeom prst="ellipse">
                <a:avLst/>
              </a:prstGeom>
              <a:noFill/>
              <a:ln>
                <a:solidFill>
                  <a:srgbClr val="FFFF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 rtl="1">
                  <a:defRPr/>
                </a:pPr>
                <a:endParaRPr lang="he-IL" dirty="0">
                  <a:latin typeface="Traditional Arabic" panose="02020603050405020304" pitchFamily="18" charset="-78"/>
                </a:endParaRPr>
              </a:p>
            </p:txBody>
          </p:sp>
          <p:sp>
            <p:nvSpPr>
              <p:cNvPr id="204" name="TextBox 203"/>
              <p:cNvSpPr txBox="1"/>
              <p:nvPr/>
            </p:nvSpPr>
            <p:spPr>
              <a:xfrm>
                <a:off x="1844989" y="1628649"/>
                <a:ext cx="347515" cy="368327"/>
              </a:xfrm>
              <a:prstGeom prst="rect">
                <a:avLst/>
              </a:prstGeom>
              <a:noFill/>
              <a:ln w="19050">
                <a:noFill/>
              </a:ln>
              <a:effectLst>
                <a:outerShdw sx="102000" sy="102000" algn="tl" rotWithShape="0">
                  <a:schemeClr val="bg1">
                    <a:lumMod val="65000"/>
                    <a:alpha val="0"/>
                  </a:schemeClr>
                </a:outerShdw>
              </a:effectLst>
            </p:spPr>
            <p:txBody>
              <a:bodyPr rtlCol="1">
                <a:spAutoFit/>
              </a:bodyPr>
              <a:lstStyle/>
              <a:p>
                <a:pPr algn="r" rtl="1">
                  <a:defRPr/>
                </a:pPr>
                <a:r>
                  <a:rPr lang="en-US" dirty="0">
                    <a:solidFill>
                      <a:srgbClr val="1D4C72"/>
                    </a:solidFill>
                    <a:latin typeface="Traditional Arabic" panose="02020603050405020304" pitchFamily="18" charset="-78"/>
                    <a:cs typeface="Traditional Arabic" panose="02020603050405020304" pitchFamily="18" charset="-78"/>
                  </a:rPr>
                  <a:t>G</a:t>
                </a:r>
                <a:endParaRPr lang="he-IL" dirty="0">
                  <a:solidFill>
                    <a:srgbClr val="1D4C72"/>
                  </a:solidFill>
                  <a:latin typeface="Traditional Arabic" panose="02020603050405020304" pitchFamily="18" charset="-78"/>
                </a:endParaRPr>
              </a:p>
            </p:txBody>
          </p:sp>
          <p:sp>
            <p:nvSpPr>
              <p:cNvPr id="205" name="TextBox 204"/>
              <p:cNvSpPr txBox="1"/>
              <p:nvPr/>
            </p:nvSpPr>
            <p:spPr>
              <a:xfrm>
                <a:off x="2751067" y="1592133"/>
                <a:ext cx="396706" cy="368327"/>
              </a:xfrm>
              <a:prstGeom prst="rect">
                <a:avLst/>
              </a:prstGeom>
              <a:noFill/>
              <a:ln w="19050">
                <a:noFill/>
              </a:ln>
              <a:effectLst>
                <a:outerShdw sx="102000" sy="102000" algn="tl" rotWithShape="0">
                  <a:schemeClr val="bg1">
                    <a:lumMod val="65000"/>
                    <a:alpha val="0"/>
                  </a:schemeClr>
                </a:outerShdw>
              </a:effectLst>
            </p:spPr>
            <p:txBody>
              <a:bodyPr rtlCol="1">
                <a:spAutoFit/>
              </a:bodyPr>
              <a:lstStyle/>
              <a:p>
                <a:pPr algn="r" rtl="1">
                  <a:defRPr/>
                </a:pPr>
                <a:r>
                  <a:rPr lang="en-US" dirty="0">
                    <a:solidFill>
                      <a:srgbClr val="1D4C72"/>
                    </a:solidFill>
                    <a:latin typeface="Traditional Arabic" panose="02020603050405020304" pitchFamily="18" charset="-78"/>
                    <a:cs typeface="Traditional Arabic" panose="02020603050405020304" pitchFamily="18" charset="-78"/>
                  </a:rPr>
                  <a:t>g</a:t>
                </a:r>
                <a:endParaRPr lang="he-IL" dirty="0">
                  <a:solidFill>
                    <a:srgbClr val="1D4C72"/>
                  </a:solidFill>
                  <a:latin typeface="Traditional Arabic" panose="02020603050405020304" pitchFamily="18" charset="-78"/>
                </a:endParaRPr>
              </a:p>
            </p:txBody>
          </p:sp>
        </p:grpSp>
        <p:sp>
          <p:nvSpPr>
            <p:cNvPr id="119" name="TextBox 118"/>
            <p:cNvSpPr txBox="1"/>
            <p:nvPr/>
          </p:nvSpPr>
          <p:spPr bwMode="auto">
            <a:xfrm>
              <a:off x="577043" y="3305992"/>
              <a:ext cx="2972601" cy="369355"/>
            </a:xfrm>
            <a:prstGeom prst="rect">
              <a:avLst/>
            </a:prstGeom>
            <a:noFill/>
            <a:ln w="19050">
              <a:noFill/>
            </a:ln>
            <a:effectLst>
              <a:outerShdw sx="102000" sy="102000" algn="tl" rotWithShape="0">
                <a:schemeClr val="bg1">
                  <a:lumMod val="65000"/>
                  <a:alpha val="0"/>
                </a:schemeClr>
              </a:outerShdw>
            </a:effectLst>
          </p:spPr>
          <p:txBody>
            <a:bodyPr rtlCol="1">
              <a:spAutoFit/>
            </a:bodyPr>
            <a:lstStyle/>
            <a:p>
              <a:pPr algn="r" rtl="1">
                <a:defRPr/>
              </a:pPr>
              <a:r>
                <a:rPr lang="en-US" dirty="0">
                  <a:solidFill>
                    <a:srgbClr val="1D4C72"/>
                  </a:solidFill>
                  <a:latin typeface="Traditional Arabic" panose="02020603050405020304" pitchFamily="18" charset="-78"/>
                  <a:cs typeface="Traditional Arabic" panose="02020603050405020304" pitchFamily="18" charset="-78"/>
                </a:rPr>
                <a:t>F</a:t>
              </a:r>
              <a:r>
                <a:rPr lang="en-US" baseline="-25000" dirty="0">
                  <a:solidFill>
                    <a:srgbClr val="1D4C72"/>
                  </a:solidFill>
                  <a:latin typeface="Traditional Arabic" panose="02020603050405020304" pitchFamily="18" charset="-78"/>
                  <a:cs typeface="Traditional Arabic" panose="02020603050405020304" pitchFamily="18" charset="-78"/>
                </a:rPr>
                <a:t>1</a:t>
              </a:r>
              <a:r>
                <a:rPr lang="en-US" dirty="0">
                  <a:solidFill>
                    <a:srgbClr val="1D4C72"/>
                  </a:solidFill>
                  <a:latin typeface="Traditional Arabic" panose="02020603050405020304" pitchFamily="18" charset="-78"/>
                  <a:cs typeface="Traditional Arabic" panose="02020603050405020304" pitchFamily="18" charset="-78"/>
                </a:rPr>
                <a:t>:            Gg              Gg       </a:t>
              </a:r>
              <a:endParaRPr lang="he-IL" dirty="0">
                <a:solidFill>
                  <a:srgbClr val="1D4C72"/>
                </a:solidFill>
                <a:latin typeface="Traditional Arabic" panose="02020603050405020304" pitchFamily="18" charset="-78"/>
              </a:endParaRPr>
            </a:p>
          </p:txBody>
        </p:sp>
        <p:sp>
          <p:nvSpPr>
            <p:cNvPr id="120" name="כפל 119"/>
            <p:cNvSpPr/>
            <p:nvPr/>
          </p:nvSpPr>
          <p:spPr bwMode="auto">
            <a:xfrm>
              <a:off x="2519630" y="3417124"/>
              <a:ext cx="377725" cy="182573"/>
            </a:xfrm>
            <a:prstGeom prst="mathMultiply">
              <a:avLst/>
            </a:prstGeom>
            <a:no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 rtl="1">
                <a:defRPr/>
              </a:pPr>
              <a:endParaRPr lang="he-IL" dirty="0">
                <a:latin typeface="Traditional Arabic" panose="02020603050405020304" pitchFamily="18" charset="-78"/>
              </a:endParaRPr>
            </a:p>
          </p:txBody>
        </p:sp>
        <p:cxnSp>
          <p:nvCxnSpPr>
            <p:cNvPr id="122" name="מחבר ישר 121"/>
            <p:cNvCxnSpPr/>
            <p:nvPr/>
          </p:nvCxnSpPr>
          <p:spPr bwMode="auto">
            <a:xfrm>
              <a:off x="1703870" y="3048801"/>
              <a:ext cx="422163" cy="32704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0" name="מחבר ישר 129"/>
            <p:cNvCxnSpPr>
              <a:stCxn id="203" idx="3"/>
            </p:cNvCxnSpPr>
            <p:nvPr/>
          </p:nvCxnSpPr>
          <p:spPr bwMode="auto">
            <a:xfrm flipH="1">
              <a:off x="2126034" y="3015461"/>
              <a:ext cx="238062" cy="36038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1" name="TextBox 130"/>
            <p:cNvSpPr txBox="1"/>
            <p:nvPr/>
          </p:nvSpPr>
          <p:spPr bwMode="auto">
            <a:xfrm>
              <a:off x="472296" y="5276201"/>
              <a:ext cx="3509034" cy="369911"/>
            </a:xfrm>
            <a:prstGeom prst="rect">
              <a:avLst/>
            </a:prstGeom>
            <a:noFill/>
            <a:ln w="19050">
              <a:noFill/>
            </a:ln>
            <a:effectLst>
              <a:outerShdw sx="102000" sy="102000" algn="tl" rotWithShape="0">
                <a:schemeClr val="bg1">
                  <a:lumMod val="65000"/>
                  <a:alpha val="0"/>
                </a:schemeClr>
              </a:outerShdw>
            </a:effectLst>
          </p:spPr>
          <p:txBody>
            <a:bodyPr rtlCol="1">
              <a:spAutoFit/>
            </a:bodyPr>
            <a:lstStyle/>
            <a:p>
              <a:pPr algn="r" rtl="1">
                <a:defRPr/>
              </a:pPr>
              <a:r>
                <a:rPr lang="en-US" dirty="0">
                  <a:solidFill>
                    <a:srgbClr val="1D4C72"/>
                  </a:solidFill>
                  <a:latin typeface="Traditional Arabic" panose="02020603050405020304" pitchFamily="18" charset="-78"/>
                  <a:cs typeface="Traditional Arabic" panose="02020603050405020304" pitchFamily="18" charset="-78"/>
                </a:rPr>
                <a:t>   F</a:t>
              </a:r>
              <a:r>
                <a:rPr lang="en-US" baseline="-25000" dirty="0">
                  <a:solidFill>
                    <a:srgbClr val="1D4C72"/>
                  </a:solidFill>
                  <a:latin typeface="Traditional Arabic" panose="02020603050405020304" pitchFamily="18" charset="-78"/>
                  <a:cs typeface="Traditional Arabic" panose="02020603050405020304" pitchFamily="18" charset="-78"/>
                </a:rPr>
                <a:t>2</a:t>
              </a:r>
              <a:r>
                <a:rPr lang="en-US" dirty="0">
                  <a:solidFill>
                    <a:srgbClr val="1D4C72"/>
                  </a:solidFill>
                  <a:latin typeface="Traditional Arabic" panose="02020603050405020304" pitchFamily="18" charset="-78"/>
                  <a:cs typeface="Traditional Arabic" panose="02020603050405020304" pitchFamily="18" charset="-78"/>
                </a:rPr>
                <a:t>:      GG      Gg       Gg      gg</a:t>
              </a:r>
              <a:endParaRPr lang="he-IL" dirty="0">
                <a:solidFill>
                  <a:srgbClr val="1D4C72"/>
                </a:solidFill>
                <a:latin typeface="Traditional Arabic" panose="02020603050405020304" pitchFamily="18" charset="-78"/>
              </a:endParaRPr>
            </a:p>
          </p:txBody>
        </p:sp>
        <p:cxnSp>
          <p:nvCxnSpPr>
            <p:cNvPr id="134" name="מחבר ישר 133"/>
            <p:cNvCxnSpPr/>
            <p:nvPr/>
          </p:nvCxnSpPr>
          <p:spPr>
            <a:xfrm flipH="1">
              <a:off x="1572142" y="2413762"/>
              <a:ext cx="11110" cy="30164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5" name="מחבר ישר 134"/>
            <p:cNvCxnSpPr/>
            <p:nvPr/>
          </p:nvCxnSpPr>
          <p:spPr>
            <a:xfrm>
              <a:off x="2572003" y="2391536"/>
              <a:ext cx="4762" cy="30164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1419" name="מלבן 56"/>
            <p:cNvSpPr>
              <a:spLocks noChangeArrowheads="1"/>
            </p:cNvSpPr>
            <p:nvPr/>
          </p:nvSpPr>
          <p:spPr bwMode="auto">
            <a:xfrm>
              <a:off x="1114904" y="2123795"/>
              <a:ext cx="755650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algn="r" rtl="1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algn="r" rtl="1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algn="r" rtl="1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algn="r" rtl="1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r" rtl="1" eaLnBrk="1" hangingPunct="1"/>
              <a:r>
                <a:rPr lang="ar-JO" altLang="en-US" sz="1600">
                  <a:solidFill>
                    <a:srgbClr val="000000"/>
                  </a:solidFill>
                  <a:latin typeface="Traditional Arabic" panose="02020603050405020304" pitchFamily="18" charset="-78"/>
                  <a:cs typeface="Traditional Arabic" panose="02020603050405020304" pitchFamily="18" charset="-78"/>
                </a:rPr>
                <a:t>اخضر</a:t>
              </a:r>
              <a:endParaRPr lang="he-IL" altLang="en-US" sz="1600">
                <a:solidFill>
                  <a:srgbClr val="000000"/>
                </a:solidFill>
                <a:latin typeface="Traditional Arabic" panose="02020603050405020304" pitchFamily="18" charset="-78"/>
              </a:endParaRPr>
            </a:p>
          </p:txBody>
        </p:sp>
        <p:grpSp>
          <p:nvGrpSpPr>
            <p:cNvPr id="101420" name="קבוצה 7"/>
            <p:cNvGrpSpPr>
              <a:grpSpLocks/>
            </p:cNvGrpSpPr>
            <p:nvPr/>
          </p:nvGrpSpPr>
          <p:grpSpPr bwMode="auto">
            <a:xfrm>
              <a:off x="1237883" y="4403977"/>
              <a:ext cx="3057689" cy="2399493"/>
              <a:chOff x="1219200" y="3953093"/>
              <a:chExt cx="3057689" cy="2399493"/>
            </a:xfrm>
          </p:grpSpPr>
          <p:grpSp>
            <p:nvGrpSpPr>
              <p:cNvPr id="101429" name="קבוצה 21"/>
              <p:cNvGrpSpPr>
                <a:grpSpLocks/>
              </p:cNvGrpSpPr>
              <p:nvPr/>
            </p:nvGrpSpPr>
            <p:grpSpPr bwMode="auto">
              <a:xfrm>
                <a:off x="1487618" y="3953093"/>
                <a:ext cx="2398284" cy="426780"/>
                <a:chOff x="1820124" y="1570522"/>
                <a:chExt cx="2397899" cy="426786"/>
              </a:xfrm>
            </p:grpSpPr>
            <p:sp>
              <p:nvSpPr>
                <p:cNvPr id="198" name="אליפסה 197"/>
                <p:cNvSpPr/>
                <p:nvPr/>
              </p:nvSpPr>
              <p:spPr>
                <a:xfrm>
                  <a:off x="1806614" y="1626721"/>
                  <a:ext cx="431616" cy="373091"/>
                </a:xfrm>
                <a:prstGeom prst="ellipse">
                  <a:avLst/>
                </a:prstGeom>
                <a:noFill/>
                <a:ln>
                  <a:solidFill>
                    <a:srgbClr val="1DC93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1" anchor="ctr"/>
                <a:lstStyle/>
                <a:p>
                  <a:pPr algn="ctr" rtl="1">
                    <a:defRPr/>
                  </a:pPr>
                  <a:endParaRPr lang="he-IL" dirty="0">
                    <a:latin typeface="Traditional Arabic" panose="02020603050405020304" pitchFamily="18" charset="-78"/>
                  </a:endParaRPr>
                </a:p>
              </p:txBody>
            </p:sp>
            <p:sp>
              <p:nvSpPr>
                <p:cNvPr id="199" name="אליפסה 198"/>
                <p:cNvSpPr/>
                <p:nvPr/>
              </p:nvSpPr>
              <p:spPr>
                <a:xfrm>
                  <a:off x="3798080" y="1631485"/>
                  <a:ext cx="420508" cy="373090"/>
                </a:xfrm>
                <a:prstGeom prst="ellipse">
                  <a:avLst/>
                </a:prstGeom>
                <a:noFill/>
                <a:ln>
                  <a:solidFill>
                    <a:srgbClr val="FFFF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1" anchor="ctr"/>
                <a:lstStyle/>
                <a:p>
                  <a:pPr algn="ctr" rtl="1">
                    <a:defRPr/>
                  </a:pPr>
                  <a:endParaRPr lang="he-IL" dirty="0">
                    <a:latin typeface="Traditional Arabic" panose="02020603050405020304" pitchFamily="18" charset="-78"/>
                  </a:endParaRPr>
                </a:p>
              </p:txBody>
            </p:sp>
            <p:sp>
              <p:nvSpPr>
                <p:cNvPr id="200" name="TextBox 199"/>
                <p:cNvSpPr txBox="1"/>
                <p:nvPr/>
              </p:nvSpPr>
              <p:spPr>
                <a:xfrm>
                  <a:off x="1832003" y="1628309"/>
                  <a:ext cx="358622" cy="379440"/>
                </a:xfrm>
                <a:prstGeom prst="rect">
                  <a:avLst/>
                </a:prstGeom>
                <a:noFill/>
                <a:ln w="19050">
                  <a:noFill/>
                </a:ln>
                <a:effectLst>
                  <a:outerShdw sx="102000" sy="102000" algn="tl" rotWithShape="0">
                    <a:schemeClr val="bg1">
                      <a:lumMod val="65000"/>
                      <a:alpha val="0"/>
                    </a:schemeClr>
                  </a:outerShdw>
                </a:effectLst>
              </p:spPr>
              <p:txBody>
                <a:bodyPr rtlCol="1">
                  <a:spAutoFit/>
                </a:bodyPr>
                <a:lstStyle/>
                <a:p>
                  <a:pPr algn="r" rtl="1">
                    <a:defRPr/>
                  </a:pPr>
                  <a:r>
                    <a:rPr lang="en-US" dirty="0">
                      <a:solidFill>
                        <a:srgbClr val="1D4C72"/>
                      </a:solidFill>
                      <a:latin typeface="Traditional Arabic" panose="02020603050405020304" pitchFamily="18" charset="-78"/>
                      <a:cs typeface="Traditional Arabic" panose="02020603050405020304" pitchFamily="18" charset="-78"/>
                    </a:rPr>
                    <a:t>G</a:t>
                  </a:r>
                  <a:endParaRPr lang="he-IL" dirty="0">
                    <a:solidFill>
                      <a:srgbClr val="1D4C72"/>
                    </a:solidFill>
                    <a:latin typeface="Traditional Arabic" panose="02020603050405020304" pitchFamily="18" charset="-78"/>
                  </a:endParaRPr>
                </a:p>
              </p:txBody>
            </p:sp>
            <p:sp>
              <p:nvSpPr>
                <p:cNvPr id="201" name="TextBox 200"/>
                <p:cNvSpPr txBox="1"/>
                <p:nvPr/>
              </p:nvSpPr>
              <p:spPr>
                <a:xfrm>
                  <a:off x="3796492" y="1571155"/>
                  <a:ext cx="399880" cy="379440"/>
                </a:xfrm>
                <a:prstGeom prst="rect">
                  <a:avLst/>
                </a:prstGeom>
                <a:noFill/>
                <a:ln w="19050">
                  <a:noFill/>
                </a:ln>
                <a:effectLst>
                  <a:outerShdw sx="102000" sy="102000" algn="tl" rotWithShape="0">
                    <a:schemeClr val="bg1">
                      <a:lumMod val="65000"/>
                      <a:alpha val="0"/>
                    </a:schemeClr>
                  </a:outerShdw>
                </a:effectLst>
              </p:spPr>
              <p:txBody>
                <a:bodyPr rtlCol="1">
                  <a:spAutoFit/>
                </a:bodyPr>
                <a:lstStyle/>
                <a:p>
                  <a:pPr algn="r" rtl="1">
                    <a:defRPr/>
                  </a:pPr>
                  <a:r>
                    <a:rPr lang="en-US" dirty="0">
                      <a:solidFill>
                        <a:srgbClr val="1D4C72"/>
                      </a:solidFill>
                      <a:latin typeface="Traditional Arabic" panose="02020603050405020304" pitchFamily="18" charset="-78"/>
                      <a:cs typeface="Traditional Arabic" panose="02020603050405020304" pitchFamily="18" charset="-78"/>
                    </a:rPr>
                    <a:t>g</a:t>
                  </a:r>
                  <a:endParaRPr lang="he-IL" dirty="0">
                    <a:solidFill>
                      <a:srgbClr val="1D4C72"/>
                    </a:solidFill>
                    <a:latin typeface="Traditional Arabic" panose="02020603050405020304" pitchFamily="18" charset="-78"/>
                  </a:endParaRPr>
                </a:p>
              </p:txBody>
            </p:sp>
          </p:grpSp>
          <p:sp>
            <p:nvSpPr>
              <p:cNvPr id="161" name="TextBox 160"/>
              <p:cNvSpPr txBox="1"/>
              <p:nvPr/>
            </p:nvSpPr>
            <p:spPr bwMode="auto">
              <a:xfrm>
                <a:off x="2010539" y="4007704"/>
                <a:ext cx="396770" cy="368323"/>
              </a:xfrm>
              <a:prstGeom prst="rect">
                <a:avLst/>
              </a:prstGeom>
              <a:noFill/>
              <a:ln w="19050">
                <a:noFill/>
              </a:ln>
              <a:effectLst>
                <a:outerShdw sx="102000" sy="102000" algn="tl" rotWithShape="0">
                  <a:schemeClr val="bg1">
                    <a:lumMod val="65000"/>
                    <a:alpha val="0"/>
                  </a:schemeClr>
                </a:outerShdw>
              </a:effectLst>
            </p:spPr>
            <p:txBody>
              <a:bodyPr rtlCol="1">
                <a:spAutoFit/>
              </a:bodyPr>
              <a:lstStyle/>
              <a:p>
                <a:pPr algn="r" rtl="1">
                  <a:defRPr/>
                </a:pPr>
                <a:r>
                  <a:rPr lang="en-US" dirty="0">
                    <a:solidFill>
                      <a:srgbClr val="1D4C72"/>
                    </a:solidFill>
                    <a:latin typeface="Traditional Arabic" panose="02020603050405020304" pitchFamily="18" charset="-78"/>
                    <a:cs typeface="Traditional Arabic" panose="02020603050405020304" pitchFamily="18" charset="-78"/>
                  </a:rPr>
                  <a:t>g</a:t>
                </a:r>
                <a:endParaRPr lang="he-IL" dirty="0">
                  <a:solidFill>
                    <a:srgbClr val="1D4C72"/>
                  </a:solidFill>
                  <a:latin typeface="Traditional Arabic" panose="02020603050405020304" pitchFamily="18" charset="-78"/>
                </a:endParaRPr>
              </a:p>
            </p:txBody>
          </p:sp>
          <p:sp>
            <p:nvSpPr>
              <p:cNvPr id="162" name="אליפסה 161"/>
              <p:cNvSpPr/>
              <p:nvPr/>
            </p:nvSpPr>
            <p:spPr bwMode="auto">
              <a:xfrm>
                <a:off x="2054977" y="4012467"/>
                <a:ext cx="417403" cy="363560"/>
              </a:xfrm>
              <a:prstGeom prst="ellipse">
                <a:avLst/>
              </a:prstGeom>
              <a:noFill/>
              <a:ln>
                <a:solidFill>
                  <a:srgbClr val="FFFF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 rtl="1">
                  <a:defRPr/>
                </a:pPr>
                <a:endParaRPr lang="he-IL" dirty="0">
                  <a:latin typeface="Traditional Arabic" panose="02020603050405020304" pitchFamily="18" charset="-78"/>
                </a:endParaRPr>
              </a:p>
            </p:txBody>
          </p:sp>
          <p:grpSp>
            <p:nvGrpSpPr>
              <p:cNvPr id="101432" name="קבוצה 24"/>
              <p:cNvGrpSpPr>
                <a:grpSpLocks/>
              </p:cNvGrpSpPr>
              <p:nvPr/>
            </p:nvGrpSpPr>
            <p:grpSpPr bwMode="auto">
              <a:xfrm>
                <a:off x="2883434" y="4007704"/>
                <a:ext cx="430099" cy="369355"/>
                <a:chOff x="3722512" y="4503150"/>
                <a:chExt cx="430030" cy="369360"/>
              </a:xfrm>
            </p:grpSpPr>
            <p:sp>
              <p:nvSpPr>
                <p:cNvPr id="196" name="TextBox 195"/>
                <p:cNvSpPr txBox="1"/>
                <p:nvPr/>
              </p:nvSpPr>
              <p:spPr>
                <a:xfrm>
                  <a:off x="3722512" y="4503150"/>
                  <a:ext cx="409401" cy="369360"/>
                </a:xfrm>
                <a:prstGeom prst="rect">
                  <a:avLst/>
                </a:prstGeom>
                <a:noFill/>
                <a:ln w="19050">
                  <a:noFill/>
                </a:ln>
                <a:effectLst>
                  <a:outerShdw sx="102000" sy="102000" algn="tl" rotWithShape="0">
                    <a:schemeClr val="bg1">
                      <a:lumMod val="65000"/>
                      <a:alpha val="0"/>
                    </a:schemeClr>
                  </a:outerShdw>
                </a:effectLst>
              </p:spPr>
              <p:txBody>
                <a:bodyPr rtlCol="1">
                  <a:spAutoFit/>
                </a:bodyPr>
                <a:lstStyle/>
                <a:p>
                  <a:pPr algn="r" rtl="1">
                    <a:defRPr/>
                  </a:pPr>
                  <a:r>
                    <a:rPr lang="en-US" dirty="0">
                      <a:solidFill>
                        <a:srgbClr val="1D4C72"/>
                      </a:solidFill>
                      <a:latin typeface="Traditional Arabic" panose="02020603050405020304" pitchFamily="18" charset="-78"/>
                      <a:cs typeface="Traditional Arabic" panose="02020603050405020304" pitchFamily="18" charset="-78"/>
                    </a:rPr>
                    <a:t>G</a:t>
                  </a:r>
                  <a:endParaRPr lang="he-IL" dirty="0">
                    <a:solidFill>
                      <a:srgbClr val="1D4C72"/>
                    </a:solidFill>
                    <a:latin typeface="Traditional Arabic" panose="02020603050405020304" pitchFamily="18" charset="-78"/>
                  </a:endParaRPr>
                </a:p>
              </p:txBody>
            </p:sp>
            <p:sp>
              <p:nvSpPr>
                <p:cNvPr id="197" name="אליפסה 196"/>
                <p:cNvSpPr/>
                <p:nvPr/>
              </p:nvSpPr>
              <p:spPr>
                <a:xfrm>
                  <a:off x="3722512" y="4509500"/>
                  <a:ext cx="430030" cy="328637"/>
                </a:xfrm>
                <a:prstGeom prst="ellipse">
                  <a:avLst/>
                </a:prstGeom>
                <a:noFill/>
                <a:ln>
                  <a:solidFill>
                    <a:srgbClr val="1DC93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1" anchor="ctr"/>
                <a:lstStyle/>
                <a:p>
                  <a:pPr algn="ctr" rtl="1">
                    <a:defRPr/>
                  </a:pPr>
                  <a:endParaRPr lang="he-IL" dirty="0">
                    <a:latin typeface="Traditional Arabic" panose="02020603050405020304" pitchFamily="18" charset="-78"/>
                  </a:endParaRPr>
                </a:p>
              </p:txBody>
            </p:sp>
          </p:grpSp>
          <p:grpSp>
            <p:nvGrpSpPr>
              <p:cNvPr id="101433" name="קבוצה 5"/>
              <p:cNvGrpSpPr>
                <a:grpSpLocks/>
              </p:cNvGrpSpPr>
              <p:nvPr/>
            </p:nvGrpSpPr>
            <p:grpSpPr bwMode="auto">
              <a:xfrm>
                <a:off x="1219200" y="4377059"/>
                <a:ext cx="3057689" cy="1975527"/>
                <a:chOff x="1219200" y="4377059"/>
                <a:chExt cx="3057689" cy="1975527"/>
              </a:xfrm>
            </p:grpSpPr>
            <p:cxnSp>
              <p:nvCxnSpPr>
                <p:cNvPr id="175" name="מחבר ישר 174"/>
                <p:cNvCxnSpPr/>
                <p:nvPr/>
              </p:nvCxnSpPr>
              <p:spPr bwMode="auto">
                <a:xfrm>
                  <a:off x="1675665" y="4390315"/>
                  <a:ext cx="20632" cy="460403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6" name="מחבר ישר 175"/>
                <p:cNvCxnSpPr>
                  <a:stCxn id="196" idx="2"/>
                </p:cNvCxnSpPr>
                <p:nvPr/>
              </p:nvCxnSpPr>
              <p:spPr bwMode="auto">
                <a:xfrm flipH="1">
                  <a:off x="1675666" y="4377059"/>
                  <a:ext cx="1412501" cy="473659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9" name="מחבר ישר 178"/>
                <p:cNvCxnSpPr>
                  <a:stCxn id="200" idx="2"/>
                </p:cNvCxnSpPr>
                <p:nvPr/>
              </p:nvCxnSpPr>
              <p:spPr bwMode="auto">
                <a:xfrm>
                  <a:off x="1685188" y="4390315"/>
                  <a:ext cx="722121" cy="465167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0" name="מחבר ישר 179"/>
                <p:cNvCxnSpPr>
                  <a:stCxn id="199" idx="4"/>
                </p:cNvCxnSpPr>
                <p:nvPr/>
              </p:nvCxnSpPr>
              <p:spPr bwMode="auto">
                <a:xfrm flipH="1">
                  <a:off x="2385090" y="4387140"/>
                  <a:ext cx="1291883" cy="468342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1" name="מחבר ישר 180"/>
                <p:cNvCxnSpPr>
                  <a:stCxn id="162" idx="4"/>
                </p:cNvCxnSpPr>
                <p:nvPr/>
              </p:nvCxnSpPr>
              <p:spPr bwMode="auto">
                <a:xfrm>
                  <a:off x="2262885" y="4385553"/>
                  <a:ext cx="831630" cy="469929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2" name="מחבר ישר 181"/>
                <p:cNvCxnSpPr>
                  <a:stCxn id="197" idx="4"/>
                </p:cNvCxnSpPr>
                <p:nvPr/>
              </p:nvCxnSpPr>
              <p:spPr bwMode="auto">
                <a:xfrm flipH="1">
                  <a:off x="3094515" y="4387140"/>
                  <a:ext cx="11109" cy="468342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3" name="מחבר ישר 182"/>
                <p:cNvCxnSpPr>
                  <a:stCxn id="162" idx="4"/>
                </p:cNvCxnSpPr>
                <p:nvPr/>
              </p:nvCxnSpPr>
              <p:spPr bwMode="auto">
                <a:xfrm>
                  <a:off x="2262885" y="4385553"/>
                  <a:ext cx="1401391" cy="465166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4" name="מחבר ישר 183"/>
                <p:cNvCxnSpPr>
                  <a:stCxn id="199" idx="4"/>
                </p:cNvCxnSpPr>
                <p:nvPr/>
              </p:nvCxnSpPr>
              <p:spPr bwMode="auto">
                <a:xfrm>
                  <a:off x="3676973" y="4387140"/>
                  <a:ext cx="0" cy="463579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01442" name="מלבן 57"/>
                <p:cNvSpPr>
                  <a:spLocks noChangeArrowheads="1"/>
                </p:cNvSpPr>
                <p:nvPr/>
              </p:nvSpPr>
              <p:spPr bwMode="auto">
                <a:xfrm>
                  <a:off x="1853730" y="5978408"/>
                  <a:ext cx="754063" cy="36939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5pPr>
                  <a:lvl6pPr marL="2514600" indent="-228600" algn="r" rtl="1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6pPr>
                  <a:lvl7pPr marL="2971800" indent="-228600" algn="r" rtl="1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7pPr>
                  <a:lvl8pPr marL="3429000" indent="-228600" algn="r" rtl="1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8pPr>
                  <a:lvl9pPr marL="3886200" indent="-228600" algn="r" rtl="1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9pPr>
                </a:lstStyle>
                <a:p>
                  <a:pPr algn="r" rtl="1" eaLnBrk="1" hangingPunct="1"/>
                  <a:r>
                    <a:rPr lang="ar-JO" altLang="en-US">
                      <a:solidFill>
                        <a:srgbClr val="000000"/>
                      </a:solidFill>
                      <a:latin typeface="Traditional Arabic" panose="02020603050405020304" pitchFamily="18" charset="-78"/>
                      <a:cs typeface="Traditional Arabic" panose="02020603050405020304" pitchFamily="18" charset="-78"/>
                    </a:rPr>
                    <a:t>اخضر</a:t>
                  </a:r>
                  <a:endParaRPr lang="he-IL" altLang="en-US">
                    <a:solidFill>
                      <a:srgbClr val="000000"/>
                    </a:solidFill>
                    <a:latin typeface="Traditional Arabic" panose="02020603050405020304" pitchFamily="18" charset="-78"/>
                  </a:endParaRPr>
                </a:p>
              </p:txBody>
            </p:sp>
            <p:sp>
              <p:nvSpPr>
                <p:cNvPr id="186" name="TextBox 185"/>
                <p:cNvSpPr txBox="1"/>
                <p:nvPr/>
              </p:nvSpPr>
              <p:spPr>
                <a:xfrm>
                  <a:off x="1302701" y="5758824"/>
                  <a:ext cx="2974188" cy="368323"/>
                </a:xfrm>
                <a:prstGeom prst="rect">
                  <a:avLst/>
                </a:prstGeom>
                <a:noFill/>
                <a:ln w="19050">
                  <a:noFill/>
                </a:ln>
                <a:effectLst>
                  <a:outerShdw sx="102000" sy="102000" algn="tl" rotWithShape="0">
                    <a:schemeClr val="bg1">
                      <a:lumMod val="65000"/>
                      <a:alpha val="0"/>
                    </a:schemeClr>
                  </a:outerShdw>
                </a:effectLst>
              </p:spPr>
              <p:txBody>
                <a:bodyPr rtlCol="1">
                  <a:spAutoFit/>
                </a:bodyPr>
                <a:lstStyle/>
                <a:p>
                  <a:pPr algn="r" rtl="1">
                    <a:defRPr/>
                  </a:pPr>
                  <a:r>
                    <a:rPr lang="en-US" dirty="0">
                      <a:latin typeface="Traditional Arabic" panose="02020603050405020304" pitchFamily="18" charset="-78"/>
                      <a:cs typeface="Traditional Arabic" panose="02020603050405020304" pitchFamily="18" charset="-78"/>
                    </a:rPr>
                    <a:t>3</a:t>
                  </a:r>
                  <a:r>
                    <a:rPr lang="en-US" dirty="0">
                      <a:solidFill>
                        <a:srgbClr val="1D4C72"/>
                      </a:solidFill>
                      <a:latin typeface="Traditional Arabic" panose="02020603050405020304" pitchFamily="18" charset="-78"/>
                      <a:cs typeface="Traditional Arabic" panose="02020603050405020304" pitchFamily="18" charset="-78"/>
                    </a:rPr>
                    <a:t>           :         </a:t>
                  </a:r>
                  <a:r>
                    <a:rPr lang="en-US" dirty="0">
                      <a:latin typeface="Traditional Arabic" panose="02020603050405020304" pitchFamily="18" charset="-78"/>
                      <a:cs typeface="Traditional Arabic" panose="02020603050405020304" pitchFamily="18" charset="-78"/>
                    </a:rPr>
                    <a:t> 1    </a:t>
                  </a:r>
                  <a:endParaRPr lang="he-IL" dirty="0">
                    <a:latin typeface="Traditional Arabic" panose="02020603050405020304" pitchFamily="18" charset="-78"/>
                  </a:endParaRPr>
                </a:p>
              </p:txBody>
            </p:sp>
            <p:sp>
              <p:nvSpPr>
                <p:cNvPr id="101444" name="מלבן 59"/>
                <p:cNvSpPr>
                  <a:spLocks noChangeArrowheads="1"/>
                </p:cNvSpPr>
                <p:nvPr/>
              </p:nvSpPr>
              <p:spPr bwMode="auto">
                <a:xfrm>
                  <a:off x="3402077" y="5983196"/>
                  <a:ext cx="755650" cy="36939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5pPr>
                  <a:lvl6pPr marL="2514600" indent="-228600" algn="r" rtl="1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6pPr>
                  <a:lvl7pPr marL="2971800" indent="-228600" algn="r" rtl="1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7pPr>
                  <a:lvl8pPr marL="3429000" indent="-228600" algn="r" rtl="1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8pPr>
                  <a:lvl9pPr marL="3886200" indent="-228600" algn="r" rtl="1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9pPr>
                </a:lstStyle>
                <a:p>
                  <a:pPr algn="r" rtl="1" eaLnBrk="1" hangingPunct="1"/>
                  <a:r>
                    <a:rPr lang="ar-JO" altLang="en-US">
                      <a:solidFill>
                        <a:srgbClr val="000000"/>
                      </a:solidFill>
                      <a:latin typeface="Traditional Arabic" panose="02020603050405020304" pitchFamily="18" charset="-78"/>
                      <a:cs typeface="Traditional Arabic" panose="02020603050405020304" pitchFamily="18" charset="-78"/>
                    </a:rPr>
                    <a:t>اصفر</a:t>
                  </a:r>
                  <a:endParaRPr lang="he-IL" altLang="en-US">
                    <a:solidFill>
                      <a:srgbClr val="000000"/>
                    </a:solidFill>
                    <a:latin typeface="Traditional Arabic" panose="02020603050405020304" pitchFamily="18" charset="-78"/>
                  </a:endParaRPr>
                </a:p>
              </p:txBody>
            </p:sp>
            <p:pic>
              <p:nvPicPr>
                <p:cNvPr id="101445" name="Picture 23"/>
                <p:cNvPicPr>
                  <a:picLocks noChangeAspect="1" noChangeArrowheads="1"/>
                </p:cNvPicPr>
                <p:nvPr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269217" y="5127900"/>
                  <a:ext cx="809625" cy="40005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101446" name="Picture 23"/>
                <p:cNvPicPr>
                  <a:picLocks noChangeAspect="1" noChangeArrowheads="1"/>
                </p:cNvPicPr>
                <p:nvPr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988148" y="5142802"/>
                  <a:ext cx="809625" cy="40005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101447" name="Picture 23"/>
                <p:cNvPicPr>
                  <a:picLocks noChangeAspect="1" noChangeArrowheads="1"/>
                </p:cNvPicPr>
                <p:nvPr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2708496" y="5195888"/>
                  <a:ext cx="809625" cy="40005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101448" name="Picture 24"/>
                <p:cNvPicPr>
                  <a:picLocks noChangeAspect="1" noChangeArrowheads="1"/>
                </p:cNvPicPr>
                <p:nvPr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3437686" y="5153049"/>
                  <a:ext cx="819150" cy="43815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101449" name="מלבן 55"/>
                <p:cNvSpPr>
                  <a:spLocks noChangeArrowheads="1"/>
                </p:cNvSpPr>
                <p:nvPr/>
              </p:nvSpPr>
              <p:spPr bwMode="auto">
                <a:xfrm>
                  <a:off x="1219200" y="5464761"/>
                  <a:ext cx="755650" cy="33855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5pPr>
                  <a:lvl6pPr marL="2514600" indent="-228600" algn="r" rtl="1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6pPr>
                  <a:lvl7pPr marL="2971800" indent="-228600" algn="r" rtl="1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7pPr>
                  <a:lvl8pPr marL="3429000" indent="-228600" algn="r" rtl="1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8pPr>
                  <a:lvl9pPr marL="3886200" indent="-228600" algn="r" rtl="1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9pPr>
                </a:lstStyle>
                <a:p>
                  <a:pPr algn="r" rtl="1" eaLnBrk="1" hangingPunct="1"/>
                  <a:r>
                    <a:rPr lang="ar-JO" altLang="en-US" sz="1600">
                      <a:solidFill>
                        <a:srgbClr val="000000"/>
                      </a:solidFill>
                      <a:latin typeface="Traditional Arabic" panose="02020603050405020304" pitchFamily="18" charset="-78"/>
                      <a:cs typeface="Traditional Arabic" panose="02020603050405020304" pitchFamily="18" charset="-78"/>
                    </a:rPr>
                    <a:t>اخضر</a:t>
                  </a:r>
                  <a:endParaRPr lang="he-IL" altLang="en-US" sz="1600">
                    <a:solidFill>
                      <a:srgbClr val="000000"/>
                    </a:solidFill>
                    <a:latin typeface="Traditional Arabic" panose="02020603050405020304" pitchFamily="18" charset="-78"/>
                  </a:endParaRPr>
                </a:p>
              </p:txBody>
            </p:sp>
            <p:sp>
              <p:nvSpPr>
                <p:cNvPr id="101450" name="מלבן 55"/>
                <p:cNvSpPr>
                  <a:spLocks noChangeArrowheads="1"/>
                </p:cNvSpPr>
                <p:nvPr/>
              </p:nvSpPr>
              <p:spPr bwMode="auto">
                <a:xfrm>
                  <a:off x="1885155" y="5485752"/>
                  <a:ext cx="755650" cy="33855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5pPr>
                  <a:lvl6pPr marL="2514600" indent="-228600" algn="r" rtl="1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6pPr>
                  <a:lvl7pPr marL="2971800" indent="-228600" algn="r" rtl="1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7pPr>
                  <a:lvl8pPr marL="3429000" indent="-228600" algn="r" rtl="1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8pPr>
                  <a:lvl9pPr marL="3886200" indent="-228600" algn="r" rtl="1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9pPr>
                </a:lstStyle>
                <a:p>
                  <a:pPr algn="r" rtl="1" eaLnBrk="1" hangingPunct="1"/>
                  <a:r>
                    <a:rPr lang="ar-JO" altLang="en-US" sz="1600" dirty="0">
                      <a:solidFill>
                        <a:srgbClr val="000000"/>
                      </a:solidFill>
                      <a:latin typeface="Traditional Arabic" panose="02020603050405020304" pitchFamily="18" charset="-78"/>
                      <a:cs typeface="Traditional Arabic" panose="02020603050405020304" pitchFamily="18" charset="-78"/>
                    </a:rPr>
                    <a:t>اخضر</a:t>
                  </a:r>
                  <a:endParaRPr lang="he-IL" altLang="en-US" sz="1600" dirty="0">
                    <a:solidFill>
                      <a:srgbClr val="000000"/>
                    </a:solidFill>
                    <a:latin typeface="Traditional Arabic" panose="02020603050405020304" pitchFamily="18" charset="-78"/>
                  </a:endParaRPr>
                </a:p>
              </p:txBody>
            </p:sp>
            <p:sp>
              <p:nvSpPr>
                <p:cNvPr id="101451" name="מלבן 55"/>
                <p:cNvSpPr>
                  <a:spLocks noChangeArrowheads="1"/>
                </p:cNvSpPr>
                <p:nvPr/>
              </p:nvSpPr>
              <p:spPr bwMode="auto">
                <a:xfrm>
                  <a:off x="2640805" y="5485752"/>
                  <a:ext cx="755650" cy="33855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5pPr>
                  <a:lvl6pPr marL="2514600" indent="-228600" algn="r" rtl="1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6pPr>
                  <a:lvl7pPr marL="2971800" indent="-228600" algn="r" rtl="1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7pPr>
                  <a:lvl8pPr marL="3429000" indent="-228600" algn="r" rtl="1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8pPr>
                  <a:lvl9pPr marL="3886200" indent="-228600" algn="r" rtl="1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9pPr>
                </a:lstStyle>
                <a:p>
                  <a:pPr algn="r" rtl="1" eaLnBrk="1" hangingPunct="1"/>
                  <a:r>
                    <a:rPr lang="ar-JO" altLang="en-US" sz="1600">
                      <a:solidFill>
                        <a:srgbClr val="000000"/>
                      </a:solidFill>
                      <a:latin typeface="Traditional Arabic" panose="02020603050405020304" pitchFamily="18" charset="-78"/>
                      <a:cs typeface="Traditional Arabic" panose="02020603050405020304" pitchFamily="18" charset="-78"/>
                    </a:rPr>
                    <a:t>اخضر</a:t>
                  </a:r>
                  <a:endParaRPr lang="he-IL" altLang="en-US" sz="1600">
                    <a:solidFill>
                      <a:srgbClr val="000000"/>
                    </a:solidFill>
                    <a:latin typeface="Traditional Arabic" panose="02020603050405020304" pitchFamily="18" charset="-78"/>
                  </a:endParaRPr>
                </a:p>
              </p:txBody>
            </p:sp>
            <p:sp>
              <p:nvSpPr>
                <p:cNvPr id="101452" name="מלבן 55"/>
                <p:cNvSpPr>
                  <a:spLocks noChangeArrowheads="1"/>
                </p:cNvSpPr>
                <p:nvPr/>
              </p:nvSpPr>
              <p:spPr bwMode="auto">
                <a:xfrm>
                  <a:off x="3396455" y="5479411"/>
                  <a:ext cx="755650" cy="33855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5pPr>
                  <a:lvl6pPr marL="2514600" indent="-228600" algn="r" rtl="1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6pPr>
                  <a:lvl7pPr marL="2971800" indent="-228600" algn="r" rtl="1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7pPr>
                  <a:lvl8pPr marL="3429000" indent="-228600" algn="r" rtl="1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8pPr>
                  <a:lvl9pPr marL="3886200" indent="-228600" algn="r" rtl="1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9pPr>
                </a:lstStyle>
                <a:p>
                  <a:pPr algn="r" rtl="1" eaLnBrk="1" hangingPunct="1"/>
                  <a:r>
                    <a:rPr lang="ar-JO" altLang="en-US" sz="1600">
                      <a:solidFill>
                        <a:srgbClr val="000000"/>
                      </a:solidFill>
                      <a:latin typeface="Traditional Arabic" panose="02020603050405020304" pitchFamily="18" charset="-78"/>
                      <a:cs typeface="Traditional Arabic" panose="02020603050405020304" pitchFamily="18" charset="-78"/>
                    </a:rPr>
                    <a:t>اصفر</a:t>
                  </a:r>
                  <a:endParaRPr lang="he-IL" altLang="en-US" sz="1600">
                    <a:solidFill>
                      <a:srgbClr val="000000"/>
                    </a:solidFill>
                    <a:latin typeface="Traditional Arabic" panose="02020603050405020304" pitchFamily="18" charset="-78"/>
                  </a:endParaRPr>
                </a:p>
              </p:txBody>
            </p:sp>
          </p:grpSp>
        </p:grpSp>
        <p:cxnSp>
          <p:nvCxnSpPr>
            <p:cNvPr id="143" name="מחבר ישר 142"/>
            <p:cNvCxnSpPr/>
            <p:nvPr/>
          </p:nvCxnSpPr>
          <p:spPr>
            <a:xfrm flipH="1">
              <a:off x="1808618" y="4156945"/>
              <a:ext cx="185688" cy="30799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4" name="מחבר ישר 143"/>
            <p:cNvCxnSpPr>
              <a:endCxn id="162" idx="0"/>
            </p:cNvCxnSpPr>
            <p:nvPr/>
          </p:nvCxnSpPr>
          <p:spPr>
            <a:xfrm>
              <a:off x="2126034" y="4147419"/>
              <a:ext cx="155534" cy="31434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1423" name="מלבן 56"/>
            <p:cNvSpPr>
              <a:spLocks noChangeArrowheads="1"/>
            </p:cNvSpPr>
            <p:nvPr/>
          </p:nvSpPr>
          <p:spPr bwMode="auto">
            <a:xfrm>
              <a:off x="2133262" y="2123795"/>
              <a:ext cx="755650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algn="r" rtl="1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algn="r" rtl="1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algn="r" rtl="1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algn="r" rtl="1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r" rtl="1" eaLnBrk="1" hangingPunct="1"/>
              <a:r>
                <a:rPr lang="ar-JO" altLang="en-US" sz="1600">
                  <a:solidFill>
                    <a:srgbClr val="000000"/>
                  </a:solidFill>
                  <a:latin typeface="Traditional Arabic" panose="02020603050405020304" pitchFamily="18" charset="-78"/>
                  <a:cs typeface="Traditional Arabic" panose="02020603050405020304" pitchFamily="18" charset="-78"/>
                </a:rPr>
                <a:t>اصفر</a:t>
              </a:r>
              <a:endParaRPr lang="he-IL" altLang="en-US" sz="1600">
                <a:solidFill>
                  <a:srgbClr val="000000"/>
                </a:solidFill>
                <a:latin typeface="Traditional Arabic" panose="02020603050405020304" pitchFamily="18" charset="-78"/>
              </a:endParaRPr>
            </a:p>
          </p:txBody>
        </p:sp>
        <p:sp>
          <p:nvSpPr>
            <p:cNvPr id="101424" name="מלבן 56"/>
            <p:cNvSpPr>
              <a:spLocks noChangeArrowheads="1"/>
            </p:cNvSpPr>
            <p:nvPr/>
          </p:nvSpPr>
          <p:spPr bwMode="auto">
            <a:xfrm>
              <a:off x="1600449" y="3815347"/>
              <a:ext cx="755650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algn="r" rtl="1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algn="r" rtl="1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algn="r" rtl="1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algn="r" rtl="1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r" rtl="1" eaLnBrk="1" hangingPunct="1"/>
              <a:r>
                <a:rPr lang="ar-JO" altLang="en-US" sz="1600">
                  <a:solidFill>
                    <a:srgbClr val="000000"/>
                  </a:solidFill>
                  <a:latin typeface="Traditional Arabic" panose="02020603050405020304" pitchFamily="18" charset="-78"/>
                  <a:cs typeface="Traditional Arabic" panose="02020603050405020304" pitchFamily="18" charset="-78"/>
                </a:rPr>
                <a:t>اخضر</a:t>
              </a:r>
              <a:endParaRPr lang="he-IL" altLang="en-US" sz="1600">
                <a:solidFill>
                  <a:srgbClr val="000000"/>
                </a:solidFill>
                <a:latin typeface="Traditional Arabic" panose="02020603050405020304" pitchFamily="18" charset="-78"/>
              </a:endParaRPr>
            </a:p>
          </p:txBody>
        </p:sp>
        <p:sp>
          <p:nvSpPr>
            <p:cNvPr id="101425" name="מלבן 56"/>
            <p:cNvSpPr>
              <a:spLocks noChangeArrowheads="1"/>
            </p:cNvSpPr>
            <p:nvPr/>
          </p:nvSpPr>
          <p:spPr bwMode="auto">
            <a:xfrm>
              <a:off x="2794000" y="3833813"/>
              <a:ext cx="755650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algn="r" rtl="1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algn="r" rtl="1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algn="r" rtl="1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algn="r" rtl="1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r" rtl="1" eaLnBrk="1" hangingPunct="1"/>
              <a:r>
                <a:rPr lang="ar-JO" altLang="en-US" sz="1600">
                  <a:solidFill>
                    <a:srgbClr val="000000"/>
                  </a:solidFill>
                  <a:latin typeface="Traditional Arabic" panose="02020603050405020304" pitchFamily="18" charset="-78"/>
                  <a:cs typeface="Traditional Arabic" panose="02020603050405020304" pitchFamily="18" charset="-78"/>
                </a:rPr>
                <a:t>اخضر</a:t>
              </a:r>
              <a:endParaRPr lang="he-IL" altLang="en-US" sz="1600">
                <a:solidFill>
                  <a:srgbClr val="000000"/>
                </a:solidFill>
                <a:latin typeface="Traditional Arabic" panose="02020603050405020304" pitchFamily="18" charset="-78"/>
              </a:endParaRPr>
            </a:p>
          </p:txBody>
        </p:sp>
        <p:cxnSp>
          <p:nvCxnSpPr>
            <p:cNvPr id="157" name="מחבר ישר 156"/>
            <p:cNvCxnSpPr>
              <a:endCxn id="196" idx="0"/>
            </p:cNvCxnSpPr>
            <p:nvPr/>
          </p:nvCxnSpPr>
          <p:spPr>
            <a:xfrm flipH="1">
              <a:off x="3106850" y="4147419"/>
              <a:ext cx="206320" cy="311169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8" name="מחבר ישר 157"/>
            <p:cNvCxnSpPr>
              <a:endCxn id="201" idx="0"/>
            </p:cNvCxnSpPr>
            <p:nvPr/>
          </p:nvCxnSpPr>
          <p:spPr>
            <a:xfrm>
              <a:off x="3486161" y="4147419"/>
              <a:ext cx="196798" cy="25560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9" name="TextBox 158"/>
            <p:cNvSpPr txBox="1"/>
            <p:nvPr/>
          </p:nvSpPr>
          <p:spPr bwMode="auto">
            <a:xfrm>
              <a:off x="615133" y="4452238"/>
              <a:ext cx="803063" cy="646152"/>
            </a:xfrm>
            <a:prstGeom prst="rect">
              <a:avLst/>
            </a:prstGeom>
            <a:noFill/>
            <a:ln w="19050">
              <a:noFill/>
            </a:ln>
            <a:effectLst>
              <a:outerShdw sx="102000" sy="102000" algn="tl" rotWithShape="0">
                <a:schemeClr val="bg1">
                  <a:lumMod val="65000"/>
                  <a:alpha val="0"/>
                </a:schemeClr>
              </a:outerShdw>
            </a:effectLst>
          </p:spPr>
          <p:txBody>
            <a:bodyPr rtlCol="1">
              <a:spAutoFit/>
            </a:bodyPr>
            <a:lstStyle/>
            <a:p>
              <a:pPr algn="r" rtl="1">
                <a:defRPr/>
              </a:pPr>
              <a:r>
                <a:rPr lang="ar-JO" dirty="0">
                  <a:solidFill>
                    <a:srgbClr val="1D4C72"/>
                  </a:solidFill>
                  <a:latin typeface="Traditional Arabic" panose="02020603050405020304" pitchFamily="18" charset="-78"/>
                  <a:cs typeface="Traditional Arabic" panose="02020603050405020304" pitchFamily="18" charset="-78"/>
                </a:rPr>
                <a:t>خلايا تناسلية</a:t>
              </a:r>
              <a:endParaRPr lang="he-IL" dirty="0">
                <a:solidFill>
                  <a:srgbClr val="1D4C72"/>
                </a:solidFill>
                <a:latin typeface="Traditional Arabic" panose="02020603050405020304" pitchFamily="18" charset="-78"/>
              </a:endParaRPr>
            </a:p>
          </p:txBody>
        </p:sp>
      </p:grpSp>
      <p:sp>
        <p:nvSpPr>
          <p:cNvPr id="101405" name="מלבן 1"/>
          <p:cNvSpPr>
            <a:spLocks noChangeArrowheads="1"/>
          </p:cNvSpPr>
          <p:nvPr/>
        </p:nvSpPr>
        <p:spPr bwMode="auto">
          <a:xfrm>
            <a:off x="7104063" y="1544639"/>
            <a:ext cx="12065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r" rtl="1" eaLnBrk="1" hangingPunct="1"/>
            <a:r>
              <a:rPr lang="ar-JO" altLang="en-US">
                <a:solidFill>
                  <a:srgbClr val="000000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خلايا تناسلية </a:t>
            </a:r>
            <a:endParaRPr lang="he-IL" altLang="en-US">
              <a:solidFill>
                <a:srgbClr val="000000"/>
              </a:solidFill>
              <a:latin typeface="Traditional Arabic" panose="02020603050405020304" pitchFamily="18" charset="-78"/>
            </a:endParaRPr>
          </a:p>
        </p:txBody>
      </p:sp>
      <p:sp>
        <p:nvSpPr>
          <p:cNvPr id="101406" name="מלבן 1"/>
          <p:cNvSpPr>
            <a:spLocks noChangeArrowheads="1"/>
          </p:cNvSpPr>
          <p:nvPr/>
        </p:nvSpPr>
        <p:spPr bwMode="auto">
          <a:xfrm>
            <a:off x="9480550" y="2441576"/>
            <a:ext cx="8001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r" rtl="1" eaLnBrk="1" hangingPunct="1"/>
            <a:r>
              <a:rPr lang="ar-JO" altLang="en-US">
                <a:solidFill>
                  <a:srgbClr val="000000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خلايا تناسلية</a:t>
            </a:r>
            <a:endParaRPr lang="he-IL" altLang="en-US">
              <a:solidFill>
                <a:srgbClr val="000000"/>
              </a:solidFill>
              <a:latin typeface="Traditional Arabic" panose="02020603050405020304" pitchFamily="18" charset="-78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632700" y="3589469"/>
            <a:ext cx="35814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ar-SA" b="1" dirty="0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القانونية التي اكتشفها مندل: </a:t>
            </a:r>
          </a:p>
          <a:p>
            <a:pPr algn="r"/>
            <a:r>
              <a:rPr lang="ar-SA" dirty="0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ان العامل الوراثي السائد هو العامل المسؤول عن الطراز المظهري لدى حوالي 3:4 أفراد الجيل الثاني    في حين أن العامل الوراثي المتنح هو العامل المسؤول عن الطراز المظهري لدى حوالي 1:4 افراد الجيل الثاني.</a:t>
            </a:r>
            <a:r>
              <a:rPr lang="en-US" dirty="0" smtClean="0"/>
              <a:t>(F2)</a:t>
            </a:r>
            <a:r>
              <a:rPr lang="ar-SA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4819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004" name="Picture 20" descr="שרקן שחור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608888" y="692151"/>
            <a:ext cx="914400" cy="98107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42007" name="Picture 23" descr="שרקן שחור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151313" y="765176"/>
            <a:ext cx="914400" cy="98107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68612" name="Text Box 26"/>
          <p:cNvSpPr txBox="1">
            <a:spLocks noChangeArrowheads="1"/>
          </p:cNvSpPr>
          <p:nvPr/>
        </p:nvSpPr>
        <p:spPr bwMode="auto">
          <a:xfrm>
            <a:off x="2424113" y="260351"/>
            <a:ext cx="7993062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ct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algn="ct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algn="ct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ct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algn="ct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ct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ct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ct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ct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r" eaLnBrk="1" hangingPunct="1"/>
            <a:r>
              <a:rPr lang="he-IL" altLang="en-US" sz="2000" b="1" dirty="0"/>
              <a:t>הכליאו שני שרקנים שחורים מדור </a:t>
            </a:r>
            <a:r>
              <a:rPr lang="en-US" altLang="en-US" sz="2000" b="1" dirty="0"/>
              <a:t> 1</a:t>
            </a:r>
            <a:r>
              <a:rPr lang="he-IL" altLang="en-US" sz="2000" b="1" dirty="0"/>
              <a:t> </a:t>
            </a:r>
            <a:r>
              <a:rPr lang="en-US" altLang="en-US" sz="2000" b="1" dirty="0"/>
              <a:t>F</a:t>
            </a:r>
            <a:r>
              <a:rPr lang="he-IL" altLang="en-US" sz="2000" b="1" dirty="0"/>
              <a:t> (</a:t>
            </a:r>
            <a:r>
              <a:rPr lang="en-US" altLang="en-US" sz="2000" b="1" dirty="0"/>
              <a:t> </a:t>
            </a:r>
            <a:r>
              <a:rPr lang="he-IL" altLang="en-US" sz="2000" b="1" dirty="0"/>
              <a:t>הטרוזיגוטים)</a:t>
            </a:r>
            <a:endParaRPr lang="en-US" altLang="en-US" sz="2000" b="1" dirty="0"/>
          </a:p>
        </p:txBody>
      </p:sp>
      <p:sp>
        <p:nvSpPr>
          <p:cNvPr id="42011" name="Rectangle 27"/>
          <p:cNvSpPr>
            <a:spLocks noChangeArrowheads="1"/>
          </p:cNvSpPr>
          <p:nvPr/>
        </p:nvSpPr>
        <p:spPr bwMode="auto">
          <a:xfrm>
            <a:off x="8909050" y="836613"/>
            <a:ext cx="13906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ct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algn="ct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algn="ct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ct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algn="ct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ct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ct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ct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ct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r" eaLnBrk="1" hangingPunct="1"/>
            <a:r>
              <a:rPr lang="en-US" altLang="en-US" b="1"/>
              <a:t>F1</a:t>
            </a:r>
            <a:r>
              <a:rPr lang="he-IL" altLang="en-US" b="1"/>
              <a:t>   </a:t>
            </a:r>
            <a:r>
              <a:rPr lang="en-US" altLang="en-US" b="1"/>
              <a:t>X</a:t>
            </a:r>
            <a:r>
              <a:rPr lang="he-IL" altLang="en-US" b="1"/>
              <a:t>  1 </a:t>
            </a:r>
            <a:r>
              <a:rPr lang="en-US" altLang="en-US" b="1"/>
              <a:t>F</a:t>
            </a:r>
            <a:r>
              <a:rPr lang="he-IL" altLang="en-US" b="1"/>
              <a:t> :</a:t>
            </a:r>
            <a:endParaRPr lang="en-US" altLang="en-US" b="1"/>
          </a:p>
        </p:txBody>
      </p:sp>
      <p:sp>
        <p:nvSpPr>
          <p:cNvPr id="42013" name="Text Box 29"/>
          <p:cNvSpPr txBox="1">
            <a:spLocks noChangeArrowheads="1"/>
          </p:cNvSpPr>
          <p:nvPr/>
        </p:nvSpPr>
        <p:spPr bwMode="auto">
          <a:xfrm>
            <a:off x="9191626" y="1557338"/>
            <a:ext cx="1008063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ct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algn="ct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algn="ct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ct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algn="ct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ct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ct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ct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ct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50000"/>
              </a:spcBef>
            </a:pPr>
            <a:r>
              <a:rPr lang="he-IL" altLang="en-US" b="1"/>
              <a:t>פנוטיפ :</a:t>
            </a:r>
            <a:endParaRPr lang="en-US" altLang="en-US" b="1"/>
          </a:p>
        </p:txBody>
      </p:sp>
      <p:sp>
        <p:nvSpPr>
          <p:cNvPr id="42014" name="Rectangle 30"/>
          <p:cNvSpPr>
            <a:spLocks noChangeArrowheads="1"/>
          </p:cNvSpPr>
          <p:nvPr/>
        </p:nvSpPr>
        <p:spPr bwMode="auto">
          <a:xfrm>
            <a:off x="4278314" y="1628776"/>
            <a:ext cx="66992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ct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algn="ct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algn="ct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ct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algn="ct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ct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ct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ct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ct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r" eaLnBrk="1" hangingPunct="1"/>
            <a:r>
              <a:rPr lang="he-IL" altLang="en-US" b="1"/>
              <a:t>שחור</a:t>
            </a:r>
            <a:endParaRPr lang="en-US" altLang="en-US" b="1"/>
          </a:p>
        </p:txBody>
      </p:sp>
      <p:sp>
        <p:nvSpPr>
          <p:cNvPr id="42015" name="Rectangle 31"/>
          <p:cNvSpPr>
            <a:spLocks noChangeArrowheads="1"/>
          </p:cNvSpPr>
          <p:nvPr/>
        </p:nvSpPr>
        <p:spPr bwMode="auto">
          <a:xfrm>
            <a:off x="7734301" y="1557338"/>
            <a:ext cx="66992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ct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algn="ct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algn="ct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ct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algn="ct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ct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ct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ct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ct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r" eaLnBrk="1" hangingPunct="1"/>
            <a:r>
              <a:rPr lang="he-IL" altLang="en-US" b="1"/>
              <a:t>שחור</a:t>
            </a:r>
            <a:endParaRPr lang="en-US" altLang="en-US" b="1"/>
          </a:p>
        </p:txBody>
      </p:sp>
      <p:sp>
        <p:nvSpPr>
          <p:cNvPr id="42016" name="Rectangle 32"/>
          <p:cNvSpPr>
            <a:spLocks noChangeArrowheads="1"/>
          </p:cNvSpPr>
          <p:nvPr/>
        </p:nvSpPr>
        <p:spPr bwMode="auto">
          <a:xfrm>
            <a:off x="8423277" y="2074866"/>
            <a:ext cx="2743198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algn="ct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algn="ct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algn="ct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ct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algn="ct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ct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ct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ct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ct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r" eaLnBrk="1" hangingPunct="1"/>
            <a:r>
              <a:rPr lang="he-IL" altLang="en-US" dirty="0"/>
              <a:t> </a:t>
            </a:r>
            <a:r>
              <a:rPr lang="he-IL" altLang="en-US" b="1" dirty="0" smtClean="0"/>
              <a:t>גנוטיפ</a:t>
            </a:r>
            <a:r>
              <a:rPr lang="ar-SA" altLang="en-US" b="1" dirty="0" smtClean="0"/>
              <a:t>(طراز وراثي)</a:t>
            </a:r>
            <a:r>
              <a:rPr lang="he-IL" altLang="en-US" b="1" dirty="0" smtClean="0"/>
              <a:t>: </a:t>
            </a:r>
            <a:endParaRPr lang="en-US" altLang="en-US" b="1" dirty="0"/>
          </a:p>
        </p:txBody>
      </p:sp>
      <p:sp>
        <p:nvSpPr>
          <p:cNvPr id="42017" name="Rectangle 33"/>
          <p:cNvSpPr>
            <a:spLocks noChangeArrowheads="1"/>
          </p:cNvSpPr>
          <p:nvPr/>
        </p:nvSpPr>
        <p:spPr bwMode="auto">
          <a:xfrm>
            <a:off x="4341813" y="1916113"/>
            <a:ext cx="4889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ct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algn="ct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algn="ct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ct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algn="ct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ct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ct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ct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ct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r" eaLnBrk="1" hangingPunct="1"/>
            <a:r>
              <a:rPr lang="en-US" altLang="en-US" b="1"/>
              <a:t>Bb</a:t>
            </a:r>
          </a:p>
        </p:txBody>
      </p:sp>
      <p:sp>
        <p:nvSpPr>
          <p:cNvPr id="42018" name="Rectangle 34"/>
          <p:cNvSpPr>
            <a:spLocks noChangeArrowheads="1"/>
          </p:cNvSpPr>
          <p:nvPr/>
        </p:nvSpPr>
        <p:spPr bwMode="auto">
          <a:xfrm>
            <a:off x="7799388" y="1989138"/>
            <a:ext cx="4889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ct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algn="ct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algn="ct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ct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algn="ct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ct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ct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ct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ct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r" eaLnBrk="1" hangingPunct="1"/>
            <a:r>
              <a:rPr lang="en-US" altLang="en-US" b="1"/>
              <a:t>Bb</a:t>
            </a:r>
          </a:p>
        </p:txBody>
      </p:sp>
      <p:sp>
        <p:nvSpPr>
          <p:cNvPr id="42019" name="Rectangle 35"/>
          <p:cNvSpPr>
            <a:spLocks noChangeArrowheads="1"/>
          </p:cNvSpPr>
          <p:nvPr/>
        </p:nvSpPr>
        <p:spPr bwMode="auto">
          <a:xfrm>
            <a:off x="6024563" y="1989138"/>
            <a:ext cx="3365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ct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algn="ct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algn="ct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ct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algn="ct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ct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ct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ct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ct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r" eaLnBrk="1" hangingPunct="1"/>
            <a:r>
              <a:rPr lang="en-US" altLang="en-US" b="1"/>
              <a:t>X</a:t>
            </a:r>
          </a:p>
        </p:txBody>
      </p:sp>
      <p:grpSp>
        <p:nvGrpSpPr>
          <p:cNvPr id="42020" name="Group 36"/>
          <p:cNvGrpSpPr>
            <a:grpSpLocks/>
          </p:cNvGrpSpPr>
          <p:nvPr/>
        </p:nvGrpSpPr>
        <p:grpSpPr bwMode="auto">
          <a:xfrm>
            <a:off x="3635375" y="2636838"/>
            <a:ext cx="469900" cy="366712"/>
            <a:chOff x="1042" y="2478"/>
            <a:chExt cx="296" cy="231"/>
          </a:xfrm>
        </p:grpSpPr>
        <p:sp>
          <p:nvSpPr>
            <p:cNvPr id="42021" name="Oval 37"/>
            <p:cNvSpPr>
              <a:spLocks noChangeArrowheads="1"/>
            </p:cNvSpPr>
            <p:nvPr/>
          </p:nvSpPr>
          <p:spPr bwMode="auto">
            <a:xfrm>
              <a:off x="1066" y="2478"/>
              <a:ext cx="272" cy="227"/>
            </a:xfrm>
            <a:prstGeom prst="ellipse">
              <a:avLst/>
            </a:prstGeom>
            <a:solidFill>
              <a:srgbClr val="FFFF66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rtl="1" eaLnBrk="1" hangingPunct="1">
                <a:defRPr/>
              </a:pPr>
              <a:endParaRPr 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68661" name="Rectangle 38"/>
            <p:cNvSpPr>
              <a:spLocks noChangeArrowheads="1"/>
            </p:cNvSpPr>
            <p:nvPr/>
          </p:nvSpPr>
          <p:spPr bwMode="auto">
            <a:xfrm>
              <a:off x="1042" y="2478"/>
              <a:ext cx="220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66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algn="ctr" rtl="1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algn="ctr" rtl="1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algn="ctr" rtl="1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algn="ctr" rtl="1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algn="ctr" rtl="1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algn="ctr" rtl="1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algn="ctr" rtl="1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algn="ctr" rtl="1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algn="ctr" rtl="1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r" eaLnBrk="1" hangingPunct="1"/>
              <a:r>
                <a:rPr lang="en-US" altLang="en-US" b="1"/>
                <a:t>B</a:t>
              </a:r>
            </a:p>
          </p:txBody>
        </p:sp>
      </p:grpSp>
      <p:sp>
        <p:nvSpPr>
          <p:cNvPr id="42023" name="Rectangle 39"/>
          <p:cNvSpPr>
            <a:spLocks noChangeArrowheads="1"/>
          </p:cNvSpPr>
          <p:nvPr/>
        </p:nvSpPr>
        <p:spPr bwMode="auto">
          <a:xfrm>
            <a:off x="9056689" y="2636838"/>
            <a:ext cx="105727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ct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algn="ct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algn="ct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ct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algn="ct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ct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ct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ct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ct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r" eaLnBrk="1" hangingPunct="1"/>
            <a:r>
              <a:rPr lang="he-IL" altLang="en-US" b="1"/>
              <a:t>תאי זוויג:</a:t>
            </a:r>
            <a:endParaRPr lang="en-US" altLang="en-US" b="1"/>
          </a:p>
        </p:txBody>
      </p:sp>
      <p:grpSp>
        <p:nvGrpSpPr>
          <p:cNvPr id="42024" name="Group 40"/>
          <p:cNvGrpSpPr>
            <a:grpSpLocks/>
          </p:cNvGrpSpPr>
          <p:nvPr/>
        </p:nvGrpSpPr>
        <p:grpSpPr bwMode="auto">
          <a:xfrm>
            <a:off x="8112126" y="2636838"/>
            <a:ext cx="879475" cy="366712"/>
            <a:chOff x="3833" y="2478"/>
            <a:chExt cx="554" cy="231"/>
          </a:xfrm>
        </p:grpSpPr>
        <p:sp>
          <p:nvSpPr>
            <p:cNvPr id="42025" name="Oval 41"/>
            <p:cNvSpPr>
              <a:spLocks noChangeArrowheads="1"/>
            </p:cNvSpPr>
            <p:nvPr/>
          </p:nvSpPr>
          <p:spPr bwMode="auto">
            <a:xfrm>
              <a:off x="3833" y="2478"/>
              <a:ext cx="363" cy="227"/>
            </a:xfrm>
            <a:prstGeom prst="ellipse">
              <a:avLst/>
            </a:prstGeom>
            <a:solidFill>
              <a:srgbClr val="FFFF66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rtl="1" eaLnBrk="1" hangingPunct="1">
                <a:defRPr/>
              </a:pPr>
              <a:endParaRPr 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42026" name="Freeform 42"/>
            <p:cNvSpPr>
              <a:spLocks/>
            </p:cNvSpPr>
            <p:nvPr/>
          </p:nvSpPr>
          <p:spPr bwMode="auto">
            <a:xfrm>
              <a:off x="4195" y="2568"/>
              <a:ext cx="192" cy="54"/>
            </a:xfrm>
            <a:custGeom>
              <a:avLst/>
              <a:gdLst>
                <a:gd name="T0" fmla="*/ 0 w 480"/>
                <a:gd name="T1" fmla="*/ 21 h 135"/>
                <a:gd name="T2" fmla="*/ 45 w 480"/>
                <a:gd name="T3" fmla="*/ 6 h 135"/>
                <a:gd name="T4" fmla="*/ 75 w 480"/>
                <a:gd name="T5" fmla="*/ 51 h 135"/>
                <a:gd name="T6" fmla="*/ 120 w 480"/>
                <a:gd name="T7" fmla="*/ 81 h 135"/>
                <a:gd name="T8" fmla="*/ 180 w 480"/>
                <a:gd name="T9" fmla="*/ 21 h 135"/>
                <a:gd name="T10" fmla="*/ 225 w 480"/>
                <a:gd name="T11" fmla="*/ 6 h 135"/>
                <a:gd name="T12" fmla="*/ 345 w 480"/>
                <a:gd name="T13" fmla="*/ 111 h 135"/>
                <a:gd name="T14" fmla="*/ 345 w 480"/>
                <a:gd name="T15" fmla="*/ 111 h 135"/>
                <a:gd name="T16" fmla="*/ 480 w 480"/>
                <a:gd name="T17" fmla="*/ 126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0" h="135">
                  <a:moveTo>
                    <a:pt x="0" y="21"/>
                  </a:moveTo>
                  <a:cubicBezTo>
                    <a:pt x="15" y="16"/>
                    <a:pt x="30" y="0"/>
                    <a:pt x="45" y="6"/>
                  </a:cubicBezTo>
                  <a:cubicBezTo>
                    <a:pt x="62" y="13"/>
                    <a:pt x="62" y="38"/>
                    <a:pt x="75" y="51"/>
                  </a:cubicBezTo>
                  <a:cubicBezTo>
                    <a:pt x="88" y="64"/>
                    <a:pt x="105" y="71"/>
                    <a:pt x="120" y="81"/>
                  </a:cubicBezTo>
                  <a:cubicBezTo>
                    <a:pt x="240" y="41"/>
                    <a:pt x="100" y="101"/>
                    <a:pt x="180" y="21"/>
                  </a:cubicBezTo>
                  <a:cubicBezTo>
                    <a:pt x="191" y="10"/>
                    <a:pt x="210" y="11"/>
                    <a:pt x="225" y="6"/>
                  </a:cubicBezTo>
                  <a:lnTo>
                    <a:pt x="345" y="111"/>
                  </a:lnTo>
                  <a:cubicBezTo>
                    <a:pt x="345" y="111"/>
                    <a:pt x="345" y="111"/>
                    <a:pt x="345" y="111"/>
                  </a:cubicBezTo>
                  <a:cubicBezTo>
                    <a:pt x="418" y="135"/>
                    <a:pt x="374" y="126"/>
                    <a:pt x="480" y="126"/>
                  </a:cubicBezTo>
                </a:path>
              </a:pathLst>
            </a:custGeom>
            <a:solidFill>
              <a:srgbClr val="FFFF66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 rtl="1" eaLnBrk="1" hangingPunct="1">
                <a:defRPr/>
              </a:pPr>
              <a:endParaRPr 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68659" name="Rectangle 43"/>
            <p:cNvSpPr>
              <a:spLocks noChangeArrowheads="1"/>
            </p:cNvSpPr>
            <p:nvPr/>
          </p:nvSpPr>
          <p:spPr bwMode="auto">
            <a:xfrm>
              <a:off x="3915" y="2478"/>
              <a:ext cx="220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66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algn="ctr" rtl="1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algn="ctr" rtl="1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algn="ctr" rtl="1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algn="ctr" rtl="1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algn="ctr" rtl="1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algn="ctr" rtl="1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algn="ctr" rtl="1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algn="ctr" rtl="1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algn="ctr" rtl="1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r" eaLnBrk="1" hangingPunct="1"/>
              <a:r>
                <a:rPr lang="en-US" altLang="en-US" b="1"/>
                <a:t>B</a:t>
              </a:r>
            </a:p>
          </p:txBody>
        </p:sp>
      </p:grpSp>
      <p:grpSp>
        <p:nvGrpSpPr>
          <p:cNvPr id="42028" name="Group 44"/>
          <p:cNvGrpSpPr>
            <a:grpSpLocks/>
          </p:cNvGrpSpPr>
          <p:nvPr/>
        </p:nvGrpSpPr>
        <p:grpSpPr bwMode="auto">
          <a:xfrm>
            <a:off x="7104064" y="2636838"/>
            <a:ext cx="879475" cy="366712"/>
            <a:chOff x="3833" y="2478"/>
            <a:chExt cx="554" cy="231"/>
          </a:xfrm>
        </p:grpSpPr>
        <p:sp>
          <p:nvSpPr>
            <p:cNvPr id="42029" name="Oval 45"/>
            <p:cNvSpPr>
              <a:spLocks noChangeArrowheads="1"/>
            </p:cNvSpPr>
            <p:nvPr/>
          </p:nvSpPr>
          <p:spPr bwMode="auto">
            <a:xfrm>
              <a:off x="3833" y="2478"/>
              <a:ext cx="363" cy="227"/>
            </a:xfrm>
            <a:prstGeom prst="ellipse">
              <a:avLst/>
            </a:prstGeom>
            <a:solidFill>
              <a:srgbClr val="FFFF66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rtl="1" eaLnBrk="1" hangingPunct="1">
                <a:defRPr/>
              </a:pPr>
              <a:endParaRPr 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42030" name="Freeform 46"/>
            <p:cNvSpPr>
              <a:spLocks/>
            </p:cNvSpPr>
            <p:nvPr/>
          </p:nvSpPr>
          <p:spPr bwMode="auto">
            <a:xfrm>
              <a:off x="4195" y="2568"/>
              <a:ext cx="192" cy="54"/>
            </a:xfrm>
            <a:custGeom>
              <a:avLst/>
              <a:gdLst>
                <a:gd name="T0" fmla="*/ 0 w 480"/>
                <a:gd name="T1" fmla="*/ 21 h 135"/>
                <a:gd name="T2" fmla="*/ 45 w 480"/>
                <a:gd name="T3" fmla="*/ 6 h 135"/>
                <a:gd name="T4" fmla="*/ 75 w 480"/>
                <a:gd name="T5" fmla="*/ 51 h 135"/>
                <a:gd name="T6" fmla="*/ 120 w 480"/>
                <a:gd name="T7" fmla="*/ 81 h 135"/>
                <a:gd name="T8" fmla="*/ 180 w 480"/>
                <a:gd name="T9" fmla="*/ 21 h 135"/>
                <a:gd name="T10" fmla="*/ 225 w 480"/>
                <a:gd name="T11" fmla="*/ 6 h 135"/>
                <a:gd name="T12" fmla="*/ 345 w 480"/>
                <a:gd name="T13" fmla="*/ 111 h 135"/>
                <a:gd name="T14" fmla="*/ 345 w 480"/>
                <a:gd name="T15" fmla="*/ 111 h 135"/>
                <a:gd name="T16" fmla="*/ 480 w 480"/>
                <a:gd name="T17" fmla="*/ 126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0" h="135">
                  <a:moveTo>
                    <a:pt x="0" y="21"/>
                  </a:moveTo>
                  <a:cubicBezTo>
                    <a:pt x="15" y="16"/>
                    <a:pt x="30" y="0"/>
                    <a:pt x="45" y="6"/>
                  </a:cubicBezTo>
                  <a:cubicBezTo>
                    <a:pt x="62" y="13"/>
                    <a:pt x="62" y="38"/>
                    <a:pt x="75" y="51"/>
                  </a:cubicBezTo>
                  <a:cubicBezTo>
                    <a:pt x="88" y="64"/>
                    <a:pt x="105" y="71"/>
                    <a:pt x="120" y="81"/>
                  </a:cubicBezTo>
                  <a:cubicBezTo>
                    <a:pt x="240" y="41"/>
                    <a:pt x="100" y="101"/>
                    <a:pt x="180" y="21"/>
                  </a:cubicBezTo>
                  <a:cubicBezTo>
                    <a:pt x="191" y="10"/>
                    <a:pt x="210" y="11"/>
                    <a:pt x="225" y="6"/>
                  </a:cubicBezTo>
                  <a:lnTo>
                    <a:pt x="345" y="111"/>
                  </a:lnTo>
                  <a:cubicBezTo>
                    <a:pt x="345" y="111"/>
                    <a:pt x="345" y="111"/>
                    <a:pt x="345" y="111"/>
                  </a:cubicBezTo>
                  <a:cubicBezTo>
                    <a:pt x="418" y="135"/>
                    <a:pt x="374" y="126"/>
                    <a:pt x="480" y="126"/>
                  </a:cubicBezTo>
                </a:path>
              </a:pathLst>
            </a:custGeom>
            <a:solidFill>
              <a:srgbClr val="FFFF66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 rtl="1" eaLnBrk="1" hangingPunct="1">
                <a:defRPr/>
              </a:pPr>
              <a:endParaRPr 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68656" name="Rectangle 47"/>
            <p:cNvSpPr>
              <a:spLocks noChangeArrowheads="1"/>
            </p:cNvSpPr>
            <p:nvPr/>
          </p:nvSpPr>
          <p:spPr bwMode="auto">
            <a:xfrm>
              <a:off x="3931" y="2478"/>
              <a:ext cx="204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66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algn="ctr" rtl="1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algn="ctr" rtl="1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algn="ctr" rtl="1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algn="ctr" rtl="1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algn="ctr" rtl="1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algn="ctr" rtl="1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algn="ctr" rtl="1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algn="ctr" rtl="1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algn="ctr" rtl="1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r" eaLnBrk="1" hangingPunct="1"/>
              <a:r>
                <a:rPr lang="en-US" altLang="en-US" b="1"/>
                <a:t>b</a:t>
              </a:r>
            </a:p>
          </p:txBody>
        </p:sp>
      </p:grpSp>
      <p:grpSp>
        <p:nvGrpSpPr>
          <p:cNvPr id="42032" name="Group 48"/>
          <p:cNvGrpSpPr>
            <a:grpSpLocks/>
          </p:cNvGrpSpPr>
          <p:nvPr/>
        </p:nvGrpSpPr>
        <p:grpSpPr bwMode="auto">
          <a:xfrm>
            <a:off x="4656138" y="2636838"/>
            <a:ext cx="431800" cy="366712"/>
            <a:chOff x="1746" y="2478"/>
            <a:chExt cx="272" cy="231"/>
          </a:xfrm>
        </p:grpSpPr>
        <p:sp>
          <p:nvSpPr>
            <p:cNvPr id="42033" name="Oval 49"/>
            <p:cNvSpPr>
              <a:spLocks noChangeArrowheads="1"/>
            </p:cNvSpPr>
            <p:nvPr/>
          </p:nvSpPr>
          <p:spPr bwMode="auto">
            <a:xfrm>
              <a:off x="1746" y="2478"/>
              <a:ext cx="272" cy="227"/>
            </a:xfrm>
            <a:prstGeom prst="ellipse">
              <a:avLst/>
            </a:prstGeom>
            <a:solidFill>
              <a:srgbClr val="FFFF66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rtl="1" eaLnBrk="1" hangingPunct="1">
                <a:defRPr/>
              </a:pPr>
              <a:endParaRPr 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68653" name="Rectangle 50"/>
            <p:cNvSpPr>
              <a:spLocks noChangeArrowheads="1"/>
            </p:cNvSpPr>
            <p:nvPr/>
          </p:nvSpPr>
          <p:spPr bwMode="auto">
            <a:xfrm>
              <a:off x="1783" y="2478"/>
              <a:ext cx="204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66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algn="ctr" rtl="1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algn="ctr" rtl="1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algn="ctr" rtl="1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algn="ctr" rtl="1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algn="ctr" rtl="1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algn="ctr" rtl="1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algn="ctr" rtl="1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algn="ctr" rtl="1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algn="ctr" rtl="1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r" eaLnBrk="1" hangingPunct="1"/>
              <a:r>
                <a:rPr lang="en-US" altLang="en-US" b="1"/>
                <a:t>b</a:t>
              </a:r>
            </a:p>
          </p:txBody>
        </p:sp>
      </p:grpSp>
      <p:sp>
        <p:nvSpPr>
          <p:cNvPr id="42035" name="Rectangle 51"/>
          <p:cNvSpPr>
            <a:spLocks noChangeArrowheads="1"/>
          </p:cNvSpPr>
          <p:nvPr/>
        </p:nvSpPr>
        <p:spPr bwMode="auto">
          <a:xfrm>
            <a:off x="9378950" y="3357563"/>
            <a:ext cx="1023938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ct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algn="ct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algn="ct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ct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algn="ct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ct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ct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ct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ct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r" eaLnBrk="1" hangingPunct="1"/>
            <a:r>
              <a:rPr lang="he-IL" altLang="en-US" b="1"/>
              <a:t>דור 2 </a:t>
            </a:r>
            <a:r>
              <a:rPr lang="en-US" altLang="en-US" b="1"/>
              <a:t>F</a:t>
            </a:r>
            <a:r>
              <a:rPr lang="he-IL" altLang="en-US" b="1"/>
              <a:t> :</a:t>
            </a:r>
            <a:endParaRPr lang="en-US" altLang="en-US" b="1"/>
          </a:p>
        </p:txBody>
      </p:sp>
      <p:sp>
        <p:nvSpPr>
          <p:cNvPr id="42036" name="Rectangle 52"/>
          <p:cNvSpPr>
            <a:spLocks noChangeArrowheads="1"/>
          </p:cNvSpPr>
          <p:nvPr/>
        </p:nvSpPr>
        <p:spPr bwMode="auto">
          <a:xfrm>
            <a:off x="8732838" y="3716338"/>
            <a:ext cx="1935162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ct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algn="ct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algn="ct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ct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algn="ct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ct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ct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ct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ct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r" eaLnBrk="1" hangingPunct="1"/>
            <a:r>
              <a:rPr lang="he-IL" altLang="en-US" b="1" dirty="0"/>
              <a:t>גנוטיפים אפשריים:</a:t>
            </a:r>
            <a:endParaRPr lang="en-US" altLang="en-US" b="1" dirty="0"/>
          </a:p>
        </p:txBody>
      </p:sp>
      <p:sp>
        <p:nvSpPr>
          <p:cNvPr id="42037" name="Rectangle 53"/>
          <p:cNvSpPr>
            <a:spLocks noChangeArrowheads="1"/>
          </p:cNvSpPr>
          <p:nvPr/>
        </p:nvSpPr>
        <p:spPr bwMode="auto">
          <a:xfrm>
            <a:off x="3694113" y="3789363"/>
            <a:ext cx="514350" cy="311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ct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algn="ct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algn="ct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ct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algn="ct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ct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ct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ct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ct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r"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altLang="en-US" b="1"/>
              <a:t>BB</a:t>
            </a:r>
            <a:endParaRPr lang="he-IL" altLang="en-US" b="1"/>
          </a:p>
        </p:txBody>
      </p:sp>
      <p:sp>
        <p:nvSpPr>
          <p:cNvPr id="42038" name="Rectangle 54"/>
          <p:cNvSpPr>
            <a:spLocks noChangeArrowheads="1"/>
          </p:cNvSpPr>
          <p:nvPr/>
        </p:nvSpPr>
        <p:spPr bwMode="auto">
          <a:xfrm>
            <a:off x="4991100" y="3789363"/>
            <a:ext cx="4889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ct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algn="ct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algn="ct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ct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algn="ct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ct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ct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ct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ct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r" eaLnBrk="1" hangingPunct="1"/>
            <a:r>
              <a:rPr lang="en-US" altLang="en-US" b="1"/>
              <a:t>Bb</a:t>
            </a:r>
          </a:p>
        </p:txBody>
      </p:sp>
      <p:sp>
        <p:nvSpPr>
          <p:cNvPr id="42039" name="Rectangle 55"/>
          <p:cNvSpPr>
            <a:spLocks noChangeArrowheads="1"/>
          </p:cNvSpPr>
          <p:nvPr/>
        </p:nvSpPr>
        <p:spPr bwMode="auto">
          <a:xfrm>
            <a:off x="6286500" y="3789363"/>
            <a:ext cx="4889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ct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algn="ct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algn="ct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ct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algn="ct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ct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ct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ct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ct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r" eaLnBrk="1" hangingPunct="1"/>
            <a:r>
              <a:rPr lang="en-US" altLang="en-US" b="1"/>
              <a:t>Bb</a:t>
            </a:r>
          </a:p>
        </p:txBody>
      </p:sp>
      <p:sp>
        <p:nvSpPr>
          <p:cNvPr id="42040" name="Rectangle 56"/>
          <p:cNvSpPr>
            <a:spLocks noChangeArrowheads="1"/>
          </p:cNvSpPr>
          <p:nvPr/>
        </p:nvSpPr>
        <p:spPr bwMode="auto">
          <a:xfrm>
            <a:off x="7439025" y="3789363"/>
            <a:ext cx="4635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ct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algn="ct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algn="ct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ct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algn="ct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ct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ct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ct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ct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r" eaLnBrk="1" hangingPunct="1"/>
            <a:r>
              <a:rPr lang="en-US" altLang="en-US" b="1"/>
              <a:t>bb</a:t>
            </a:r>
          </a:p>
        </p:txBody>
      </p:sp>
      <p:sp>
        <p:nvSpPr>
          <p:cNvPr id="42041" name="Line 57"/>
          <p:cNvSpPr>
            <a:spLocks noChangeShapeType="1"/>
          </p:cNvSpPr>
          <p:nvPr/>
        </p:nvSpPr>
        <p:spPr bwMode="auto">
          <a:xfrm>
            <a:off x="3863976" y="3068639"/>
            <a:ext cx="144463" cy="7207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 rtl="1" eaLnBrk="1" hangingPunct="1"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2042" name="Line 58"/>
          <p:cNvSpPr>
            <a:spLocks noChangeShapeType="1"/>
          </p:cNvSpPr>
          <p:nvPr/>
        </p:nvSpPr>
        <p:spPr bwMode="auto">
          <a:xfrm flipH="1">
            <a:off x="4079875" y="2924176"/>
            <a:ext cx="4032250" cy="7921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 rtl="1" eaLnBrk="1" hangingPunct="1"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2043" name="Line 59"/>
          <p:cNvSpPr>
            <a:spLocks noChangeShapeType="1"/>
          </p:cNvSpPr>
          <p:nvPr/>
        </p:nvSpPr>
        <p:spPr bwMode="auto">
          <a:xfrm>
            <a:off x="4943476" y="2997201"/>
            <a:ext cx="288925" cy="7921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 rtl="1" eaLnBrk="1" hangingPunct="1"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2044" name="Line 60"/>
          <p:cNvSpPr>
            <a:spLocks noChangeShapeType="1"/>
          </p:cNvSpPr>
          <p:nvPr/>
        </p:nvSpPr>
        <p:spPr bwMode="auto">
          <a:xfrm flipH="1">
            <a:off x="5232401" y="2924175"/>
            <a:ext cx="2951163" cy="863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 rtl="1" eaLnBrk="1" hangingPunct="1"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2045" name="Line 61"/>
          <p:cNvSpPr>
            <a:spLocks noChangeShapeType="1"/>
          </p:cNvSpPr>
          <p:nvPr/>
        </p:nvSpPr>
        <p:spPr bwMode="auto">
          <a:xfrm>
            <a:off x="4008439" y="2924175"/>
            <a:ext cx="2447925" cy="863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 rtl="1" eaLnBrk="1" hangingPunct="1"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2046" name="Line 62"/>
          <p:cNvSpPr>
            <a:spLocks noChangeShapeType="1"/>
          </p:cNvSpPr>
          <p:nvPr/>
        </p:nvSpPr>
        <p:spPr bwMode="auto">
          <a:xfrm flipH="1">
            <a:off x="6527800" y="2997201"/>
            <a:ext cx="647700" cy="7921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 rtl="1" eaLnBrk="1" hangingPunct="1"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2047" name="Line 63"/>
          <p:cNvSpPr>
            <a:spLocks noChangeShapeType="1"/>
          </p:cNvSpPr>
          <p:nvPr/>
        </p:nvSpPr>
        <p:spPr bwMode="auto">
          <a:xfrm>
            <a:off x="5016500" y="2924175"/>
            <a:ext cx="2592388" cy="863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 rtl="1" eaLnBrk="1" hangingPunct="1"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2048" name="Line 64"/>
          <p:cNvSpPr>
            <a:spLocks noChangeShapeType="1"/>
          </p:cNvSpPr>
          <p:nvPr/>
        </p:nvSpPr>
        <p:spPr bwMode="auto">
          <a:xfrm>
            <a:off x="7464426" y="2997201"/>
            <a:ext cx="144463" cy="7207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 rtl="1" eaLnBrk="1" hangingPunct="1"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2049" name="Rectangle 65"/>
          <p:cNvSpPr>
            <a:spLocks noChangeArrowheads="1"/>
          </p:cNvSpPr>
          <p:nvPr/>
        </p:nvSpPr>
        <p:spPr bwMode="auto">
          <a:xfrm>
            <a:off x="9351964" y="4076701"/>
            <a:ext cx="88582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ct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algn="ct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algn="ct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ct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algn="ct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ct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ct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ct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ct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r" eaLnBrk="1" hangingPunct="1"/>
            <a:r>
              <a:rPr lang="he-IL" altLang="en-US" b="1"/>
              <a:t>פנוטיפ:</a:t>
            </a:r>
            <a:endParaRPr lang="en-US" altLang="en-US" b="1"/>
          </a:p>
        </p:txBody>
      </p:sp>
      <p:sp>
        <p:nvSpPr>
          <p:cNvPr id="42050" name="Rectangle 66"/>
          <p:cNvSpPr>
            <a:spLocks noChangeArrowheads="1"/>
          </p:cNvSpPr>
          <p:nvPr/>
        </p:nvSpPr>
        <p:spPr bwMode="auto">
          <a:xfrm>
            <a:off x="7445375" y="4005263"/>
            <a:ext cx="490538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ct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algn="ct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algn="ct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ct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algn="ct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ct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ct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ct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ct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r" eaLnBrk="1" hangingPunct="1"/>
            <a:r>
              <a:rPr lang="he-IL" altLang="en-US" b="1"/>
              <a:t>לבן</a:t>
            </a:r>
            <a:endParaRPr lang="en-US" altLang="en-US" b="1"/>
          </a:p>
        </p:txBody>
      </p:sp>
      <p:sp>
        <p:nvSpPr>
          <p:cNvPr id="42051" name="Rectangle 67"/>
          <p:cNvSpPr>
            <a:spLocks noChangeArrowheads="1"/>
          </p:cNvSpPr>
          <p:nvPr/>
        </p:nvSpPr>
        <p:spPr bwMode="auto">
          <a:xfrm>
            <a:off x="3702051" y="4005263"/>
            <a:ext cx="66992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ct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algn="ct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algn="ct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ct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algn="ct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ct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ct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ct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ct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r" eaLnBrk="1" hangingPunct="1"/>
            <a:r>
              <a:rPr lang="he-IL" altLang="en-US" b="1"/>
              <a:t>שחור</a:t>
            </a:r>
            <a:endParaRPr lang="en-US" altLang="en-US" b="1"/>
          </a:p>
        </p:txBody>
      </p:sp>
      <p:sp>
        <p:nvSpPr>
          <p:cNvPr id="42053" name="Rectangle 69"/>
          <p:cNvSpPr>
            <a:spLocks noChangeArrowheads="1"/>
          </p:cNvSpPr>
          <p:nvPr/>
        </p:nvSpPr>
        <p:spPr bwMode="auto">
          <a:xfrm>
            <a:off x="4854576" y="4005263"/>
            <a:ext cx="66992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ct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algn="ct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algn="ct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ct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algn="ct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ct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ct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ct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ct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r" eaLnBrk="1" hangingPunct="1"/>
            <a:r>
              <a:rPr lang="he-IL" altLang="en-US" b="1"/>
              <a:t>שחור</a:t>
            </a:r>
            <a:endParaRPr lang="en-US" altLang="en-US" b="1"/>
          </a:p>
        </p:txBody>
      </p:sp>
      <p:sp>
        <p:nvSpPr>
          <p:cNvPr id="42054" name="Rectangle 70"/>
          <p:cNvSpPr>
            <a:spLocks noChangeArrowheads="1"/>
          </p:cNvSpPr>
          <p:nvPr/>
        </p:nvSpPr>
        <p:spPr bwMode="auto">
          <a:xfrm>
            <a:off x="6078539" y="4005263"/>
            <a:ext cx="66992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ct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algn="ct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algn="ct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ct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algn="ct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ct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ct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ct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ct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r" eaLnBrk="1" hangingPunct="1"/>
            <a:r>
              <a:rPr lang="he-IL" altLang="en-US" b="1"/>
              <a:t>שחור</a:t>
            </a:r>
            <a:endParaRPr lang="en-US" altLang="en-US" b="1"/>
          </a:p>
        </p:txBody>
      </p:sp>
      <p:sp>
        <p:nvSpPr>
          <p:cNvPr id="42055" name="Rectangle 71"/>
          <p:cNvSpPr>
            <a:spLocks noChangeArrowheads="1"/>
          </p:cNvSpPr>
          <p:nvPr/>
        </p:nvSpPr>
        <p:spPr bwMode="auto">
          <a:xfrm>
            <a:off x="9398001" y="5157788"/>
            <a:ext cx="900113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ct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algn="ct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algn="ct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ct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algn="ct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ct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ct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ct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ct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r" eaLnBrk="1" hangingPunct="1"/>
            <a:r>
              <a:rPr lang="he-IL" altLang="en-US" b="1"/>
              <a:t>סיכויים:</a:t>
            </a:r>
            <a:endParaRPr lang="en-US" altLang="en-US" b="1"/>
          </a:p>
        </p:txBody>
      </p:sp>
      <p:sp>
        <p:nvSpPr>
          <p:cNvPr id="42056" name="Rectangle 72"/>
          <p:cNvSpPr>
            <a:spLocks noChangeArrowheads="1"/>
          </p:cNvSpPr>
          <p:nvPr/>
        </p:nvSpPr>
        <p:spPr bwMode="auto">
          <a:xfrm>
            <a:off x="2017713" y="5229226"/>
            <a:ext cx="7173912" cy="339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ct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algn="ct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algn="ct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ct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algn="ct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ct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ct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ct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ct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r" eaLnBrk="1" hangingPunct="1">
              <a:lnSpc>
                <a:spcPct val="90000"/>
              </a:lnSpc>
              <a:spcBef>
                <a:spcPct val="20000"/>
              </a:spcBef>
            </a:pPr>
            <a:r>
              <a:rPr lang="he-IL" altLang="en-US" b="1" dirty="0"/>
              <a:t>1  (25% )פנוטיפ </a:t>
            </a:r>
            <a:r>
              <a:rPr lang="he-IL" altLang="en-US" b="1" dirty="0" smtClean="0"/>
              <a:t>רצסיבי</a:t>
            </a:r>
            <a:r>
              <a:rPr lang="ar-SA" altLang="en-US" b="1" dirty="0" smtClean="0"/>
              <a:t> (متنح)</a:t>
            </a:r>
            <a:r>
              <a:rPr lang="he-IL" altLang="en-US" b="1" dirty="0" smtClean="0"/>
              <a:t>  </a:t>
            </a:r>
            <a:r>
              <a:rPr lang="he-IL" altLang="en-US" b="1" dirty="0"/>
              <a:t>:     3    ( 75%) פנוטיפ </a:t>
            </a:r>
            <a:r>
              <a:rPr lang="he-IL" altLang="en-US" b="1" dirty="0" smtClean="0"/>
              <a:t>דומיננטי</a:t>
            </a:r>
            <a:r>
              <a:rPr lang="ar-SA" altLang="en-US" b="1" dirty="0" smtClean="0"/>
              <a:t>(سائد)</a:t>
            </a:r>
            <a:r>
              <a:rPr lang="he-IL" altLang="en-US" b="1" dirty="0" smtClean="0"/>
              <a:t> </a:t>
            </a:r>
            <a:endParaRPr lang="he-IL" altLang="en-US" b="1" dirty="0"/>
          </a:p>
        </p:txBody>
      </p:sp>
      <p:pic>
        <p:nvPicPr>
          <p:cNvPr id="42057" name="Picture 73" descr="שרקן שחור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48075" y="4365626"/>
            <a:ext cx="712788" cy="765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2058" name="Picture 74" descr="שרקן שחור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51539" y="4365626"/>
            <a:ext cx="712787" cy="765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2059" name="Picture 75" descr="שרקן שחור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72039" y="4392614"/>
            <a:ext cx="712787" cy="765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2060" name="Picture 76" descr="שרקן לבן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75501" y="4365625"/>
            <a:ext cx="936625" cy="788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2061" name="Text Box 77"/>
          <p:cNvSpPr txBox="1">
            <a:spLocks noChangeArrowheads="1"/>
          </p:cNvSpPr>
          <p:nvPr/>
        </p:nvSpPr>
        <p:spPr bwMode="auto">
          <a:xfrm>
            <a:off x="2135189" y="1916113"/>
            <a:ext cx="158432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ct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algn="ct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algn="ct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ct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algn="ct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ct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ct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ct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ct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50000"/>
              </a:spcBef>
            </a:pPr>
            <a:r>
              <a:rPr lang="he-IL" altLang="en-US"/>
              <a:t>הטרוזיגוט </a:t>
            </a:r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25550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2000"/>
                                        <p:tgtEl>
                                          <p:spTgt spid="420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9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1" dur="1000"/>
                                        <p:tgtEl>
                                          <p:spTgt spid="420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4" dur="1000"/>
                                        <p:tgtEl>
                                          <p:spTgt spid="420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9" dur="500"/>
                                        <p:tgtEl>
                                          <p:spTgt spid="420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4" dur="500"/>
                                        <p:tgtEl>
                                          <p:spTgt spid="420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7" dur="2000"/>
                                        <p:tgtEl>
                                          <p:spTgt spid="420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2" dur="500"/>
                                        <p:tgtEl>
                                          <p:spTgt spid="420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7" dur="500"/>
                                        <p:tgtEl>
                                          <p:spTgt spid="420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2" dur="500"/>
                                        <p:tgtEl>
                                          <p:spTgt spid="420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7" dur="500"/>
                                        <p:tgtEl>
                                          <p:spTgt spid="420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2" dur="500"/>
                                        <p:tgtEl>
                                          <p:spTgt spid="420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7" dur="500"/>
                                        <p:tgtEl>
                                          <p:spTgt spid="420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 nodeType="clickPar">
                      <p:stCondLst>
                        <p:cond delay="indefinite"/>
                      </p:stCondLst>
                      <p:childTnLst>
                        <p:par>
                          <p:cTn id="5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62" dur="500"/>
                                        <p:tgtEl>
                                          <p:spTgt spid="420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67" dur="500"/>
                                        <p:tgtEl>
                                          <p:spTgt spid="42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 nodeType="clickPar">
                      <p:stCondLst>
                        <p:cond delay="indefinite"/>
                      </p:stCondLst>
                      <p:childTnLst>
                        <p:par>
                          <p:cTn id="6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2" dur="500"/>
                                        <p:tgtEl>
                                          <p:spTgt spid="42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 nodeType="clickPar">
                      <p:stCondLst>
                        <p:cond delay="indefinite"/>
                      </p:stCondLst>
                      <p:childTnLst>
                        <p:par>
                          <p:cTn id="7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7" dur="500"/>
                                        <p:tgtEl>
                                          <p:spTgt spid="420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 nodeType="clickPar">
                      <p:stCondLst>
                        <p:cond delay="indefinite"/>
                      </p:stCondLst>
                      <p:childTnLst>
                        <p:par>
                          <p:cTn id="7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82" dur="500"/>
                                        <p:tgtEl>
                                          <p:spTgt spid="420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 nodeType="clickPar">
                      <p:stCondLst>
                        <p:cond delay="indefinite"/>
                      </p:stCondLst>
                      <p:childTnLst>
                        <p:par>
                          <p:cTn id="8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87" dur="500"/>
                                        <p:tgtEl>
                                          <p:spTgt spid="420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 nodeType="clickPar">
                      <p:stCondLst>
                        <p:cond delay="indefinite"/>
                      </p:stCondLst>
                      <p:childTnLst>
                        <p:par>
                          <p:cTn id="8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92" dur="500"/>
                                        <p:tgtEl>
                                          <p:spTgt spid="420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4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96" dur="500"/>
                                        <p:tgtEl>
                                          <p:spTgt spid="420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 nodeType="clickPar">
                      <p:stCondLst>
                        <p:cond delay="indefinite"/>
                      </p:stCondLst>
                      <p:childTnLst>
                        <p:par>
                          <p:cTn id="9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9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1" dur="500"/>
                                        <p:tgtEl>
                                          <p:spTgt spid="420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 nodeType="clickPar">
                      <p:stCondLst>
                        <p:cond delay="indefinite"/>
                      </p:stCondLst>
                      <p:childTnLst>
                        <p:par>
                          <p:cTn id="10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4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6" dur="500"/>
                                        <p:tgtEl>
                                          <p:spTgt spid="420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8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10" dur="500"/>
                                        <p:tgtEl>
                                          <p:spTgt spid="420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 nodeType="clickPar">
                      <p:stCondLst>
                        <p:cond delay="indefinite"/>
                      </p:stCondLst>
                      <p:childTnLst>
                        <p:par>
                          <p:cTn id="1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3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15" dur="500"/>
                                        <p:tgtEl>
                                          <p:spTgt spid="420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 nodeType="clickPar">
                      <p:stCondLst>
                        <p:cond delay="indefinite"/>
                      </p:stCondLst>
                      <p:childTnLst>
                        <p:par>
                          <p:cTn id="1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8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20" dur="500"/>
                                        <p:tgtEl>
                                          <p:spTgt spid="420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22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4" dur="500"/>
                                        <p:tgtEl>
                                          <p:spTgt spid="420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 nodeType="clickPar">
                      <p:stCondLst>
                        <p:cond delay="indefinite"/>
                      </p:stCondLst>
                      <p:childTnLst>
                        <p:par>
                          <p:cTn id="1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7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9" dur="500"/>
                                        <p:tgtEl>
                                          <p:spTgt spid="420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0" fill="hold" nodeType="clickPar">
                      <p:stCondLst>
                        <p:cond delay="indefinite"/>
                      </p:stCondLst>
                      <p:childTnLst>
                        <p:par>
                          <p:cTn id="1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2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34" dur="500"/>
                                        <p:tgtEl>
                                          <p:spTgt spid="420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5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36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38" dur="500"/>
                                        <p:tgtEl>
                                          <p:spTgt spid="420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9" fill="hold" nodeType="clickPar">
                      <p:stCondLst>
                        <p:cond delay="indefinite"/>
                      </p:stCondLst>
                      <p:childTnLst>
                        <p:par>
                          <p:cTn id="1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1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43" dur="500"/>
                                        <p:tgtEl>
                                          <p:spTgt spid="420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4" fill="hold" nodeType="clickPar">
                      <p:stCondLst>
                        <p:cond delay="indefinite"/>
                      </p:stCondLst>
                      <p:childTnLst>
                        <p:par>
                          <p:cTn id="1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6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48" dur="500"/>
                                        <p:tgtEl>
                                          <p:spTgt spid="420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9" fill="hold" nodeType="clickPar">
                      <p:stCondLst>
                        <p:cond delay="indefinite"/>
                      </p:stCondLst>
                      <p:childTnLst>
                        <p:par>
                          <p:cTn id="1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1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53" dur="500"/>
                                        <p:tgtEl>
                                          <p:spTgt spid="420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55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57" dur="1000"/>
                                        <p:tgtEl>
                                          <p:spTgt spid="4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8" fill="hold" nodeType="clickPar">
                      <p:stCondLst>
                        <p:cond delay="indefinite"/>
                      </p:stCondLst>
                      <p:childTnLst>
                        <p:par>
                          <p:cTn id="15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62" dur="500"/>
                                        <p:tgtEl>
                                          <p:spTgt spid="420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64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66" dur="1000"/>
                                        <p:tgtEl>
                                          <p:spTgt spid="4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7" fill="hold" nodeType="clickPar">
                      <p:stCondLst>
                        <p:cond delay="indefinite"/>
                      </p:stCondLst>
                      <p:childTnLst>
                        <p:par>
                          <p:cTn id="16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9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1" dur="500"/>
                                        <p:tgtEl>
                                          <p:spTgt spid="420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73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5" dur="1000"/>
                                        <p:tgtEl>
                                          <p:spTgt spid="4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6" fill="hold" nodeType="clickPar">
                      <p:stCondLst>
                        <p:cond delay="indefinite"/>
                      </p:stCondLst>
                      <p:childTnLst>
                        <p:par>
                          <p:cTn id="17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8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80" dur="500"/>
                                        <p:tgtEl>
                                          <p:spTgt spid="420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82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84" dur="1000"/>
                                        <p:tgtEl>
                                          <p:spTgt spid="4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5" fill="hold" nodeType="clickPar">
                      <p:stCondLst>
                        <p:cond delay="indefinite"/>
                      </p:stCondLst>
                      <p:childTnLst>
                        <p:par>
                          <p:cTn id="18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7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89" dur="500"/>
                                        <p:tgtEl>
                                          <p:spTgt spid="420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0" fill="hold" nodeType="clickPar">
                      <p:stCondLst>
                        <p:cond delay="indefinite"/>
                      </p:stCondLst>
                      <p:childTnLst>
                        <p:par>
                          <p:cTn id="19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2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94" dur="500"/>
                                        <p:tgtEl>
                                          <p:spTgt spid="420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011" grpId="0"/>
      <p:bldP spid="42013" grpId="0"/>
      <p:bldP spid="42014" grpId="0"/>
      <p:bldP spid="42015" grpId="0"/>
      <p:bldP spid="42016" grpId="0"/>
      <p:bldP spid="42017" grpId="0"/>
      <p:bldP spid="42018" grpId="0"/>
      <p:bldP spid="42019" grpId="0"/>
      <p:bldP spid="42023" grpId="0"/>
      <p:bldP spid="42035" grpId="0"/>
      <p:bldP spid="42036" grpId="0"/>
      <p:bldP spid="42037" grpId="0"/>
      <p:bldP spid="42038" grpId="0"/>
      <p:bldP spid="42039" grpId="0"/>
      <p:bldP spid="42040" grpId="0"/>
      <p:bldP spid="42049" grpId="0"/>
      <p:bldP spid="42050" grpId="0"/>
      <p:bldP spid="42051" grpId="0"/>
      <p:bldP spid="42053" grpId="0"/>
      <p:bldP spid="42054" grpId="0"/>
      <p:bldP spid="42055" grpId="0"/>
      <p:bldP spid="42056" grpId="0"/>
      <p:bldP spid="4206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>
          <a:xfrm>
            <a:off x="736600" y="1955801"/>
            <a:ext cx="10515600" cy="2082799"/>
          </a:xfrm>
        </p:spPr>
        <p:txBody>
          <a:bodyPr/>
          <a:lstStyle/>
          <a:p>
            <a:pPr algn="r" rtl="1"/>
            <a:r>
              <a:rPr lang="ar-SA" dirty="0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تنتقل المعلومات الخاصة بالصفات الوراثية للنسل بواسطة الكروموسومات الموجودة في الخلايا التناسلية.</a:t>
            </a:r>
          </a:p>
          <a:p>
            <a:pPr algn="r" rtl="1"/>
            <a:r>
              <a:rPr lang="ar-SA" dirty="0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يتم نقل هذه الصفات من الاباء الى الأبناء بطريقة التكاثر الجنسي, وذلك بواسطة الكروموسومات الموجودة في الخلايا التناسلية التي تشترك في عملية الاخصاب.</a:t>
            </a:r>
          </a:p>
          <a:p>
            <a:pPr algn="r" rtl="1"/>
            <a:r>
              <a:rPr lang="ar-SA" dirty="0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الاباء يورثون لنسلهم المعلومات المؤدية لتطور الصفات الوراثية, وليس الصفات نفسها.</a:t>
            </a:r>
            <a:endParaRPr lang="en-US" dirty="0"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448300" y="508000"/>
            <a:ext cx="16637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ar-SA" sz="4400" dirty="0" smtClean="0"/>
              <a:t>الوراثة</a:t>
            </a: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472674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r" rtl="1" eaLnBrk="1" hangingPunct="1"/>
            <a:r>
              <a:rPr lang="ar-SA" altLang="en-US" b="1" dirty="0" smtClean="0">
                <a:solidFill>
                  <a:schemeClr val="accent1">
                    <a:lumMod val="50000"/>
                  </a:schemeClr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طريقة أخرى لوصف ورسم التهجين</a:t>
            </a:r>
            <a:endParaRPr lang="en-US" altLang="en-US" b="1" dirty="0" smtClean="0">
              <a:solidFill>
                <a:schemeClr val="accent1">
                  <a:lumMod val="50000"/>
                </a:schemeClr>
              </a:solidFill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</p:txBody>
      </p:sp>
      <p:graphicFrame>
        <p:nvGraphicFramePr>
          <p:cNvPr id="44099" name="Group 67"/>
          <p:cNvGraphicFramePr>
            <a:graphicFrameLocks noGrp="1"/>
          </p:cNvGraphicFramePr>
          <p:nvPr>
            <p:ph type="tbl" idx="1"/>
            <p:extLst>
              <p:ext uri="{D42A27DB-BD31-4B8C-83A1-F6EECF244321}">
                <p14:modId xmlns:p14="http://schemas.microsoft.com/office/powerpoint/2010/main" val="902789458"/>
              </p:ext>
            </p:extLst>
          </p:nvPr>
        </p:nvGraphicFramePr>
        <p:xfrm>
          <a:off x="4008438" y="2492375"/>
          <a:ext cx="3898900" cy="3201988"/>
        </p:xfrm>
        <a:graphic>
          <a:graphicData uri="http://schemas.openxmlformats.org/drawingml/2006/table">
            <a:tbl>
              <a:tblPr rtl="1"/>
              <a:tblGrid>
                <a:gridCol w="194945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94945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1601788">
                <a:tc>
                  <a:txBody>
                    <a:bodyPr/>
                    <a:lstStyle>
                      <a:lvl1pPr algn="r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algn="r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algn="r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algn="r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algn="r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algn="r" rtl="1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algn="r" rtl="1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algn="r" rtl="1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algn="r" rtl="1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e-IL" alt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   </a:t>
                      </a:r>
                      <a:r>
                        <a:rPr kumimoji="0" lang="en-US" alt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 </a:t>
                      </a:r>
                      <a:r>
                        <a:rPr kumimoji="0" lang="he-IL" alt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endParaRPr kumimoji="0" lang="en-US" alt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>
                      <a:lvl1pPr algn="r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algn="r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algn="r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algn="r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algn="r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algn="r" rtl="1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algn="r" rtl="1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algn="r" rtl="1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algn="r" rtl="1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e-IL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  </a:t>
                      </a: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3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600200">
                <a:tc>
                  <a:txBody>
                    <a:bodyPr/>
                    <a:lstStyle>
                      <a:lvl1pPr algn="r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algn="r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algn="r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algn="r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algn="r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algn="r" rtl="1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algn="r" rtl="1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algn="r" rtl="1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algn="r" rtl="1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33"/>
                    </a:solidFill>
                  </a:tcPr>
                </a:tc>
                <a:tc>
                  <a:txBody>
                    <a:bodyPr/>
                    <a:lstStyle>
                      <a:lvl1pPr algn="r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algn="r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algn="r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algn="r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algn="r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algn="r" rtl="1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algn="r" rtl="1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algn="r" rtl="1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algn="r" rtl="1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e-IL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  </a:t>
                      </a:r>
                      <a:endParaRPr kumimoji="0" lang="en-US" alt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3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sp>
        <p:nvSpPr>
          <p:cNvPr id="44049" name="Rectangle 17"/>
          <p:cNvSpPr>
            <a:spLocks noChangeArrowheads="1"/>
          </p:cNvSpPr>
          <p:nvPr/>
        </p:nvSpPr>
        <p:spPr bwMode="auto">
          <a:xfrm>
            <a:off x="1774825" y="3357563"/>
            <a:ext cx="1157288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ct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algn="ct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algn="ct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ct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algn="ct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ct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ct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ct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ct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r" eaLnBrk="1" hangingPunct="1"/>
            <a:r>
              <a:rPr lang="he-IL" altLang="en-US" b="1"/>
              <a:t>   </a:t>
            </a:r>
            <a:r>
              <a:rPr lang="en-US" altLang="en-US" b="1"/>
              <a:t>♀ Bb</a:t>
            </a:r>
            <a:br>
              <a:rPr lang="en-US" altLang="en-US" b="1"/>
            </a:br>
            <a:r>
              <a:rPr lang="he-IL" altLang="en-US" b="1"/>
              <a:t> (שחור)</a:t>
            </a:r>
            <a:endParaRPr lang="en-US" altLang="en-US" b="1"/>
          </a:p>
        </p:txBody>
      </p:sp>
      <p:sp>
        <p:nvSpPr>
          <p:cNvPr id="44050" name="Rectangle 18"/>
          <p:cNvSpPr>
            <a:spLocks noChangeArrowheads="1"/>
          </p:cNvSpPr>
          <p:nvPr/>
        </p:nvSpPr>
        <p:spPr bwMode="auto">
          <a:xfrm>
            <a:off x="4810096" y="1412876"/>
            <a:ext cx="1939955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ct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algn="ct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algn="ct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ct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algn="ct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ct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ct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ct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ct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r" eaLnBrk="1" hangingPunct="1"/>
            <a:r>
              <a:rPr lang="en-US" altLang="en-US" b="1" dirty="0"/>
              <a:t>Bb</a:t>
            </a:r>
            <a:r>
              <a:rPr lang="he-IL" altLang="en-US" b="1" dirty="0"/>
              <a:t> </a:t>
            </a:r>
            <a:r>
              <a:rPr lang="en-US" altLang="en-US" b="1" dirty="0"/>
              <a:t>♂</a:t>
            </a:r>
            <a:r>
              <a:rPr lang="he-IL" altLang="en-US" b="1" dirty="0"/>
              <a:t> (</a:t>
            </a:r>
            <a:r>
              <a:rPr lang="he-IL" altLang="en-US" b="1" dirty="0" smtClean="0"/>
              <a:t>שחור</a:t>
            </a:r>
            <a:r>
              <a:rPr lang="ar-SA" altLang="en-US" b="1" dirty="0" smtClean="0"/>
              <a:t>, أسود</a:t>
            </a:r>
            <a:r>
              <a:rPr lang="he-IL" altLang="en-US" b="1" dirty="0" smtClean="0"/>
              <a:t>)</a:t>
            </a:r>
            <a:endParaRPr lang="en-US" altLang="en-US" b="1" dirty="0"/>
          </a:p>
        </p:txBody>
      </p:sp>
      <p:grpSp>
        <p:nvGrpSpPr>
          <p:cNvPr id="44087" name="Group 55"/>
          <p:cNvGrpSpPr>
            <a:grpSpLocks/>
          </p:cNvGrpSpPr>
          <p:nvPr/>
        </p:nvGrpSpPr>
        <p:grpSpPr bwMode="auto">
          <a:xfrm>
            <a:off x="3287713" y="2852738"/>
            <a:ext cx="431800" cy="431800"/>
            <a:chOff x="1111" y="1797"/>
            <a:chExt cx="272" cy="272"/>
          </a:xfrm>
        </p:grpSpPr>
        <p:sp>
          <p:nvSpPr>
            <p:cNvPr id="44052" name="Oval 20"/>
            <p:cNvSpPr>
              <a:spLocks noChangeArrowheads="1"/>
            </p:cNvSpPr>
            <p:nvPr/>
          </p:nvSpPr>
          <p:spPr bwMode="auto">
            <a:xfrm>
              <a:off x="1111" y="1842"/>
              <a:ext cx="272" cy="227"/>
            </a:xfrm>
            <a:prstGeom prst="ellipse">
              <a:avLst/>
            </a:prstGeom>
            <a:solidFill>
              <a:srgbClr val="FFFF66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rtl="1" eaLnBrk="1" hangingPunct="1">
                <a:defRPr/>
              </a:pPr>
              <a:endParaRPr 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70696" name="Rectangle 27"/>
            <p:cNvSpPr>
              <a:spLocks noChangeArrowheads="1"/>
            </p:cNvSpPr>
            <p:nvPr/>
          </p:nvSpPr>
          <p:spPr bwMode="auto">
            <a:xfrm>
              <a:off x="1148" y="1797"/>
              <a:ext cx="220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66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algn="ctr" rtl="1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algn="ctr" rtl="1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algn="ctr" rtl="1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algn="ctr" rtl="1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algn="ctr" rtl="1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algn="ctr" rtl="1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algn="ctr" rtl="1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algn="ctr" rtl="1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algn="ctr" rtl="1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r" eaLnBrk="1" hangingPunct="1"/>
              <a:r>
                <a:rPr lang="en-US" altLang="en-US" b="1"/>
                <a:t>B</a:t>
              </a:r>
            </a:p>
          </p:txBody>
        </p:sp>
      </p:grpSp>
      <p:grpSp>
        <p:nvGrpSpPr>
          <p:cNvPr id="44086" name="Group 54"/>
          <p:cNvGrpSpPr>
            <a:grpSpLocks/>
          </p:cNvGrpSpPr>
          <p:nvPr/>
        </p:nvGrpSpPr>
        <p:grpSpPr bwMode="auto">
          <a:xfrm>
            <a:off x="4727576" y="1916113"/>
            <a:ext cx="881063" cy="366712"/>
            <a:chOff x="2018" y="1207"/>
            <a:chExt cx="555" cy="231"/>
          </a:xfrm>
        </p:grpSpPr>
        <p:grpSp>
          <p:nvGrpSpPr>
            <p:cNvPr id="70691" name="Group 24"/>
            <p:cNvGrpSpPr>
              <a:grpSpLocks/>
            </p:cNvGrpSpPr>
            <p:nvPr/>
          </p:nvGrpSpPr>
          <p:grpSpPr bwMode="auto">
            <a:xfrm>
              <a:off x="2018" y="1207"/>
              <a:ext cx="555" cy="227"/>
              <a:chOff x="3107" y="2478"/>
              <a:chExt cx="555" cy="227"/>
            </a:xfrm>
          </p:grpSpPr>
          <p:sp>
            <p:nvSpPr>
              <p:cNvPr id="70693" name="Oval 25"/>
              <p:cNvSpPr>
                <a:spLocks noChangeArrowheads="1"/>
              </p:cNvSpPr>
              <p:nvPr/>
            </p:nvSpPr>
            <p:spPr bwMode="auto">
              <a:xfrm>
                <a:off x="3107" y="2478"/>
                <a:ext cx="363" cy="227"/>
              </a:xfrm>
              <a:prstGeom prst="ellipse">
                <a:avLst/>
              </a:prstGeom>
              <a:solidFill>
                <a:srgbClr val="FFFF66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algn="ctr" rtl="1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 algn="ctr" rtl="1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 algn="ctr" rtl="1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 algn="ctr" rtl="1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 algn="ctr" rtl="1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algn="ctr" rtl="1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algn="ctr" rtl="1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algn="ctr" rtl="1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algn="ctr" rtl="1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/>
                <a:r>
                  <a:rPr lang="he-IL" altLang="en-US"/>
                  <a:t>              </a:t>
                </a:r>
                <a:endParaRPr lang="en-US" altLang="en-US"/>
              </a:p>
            </p:txBody>
          </p:sp>
          <p:sp>
            <p:nvSpPr>
              <p:cNvPr id="44058" name="Freeform 26"/>
              <p:cNvSpPr>
                <a:spLocks/>
              </p:cNvSpPr>
              <p:nvPr/>
            </p:nvSpPr>
            <p:spPr bwMode="auto">
              <a:xfrm>
                <a:off x="3470" y="2568"/>
                <a:ext cx="192" cy="54"/>
              </a:xfrm>
              <a:custGeom>
                <a:avLst/>
                <a:gdLst>
                  <a:gd name="T0" fmla="*/ 0 w 480"/>
                  <a:gd name="T1" fmla="*/ 21 h 135"/>
                  <a:gd name="T2" fmla="*/ 45 w 480"/>
                  <a:gd name="T3" fmla="*/ 6 h 135"/>
                  <a:gd name="T4" fmla="*/ 75 w 480"/>
                  <a:gd name="T5" fmla="*/ 51 h 135"/>
                  <a:gd name="T6" fmla="*/ 120 w 480"/>
                  <a:gd name="T7" fmla="*/ 81 h 135"/>
                  <a:gd name="T8" fmla="*/ 180 w 480"/>
                  <a:gd name="T9" fmla="*/ 21 h 135"/>
                  <a:gd name="T10" fmla="*/ 225 w 480"/>
                  <a:gd name="T11" fmla="*/ 6 h 135"/>
                  <a:gd name="T12" fmla="*/ 345 w 480"/>
                  <a:gd name="T13" fmla="*/ 111 h 135"/>
                  <a:gd name="T14" fmla="*/ 345 w 480"/>
                  <a:gd name="T15" fmla="*/ 111 h 135"/>
                  <a:gd name="T16" fmla="*/ 480 w 480"/>
                  <a:gd name="T17" fmla="*/ 126 h 1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80" h="135">
                    <a:moveTo>
                      <a:pt x="0" y="21"/>
                    </a:moveTo>
                    <a:cubicBezTo>
                      <a:pt x="15" y="16"/>
                      <a:pt x="30" y="0"/>
                      <a:pt x="45" y="6"/>
                    </a:cubicBezTo>
                    <a:cubicBezTo>
                      <a:pt x="62" y="13"/>
                      <a:pt x="62" y="38"/>
                      <a:pt x="75" y="51"/>
                    </a:cubicBezTo>
                    <a:cubicBezTo>
                      <a:pt x="88" y="64"/>
                      <a:pt x="105" y="71"/>
                      <a:pt x="120" y="81"/>
                    </a:cubicBezTo>
                    <a:cubicBezTo>
                      <a:pt x="240" y="41"/>
                      <a:pt x="100" y="101"/>
                      <a:pt x="180" y="21"/>
                    </a:cubicBezTo>
                    <a:cubicBezTo>
                      <a:pt x="191" y="10"/>
                      <a:pt x="210" y="11"/>
                      <a:pt x="225" y="6"/>
                    </a:cubicBezTo>
                    <a:lnTo>
                      <a:pt x="345" y="111"/>
                    </a:lnTo>
                    <a:cubicBezTo>
                      <a:pt x="345" y="111"/>
                      <a:pt x="345" y="111"/>
                      <a:pt x="345" y="111"/>
                    </a:cubicBezTo>
                    <a:cubicBezTo>
                      <a:pt x="418" y="135"/>
                      <a:pt x="374" y="126"/>
                      <a:pt x="480" y="126"/>
                    </a:cubicBezTo>
                  </a:path>
                </a:pathLst>
              </a:cu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algn="ctr" rtl="1" eaLnBrk="1" hangingPunct="1">
                  <a:defRPr/>
                </a:pPr>
                <a:endParaRPr lang="en-US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</p:grpSp>
        <p:sp>
          <p:nvSpPr>
            <p:cNvPr id="70692" name="Rectangle 28"/>
            <p:cNvSpPr>
              <a:spLocks noChangeArrowheads="1"/>
            </p:cNvSpPr>
            <p:nvPr/>
          </p:nvSpPr>
          <p:spPr bwMode="auto">
            <a:xfrm>
              <a:off x="2056" y="1207"/>
              <a:ext cx="220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algn="ctr" rtl="1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algn="ctr" rtl="1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algn="ctr" rtl="1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algn="ctr" rtl="1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algn="ctr" rtl="1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algn="ctr" rtl="1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algn="ctr" rtl="1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algn="ctr" rtl="1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algn="ctr" rtl="1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r" eaLnBrk="1" hangingPunct="1"/>
              <a:r>
                <a:rPr lang="en-US" altLang="en-US" b="1"/>
                <a:t>B</a:t>
              </a:r>
            </a:p>
          </p:txBody>
        </p:sp>
      </p:grpSp>
      <p:grpSp>
        <p:nvGrpSpPr>
          <p:cNvPr id="44088" name="Group 56"/>
          <p:cNvGrpSpPr>
            <a:grpSpLocks/>
          </p:cNvGrpSpPr>
          <p:nvPr/>
        </p:nvGrpSpPr>
        <p:grpSpPr bwMode="auto">
          <a:xfrm>
            <a:off x="3216275" y="4652963"/>
            <a:ext cx="431800" cy="366712"/>
            <a:chOff x="1066" y="2931"/>
            <a:chExt cx="272" cy="231"/>
          </a:xfrm>
        </p:grpSpPr>
        <p:sp>
          <p:nvSpPr>
            <p:cNvPr id="44051" name="Oval 19"/>
            <p:cNvSpPr>
              <a:spLocks noChangeArrowheads="1"/>
            </p:cNvSpPr>
            <p:nvPr/>
          </p:nvSpPr>
          <p:spPr bwMode="auto">
            <a:xfrm>
              <a:off x="1066" y="2931"/>
              <a:ext cx="272" cy="227"/>
            </a:xfrm>
            <a:prstGeom prst="ellipse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rtl="1" eaLnBrk="1" hangingPunct="1">
                <a:defRPr/>
              </a:pPr>
              <a:endParaRPr 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70690" name="Rectangle 29"/>
            <p:cNvSpPr>
              <a:spLocks noChangeArrowheads="1"/>
            </p:cNvSpPr>
            <p:nvPr/>
          </p:nvSpPr>
          <p:spPr bwMode="auto">
            <a:xfrm>
              <a:off x="1103" y="2931"/>
              <a:ext cx="204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66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algn="ctr" rtl="1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algn="ctr" rtl="1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algn="ctr" rtl="1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algn="ctr" rtl="1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algn="ctr" rtl="1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algn="ctr" rtl="1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algn="ctr" rtl="1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algn="ctr" rtl="1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algn="ctr" rtl="1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r" eaLnBrk="1" hangingPunct="1"/>
              <a:r>
                <a:rPr lang="en-US" altLang="en-US" b="1"/>
                <a:t>b</a:t>
              </a:r>
            </a:p>
          </p:txBody>
        </p:sp>
      </p:grpSp>
      <p:grpSp>
        <p:nvGrpSpPr>
          <p:cNvPr id="44085" name="Group 53"/>
          <p:cNvGrpSpPr>
            <a:grpSpLocks/>
          </p:cNvGrpSpPr>
          <p:nvPr/>
        </p:nvGrpSpPr>
        <p:grpSpPr bwMode="auto">
          <a:xfrm>
            <a:off x="6456363" y="1916113"/>
            <a:ext cx="881062" cy="366712"/>
            <a:chOff x="3107" y="1207"/>
            <a:chExt cx="555" cy="231"/>
          </a:xfrm>
        </p:grpSpPr>
        <p:grpSp>
          <p:nvGrpSpPr>
            <p:cNvPr id="70685" name="Group 21"/>
            <p:cNvGrpSpPr>
              <a:grpSpLocks/>
            </p:cNvGrpSpPr>
            <p:nvPr/>
          </p:nvGrpSpPr>
          <p:grpSpPr bwMode="auto">
            <a:xfrm>
              <a:off x="3107" y="1207"/>
              <a:ext cx="555" cy="227"/>
              <a:chOff x="3107" y="2478"/>
              <a:chExt cx="555" cy="227"/>
            </a:xfrm>
          </p:grpSpPr>
          <p:sp>
            <p:nvSpPr>
              <p:cNvPr id="70687" name="Oval 22"/>
              <p:cNvSpPr>
                <a:spLocks noChangeArrowheads="1"/>
              </p:cNvSpPr>
              <p:nvPr/>
            </p:nvSpPr>
            <p:spPr bwMode="auto">
              <a:xfrm>
                <a:off x="3107" y="2478"/>
                <a:ext cx="363" cy="227"/>
              </a:xfrm>
              <a:prstGeom prst="ellipse">
                <a:avLst/>
              </a:prstGeom>
              <a:solidFill>
                <a:srgbClr val="FFFF66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algn="ctr" rtl="1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 algn="ctr" rtl="1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 algn="ctr" rtl="1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 algn="ctr" rtl="1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 algn="ctr" rtl="1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algn="ctr" rtl="1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algn="ctr" rtl="1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algn="ctr" rtl="1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algn="ctr" rtl="1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/>
                <a:r>
                  <a:rPr lang="he-IL" altLang="en-US"/>
                  <a:t>              </a:t>
                </a:r>
                <a:endParaRPr lang="en-US" altLang="en-US"/>
              </a:p>
            </p:txBody>
          </p:sp>
          <p:sp>
            <p:nvSpPr>
              <p:cNvPr id="44055" name="Freeform 23"/>
              <p:cNvSpPr>
                <a:spLocks/>
              </p:cNvSpPr>
              <p:nvPr/>
            </p:nvSpPr>
            <p:spPr bwMode="auto">
              <a:xfrm>
                <a:off x="3470" y="2568"/>
                <a:ext cx="192" cy="54"/>
              </a:xfrm>
              <a:custGeom>
                <a:avLst/>
                <a:gdLst>
                  <a:gd name="T0" fmla="*/ 0 w 480"/>
                  <a:gd name="T1" fmla="*/ 21 h 135"/>
                  <a:gd name="T2" fmla="*/ 45 w 480"/>
                  <a:gd name="T3" fmla="*/ 6 h 135"/>
                  <a:gd name="T4" fmla="*/ 75 w 480"/>
                  <a:gd name="T5" fmla="*/ 51 h 135"/>
                  <a:gd name="T6" fmla="*/ 120 w 480"/>
                  <a:gd name="T7" fmla="*/ 81 h 135"/>
                  <a:gd name="T8" fmla="*/ 180 w 480"/>
                  <a:gd name="T9" fmla="*/ 21 h 135"/>
                  <a:gd name="T10" fmla="*/ 225 w 480"/>
                  <a:gd name="T11" fmla="*/ 6 h 135"/>
                  <a:gd name="T12" fmla="*/ 345 w 480"/>
                  <a:gd name="T13" fmla="*/ 111 h 135"/>
                  <a:gd name="T14" fmla="*/ 345 w 480"/>
                  <a:gd name="T15" fmla="*/ 111 h 135"/>
                  <a:gd name="T16" fmla="*/ 480 w 480"/>
                  <a:gd name="T17" fmla="*/ 126 h 1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80" h="135">
                    <a:moveTo>
                      <a:pt x="0" y="21"/>
                    </a:moveTo>
                    <a:cubicBezTo>
                      <a:pt x="15" y="16"/>
                      <a:pt x="30" y="0"/>
                      <a:pt x="45" y="6"/>
                    </a:cubicBezTo>
                    <a:cubicBezTo>
                      <a:pt x="62" y="13"/>
                      <a:pt x="62" y="38"/>
                      <a:pt x="75" y="51"/>
                    </a:cubicBezTo>
                    <a:cubicBezTo>
                      <a:pt x="88" y="64"/>
                      <a:pt x="105" y="71"/>
                      <a:pt x="120" y="81"/>
                    </a:cubicBezTo>
                    <a:cubicBezTo>
                      <a:pt x="240" y="41"/>
                      <a:pt x="100" y="101"/>
                      <a:pt x="180" y="21"/>
                    </a:cubicBezTo>
                    <a:cubicBezTo>
                      <a:pt x="191" y="10"/>
                      <a:pt x="210" y="11"/>
                      <a:pt x="225" y="6"/>
                    </a:cubicBezTo>
                    <a:lnTo>
                      <a:pt x="345" y="111"/>
                    </a:lnTo>
                    <a:cubicBezTo>
                      <a:pt x="345" y="111"/>
                      <a:pt x="345" y="111"/>
                      <a:pt x="345" y="111"/>
                    </a:cubicBezTo>
                    <a:cubicBezTo>
                      <a:pt x="418" y="135"/>
                      <a:pt x="374" y="126"/>
                      <a:pt x="480" y="126"/>
                    </a:cubicBezTo>
                  </a:path>
                </a:pathLst>
              </a:cu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algn="ctr" rtl="1" eaLnBrk="1" hangingPunct="1">
                  <a:defRPr/>
                </a:pPr>
                <a:endParaRPr lang="en-US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</p:grpSp>
        <p:sp>
          <p:nvSpPr>
            <p:cNvPr id="70686" name="Rectangle 30"/>
            <p:cNvSpPr>
              <a:spLocks noChangeArrowheads="1"/>
            </p:cNvSpPr>
            <p:nvPr/>
          </p:nvSpPr>
          <p:spPr bwMode="auto">
            <a:xfrm>
              <a:off x="3190" y="1207"/>
              <a:ext cx="204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algn="ctr" rtl="1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algn="ctr" rtl="1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algn="ctr" rtl="1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algn="ctr" rtl="1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algn="ctr" rtl="1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algn="ctr" rtl="1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algn="ctr" rtl="1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algn="ctr" rtl="1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algn="ctr" rtl="1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r" eaLnBrk="1" hangingPunct="1"/>
              <a:r>
                <a:rPr lang="en-US" altLang="en-US" b="1"/>
                <a:t>b</a:t>
              </a:r>
            </a:p>
          </p:txBody>
        </p:sp>
      </p:grpSp>
      <p:sp>
        <p:nvSpPr>
          <p:cNvPr id="44068" name="Text Box 36"/>
          <p:cNvSpPr txBox="1">
            <a:spLocks noChangeArrowheads="1"/>
          </p:cNvSpPr>
          <p:nvPr/>
        </p:nvSpPr>
        <p:spPr bwMode="auto">
          <a:xfrm>
            <a:off x="3071813" y="5373688"/>
            <a:ext cx="576262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ct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algn="ct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algn="ct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ct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algn="ct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ct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ct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ct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ct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50000"/>
              </a:spcBef>
            </a:pPr>
            <a:r>
              <a:rPr lang="he-IL" altLang="en-US" b="1"/>
              <a:t>תאי זוויג</a:t>
            </a:r>
            <a:endParaRPr lang="en-US" altLang="en-US" b="1"/>
          </a:p>
        </p:txBody>
      </p:sp>
      <p:sp>
        <p:nvSpPr>
          <p:cNvPr id="44069" name="Text Box 37"/>
          <p:cNvSpPr txBox="1">
            <a:spLocks noChangeArrowheads="1"/>
          </p:cNvSpPr>
          <p:nvPr/>
        </p:nvSpPr>
        <p:spPr bwMode="auto">
          <a:xfrm>
            <a:off x="7535863" y="1773238"/>
            <a:ext cx="1439862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algn="ct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algn="ct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algn="ct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ct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algn="ct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ct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ct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ct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ct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50000"/>
              </a:spcBef>
            </a:pPr>
            <a:r>
              <a:rPr lang="he-IL" altLang="en-US" sz="1600" b="1" dirty="0">
                <a:solidFill>
                  <a:srgbClr val="FF0000"/>
                </a:solidFill>
                <a:latin typeface="Traditional Arabic" panose="02020603050405020304" pitchFamily="18" charset="-78"/>
              </a:rPr>
              <a:t>תאי </a:t>
            </a:r>
            <a:r>
              <a:rPr lang="he-IL" altLang="en-US" sz="1600" b="1" dirty="0" smtClean="0">
                <a:solidFill>
                  <a:srgbClr val="FF0000"/>
                </a:solidFill>
                <a:latin typeface="Traditional Arabic" panose="02020603050405020304" pitchFamily="18" charset="-78"/>
              </a:rPr>
              <a:t>זוויג</a:t>
            </a:r>
            <a:r>
              <a:rPr lang="ar-SA" altLang="en-US" sz="1600" b="1" dirty="0" smtClean="0">
                <a:solidFill>
                  <a:srgbClr val="FF0000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 خلايا تناسلية</a:t>
            </a:r>
            <a:endParaRPr lang="en-US" altLang="en-US" sz="1600" b="1" dirty="0">
              <a:solidFill>
                <a:srgbClr val="FF0000"/>
              </a:solidFill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</p:txBody>
      </p:sp>
      <p:sp>
        <p:nvSpPr>
          <p:cNvPr id="44084" name="Text Box 52"/>
          <p:cNvSpPr txBox="1">
            <a:spLocks noChangeArrowheads="1"/>
          </p:cNvSpPr>
          <p:nvPr/>
        </p:nvSpPr>
        <p:spPr bwMode="auto">
          <a:xfrm>
            <a:off x="3598864" y="6308726"/>
            <a:ext cx="4802188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algn="ct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algn="ct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algn="ct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ct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algn="ct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ct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ct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ct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ct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50000"/>
              </a:spcBef>
            </a:pPr>
            <a:r>
              <a:rPr lang="he-IL" altLang="en-US" b="1" dirty="0">
                <a:latin typeface="Traditional Arabic" panose="02020603050405020304" pitchFamily="18" charset="-78"/>
              </a:rPr>
              <a:t>יחס הסיכויים </a:t>
            </a:r>
            <a:r>
              <a:rPr lang="he-IL" altLang="en-US" b="1" dirty="0" err="1" smtClean="0">
                <a:latin typeface="Traditional Arabic" panose="02020603050405020304" pitchFamily="18" charset="-78"/>
              </a:rPr>
              <a:t>לפנוטיפים</a:t>
            </a:r>
            <a:r>
              <a:rPr lang="ar-SA" altLang="en-US" b="1" dirty="0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 (الطراز المظهري)</a:t>
            </a:r>
            <a:r>
              <a:rPr lang="he-IL" altLang="en-US" b="1" dirty="0" smtClean="0">
                <a:latin typeface="Traditional Arabic" panose="02020603050405020304" pitchFamily="18" charset="-78"/>
              </a:rPr>
              <a:t>         </a:t>
            </a:r>
            <a:r>
              <a:rPr lang="he-IL" altLang="en-US" b="1" dirty="0"/>
              <a:t>1 : 3 </a:t>
            </a:r>
            <a:endParaRPr lang="en-US" altLang="en-US" b="1" dirty="0"/>
          </a:p>
        </p:txBody>
      </p:sp>
      <p:sp>
        <p:nvSpPr>
          <p:cNvPr id="70679" name="Text Box 57"/>
          <p:cNvSpPr txBox="1">
            <a:spLocks noChangeArrowheads="1"/>
          </p:cNvSpPr>
          <p:nvPr/>
        </p:nvSpPr>
        <p:spPr bwMode="auto">
          <a:xfrm>
            <a:off x="8975725" y="3429001"/>
            <a:ext cx="1296988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ct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algn="ct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algn="ct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ct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algn="ct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ct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ct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ct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ct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50000"/>
              </a:spcBef>
            </a:pPr>
            <a:endParaRPr lang="en-US" altLang="en-US"/>
          </a:p>
        </p:txBody>
      </p:sp>
      <p:sp>
        <p:nvSpPr>
          <p:cNvPr id="70680" name="Text Box 60"/>
          <p:cNvSpPr txBox="1">
            <a:spLocks noChangeArrowheads="1"/>
          </p:cNvSpPr>
          <p:nvPr/>
        </p:nvSpPr>
        <p:spPr bwMode="auto">
          <a:xfrm>
            <a:off x="8616950" y="3716338"/>
            <a:ext cx="1582738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ct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algn="ct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algn="ct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ct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algn="ct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ct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ct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ct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ct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50000"/>
              </a:spcBef>
            </a:pPr>
            <a:endParaRPr lang="en-US" altLang="en-US"/>
          </a:p>
        </p:txBody>
      </p:sp>
      <p:sp>
        <p:nvSpPr>
          <p:cNvPr id="44093" name="Rectangle 61"/>
          <p:cNvSpPr>
            <a:spLocks noChangeArrowheads="1"/>
          </p:cNvSpPr>
          <p:nvPr/>
        </p:nvSpPr>
        <p:spPr bwMode="auto">
          <a:xfrm>
            <a:off x="4295776" y="2924175"/>
            <a:ext cx="1281113" cy="1098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ct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algn="ct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algn="ct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ct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algn="ct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ct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ct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ct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ct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r" eaLnBrk="1" hangingPunct="1"/>
            <a:r>
              <a:rPr lang="en-US" altLang="en-US" sz="2800"/>
              <a:t> </a:t>
            </a:r>
            <a:r>
              <a:rPr lang="en-US" altLang="en-US" sz="2800" b="1"/>
              <a:t>BB</a:t>
            </a:r>
            <a:r>
              <a:rPr lang="en-US" altLang="en-US" sz="2800"/>
              <a:t> </a:t>
            </a:r>
          </a:p>
          <a:p>
            <a:pPr algn="r" eaLnBrk="1" hangingPunct="1"/>
            <a:r>
              <a:rPr lang="he-IL" altLang="en-US" sz="2000"/>
              <a:t>שחור</a:t>
            </a:r>
            <a:r>
              <a:rPr lang="en-US" altLang="en-US" sz="2000"/>
              <a:t> 25%</a:t>
            </a:r>
          </a:p>
          <a:p>
            <a:pPr algn="r" eaLnBrk="1" hangingPunct="1"/>
            <a:endParaRPr lang="en-US" altLang="en-US"/>
          </a:p>
        </p:txBody>
      </p:sp>
      <p:sp>
        <p:nvSpPr>
          <p:cNvPr id="44094" name="Rectangle 62"/>
          <p:cNvSpPr>
            <a:spLocks noChangeArrowheads="1"/>
          </p:cNvSpPr>
          <p:nvPr/>
        </p:nvSpPr>
        <p:spPr bwMode="auto">
          <a:xfrm>
            <a:off x="4367213" y="4581526"/>
            <a:ext cx="1281112" cy="823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ct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algn="ct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algn="ct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ct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algn="ct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ct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ct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ct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ct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r" eaLnBrk="1" hangingPunct="1"/>
            <a:r>
              <a:rPr lang="en-US" altLang="en-US" sz="2800"/>
              <a:t> </a:t>
            </a:r>
            <a:r>
              <a:rPr lang="en-US" altLang="en-US" sz="2800" b="1"/>
              <a:t>Bb  </a:t>
            </a:r>
            <a:endParaRPr lang="en-US" altLang="en-US" sz="2800"/>
          </a:p>
          <a:p>
            <a:pPr algn="r" eaLnBrk="1" hangingPunct="1"/>
            <a:r>
              <a:rPr lang="he-IL" altLang="en-US" sz="2000"/>
              <a:t>שחור</a:t>
            </a:r>
            <a:r>
              <a:rPr lang="en-US" altLang="en-US" sz="2000"/>
              <a:t> 25%</a:t>
            </a:r>
            <a:endParaRPr lang="en-US" altLang="en-US"/>
          </a:p>
        </p:txBody>
      </p:sp>
      <p:sp>
        <p:nvSpPr>
          <p:cNvPr id="44096" name="Rectangle 64"/>
          <p:cNvSpPr>
            <a:spLocks noChangeArrowheads="1"/>
          </p:cNvSpPr>
          <p:nvPr/>
        </p:nvSpPr>
        <p:spPr bwMode="auto">
          <a:xfrm>
            <a:off x="6240463" y="2997201"/>
            <a:ext cx="1281112" cy="823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ct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algn="ct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algn="ct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ct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algn="ct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ct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ct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ct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ct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r" eaLnBrk="1" hangingPunct="1"/>
            <a:r>
              <a:rPr lang="en-US" altLang="en-US" sz="2800"/>
              <a:t> </a:t>
            </a:r>
            <a:r>
              <a:rPr lang="en-US" altLang="en-US" sz="2800" b="1"/>
              <a:t>Bb  </a:t>
            </a:r>
            <a:endParaRPr lang="en-US" altLang="en-US" sz="2800"/>
          </a:p>
          <a:p>
            <a:pPr algn="r" eaLnBrk="1" hangingPunct="1"/>
            <a:r>
              <a:rPr lang="he-IL" altLang="en-US" sz="2000"/>
              <a:t>שחור</a:t>
            </a:r>
            <a:r>
              <a:rPr lang="en-US" altLang="en-US" sz="2000"/>
              <a:t> 25%</a:t>
            </a:r>
            <a:endParaRPr lang="en-US" altLang="en-US"/>
          </a:p>
        </p:txBody>
      </p:sp>
      <p:sp>
        <p:nvSpPr>
          <p:cNvPr id="44097" name="Rectangle 65"/>
          <p:cNvSpPr>
            <a:spLocks noChangeArrowheads="1"/>
          </p:cNvSpPr>
          <p:nvPr/>
        </p:nvSpPr>
        <p:spPr bwMode="auto">
          <a:xfrm>
            <a:off x="6311901" y="4549776"/>
            <a:ext cx="1281113" cy="11387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ct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algn="ct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algn="ct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ct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algn="ct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ct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ct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ct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ct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r" eaLnBrk="1" hangingPunct="1"/>
            <a:r>
              <a:rPr lang="en-US" altLang="en-US" sz="2800" dirty="0"/>
              <a:t> </a:t>
            </a:r>
            <a:r>
              <a:rPr lang="en-US" altLang="en-US" sz="2800" b="1" dirty="0"/>
              <a:t>bb   </a:t>
            </a:r>
            <a:endParaRPr lang="en-US" altLang="en-US" sz="2800" dirty="0"/>
          </a:p>
          <a:p>
            <a:pPr algn="r" eaLnBrk="1" hangingPunct="1"/>
            <a:r>
              <a:rPr lang="he-IL" altLang="en-US" sz="2000" dirty="0" smtClean="0">
                <a:solidFill>
                  <a:schemeClr val="bg1"/>
                </a:solidFill>
              </a:rPr>
              <a:t>לבן</a:t>
            </a:r>
            <a:r>
              <a:rPr lang="ar-SA" altLang="en-US" sz="2000" dirty="0" smtClean="0">
                <a:solidFill>
                  <a:schemeClr val="bg1"/>
                </a:solidFill>
              </a:rPr>
              <a:t>,ابيض</a:t>
            </a:r>
            <a:r>
              <a:rPr lang="he-IL" altLang="en-US" sz="2000" dirty="0" smtClean="0">
                <a:solidFill>
                  <a:schemeClr val="bg1"/>
                </a:solidFill>
              </a:rPr>
              <a:t> </a:t>
            </a:r>
            <a:r>
              <a:rPr lang="en-US" altLang="en-US" sz="2000" dirty="0" smtClean="0">
                <a:solidFill>
                  <a:schemeClr val="bg1"/>
                </a:solidFill>
              </a:rPr>
              <a:t> </a:t>
            </a:r>
            <a:r>
              <a:rPr lang="en-US" altLang="en-US" sz="2000" dirty="0">
                <a:solidFill>
                  <a:schemeClr val="bg1"/>
                </a:solidFill>
              </a:rPr>
              <a:t>25%</a:t>
            </a:r>
            <a:endParaRPr lang="en-US" alt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62084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440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440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3" dur="500"/>
                                        <p:tgtEl>
                                          <p:spTgt spid="44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8" dur="500"/>
                                        <p:tgtEl>
                                          <p:spTgt spid="440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3" dur="500"/>
                                        <p:tgtEl>
                                          <p:spTgt spid="440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8" dur="500"/>
                                        <p:tgtEl>
                                          <p:spTgt spid="440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3" dur="2000"/>
                                        <p:tgtEl>
                                          <p:spTgt spid="440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38" dur="500"/>
                                        <p:tgtEl>
                                          <p:spTgt spid="440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43" dur="500"/>
                                        <p:tgtEl>
                                          <p:spTgt spid="440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48" dur="500"/>
                                        <p:tgtEl>
                                          <p:spTgt spid="440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 nodeType="clickPar">
                      <p:stCondLst>
                        <p:cond delay="indefinite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1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53" dur="500"/>
                                        <p:tgtEl>
                                          <p:spTgt spid="4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 nodeType="clickPar">
                      <p:stCondLst>
                        <p:cond delay="indefinite"/>
                      </p:stCondLst>
                      <p:childTnLst>
                        <p:par>
                          <p:cTn id="5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6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58" dur="500"/>
                                        <p:tgtEl>
                                          <p:spTgt spid="440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 nodeType="clickPar">
                      <p:stCondLst>
                        <p:cond delay="indefinite"/>
                      </p:stCondLst>
                      <p:childTnLst>
                        <p:par>
                          <p:cTn id="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63" dur="500"/>
                                        <p:tgtEl>
                                          <p:spTgt spid="440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 nodeType="clickPar">
                      <p:stCondLst>
                        <p:cond delay="indefinite"/>
                      </p:stCondLst>
                      <p:childTnLst>
                        <p:par>
                          <p:cTn id="6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6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68" dur="500"/>
                                        <p:tgtEl>
                                          <p:spTgt spid="440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 nodeType="clickPar">
                      <p:stCondLst>
                        <p:cond delay="indefinite"/>
                      </p:stCondLst>
                      <p:childTnLst>
                        <p:par>
                          <p:cTn id="7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3" dur="500"/>
                                        <p:tgtEl>
                                          <p:spTgt spid="440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 nodeType="clickPar">
                      <p:stCondLst>
                        <p:cond delay="indefinite"/>
                      </p:stCondLst>
                      <p:childTnLst>
                        <p:par>
                          <p:cTn id="7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6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0" fill="hold"/>
                                        <p:tgtEl>
                                          <p:spTgt spid="440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0" fill="hold"/>
                                        <p:tgtEl>
                                          <p:spTgt spid="440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034" grpId="0" autoUpdateAnimBg="0"/>
      <p:bldP spid="44049" grpId="0" autoUpdateAnimBg="0"/>
      <p:bldP spid="44050" grpId="0" autoUpdateAnimBg="0"/>
      <p:bldP spid="44068" grpId="0" autoUpdateAnimBg="0"/>
      <p:bldP spid="44069" grpId="0" autoUpdateAnimBg="0"/>
      <p:bldP spid="44084" grpId="0" autoUpdateAnimBg="0"/>
      <p:bldP spid="44093" grpId="0" autoUpdateAnimBg="0"/>
      <p:bldP spid="44094" grpId="0" autoUpdateAnimBg="0"/>
      <p:bldP spid="44096" grpId="0" autoUpdateAnimBg="0"/>
      <p:bldP spid="44097" grpId="0" autoUpdateAnimBg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822700" y="317500"/>
            <a:ext cx="7950200" cy="34470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r" rtl="1">
              <a:buFont typeface="Arial" panose="020B0604020202020204" pitchFamily="34" charset="0"/>
              <a:buChar char="•"/>
            </a:pPr>
            <a:r>
              <a:rPr lang="ar-SA" sz="2000" dirty="0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أثناء التكاثر الجنسي تنقسم خلايا أم كثيرة انقساما اختزاليا. ومن الخلايا ذات التركيب المتشابه بالنسبة للكروموسومات </a:t>
            </a:r>
            <a:r>
              <a:rPr lang="ar-SA" sz="2000" dirty="0" err="1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والاليلات</a:t>
            </a:r>
            <a:r>
              <a:rPr lang="ar-SA" sz="2000" dirty="0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 فقد تنتج أيضا خلايا تناسلية ذات توافيق كروموسومات </a:t>
            </a:r>
            <a:r>
              <a:rPr lang="ar-SA" sz="2000" dirty="0" err="1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واليلات</a:t>
            </a:r>
            <a:r>
              <a:rPr lang="ar-SA" sz="2000" dirty="0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 مختلفة.</a:t>
            </a:r>
          </a:p>
          <a:p>
            <a:pPr marL="285750" indent="-285750" algn="r" rtl="1">
              <a:buFont typeface="Arial" panose="020B0604020202020204" pitchFamily="34" charset="0"/>
              <a:buChar char="•"/>
            </a:pPr>
            <a:endParaRPr lang="ar-SA" sz="2000" dirty="0" smtClean="0"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  <a:p>
            <a:pPr marL="285750" indent="-285750" algn="r" rtl="1">
              <a:buFont typeface="Arial" panose="020B0604020202020204" pitchFamily="34" charset="0"/>
              <a:buChar char="•"/>
            </a:pPr>
            <a:r>
              <a:rPr lang="ar-SA" sz="2000" dirty="0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مثال: اذا كان احد الوالدين خليطا بالنسبة لصفتين وراثيتين </a:t>
            </a:r>
            <a:r>
              <a:rPr lang="en-US" sz="2000" dirty="0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(</a:t>
            </a:r>
            <a:r>
              <a:rPr lang="en-US" sz="2000" dirty="0" err="1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GgAa</a:t>
            </a:r>
            <a:r>
              <a:rPr lang="en-US" sz="2000" dirty="0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)</a:t>
            </a:r>
            <a:r>
              <a:rPr lang="he-IL" sz="2000" dirty="0" smtClean="0">
                <a:latin typeface="Traditional Arabic" panose="02020603050405020304" pitchFamily="18" charset="-78"/>
              </a:rPr>
              <a:t> </a:t>
            </a:r>
            <a:r>
              <a:rPr lang="ar-SA" sz="2000" dirty="0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يمكن عندئذ تكوين أربعة طرز مختلفة من الخلايا التناسلية </a:t>
            </a:r>
            <a:r>
              <a:rPr lang="en-US" sz="2000" dirty="0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(</a:t>
            </a:r>
            <a:r>
              <a:rPr lang="en-US" sz="2000" dirty="0" err="1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gA</a:t>
            </a:r>
            <a:r>
              <a:rPr lang="en-US" sz="2000" dirty="0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, Ga, </a:t>
            </a:r>
            <a:r>
              <a:rPr lang="en-US" sz="2000" dirty="0" err="1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ga</a:t>
            </a:r>
            <a:r>
              <a:rPr lang="en-US" sz="2000" dirty="0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, GA)</a:t>
            </a:r>
            <a:r>
              <a:rPr lang="ar-SA" sz="2000" dirty="0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.</a:t>
            </a:r>
          </a:p>
          <a:p>
            <a:pPr algn="r" rtl="1"/>
            <a:endParaRPr lang="ar-SA" sz="2000" dirty="0" smtClean="0"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  <a:p>
            <a:pPr marL="285750" indent="-285750" algn="r" rtl="1">
              <a:buFont typeface="Arial" panose="020B0604020202020204" pitchFamily="34" charset="0"/>
              <a:buChar char="•"/>
            </a:pPr>
            <a:r>
              <a:rPr lang="ar-SA" sz="2000" dirty="0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نتيجة التوزيع الحر للكروموسومات في عملية </a:t>
            </a:r>
            <a:r>
              <a:rPr lang="ar-SA" sz="2000" dirty="0" err="1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الميوزا</a:t>
            </a:r>
            <a:r>
              <a:rPr lang="ar-SA" sz="2000" dirty="0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, يمكن لكل كروموسوم أن يتواجد في الخلايا التناسلية, مع كل واحد من الكروموسومات الأخرى, عدا الكروموسوم المماثل له. لذلك فان كل خلية تناسلية تحتوي على </a:t>
            </a:r>
            <a:r>
              <a:rPr lang="ar-SA" sz="2000" dirty="0" err="1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أليل</a:t>
            </a:r>
            <a:r>
              <a:rPr lang="ar-SA" sz="2000" dirty="0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 واحد فقط من زوج </a:t>
            </a:r>
            <a:r>
              <a:rPr lang="ar-SA" sz="2000" dirty="0" err="1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الأليلات</a:t>
            </a:r>
            <a:r>
              <a:rPr lang="ar-SA" sz="2000" dirty="0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 التابعة لجين معين. بهذه الطريقة تتكون خلايا تناسلية ذات توافيق عشوائية بالنسبة للكروموسومات </a:t>
            </a:r>
            <a:r>
              <a:rPr lang="ar-SA" sz="2000" dirty="0" err="1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والأليلات</a:t>
            </a:r>
            <a:r>
              <a:rPr lang="ar-SA" sz="2000" dirty="0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 الموجودة فيها</a:t>
            </a:r>
            <a:r>
              <a:rPr lang="ar-SA" b="1" dirty="0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.</a:t>
            </a:r>
          </a:p>
          <a:p>
            <a:pPr algn="r"/>
            <a:endParaRPr lang="en-US" b="1" dirty="0"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</p:txBody>
      </p:sp>
      <p:pic>
        <p:nvPicPr>
          <p:cNvPr id="8194" name="Picture 2" descr="https://classconnection.s3.amazonaws.com/571/flashcards/596571/jpg/independent_assortment1330474092538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3400" y="3124200"/>
            <a:ext cx="6578600" cy="3521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35846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zinman.org.il/bio/ta/7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0874" y="3135312"/>
            <a:ext cx="2790825" cy="32781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213100" y="457200"/>
            <a:ext cx="622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ar-SA" dirty="0" smtClean="0"/>
              <a:t>الجينات, </a:t>
            </a:r>
            <a:r>
              <a:rPr lang="ar-SA" dirty="0" err="1" smtClean="0"/>
              <a:t>الأليلات</a:t>
            </a:r>
            <a:r>
              <a:rPr lang="ar-SA" dirty="0" smtClean="0"/>
              <a:t> والعلاقة بينهما وبين الطرز المظهرية.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4483100" y="1333500"/>
            <a:ext cx="5676900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r" rtl="1">
              <a:buFont typeface="Arial" panose="020B0604020202020204" pitchFamily="34" charset="0"/>
              <a:buChar char="•"/>
            </a:pPr>
            <a:r>
              <a:rPr lang="ar-SA" sz="2000" b="1" dirty="0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في الكائن الحي الخليط لصفة معينة (</a:t>
            </a:r>
            <a:r>
              <a:rPr lang="ar-SA" sz="2000" b="1" dirty="0" err="1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هتروزيجوت</a:t>
            </a:r>
            <a:r>
              <a:rPr lang="ar-SA" sz="2000" b="1" dirty="0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) تختلف </a:t>
            </a:r>
            <a:r>
              <a:rPr lang="ar-SA" sz="2000" b="1" dirty="0" err="1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الكروموزومات</a:t>
            </a:r>
            <a:r>
              <a:rPr lang="ar-SA" sz="2000" b="1" dirty="0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 </a:t>
            </a:r>
            <a:r>
              <a:rPr lang="ar-SA" sz="2000" b="1" dirty="0" err="1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الهومولوجية</a:t>
            </a:r>
            <a:r>
              <a:rPr lang="ar-SA" sz="2000" b="1" dirty="0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 عن بعضها من ناحية </a:t>
            </a:r>
            <a:r>
              <a:rPr lang="ar-SA" sz="2000" b="1" dirty="0" err="1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الأليلات</a:t>
            </a:r>
            <a:r>
              <a:rPr lang="ar-SA" sz="2000" b="1" dirty="0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 المسؤولة عن هذه الصفة.</a:t>
            </a:r>
          </a:p>
          <a:p>
            <a:pPr algn="r" rtl="1"/>
            <a:endParaRPr lang="ar-SA" sz="2000" b="1" dirty="0" smtClean="0"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  <a:p>
            <a:pPr marL="285750" indent="-285750" algn="r" rtl="1">
              <a:buFont typeface="Arial" panose="020B0604020202020204" pitchFamily="34" charset="0"/>
              <a:buChar char="•"/>
            </a:pPr>
            <a:r>
              <a:rPr lang="ar-SA" sz="2000" b="1" dirty="0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في الكائن الحي النقي لصفة معينة (</a:t>
            </a:r>
            <a:r>
              <a:rPr lang="ar-SA" sz="2000" b="1" dirty="0" err="1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هوموزيجوت</a:t>
            </a:r>
            <a:r>
              <a:rPr lang="ar-SA" sz="2000" b="1" dirty="0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) تكون </a:t>
            </a:r>
            <a:r>
              <a:rPr lang="ar-SA" sz="2000" b="1" dirty="0" err="1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الكروموزومات</a:t>
            </a:r>
            <a:r>
              <a:rPr lang="ar-SA" sz="2000" b="1" dirty="0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 متشابهة مع بعضها البعض من ناحية </a:t>
            </a:r>
            <a:r>
              <a:rPr lang="ar-SA" sz="2000" b="1" dirty="0" err="1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الأليلات</a:t>
            </a:r>
            <a:r>
              <a:rPr lang="ar-SA" sz="2000" b="1" dirty="0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 المسؤولة عن هذه الصفة.</a:t>
            </a:r>
          </a:p>
          <a:p>
            <a:pPr marL="285750" indent="-285750" algn="r" rtl="1">
              <a:buFont typeface="Arial" panose="020B0604020202020204" pitchFamily="34" charset="0"/>
              <a:buChar char="•"/>
            </a:pPr>
            <a:endParaRPr lang="ar-SA" sz="2000" b="1" dirty="0"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  <a:p>
            <a:pPr marL="285750" indent="-285750" algn="r" rtl="1">
              <a:buFont typeface="Arial" panose="020B0604020202020204" pitchFamily="34" charset="0"/>
              <a:buChar char="•"/>
            </a:pPr>
            <a:r>
              <a:rPr lang="ar-SA" sz="2000" b="1" dirty="0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مثال: توجد نباتات ذات قرن أخضر نقية للصفة أي كروموسوماتها تحتوي على زوج </a:t>
            </a:r>
            <a:r>
              <a:rPr lang="ar-SA" sz="2000" b="1" dirty="0" err="1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الأليلات</a:t>
            </a:r>
            <a:r>
              <a:rPr lang="ar-SA" sz="2000" b="1" dirty="0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 المسؤولة عن اللون الأخضر للقرن, ويوجد بين هذه النباتات أخرى خليطة أي أن أحد </a:t>
            </a:r>
            <a:r>
              <a:rPr lang="ar-SA" sz="2000" b="1" dirty="0" err="1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الأليلات</a:t>
            </a:r>
            <a:r>
              <a:rPr lang="ar-SA" sz="2000" b="1" dirty="0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 التي في الكروموسومات يكون مسؤول عن اللون الاخضر  والأخر مسؤول عن اللون الأصفر.</a:t>
            </a:r>
          </a:p>
          <a:p>
            <a:pPr algn="r" rtl="1"/>
            <a:endParaRPr lang="en-US" sz="2000" dirty="0"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</p:txBody>
      </p:sp>
      <p:pic>
        <p:nvPicPr>
          <p:cNvPr id="1028" name="Picture 4" descr="http://www.vcbio.science.ru.nl/images/cellcycle/mchromatids-chromosomesidentical-homolog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3699" y="960437"/>
            <a:ext cx="3048000" cy="13430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www.azawakhs.eu/resources/gen_1_allele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8200" y="4503599"/>
            <a:ext cx="3810000" cy="2543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08111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069144" y="555138"/>
            <a:ext cx="10283483" cy="2215991"/>
          </a:xfrm>
          <a:prstGeom prst="rect">
            <a:avLst/>
          </a:prstGeom>
          <a:noFill/>
          <a:ln w="19050">
            <a:noFill/>
          </a:ln>
          <a:effectLst>
            <a:outerShdw sx="102000" sy="102000" algn="tl" rotWithShape="0">
              <a:schemeClr val="bg1">
                <a:lumMod val="65000"/>
                <a:alpha val="0"/>
              </a:schemeClr>
            </a:outerShdw>
          </a:effectLst>
        </p:spPr>
        <p:txBody>
          <a:bodyPr wrap="square" rtlCol="1">
            <a:spAutoFit/>
          </a:bodyPr>
          <a:lstStyle/>
          <a:p>
            <a:pPr algn="r" rtl="1">
              <a:defRPr/>
            </a:pPr>
            <a:r>
              <a:rPr lang="ar-JO" b="1" dirty="0">
                <a:solidFill>
                  <a:schemeClr val="tx2"/>
                </a:solidFill>
              </a:rPr>
              <a:t>سؤال</a:t>
            </a:r>
            <a:r>
              <a:rPr lang="he-IL" b="1" dirty="0">
                <a:solidFill>
                  <a:schemeClr val="tx2"/>
                </a:solidFill>
              </a:rPr>
              <a:t> 1:</a:t>
            </a:r>
          </a:p>
          <a:p>
            <a:pPr algn="r" rtl="1" eaLnBrk="1" hangingPunct="1">
              <a:lnSpc>
                <a:spcPct val="150000"/>
              </a:lnSpc>
              <a:defRPr/>
            </a:pPr>
            <a:r>
              <a:rPr lang="ar-JO" sz="2000" dirty="0">
                <a:solidFill>
                  <a:schemeClr val="tx2"/>
                </a:solidFill>
              </a:rPr>
              <a:t>في </a:t>
            </a:r>
            <a:r>
              <a:rPr lang="ar-JO" sz="2000" dirty="0" err="1">
                <a:solidFill>
                  <a:schemeClr val="tx2"/>
                </a:solidFill>
              </a:rPr>
              <a:t>البازيلاء</a:t>
            </a:r>
            <a:r>
              <a:rPr lang="ar-JO" sz="2000" dirty="0">
                <a:solidFill>
                  <a:schemeClr val="tx2"/>
                </a:solidFill>
              </a:rPr>
              <a:t> </a:t>
            </a:r>
            <a:r>
              <a:rPr lang="ar-JO" sz="2000" dirty="0" err="1">
                <a:solidFill>
                  <a:schemeClr val="tx2"/>
                </a:solidFill>
              </a:rPr>
              <a:t>الأليل</a:t>
            </a:r>
            <a:r>
              <a:rPr lang="ar-JO" sz="2000" dirty="0">
                <a:solidFill>
                  <a:schemeClr val="tx2"/>
                </a:solidFill>
              </a:rPr>
              <a:t> الذي يحدد لون </a:t>
            </a:r>
            <a:r>
              <a:rPr lang="ar-JO" sz="2000" dirty="0" err="1">
                <a:solidFill>
                  <a:schemeClr val="tx2"/>
                </a:solidFill>
              </a:rPr>
              <a:t>ازهار</a:t>
            </a:r>
            <a:r>
              <a:rPr lang="ar-JO" sz="2000" dirty="0">
                <a:solidFill>
                  <a:schemeClr val="tx2"/>
                </a:solidFill>
              </a:rPr>
              <a:t> بنفسجي </a:t>
            </a:r>
            <a:r>
              <a:rPr lang="he-IL" sz="2000" dirty="0">
                <a:solidFill>
                  <a:schemeClr val="tx2"/>
                </a:solidFill>
              </a:rPr>
              <a:t> </a:t>
            </a:r>
            <a:r>
              <a:rPr lang="en-US" sz="2000" dirty="0">
                <a:solidFill>
                  <a:schemeClr val="tx2"/>
                </a:solidFill>
              </a:rPr>
              <a:t> M</a:t>
            </a:r>
            <a:r>
              <a:rPr lang="he-IL" sz="2000" dirty="0">
                <a:solidFill>
                  <a:schemeClr val="tx2"/>
                </a:solidFill>
              </a:rPr>
              <a:t> </a:t>
            </a:r>
            <a:r>
              <a:rPr lang="ar-JO" sz="2000" dirty="0">
                <a:solidFill>
                  <a:schemeClr val="tx2"/>
                </a:solidFill>
              </a:rPr>
              <a:t>      </a:t>
            </a:r>
            <a:r>
              <a:rPr lang="he-IL" sz="2000" dirty="0">
                <a:solidFill>
                  <a:schemeClr val="tx2"/>
                </a:solidFill>
              </a:rPr>
              <a:t>  </a:t>
            </a:r>
            <a:r>
              <a:rPr lang="ar-JO" sz="2000" dirty="0">
                <a:solidFill>
                  <a:schemeClr val="tx2"/>
                </a:solidFill>
              </a:rPr>
              <a:t>هو سائد</a:t>
            </a:r>
            <a:r>
              <a:rPr lang="he-IL" sz="2000" dirty="0">
                <a:solidFill>
                  <a:schemeClr val="tx2"/>
                </a:solidFill>
              </a:rPr>
              <a:t>. </a:t>
            </a:r>
          </a:p>
          <a:p>
            <a:pPr algn="r" rtl="1" eaLnBrk="1" hangingPunct="1">
              <a:lnSpc>
                <a:spcPct val="150000"/>
              </a:lnSpc>
              <a:defRPr/>
            </a:pPr>
            <a:r>
              <a:rPr lang="ar-JO" sz="2000" dirty="0">
                <a:solidFill>
                  <a:schemeClr val="tx2"/>
                </a:solidFill>
              </a:rPr>
              <a:t>مقارنة </a:t>
            </a:r>
            <a:r>
              <a:rPr lang="ar-JO" sz="2000" dirty="0" err="1">
                <a:solidFill>
                  <a:schemeClr val="tx2"/>
                </a:solidFill>
              </a:rPr>
              <a:t>بالاليل</a:t>
            </a:r>
            <a:r>
              <a:rPr lang="ar-JO" sz="2000" dirty="0">
                <a:solidFill>
                  <a:schemeClr val="tx2"/>
                </a:solidFill>
              </a:rPr>
              <a:t> الذي يحدد لون </a:t>
            </a:r>
            <a:r>
              <a:rPr lang="ar-JO" sz="2000" dirty="0" err="1">
                <a:solidFill>
                  <a:schemeClr val="tx2"/>
                </a:solidFill>
              </a:rPr>
              <a:t>ازهار</a:t>
            </a:r>
            <a:r>
              <a:rPr lang="ar-JO" sz="2000" dirty="0">
                <a:solidFill>
                  <a:schemeClr val="tx2"/>
                </a:solidFill>
              </a:rPr>
              <a:t> ابيض </a:t>
            </a:r>
            <a:r>
              <a:rPr lang="en-US" sz="2000" dirty="0">
                <a:solidFill>
                  <a:schemeClr val="tx2"/>
                </a:solidFill>
              </a:rPr>
              <a:t>m</a:t>
            </a:r>
            <a:r>
              <a:rPr lang="he-IL" sz="2000" dirty="0">
                <a:solidFill>
                  <a:schemeClr val="tx2"/>
                </a:solidFill>
              </a:rPr>
              <a:t>.</a:t>
            </a:r>
          </a:p>
          <a:p>
            <a:pPr algn="r" rtl="1" eaLnBrk="1" hangingPunct="1">
              <a:defRPr/>
            </a:pPr>
            <a:endParaRPr lang="he-IL" sz="2000" dirty="0">
              <a:solidFill>
                <a:schemeClr val="tx2"/>
              </a:solidFill>
            </a:endParaRPr>
          </a:p>
          <a:p>
            <a:pPr algn="r" rtl="1" eaLnBrk="1" hangingPunct="1">
              <a:defRPr/>
            </a:pPr>
            <a:r>
              <a:rPr lang="ar-JO" sz="2000" dirty="0">
                <a:solidFill>
                  <a:schemeClr val="tx2"/>
                </a:solidFill>
              </a:rPr>
              <a:t>ما هي نسبة </a:t>
            </a:r>
            <a:r>
              <a:rPr lang="ar-JO" sz="2000" dirty="0" err="1">
                <a:solidFill>
                  <a:schemeClr val="tx2"/>
                </a:solidFill>
              </a:rPr>
              <a:t>الانسال</a:t>
            </a:r>
            <a:r>
              <a:rPr lang="ar-JO" sz="2000" dirty="0">
                <a:solidFill>
                  <a:schemeClr val="tx2"/>
                </a:solidFill>
              </a:rPr>
              <a:t> المتوقعة بين نبات خليط ( </a:t>
            </a:r>
            <a:r>
              <a:rPr lang="ar-JO" sz="2000" dirty="0" err="1">
                <a:solidFill>
                  <a:schemeClr val="tx2"/>
                </a:solidFill>
              </a:rPr>
              <a:t>هيتروزيجوت</a:t>
            </a:r>
            <a:r>
              <a:rPr lang="ar-JO" sz="2000" dirty="0">
                <a:solidFill>
                  <a:schemeClr val="tx2"/>
                </a:solidFill>
              </a:rPr>
              <a:t> ) ذو </a:t>
            </a:r>
            <a:r>
              <a:rPr lang="ar-JO" sz="2000" dirty="0" err="1">
                <a:solidFill>
                  <a:schemeClr val="tx2"/>
                </a:solidFill>
              </a:rPr>
              <a:t>ازهار</a:t>
            </a:r>
            <a:r>
              <a:rPr lang="ar-JO" sz="2000" dirty="0">
                <a:solidFill>
                  <a:schemeClr val="tx2"/>
                </a:solidFill>
              </a:rPr>
              <a:t> بنفسجية وبين نبات ذو </a:t>
            </a:r>
            <a:r>
              <a:rPr lang="ar-JO" sz="2000" dirty="0" err="1">
                <a:solidFill>
                  <a:schemeClr val="tx2"/>
                </a:solidFill>
              </a:rPr>
              <a:t>ازهار</a:t>
            </a:r>
            <a:r>
              <a:rPr lang="ar-JO" sz="2000" dirty="0">
                <a:solidFill>
                  <a:schemeClr val="tx2"/>
                </a:solidFill>
              </a:rPr>
              <a:t> بيضاء ؟ سجل سير التهجين </a:t>
            </a:r>
            <a:endParaRPr lang="he-IL" sz="2000" dirty="0">
              <a:solidFill>
                <a:schemeClr val="tx2"/>
              </a:solidFill>
            </a:endParaRPr>
          </a:p>
        </p:txBody>
      </p:sp>
      <p:sp>
        <p:nvSpPr>
          <p:cNvPr id="108547" name="Slide Number Placeholder 6"/>
          <p:cNvSpPr>
            <a:spLocks noGrp="1"/>
          </p:cNvSpPr>
          <p:nvPr>
            <p:ph type="sldNum" sz="quarter" idx="12"/>
          </p:nvPr>
        </p:nvSpPr>
        <p:spPr bwMode="auto">
          <a:xfrm>
            <a:off x="1981200" y="6564314"/>
            <a:ext cx="21336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algn="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algn="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algn="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l"/>
            <a:fld id="{7B3F9905-43FE-49B9-8439-671BC79A30C7}" type="slidenum">
              <a:rPr lang="he-IL" altLang="en-US">
                <a:solidFill>
                  <a:srgbClr val="A6A6A6"/>
                </a:solidFill>
              </a:rPr>
              <a:pPr algn="l"/>
              <a:t>23</a:t>
            </a:fld>
            <a:endParaRPr lang="he-IL" altLang="en-US">
              <a:solidFill>
                <a:srgbClr val="A6A6A6"/>
              </a:solidFill>
            </a:endParaRPr>
          </a:p>
        </p:txBody>
      </p:sp>
      <p:sp>
        <p:nvSpPr>
          <p:cNvPr id="7" name="כותרת 6"/>
          <p:cNvSpPr>
            <a:spLocks noGrp="1"/>
          </p:cNvSpPr>
          <p:nvPr>
            <p:ph type="title" idx="4294967295"/>
          </p:nvPr>
        </p:nvSpPr>
        <p:spPr>
          <a:xfrm>
            <a:off x="0" y="131763"/>
            <a:ext cx="8229600" cy="3683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ar-JO" sz="1800" b="1" dirty="0">
                <a:solidFill>
                  <a:srgbClr val="FF6600"/>
                </a:solidFill>
                <a:latin typeface="+mn-lt"/>
                <a:ea typeface="+mn-ea"/>
                <a:cs typeface="+mn-cs"/>
              </a:rPr>
              <a:t>سؤال</a:t>
            </a:r>
            <a:r>
              <a:rPr lang="he-IL" sz="1800" b="1" dirty="0">
                <a:solidFill>
                  <a:srgbClr val="FF6600"/>
                </a:solidFill>
                <a:latin typeface="+mn-lt"/>
                <a:ea typeface="+mn-ea"/>
                <a:cs typeface="+mn-cs"/>
              </a:rPr>
              <a:t>1</a:t>
            </a:r>
            <a:endParaRPr lang="he-IL" sz="1800" b="1" dirty="0">
              <a:solidFill>
                <a:schemeClr val="accent6">
                  <a:lumMod val="50000"/>
                  <a:lumOff val="50000"/>
                </a:schemeClr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Rectangle 3"/>
          <p:cNvSpPr/>
          <p:nvPr/>
        </p:nvSpPr>
        <p:spPr>
          <a:xfrm>
            <a:off x="1755776" y="500064"/>
            <a:ext cx="8215313" cy="46037"/>
          </a:xfrm>
          <a:prstGeom prst="rect">
            <a:avLst/>
          </a:prstGeom>
          <a:blipFill dpi="0" rotWithShape="1">
            <a:blip r:embed="rId2" cstate="print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rtl="1">
              <a:defRPr/>
            </a:pPr>
            <a:endParaRPr lang="he-IL" dirty="0">
              <a:solidFill>
                <a:prstClr val="white"/>
              </a:solidFill>
            </a:endParaRPr>
          </a:p>
        </p:txBody>
      </p:sp>
      <p:pic>
        <p:nvPicPr>
          <p:cNvPr id="108550" name="Picture 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71912" y="750094"/>
            <a:ext cx="485775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8551" name="Picture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08700" y="1223963"/>
            <a:ext cx="419100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16841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890713" y="522288"/>
            <a:ext cx="8183562" cy="1338262"/>
          </a:xfrm>
          <a:prstGeom prst="rect">
            <a:avLst/>
          </a:prstGeom>
          <a:noFill/>
          <a:ln w="19050">
            <a:noFill/>
          </a:ln>
          <a:effectLst>
            <a:outerShdw sx="102000" sy="102000" algn="tl" rotWithShape="0">
              <a:schemeClr val="bg1">
                <a:lumMod val="65000"/>
                <a:alpha val="0"/>
              </a:schemeClr>
            </a:outerShdw>
          </a:effectLst>
        </p:spPr>
        <p:txBody>
          <a:bodyPr rtlCol="1">
            <a:spAutoFit/>
          </a:bodyPr>
          <a:lstStyle/>
          <a:p>
            <a:pPr algn="r" rtl="1">
              <a:defRPr/>
            </a:pPr>
            <a:r>
              <a:rPr lang="ar-JO" b="1" dirty="0">
                <a:solidFill>
                  <a:srgbClr val="1D4C72"/>
                </a:solidFill>
              </a:rPr>
              <a:t>سؤال </a:t>
            </a:r>
            <a:r>
              <a:rPr lang="he-IL" b="1" dirty="0">
                <a:solidFill>
                  <a:srgbClr val="1D4C72"/>
                </a:solidFill>
              </a:rPr>
              <a:t>1:</a:t>
            </a:r>
          </a:p>
          <a:p>
            <a:pPr algn="r" rtl="1" eaLnBrk="1" hangingPunct="1">
              <a:lnSpc>
                <a:spcPct val="150000"/>
              </a:lnSpc>
              <a:defRPr/>
            </a:pPr>
            <a:r>
              <a:rPr lang="ar-JO" dirty="0">
                <a:solidFill>
                  <a:schemeClr val="tx2"/>
                </a:solidFill>
              </a:rPr>
              <a:t>في </a:t>
            </a:r>
            <a:r>
              <a:rPr lang="ar-JO" dirty="0" err="1">
                <a:solidFill>
                  <a:schemeClr val="tx2"/>
                </a:solidFill>
              </a:rPr>
              <a:t>البازيلاء</a:t>
            </a:r>
            <a:r>
              <a:rPr lang="ar-JO" dirty="0">
                <a:solidFill>
                  <a:schemeClr val="tx2"/>
                </a:solidFill>
              </a:rPr>
              <a:t> </a:t>
            </a:r>
            <a:r>
              <a:rPr lang="ar-JO" dirty="0" err="1">
                <a:solidFill>
                  <a:schemeClr val="tx2"/>
                </a:solidFill>
              </a:rPr>
              <a:t>الأليل</a:t>
            </a:r>
            <a:r>
              <a:rPr lang="ar-JO" dirty="0">
                <a:solidFill>
                  <a:schemeClr val="tx2"/>
                </a:solidFill>
              </a:rPr>
              <a:t> الذي يحدد لون </a:t>
            </a:r>
            <a:r>
              <a:rPr lang="ar-JO" dirty="0" err="1">
                <a:solidFill>
                  <a:schemeClr val="tx2"/>
                </a:solidFill>
              </a:rPr>
              <a:t>ازهار</a:t>
            </a:r>
            <a:r>
              <a:rPr lang="ar-JO" dirty="0">
                <a:solidFill>
                  <a:schemeClr val="tx2"/>
                </a:solidFill>
              </a:rPr>
              <a:t> بنفسجي</a:t>
            </a:r>
            <a:r>
              <a:rPr lang="he-IL" dirty="0">
                <a:solidFill>
                  <a:schemeClr val="tx2"/>
                </a:solidFill>
              </a:rPr>
              <a:t> </a:t>
            </a:r>
            <a:r>
              <a:rPr lang="en-US" dirty="0">
                <a:solidFill>
                  <a:schemeClr val="tx2"/>
                </a:solidFill>
              </a:rPr>
              <a:t> M</a:t>
            </a:r>
            <a:r>
              <a:rPr lang="ar-JO" dirty="0">
                <a:solidFill>
                  <a:schemeClr val="tx2"/>
                </a:solidFill>
              </a:rPr>
              <a:t>هو سائد</a:t>
            </a:r>
            <a:r>
              <a:rPr lang="he-IL" dirty="0">
                <a:solidFill>
                  <a:schemeClr val="tx2"/>
                </a:solidFill>
              </a:rPr>
              <a:t>. </a:t>
            </a:r>
            <a:r>
              <a:rPr lang="ar-JO" dirty="0">
                <a:solidFill>
                  <a:schemeClr val="tx2"/>
                </a:solidFill>
              </a:rPr>
              <a:t>مقارنة </a:t>
            </a:r>
            <a:r>
              <a:rPr lang="ar-JO" dirty="0" err="1">
                <a:solidFill>
                  <a:schemeClr val="tx2"/>
                </a:solidFill>
              </a:rPr>
              <a:t>بالاليل</a:t>
            </a:r>
            <a:r>
              <a:rPr lang="ar-JO" dirty="0">
                <a:solidFill>
                  <a:schemeClr val="tx2"/>
                </a:solidFill>
              </a:rPr>
              <a:t> الذي يحدد لون </a:t>
            </a:r>
            <a:r>
              <a:rPr lang="ar-JO" dirty="0" err="1">
                <a:solidFill>
                  <a:schemeClr val="tx2"/>
                </a:solidFill>
              </a:rPr>
              <a:t>ازهار</a:t>
            </a:r>
            <a:r>
              <a:rPr lang="ar-JO" dirty="0">
                <a:solidFill>
                  <a:schemeClr val="tx2"/>
                </a:solidFill>
              </a:rPr>
              <a:t> ابيض </a:t>
            </a:r>
            <a:r>
              <a:rPr lang="en-US" dirty="0">
                <a:solidFill>
                  <a:schemeClr val="tx2"/>
                </a:solidFill>
              </a:rPr>
              <a:t>m</a:t>
            </a:r>
            <a:r>
              <a:rPr lang="he-IL" dirty="0">
                <a:solidFill>
                  <a:schemeClr val="tx2"/>
                </a:solidFill>
              </a:rPr>
              <a:t>.</a:t>
            </a:r>
          </a:p>
          <a:p>
            <a:pPr algn="r" rtl="1" eaLnBrk="1" hangingPunct="1">
              <a:defRPr/>
            </a:pPr>
            <a:r>
              <a:rPr lang="ar-JO" dirty="0">
                <a:solidFill>
                  <a:schemeClr val="tx2"/>
                </a:solidFill>
              </a:rPr>
              <a:t>ما هي نسبة </a:t>
            </a:r>
            <a:r>
              <a:rPr lang="ar-JO" dirty="0" err="1">
                <a:solidFill>
                  <a:schemeClr val="tx2"/>
                </a:solidFill>
              </a:rPr>
              <a:t>الانسال</a:t>
            </a:r>
            <a:r>
              <a:rPr lang="ar-JO" dirty="0">
                <a:solidFill>
                  <a:schemeClr val="tx2"/>
                </a:solidFill>
              </a:rPr>
              <a:t> المتوقعة بين نبات خليط ( </a:t>
            </a:r>
            <a:r>
              <a:rPr lang="ar-JO" dirty="0" err="1">
                <a:solidFill>
                  <a:schemeClr val="tx2"/>
                </a:solidFill>
              </a:rPr>
              <a:t>هيتروزيجوت</a:t>
            </a:r>
            <a:r>
              <a:rPr lang="ar-JO" dirty="0">
                <a:solidFill>
                  <a:schemeClr val="tx2"/>
                </a:solidFill>
              </a:rPr>
              <a:t> ) ذو </a:t>
            </a:r>
            <a:r>
              <a:rPr lang="ar-JO" dirty="0" err="1">
                <a:solidFill>
                  <a:schemeClr val="tx2"/>
                </a:solidFill>
              </a:rPr>
              <a:t>ازهار</a:t>
            </a:r>
            <a:r>
              <a:rPr lang="ar-JO" dirty="0">
                <a:solidFill>
                  <a:schemeClr val="tx2"/>
                </a:solidFill>
              </a:rPr>
              <a:t> بنفسجية وبين نبات ذو </a:t>
            </a:r>
            <a:r>
              <a:rPr lang="ar-JO" dirty="0" err="1">
                <a:solidFill>
                  <a:schemeClr val="tx2"/>
                </a:solidFill>
              </a:rPr>
              <a:t>ازهار</a:t>
            </a:r>
            <a:r>
              <a:rPr lang="ar-JO" dirty="0">
                <a:solidFill>
                  <a:schemeClr val="tx2"/>
                </a:solidFill>
              </a:rPr>
              <a:t> بيضاء ؟ سجل سير التهجين </a:t>
            </a:r>
            <a:endParaRPr lang="he-IL" dirty="0">
              <a:solidFill>
                <a:schemeClr val="tx2"/>
              </a:solidFill>
            </a:endParaRPr>
          </a:p>
        </p:txBody>
      </p:sp>
      <p:sp>
        <p:nvSpPr>
          <p:cNvPr id="109571" name="Slide Number Placeholder 6"/>
          <p:cNvSpPr>
            <a:spLocks noGrp="1"/>
          </p:cNvSpPr>
          <p:nvPr>
            <p:ph type="sldNum" sz="quarter" idx="12"/>
          </p:nvPr>
        </p:nvSpPr>
        <p:spPr bwMode="auto">
          <a:xfrm>
            <a:off x="1981200" y="6564314"/>
            <a:ext cx="21336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algn="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algn="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algn="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l"/>
            <a:fld id="{E0EFA6EA-CD8F-44D4-90E4-07BA82FF7686}" type="slidenum">
              <a:rPr lang="he-IL" altLang="en-US">
                <a:solidFill>
                  <a:srgbClr val="A6A6A6"/>
                </a:solidFill>
              </a:rPr>
              <a:pPr algn="l"/>
              <a:t>24</a:t>
            </a:fld>
            <a:endParaRPr lang="he-IL" altLang="en-US">
              <a:solidFill>
                <a:srgbClr val="A6A6A6"/>
              </a:solidFill>
            </a:endParaRPr>
          </a:p>
        </p:txBody>
      </p:sp>
      <p:sp>
        <p:nvSpPr>
          <p:cNvPr id="7" name="כותרת 6"/>
          <p:cNvSpPr>
            <a:spLocks noGrp="1"/>
          </p:cNvSpPr>
          <p:nvPr>
            <p:ph type="title" idx="4294967295"/>
          </p:nvPr>
        </p:nvSpPr>
        <p:spPr>
          <a:xfrm>
            <a:off x="0" y="131763"/>
            <a:ext cx="8229600" cy="3683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ar-JO" sz="1800" b="1" dirty="0" err="1">
                <a:solidFill>
                  <a:srgbClr val="FF6600"/>
                </a:solidFill>
                <a:latin typeface="+mn-lt"/>
                <a:ea typeface="+mn-ea"/>
                <a:cs typeface="+mn-cs"/>
              </a:rPr>
              <a:t>اجابة</a:t>
            </a:r>
            <a:endParaRPr lang="he-IL" sz="1800" b="1" dirty="0">
              <a:solidFill>
                <a:schemeClr val="accent6">
                  <a:lumMod val="50000"/>
                  <a:lumOff val="50000"/>
                </a:schemeClr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Rectangle 3"/>
          <p:cNvSpPr/>
          <p:nvPr/>
        </p:nvSpPr>
        <p:spPr>
          <a:xfrm>
            <a:off x="1755776" y="500064"/>
            <a:ext cx="8215313" cy="46037"/>
          </a:xfrm>
          <a:prstGeom prst="rect">
            <a:avLst/>
          </a:prstGeom>
          <a:blipFill dpi="0" rotWithShape="1">
            <a:blip r:embed="rId2" cstate="print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rtl="1">
              <a:defRPr/>
            </a:pPr>
            <a:endParaRPr lang="he-IL" dirty="0">
              <a:solidFill>
                <a:prstClr val="white"/>
              </a:solidFill>
            </a:endParaRPr>
          </a:p>
        </p:txBody>
      </p:sp>
      <p:sp>
        <p:nvSpPr>
          <p:cNvPr id="109574" name="מלבן 56"/>
          <p:cNvSpPr>
            <a:spLocks noChangeArrowheads="1"/>
          </p:cNvSpPr>
          <p:nvPr/>
        </p:nvSpPr>
        <p:spPr bwMode="auto">
          <a:xfrm>
            <a:off x="7577138" y="2309814"/>
            <a:ext cx="2481262" cy="1754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algn="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algn="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algn="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ar-JO" altLang="en-US" u="sng">
                <a:solidFill>
                  <a:srgbClr val="000000"/>
                </a:solidFill>
              </a:rPr>
              <a:t>مفتاح :</a:t>
            </a:r>
            <a:endParaRPr lang="he-IL" altLang="en-US">
              <a:solidFill>
                <a:srgbClr val="000000"/>
              </a:solidFill>
            </a:endParaRPr>
          </a:p>
          <a:p>
            <a:pPr eaLnBrk="1" hangingPunct="1"/>
            <a:r>
              <a:rPr lang="en-US" altLang="en-US">
                <a:solidFill>
                  <a:srgbClr val="000000"/>
                </a:solidFill>
              </a:rPr>
              <a:t>M</a:t>
            </a:r>
            <a:r>
              <a:rPr lang="he-IL" altLang="en-US">
                <a:solidFill>
                  <a:srgbClr val="000000"/>
                </a:solidFill>
              </a:rPr>
              <a:t> = </a:t>
            </a:r>
            <a:r>
              <a:rPr lang="ar-JO" altLang="en-US">
                <a:solidFill>
                  <a:srgbClr val="000000"/>
                </a:solidFill>
              </a:rPr>
              <a:t>زهرة بنفسجية</a:t>
            </a:r>
            <a:endParaRPr lang="he-IL" altLang="en-US">
              <a:solidFill>
                <a:srgbClr val="000000"/>
              </a:solidFill>
            </a:endParaRPr>
          </a:p>
          <a:p>
            <a:pPr eaLnBrk="1" hangingPunct="1"/>
            <a:r>
              <a:rPr lang="en-US" altLang="en-US">
                <a:solidFill>
                  <a:srgbClr val="000000"/>
                </a:solidFill>
              </a:rPr>
              <a:t>m</a:t>
            </a:r>
            <a:r>
              <a:rPr lang="he-IL" altLang="en-US">
                <a:solidFill>
                  <a:srgbClr val="000000"/>
                </a:solidFill>
              </a:rPr>
              <a:t> = </a:t>
            </a:r>
            <a:r>
              <a:rPr lang="ar-JO" altLang="en-US">
                <a:solidFill>
                  <a:srgbClr val="000000"/>
                </a:solidFill>
              </a:rPr>
              <a:t>زهرة بيضاء </a:t>
            </a:r>
            <a:endParaRPr lang="he-IL" altLang="en-US">
              <a:solidFill>
                <a:srgbClr val="000000"/>
              </a:solidFill>
            </a:endParaRPr>
          </a:p>
          <a:p>
            <a:pPr eaLnBrk="1" hangingPunct="1"/>
            <a:endParaRPr lang="he-IL" altLang="en-US">
              <a:solidFill>
                <a:srgbClr val="000000"/>
              </a:solidFill>
            </a:endParaRPr>
          </a:p>
          <a:p>
            <a:pPr eaLnBrk="1" hangingPunct="1"/>
            <a:r>
              <a:rPr lang="ar-JO" altLang="en-US">
                <a:solidFill>
                  <a:srgbClr val="000000"/>
                </a:solidFill>
              </a:rPr>
              <a:t>شدد على كتابة مفتاح للرموز</a:t>
            </a:r>
            <a:r>
              <a:rPr lang="he-IL" altLang="en-US">
                <a:solidFill>
                  <a:srgbClr val="000000"/>
                </a:solidFill>
              </a:rPr>
              <a:t>!</a:t>
            </a:r>
          </a:p>
          <a:p>
            <a:pPr eaLnBrk="1" hangingPunct="1"/>
            <a:endParaRPr lang="he-IL" altLang="en-US">
              <a:solidFill>
                <a:srgbClr val="000000"/>
              </a:solidFill>
            </a:endParaRPr>
          </a:p>
        </p:txBody>
      </p:sp>
      <p:pic>
        <p:nvPicPr>
          <p:cNvPr id="10957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56114" y="2243138"/>
            <a:ext cx="542925" cy="590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09576" name="קבוצה 92"/>
          <p:cNvGrpSpPr>
            <a:grpSpLocks/>
          </p:cNvGrpSpPr>
          <p:nvPr/>
        </p:nvGrpSpPr>
        <p:grpSpPr bwMode="auto">
          <a:xfrm>
            <a:off x="2957513" y="2787650"/>
            <a:ext cx="3071812" cy="2014538"/>
            <a:chOff x="908102" y="3577264"/>
            <a:chExt cx="3071935" cy="2014125"/>
          </a:xfrm>
        </p:grpSpPr>
        <p:grpSp>
          <p:nvGrpSpPr>
            <p:cNvPr id="109582" name="קבוצה 141"/>
            <p:cNvGrpSpPr>
              <a:grpSpLocks/>
            </p:cNvGrpSpPr>
            <p:nvPr/>
          </p:nvGrpSpPr>
          <p:grpSpPr bwMode="auto">
            <a:xfrm>
              <a:off x="908102" y="3577264"/>
              <a:ext cx="3071935" cy="2009283"/>
              <a:chOff x="2362536" y="2113477"/>
              <a:chExt cx="3071935" cy="2009283"/>
            </a:xfrm>
          </p:grpSpPr>
          <p:grpSp>
            <p:nvGrpSpPr>
              <p:cNvPr id="109592" name="קבוצה 15"/>
              <p:cNvGrpSpPr>
                <a:grpSpLocks/>
              </p:cNvGrpSpPr>
              <p:nvPr/>
            </p:nvGrpSpPr>
            <p:grpSpPr bwMode="auto">
              <a:xfrm>
                <a:off x="3078527" y="2113477"/>
                <a:ext cx="2313081" cy="369848"/>
                <a:chOff x="873074" y="934291"/>
                <a:chExt cx="2312931" cy="369909"/>
              </a:xfrm>
            </p:grpSpPr>
            <p:sp>
              <p:nvSpPr>
                <p:cNvPr id="188" name="TextBox 187"/>
                <p:cNvSpPr txBox="1"/>
                <p:nvPr/>
              </p:nvSpPr>
              <p:spPr>
                <a:xfrm>
                  <a:off x="873074" y="934291"/>
                  <a:ext cx="2312931" cy="369873"/>
                </a:xfrm>
                <a:prstGeom prst="rect">
                  <a:avLst/>
                </a:prstGeom>
                <a:noFill/>
                <a:ln w="19050">
                  <a:noFill/>
                </a:ln>
                <a:effectLst>
                  <a:outerShdw sx="102000" sy="102000" algn="tl" rotWithShape="0">
                    <a:schemeClr val="bg1">
                      <a:lumMod val="65000"/>
                      <a:alpha val="0"/>
                    </a:schemeClr>
                  </a:outerShdw>
                </a:effectLst>
              </p:spPr>
              <p:txBody>
                <a:bodyPr rtlCol="1">
                  <a:spAutoFit/>
                </a:bodyPr>
                <a:lstStyle/>
                <a:p>
                  <a:pPr algn="r" rtl="1" eaLnBrk="1" hangingPunct="1">
                    <a:defRPr/>
                  </a:pPr>
                  <a:r>
                    <a:rPr lang="en-US" dirty="0">
                      <a:solidFill>
                        <a:srgbClr val="1D4C72"/>
                      </a:solidFill>
                    </a:rPr>
                    <a:t>P:     Mm           </a:t>
                  </a:r>
                  <a:r>
                    <a:rPr lang="en-US" dirty="0">
                      <a:solidFill>
                        <a:schemeClr val="tx2"/>
                      </a:solidFill>
                    </a:rPr>
                    <a:t>mm</a:t>
                  </a:r>
                  <a:endParaRPr lang="he-IL" dirty="0">
                    <a:solidFill>
                      <a:schemeClr val="tx2"/>
                    </a:solidFill>
                  </a:endParaRPr>
                </a:p>
              </p:txBody>
            </p:sp>
            <p:sp>
              <p:nvSpPr>
                <p:cNvPr id="189" name="כפל 188"/>
                <p:cNvSpPr/>
                <p:nvPr/>
              </p:nvSpPr>
              <p:spPr>
                <a:xfrm>
                  <a:off x="2216066" y="1118434"/>
                  <a:ext cx="376229" cy="182556"/>
                </a:xfrm>
                <a:prstGeom prst="mathMultiply">
                  <a:avLst/>
                </a:prstGeom>
                <a:no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1" anchor="ctr"/>
                <a:lstStyle/>
                <a:p>
                  <a:pPr algn="ctr" rtl="1" eaLnBrk="1" hangingPunct="1">
                    <a:defRPr/>
                  </a:pPr>
                  <a:endParaRPr lang="he-IL" dirty="0">
                    <a:solidFill>
                      <a:prstClr val="white"/>
                    </a:solidFill>
                  </a:endParaRPr>
                </a:p>
              </p:txBody>
            </p:sp>
          </p:grpSp>
          <p:sp>
            <p:nvSpPr>
              <p:cNvPr id="174" name="TextBox 173"/>
              <p:cNvSpPr txBox="1"/>
              <p:nvPr/>
            </p:nvSpPr>
            <p:spPr bwMode="auto">
              <a:xfrm>
                <a:off x="2864206" y="2851514"/>
                <a:ext cx="803307" cy="645980"/>
              </a:xfrm>
              <a:prstGeom prst="rect">
                <a:avLst/>
              </a:prstGeom>
              <a:noFill/>
              <a:ln w="19050">
                <a:noFill/>
              </a:ln>
              <a:effectLst>
                <a:outerShdw sx="102000" sy="102000" algn="tl" rotWithShape="0">
                  <a:schemeClr val="bg1">
                    <a:lumMod val="65000"/>
                    <a:alpha val="0"/>
                  </a:schemeClr>
                </a:outerShdw>
              </a:effectLst>
            </p:spPr>
            <p:txBody>
              <a:bodyPr rtlCol="1">
                <a:spAutoFit/>
              </a:bodyPr>
              <a:lstStyle/>
              <a:p>
                <a:pPr algn="r" rtl="1" eaLnBrk="1" hangingPunct="1">
                  <a:defRPr/>
                </a:pPr>
                <a:r>
                  <a:rPr lang="ar-JO" dirty="0">
                    <a:solidFill>
                      <a:srgbClr val="1D4C72"/>
                    </a:solidFill>
                  </a:rPr>
                  <a:t>خلايا تناسلية</a:t>
                </a:r>
                <a:endParaRPr lang="he-IL" dirty="0">
                  <a:solidFill>
                    <a:srgbClr val="1D4C72"/>
                  </a:solidFill>
                </a:endParaRPr>
              </a:p>
            </p:txBody>
          </p:sp>
          <p:grpSp>
            <p:nvGrpSpPr>
              <p:cNvPr id="109594" name="קבוצה 17"/>
              <p:cNvGrpSpPr>
                <a:grpSpLocks/>
              </p:cNvGrpSpPr>
              <p:nvPr/>
            </p:nvGrpSpPr>
            <p:grpSpPr bwMode="auto">
              <a:xfrm>
                <a:off x="3745303" y="2857935"/>
                <a:ext cx="1637177" cy="396831"/>
                <a:chOff x="1674188" y="1225380"/>
                <a:chExt cx="1637072" cy="396896"/>
              </a:xfrm>
            </p:grpSpPr>
            <p:sp>
              <p:nvSpPr>
                <p:cNvPr id="185" name="אליפסה 184"/>
                <p:cNvSpPr/>
                <p:nvPr/>
              </p:nvSpPr>
              <p:spPr>
                <a:xfrm>
                  <a:off x="1674188" y="1242768"/>
                  <a:ext cx="477827" cy="363523"/>
                </a:xfrm>
                <a:prstGeom prst="ellipse">
                  <a:avLst/>
                </a:prstGeom>
                <a:no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1" anchor="ctr"/>
                <a:lstStyle/>
                <a:p>
                  <a:pPr algn="ctr" rtl="1" eaLnBrk="1" hangingPunct="1">
                    <a:defRPr/>
                  </a:pPr>
                  <a:endParaRPr lang="he-IL" dirty="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86" name="TextBox 185"/>
                <p:cNvSpPr txBox="1"/>
                <p:nvPr/>
              </p:nvSpPr>
              <p:spPr>
                <a:xfrm>
                  <a:off x="1717050" y="1225307"/>
                  <a:ext cx="344479" cy="369872"/>
                </a:xfrm>
                <a:prstGeom prst="rect">
                  <a:avLst/>
                </a:prstGeom>
                <a:noFill/>
                <a:ln w="19050">
                  <a:noFill/>
                </a:ln>
                <a:effectLst>
                  <a:outerShdw sx="102000" sy="102000" algn="tl" rotWithShape="0">
                    <a:schemeClr val="bg1">
                      <a:lumMod val="65000"/>
                      <a:alpha val="0"/>
                    </a:schemeClr>
                  </a:outerShdw>
                </a:effectLst>
              </p:spPr>
              <p:txBody>
                <a:bodyPr rtlCol="1">
                  <a:spAutoFit/>
                </a:bodyPr>
                <a:lstStyle/>
                <a:p>
                  <a:pPr algn="r" rtl="1" eaLnBrk="1" hangingPunct="1">
                    <a:defRPr/>
                  </a:pPr>
                  <a:r>
                    <a:rPr lang="en-US" dirty="0">
                      <a:solidFill>
                        <a:srgbClr val="1D4C72"/>
                      </a:solidFill>
                    </a:rPr>
                    <a:t>M</a:t>
                  </a:r>
                  <a:endParaRPr lang="he-IL" dirty="0">
                    <a:solidFill>
                      <a:srgbClr val="1D4C72"/>
                    </a:solidFill>
                  </a:endParaRPr>
                </a:p>
              </p:txBody>
            </p:sp>
            <p:sp>
              <p:nvSpPr>
                <p:cNvPr id="187" name="TextBox 186"/>
                <p:cNvSpPr txBox="1"/>
                <p:nvPr/>
              </p:nvSpPr>
              <p:spPr>
                <a:xfrm>
                  <a:off x="3026706" y="1252293"/>
                  <a:ext cx="284156" cy="369873"/>
                </a:xfrm>
                <a:prstGeom prst="rect">
                  <a:avLst/>
                </a:prstGeom>
                <a:noFill/>
                <a:ln w="19050">
                  <a:noFill/>
                </a:ln>
                <a:effectLst>
                  <a:outerShdw sx="102000" sy="102000" algn="tl" rotWithShape="0">
                    <a:schemeClr val="bg1">
                      <a:lumMod val="65000"/>
                      <a:alpha val="0"/>
                    </a:schemeClr>
                  </a:outerShdw>
                </a:effectLst>
              </p:spPr>
              <p:txBody>
                <a:bodyPr rtlCol="1">
                  <a:spAutoFit/>
                </a:bodyPr>
                <a:lstStyle/>
                <a:p>
                  <a:pPr algn="r" rtl="1" eaLnBrk="1" hangingPunct="1">
                    <a:defRPr/>
                  </a:pPr>
                  <a:r>
                    <a:rPr lang="en-US" dirty="0">
                      <a:solidFill>
                        <a:srgbClr val="1D4C72"/>
                      </a:solidFill>
                    </a:rPr>
                    <a:t>m</a:t>
                  </a:r>
                  <a:endParaRPr lang="he-IL" dirty="0">
                    <a:solidFill>
                      <a:srgbClr val="1D4C72"/>
                    </a:solidFill>
                  </a:endParaRPr>
                </a:p>
              </p:txBody>
            </p:sp>
          </p:grpSp>
          <p:sp>
            <p:nvSpPr>
              <p:cNvPr id="177" name="TextBox 176"/>
              <p:cNvSpPr txBox="1"/>
              <p:nvPr/>
            </p:nvSpPr>
            <p:spPr bwMode="auto">
              <a:xfrm>
                <a:off x="2362536" y="3557806"/>
                <a:ext cx="2973506" cy="368224"/>
              </a:xfrm>
              <a:prstGeom prst="rect">
                <a:avLst/>
              </a:prstGeom>
              <a:noFill/>
              <a:ln w="19050">
                <a:noFill/>
              </a:ln>
              <a:effectLst>
                <a:outerShdw sx="102000" sy="102000" algn="tl" rotWithShape="0">
                  <a:schemeClr val="bg1">
                    <a:lumMod val="65000"/>
                    <a:alpha val="0"/>
                  </a:schemeClr>
                </a:outerShdw>
              </a:effectLst>
            </p:spPr>
            <p:txBody>
              <a:bodyPr rtlCol="1">
                <a:spAutoFit/>
              </a:bodyPr>
              <a:lstStyle/>
              <a:p>
                <a:pPr algn="r" rtl="1" eaLnBrk="1" hangingPunct="1">
                  <a:defRPr/>
                </a:pPr>
                <a:r>
                  <a:rPr lang="en-US" dirty="0">
                    <a:solidFill>
                      <a:srgbClr val="1D4C72"/>
                    </a:solidFill>
                  </a:rPr>
                  <a:t>F</a:t>
                </a:r>
                <a:r>
                  <a:rPr lang="en-US" baseline="-25000" dirty="0">
                    <a:solidFill>
                      <a:srgbClr val="1D4C72"/>
                    </a:solidFill>
                  </a:rPr>
                  <a:t>1</a:t>
                </a:r>
                <a:r>
                  <a:rPr lang="en-US" dirty="0">
                    <a:solidFill>
                      <a:srgbClr val="1D4C72"/>
                    </a:solidFill>
                  </a:rPr>
                  <a:t>:       Mm            mm</a:t>
                </a:r>
                <a:endParaRPr lang="he-IL" dirty="0">
                  <a:solidFill>
                    <a:srgbClr val="1D4C72"/>
                  </a:solidFill>
                </a:endParaRPr>
              </a:p>
            </p:txBody>
          </p:sp>
          <p:cxnSp>
            <p:nvCxnSpPr>
              <p:cNvPr id="178" name="מחבר ישר 177"/>
              <p:cNvCxnSpPr/>
              <p:nvPr/>
            </p:nvCxnSpPr>
            <p:spPr bwMode="auto">
              <a:xfrm>
                <a:off x="3959625" y="3226087"/>
                <a:ext cx="23813" cy="358701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9" name="מחבר ישר 178"/>
              <p:cNvCxnSpPr/>
              <p:nvPr/>
            </p:nvCxnSpPr>
            <p:spPr bwMode="auto">
              <a:xfrm flipH="1">
                <a:off x="3983438" y="3226087"/>
                <a:ext cx="1184322" cy="358701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9598" name="מלבן 56"/>
              <p:cNvSpPr>
                <a:spLocks noChangeArrowheads="1"/>
              </p:cNvSpPr>
              <p:nvPr/>
            </p:nvSpPr>
            <p:spPr bwMode="auto">
              <a:xfrm>
                <a:off x="3582079" y="2347358"/>
                <a:ext cx="755578" cy="33850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algn="r" rtl="1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 algn="r" rtl="1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 algn="r" rtl="1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 algn="r" rtl="1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 algn="r" rtl="1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algn="r" rtl="1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algn="r" rtl="1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algn="r" rtl="1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algn="r" rtl="1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/>
                <a:r>
                  <a:rPr lang="ar-JO" altLang="en-US" sz="1600" i="1">
                    <a:solidFill>
                      <a:schemeClr val="tx2"/>
                    </a:solidFill>
                  </a:rPr>
                  <a:t>بنفسجي</a:t>
                </a:r>
                <a:endParaRPr lang="he-IL" altLang="en-US" sz="1600" i="1">
                  <a:solidFill>
                    <a:schemeClr val="tx2"/>
                  </a:solidFill>
                </a:endParaRPr>
              </a:p>
            </p:txBody>
          </p:sp>
          <p:sp>
            <p:nvSpPr>
              <p:cNvPr id="109599" name="מלבן 56"/>
              <p:cNvSpPr>
                <a:spLocks noChangeArrowheads="1"/>
              </p:cNvSpPr>
              <p:nvPr/>
            </p:nvSpPr>
            <p:spPr bwMode="auto">
              <a:xfrm>
                <a:off x="4661108" y="2347358"/>
                <a:ext cx="755578" cy="33850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algn="r" rtl="1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 algn="r" rtl="1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 algn="r" rtl="1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 algn="r" rtl="1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 algn="r" rtl="1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algn="r" rtl="1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algn="r" rtl="1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algn="r" rtl="1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algn="r" rtl="1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/>
                <a:r>
                  <a:rPr lang="ar-JO" altLang="en-US" sz="1600">
                    <a:solidFill>
                      <a:schemeClr val="tx2"/>
                    </a:solidFill>
                  </a:rPr>
                  <a:t>ابيض</a:t>
                </a:r>
                <a:endParaRPr lang="he-IL" altLang="en-US" sz="1600">
                  <a:solidFill>
                    <a:schemeClr val="tx2"/>
                  </a:solidFill>
                </a:endParaRPr>
              </a:p>
            </p:txBody>
          </p:sp>
          <p:sp>
            <p:nvSpPr>
              <p:cNvPr id="182" name="אליפסה 181"/>
              <p:cNvSpPr/>
              <p:nvPr/>
            </p:nvSpPr>
            <p:spPr bwMode="auto">
              <a:xfrm>
                <a:off x="4956615" y="2886432"/>
                <a:ext cx="477856" cy="363462"/>
              </a:xfrm>
              <a:prstGeom prst="ellipse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 rtl="1" eaLnBrk="1" hangingPunct="1">
                  <a:defRPr/>
                </a:pPr>
                <a:endParaRPr lang="he-IL" dirty="0">
                  <a:solidFill>
                    <a:prstClr val="white"/>
                  </a:solidFill>
                </a:endParaRPr>
              </a:p>
            </p:txBody>
          </p:sp>
          <p:cxnSp>
            <p:nvCxnSpPr>
              <p:cNvPr id="183" name="מחבר ישר 182"/>
              <p:cNvCxnSpPr>
                <a:endCxn id="182" idx="0"/>
              </p:cNvCxnSpPr>
              <p:nvPr/>
            </p:nvCxnSpPr>
            <p:spPr>
              <a:xfrm>
                <a:off x="5194749" y="2597566"/>
                <a:ext cx="0" cy="288866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9602" name="מלבן 56"/>
              <p:cNvSpPr>
                <a:spLocks noChangeArrowheads="1"/>
              </p:cNvSpPr>
              <p:nvPr/>
            </p:nvSpPr>
            <p:spPr bwMode="auto">
              <a:xfrm>
                <a:off x="3405358" y="3784258"/>
                <a:ext cx="755578" cy="33850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algn="r" rtl="1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 algn="r" rtl="1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 algn="r" rtl="1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 algn="r" rtl="1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 algn="r" rtl="1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algn="r" rtl="1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algn="r" rtl="1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algn="r" rtl="1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algn="r" rtl="1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/>
                <a:r>
                  <a:rPr lang="ar-JO" altLang="en-US" sz="1600" i="1">
                    <a:solidFill>
                      <a:schemeClr val="tx2"/>
                    </a:solidFill>
                  </a:rPr>
                  <a:t>بنفسجي</a:t>
                </a:r>
                <a:endParaRPr lang="he-IL" altLang="en-US" sz="1600" i="1">
                  <a:solidFill>
                    <a:schemeClr val="tx2"/>
                  </a:solidFill>
                </a:endParaRPr>
              </a:p>
            </p:txBody>
          </p:sp>
        </p:grpSp>
        <p:grpSp>
          <p:nvGrpSpPr>
            <p:cNvPr id="109583" name="קבוצה 97"/>
            <p:cNvGrpSpPr>
              <a:grpSpLocks/>
            </p:cNvGrpSpPr>
            <p:nvPr/>
          </p:nvGrpSpPr>
          <p:grpSpPr bwMode="auto">
            <a:xfrm>
              <a:off x="2813178" y="4334420"/>
              <a:ext cx="477856" cy="379371"/>
              <a:chOff x="7884831" y="3406350"/>
              <a:chExt cx="477856" cy="379371"/>
            </a:xfrm>
          </p:grpSpPr>
          <p:sp>
            <p:nvSpPr>
              <p:cNvPr id="140" name="אליפסה 139"/>
              <p:cNvSpPr/>
              <p:nvPr/>
            </p:nvSpPr>
            <p:spPr bwMode="auto">
              <a:xfrm>
                <a:off x="7884831" y="3420561"/>
                <a:ext cx="477856" cy="365050"/>
              </a:xfrm>
              <a:prstGeom prst="ellipse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 rtl="1" eaLnBrk="1" hangingPunct="1">
                  <a:defRPr/>
                </a:pPr>
                <a:endParaRPr lang="he-IL" dirty="0">
                  <a:solidFill>
                    <a:prstClr val="white"/>
                  </a:solidFill>
                </a:endParaRPr>
              </a:p>
            </p:txBody>
          </p:sp>
          <p:sp>
            <p:nvSpPr>
              <p:cNvPr id="141" name="TextBox 140"/>
              <p:cNvSpPr txBox="1"/>
              <p:nvPr/>
            </p:nvSpPr>
            <p:spPr bwMode="auto">
              <a:xfrm>
                <a:off x="8041999" y="3406277"/>
                <a:ext cx="284174" cy="369811"/>
              </a:xfrm>
              <a:prstGeom prst="rect">
                <a:avLst/>
              </a:prstGeom>
              <a:noFill/>
              <a:ln w="19050">
                <a:noFill/>
              </a:ln>
              <a:effectLst>
                <a:outerShdw sx="102000" sy="102000" algn="tl" rotWithShape="0">
                  <a:schemeClr val="bg1">
                    <a:lumMod val="65000"/>
                    <a:alpha val="0"/>
                  </a:schemeClr>
                </a:outerShdw>
              </a:effectLst>
            </p:spPr>
            <p:txBody>
              <a:bodyPr rtlCol="1">
                <a:spAutoFit/>
              </a:bodyPr>
              <a:lstStyle/>
              <a:p>
                <a:pPr algn="r" rtl="1" eaLnBrk="1" hangingPunct="1">
                  <a:defRPr/>
                </a:pPr>
                <a:r>
                  <a:rPr lang="en-US" dirty="0">
                    <a:solidFill>
                      <a:srgbClr val="1D4C72"/>
                    </a:solidFill>
                  </a:rPr>
                  <a:t>m</a:t>
                </a:r>
                <a:endParaRPr lang="he-IL" dirty="0">
                  <a:solidFill>
                    <a:srgbClr val="1D4C72"/>
                  </a:solidFill>
                </a:endParaRPr>
              </a:p>
            </p:txBody>
          </p:sp>
        </p:grpSp>
        <p:grpSp>
          <p:nvGrpSpPr>
            <p:cNvPr id="109584" name="קבוצה 100"/>
            <p:cNvGrpSpPr>
              <a:grpSpLocks/>
            </p:cNvGrpSpPr>
            <p:nvPr/>
          </p:nvGrpSpPr>
          <p:grpSpPr bwMode="auto">
            <a:xfrm>
              <a:off x="2595043" y="4014386"/>
              <a:ext cx="435344" cy="307975"/>
              <a:chOff x="7098013" y="3952114"/>
              <a:chExt cx="435344" cy="307975"/>
            </a:xfrm>
          </p:grpSpPr>
          <p:cxnSp>
            <p:nvCxnSpPr>
              <p:cNvPr id="122" name="מחבר ישר 121"/>
              <p:cNvCxnSpPr/>
              <p:nvPr/>
            </p:nvCxnSpPr>
            <p:spPr bwMode="auto">
              <a:xfrm flipH="1">
                <a:off x="7098652" y="3951465"/>
                <a:ext cx="185745" cy="307912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9" name="מחבר ישר 138"/>
              <p:cNvCxnSpPr/>
              <p:nvPr/>
            </p:nvCxnSpPr>
            <p:spPr bwMode="auto">
              <a:xfrm>
                <a:off x="7284397" y="3951465"/>
                <a:ext cx="249247" cy="307912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19" name="מחבר ישר 118"/>
            <p:cNvCxnSpPr>
              <a:stCxn id="141" idx="2"/>
            </p:cNvCxnSpPr>
            <p:nvPr/>
          </p:nvCxnSpPr>
          <p:spPr>
            <a:xfrm>
              <a:off x="3111640" y="4702571"/>
              <a:ext cx="547709" cy="37774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מחבר ישר 119"/>
            <p:cNvCxnSpPr>
              <a:stCxn id="187" idx="2"/>
            </p:cNvCxnSpPr>
            <p:nvPr/>
          </p:nvCxnSpPr>
          <p:spPr>
            <a:xfrm flipH="1">
              <a:off x="3629186" y="4718443"/>
              <a:ext cx="155581" cy="36187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9587" name="מלבן 56"/>
            <p:cNvSpPr>
              <a:spLocks noChangeArrowheads="1"/>
            </p:cNvSpPr>
            <p:nvPr/>
          </p:nvSpPr>
          <p:spPr bwMode="auto">
            <a:xfrm>
              <a:off x="3042836" y="5252887"/>
              <a:ext cx="755578" cy="3385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algn="r" rtl="1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algn="r" rtl="1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algn="r" rtl="1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algn="r" rtl="1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algn="r" rtl="1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algn="r" rtl="1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algn="r" rtl="1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algn="r" rtl="1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algn="r" rtl="1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ar-JO" altLang="en-US" sz="1600">
                  <a:solidFill>
                    <a:schemeClr val="tx2"/>
                  </a:solidFill>
                </a:rPr>
                <a:t>ابيض</a:t>
              </a:r>
              <a:endParaRPr lang="he-IL" altLang="en-US" sz="1600">
                <a:solidFill>
                  <a:schemeClr val="tx2"/>
                </a:solidFill>
              </a:endParaRPr>
            </a:p>
          </p:txBody>
        </p:sp>
      </p:grpSp>
      <p:pic>
        <p:nvPicPr>
          <p:cNvPr id="109577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89576" y="2243138"/>
            <a:ext cx="504825" cy="628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9578" name="מלבן 189"/>
          <p:cNvSpPr>
            <a:spLocks noChangeArrowheads="1"/>
          </p:cNvSpPr>
          <p:nvPr/>
        </p:nvSpPr>
        <p:spPr bwMode="auto">
          <a:xfrm>
            <a:off x="3952875" y="4714875"/>
            <a:ext cx="1766888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algn="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algn="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algn="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he-IL" altLang="en-US">
                <a:solidFill>
                  <a:schemeClr val="tx2"/>
                </a:solidFill>
              </a:rPr>
              <a:t>1        :       1</a:t>
            </a:r>
            <a:r>
              <a:rPr lang="he-IL" altLang="en-US">
                <a:solidFill>
                  <a:srgbClr val="000000"/>
                </a:solidFill>
              </a:rPr>
              <a:t> </a:t>
            </a:r>
            <a:endParaRPr lang="he-IL" altLang="en-US"/>
          </a:p>
        </p:txBody>
      </p:sp>
      <p:pic>
        <p:nvPicPr>
          <p:cNvPr id="109579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05301" y="5102225"/>
            <a:ext cx="542925" cy="590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9580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86376" y="5084763"/>
            <a:ext cx="504825" cy="628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9581" name="מלבן 56"/>
          <p:cNvSpPr>
            <a:spLocks noChangeArrowheads="1"/>
          </p:cNvSpPr>
          <p:nvPr/>
        </p:nvSpPr>
        <p:spPr bwMode="auto">
          <a:xfrm>
            <a:off x="4932363" y="4371975"/>
            <a:ext cx="248285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algn="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algn="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algn="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ar-JO" altLang="en-US" u="sng">
                <a:solidFill>
                  <a:srgbClr val="000000"/>
                </a:solidFill>
              </a:rPr>
              <a:t>النسبة المتوقعة :</a:t>
            </a:r>
            <a:endParaRPr lang="he-IL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064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5862638" y="595313"/>
            <a:ext cx="4183062" cy="4801314"/>
          </a:xfrm>
          <a:prstGeom prst="rect">
            <a:avLst/>
          </a:prstGeom>
          <a:noFill/>
          <a:ln w="19050">
            <a:noFill/>
          </a:ln>
          <a:effectLst>
            <a:outerShdw sx="102000" sy="102000" algn="tl" rotWithShape="0">
              <a:schemeClr val="bg1">
                <a:lumMod val="65000"/>
                <a:alpha val="0"/>
              </a:schemeClr>
            </a:outerShdw>
          </a:effectLst>
        </p:spPr>
        <p:txBody>
          <a:bodyPr rtlCol="1">
            <a:spAutoFit/>
          </a:bodyPr>
          <a:lstStyle/>
          <a:p>
            <a:pPr algn="r" rtl="1">
              <a:defRPr/>
            </a:pPr>
            <a:r>
              <a:rPr lang="ar-JO" b="1" dirty="0">
                <a:solidFill>
                  <a:srgbClr val="1D4C72"/>
                </a:solidFill>
              </a:rPr>
              <a:t>سؤال</a:t>
            </a:r>
            <a:r>
              <a:rPr lang="he-IL" b="1" dirty="0">
                <a:solidFill>
                  <a:srgbClr val="1D4C72"/>
                </a:solidFill>
              </a:rPr>
              <a:t> 2:</a:t>
            </a:r>
          </a:p>
          <a:p>
            <a:pPr algn="r" rtl="1" eaLnBrk="1" hangingPunct="1">
              <a:defRPr/>
            </a:pPr>
            <a:r>
              <a:rPr lang="ar-JO" sz="2400" b="1" dirty="0">
                <a:solidFill>
                  <a:schemeClr val="tx2"/>
                </a:solidFill>
              </a:rPr>
              <a:t>لدى الصفّار </a:t>
            </a:r>
            <a:r>
              <a:rPr lang="ar-JO" sz="2400" b="1" dirty="0" err="1">
                <a:solidFill>
                  <a:schemeClr val="tx2"/>
                </a:solidFill>
              </a:rPr>
              <a:t>اليل</a:t>
            </a:r>
            <a:r>
              <a:rPr lang="ar-JO" sz="2400" b="1" dirty="0">
                <a:solidFill>
                  <a:schemeClr val="tx2"/>
                </a:solidFill>
              </a:rPr>
              <a:t> لون </a:t>
            </a:r>
            <a:r>
              <a:rPr lang="ar-JO" sz="2400" b="1" dirty="0" err="1">
                <a:solidFill>
                  <a:schemeClr val="tx2"/>
                </a:solidFill>
              </a:rPr>
              <a:t>الفروة</a:t>
            </a:r>
            <a:r>
              <a:rPr lang="ar-JO" sz="2400" b="1" dirty="0">
                <a:solidFill>
                  <a:schemeClr val="tx2"/>
                </a:solidFill>
              </a:rPr>
              <a:t> </a:t>
            </a:r>
            <a:r>
              <a:rPr lang="ar-JO" sz="2400" b="1" dirty="0" err="1">
                <a:solidFill>
                  <a:schemeClr val="tx2"/>
                </a:solidFill>
              </a:rPr>
              <a:t>الاسود</a:t>
            </a:r>
            <a:r>
              <a:rPr lang="ar-JO" sz="2400" b="1" dirty="0">
                <a:solidFill>
                  <a:schemeClr val="tx2"/>
                </a:solidFill>
              </a:rPr>
              <a:t> </a:t>
            </a:r>
            <a:r>
              <a:rPr lang="he-IL" sz="2400" b="1" dirty="0">
                <a:solidFill>
                  <a:schemeClr val="tx2"/>
                </a:solidFill>
              </a:rPr>
              <a:t> (</a:t>
            </a:r>
            <a:r>
              <a:rPr lang="en-US" sz="2400" b="1" dirty="0">
                <a:solidFill>
                  <a:schemeClr val="tx2"/>
                </a:solidFill>
              </a:rPr>
              <a:t>(A</a:t>
            </a:r>
            <a:r>
              <a:rPr lang="he-IL" sz="2400" b="1" dirty="0">
                <a:solidFill>
                  <a:schemeClr val="tx2"/>
                </a:solidFill>
              </a:rPr>
              <a:t> </a:t>
            </a:r>
            <a:r>
              <a:rPr lang="ar-JO" sz="2400" b="1" dirty="0">
                <a:solidFill>
                  <a:schemeClr val="tx2"/>
                </a:solidFill>
              </a:rPr>
              <a:t>سائد على </a:t>
            </a:r>
            <a:r>
              <a:rPr lang="ar-JO" sz="2400" b="1" dirty="0" err="1">
                <a:solidFill>
                  <a:schemeClr val="tx2"/>
                </a:solidFill>
              </a:rPr>
              <a:t>اليل</a:t>
            </a:r>
            <a:r>
              <a:rPr lang="ar-JO" sz="2400" b="1" dirty="0">
                <a:solidFill>
                  <a:schemeClr val="tx2"/>
                </a:solidFill>
              </a:rPr>
              <a:t> لون </a:t>
            </a:r>
            <a:r>
              <a:rPr lang="ar-JO" sz="2400" b="1" dirty="0" err="1">
                <a:solidFill>
                  <a:schemeClr val="tx2"/>
                </a:solidFill>
              </a:rPr>
              <a:t>الفروة</a:t>
            </a:r>
            <a:r>
              <a:rPr lang="ar-JO" sz="2400" b="1" dirty="0">
                <a:solidFill>
                  <a:schemeClr val="tx2"/>
                </a:solidFill>
              </a:rPr>
              <a:t> </a:t>
            </a:r>
            <a:r>
              <a:rPr lang="ar-JO" sz="2400" b="1" dirty="0" err="1">
                <a:solidFill>
                  <a:schemeClr val="tx2"/>
                </a:solidFill>
              </a:rPr>
              <a:t>الابيض</a:t>
            </a:r>
            <a:r>
              <a:rPr lang="ar-JO" sz="2400" b="1" dirty="0">
                <a:solidFill>
                  <a:schemeClr val="tx2"/>
                </a:solidFill>
              </a:rPr>
              <a:t> </a:t>
            </a:r>
            <a:r>
              <a:rPr lang="en-US" sz="2400" b="1" dirty="0">
                <a:solidFill>
                  <a:schemeClr val="tx2"/>
                </a:solidFill>
              </a:rPr>
              <a:t>(a) </a:t>
            </a:r>
            <a:r>
              <a:rPr lang="he-IL" sz="2400" b="1" dirty="0">
                <a:solidFill>
                  <a:schemeClr val="tx2"/>
                </a:solidFill>
              </a:rPr>
              <a:t>. </a:t>
            </a:r>
          </a:p>
          <a:p>
            <a:pPr algn="r" rtl="1" eaLnBrk="1" hangingPunct="1">
              <a:defRPr/>
            </a:pPr>
            <a:r>
              <a:rPr lang="ar-JO" sz="2400" b="1" dirty="0">
                <a:solidFill>
                  <a:schemeClr val="tx2"/>
                </a:solidFill>
              </a:rPr>
              <a:t>هجنوا ذكر الصفّار اسود مع </a:t>
            </a:r>
            <a:r>
              <a:rPr lang="ar-JO" sz="2400" b="1" dirty="0" err="1">
                <a:solidFill>
                  <a:schemeClr val="tx2"/>
                </a:solidFill>
              </a:rPr>
              <a:t>انثى</a:t>
            </a:r>
            <a:r>
              <a:rPr lang="ar-JO" sz="2400" b="1" dirty="0">
                <a:solidFill>
                  <a:schemeClr val="tx2"/>
                </a:solidFill>
              </a:rPr>
              <a:t> بيضاء , وكلاهما من </a:t>
            </a:r>
            <a:endParaRPr lang="he-IL" sz="2400" b="1" dirty="0">
              <a:solidFill>
                <a:srgbClr val="1D4C72"/>
              </a:solidFill>
            </a:endParaRPr>
          </a:p>
          <a:p>
            <a:pPr algn="r" rtl="1" eaLnBrk="1" hangingPunct="1">
              <a:defRPr/>
            </a:pPr>
            <a:r>
              <a:rPr lang="ar-JO" sz="2400" b="1" u="sng" dirty="0">
                <a:solidFill>
                  <a:schemeClr val="accent3"/>
                </a:solidFill>
              </a:rPr>
              <a:t>سلالة نقية</a:t>
            </a:r>
            <a:r>
              <a:rPr lang="he-IL" sz="2400" b="1" dirty="0">
                <a:solidFill>
                  <a:srgbClr val="1D4C72"/>
                </a:solidFill>
              </a:rPr>
              <a:t>.</a:t>
            </a:r>
          </a:p>
          <a:p>
            <a:pPr algn="r" rtl="1" eaLnBrk="1" hangingPunct="1">
              <a:defRPr/>
            </a:pPr>
            <a:r>
              <a:rPr lang="ar-JO" sz="2400" b="1" dirty="0">
                <a:solidFill>
                  <a:srgbClr val="1D4C72"/>
                </a:solidFill>
              </a:rPr>
              <a:t>هجنت </a:t>
            </a:r>
            <a:r>
              <a:rPr lang="ar-JO" sz="2400" b="1" dirty="0" err="1">
                <a:solidFill>
                  <a:srgbClr val="1D4C72"/>
                </a:solidFill>
              </a:rPr>
              <a:t>انسالها</a:t>
            </a:r>
            <a:r>
              <a:rPr lang="ar-JO" sz="2400" b="1" dirty="0">
                <a:solidFill>
                  <a:srgbClr val="1D4C72"/>
                </a:solidFill>
              </a:rPr>
              <a:t> </a:t>
            </a:r>
            <a:r>
              <a:rPr lang="he-IL" sz="2400" b="1" dirty="0">
                <a:solidFill>
                  <a:srgbClr val="1D4C72"/>
                </a:solidFill>
              </a:rPr>
              <a:t> (</a:t>
            </a:r>
            <a:r>
              <a:rPr lang="ar-JO" sz="2400" b="1" dirty="0">
                <a:solidFill>
                  <a:srgbClr val="1D4C72"/>
                </a:solidFill>
              </a:rPr>
              <a:t>الجيل</a:t>
            </a:r>
            <a:r>
              <a:rPr lang="he-IL" sz="2400" b="1" dirty="0">
                <a:solidFill>
                  <a:srgbClr val="1D4C72"/>
                </a:solidFill>
              </a:rPr>
              <a:t> </a:t>
            </a:r>
            <a:r>
              <a:rPr lang="en-US" sz="2400" b="1" dirty="0">
                <a:solidFill>
                  <a:srgbClr val="1D4C72"/>
                </a:solidFill>
              </a:rPr>
              <a:t>F</a:t>
            </a:r>
            <a:r>
              <a:rPr lang="en-US" sz="2400" b="1" baseline="-25000" dirty="0">
                <a:solidFill>
                  <a:srgbClr val="1D4C72"/>
                </a:solidFill>
              </a:rPr>
              <a:t>1</a:t>
            </a:r>
            <a:r>
              <a:rPr lang="he-IL" sz="2400" b="1" dirty="0">
                <a:solidFill>
                  <a:srgbClr val="1D4C72"/>
                </a:solidFill>
              </a:rPr>
              <a:t>) </a:t>
            </a:r>
            <a:r>
              <a:rPr lang="ar-JO" sz="2400" b="1" dirty="0">
                <a:solidFill>
                  <a:srgbClr val="1D4C72"/>
                </a:solidFill>
              </a:rPr>
              <a:t>فيما بينها , سجل سير التهجين .</a:t>
            </a:r>
          </a:p>
          <a:p>
            <a:pPr algn="r" rtl="1" eaLnBrk="1" hangingPunct="1">
              <a:defRPr/>
            </a:pPr>
            <a:r>
              <a:rPr lang="ar-JO" sz="2400" b="1" dirty="0">
                <a:solidFill>
                  <a:srgbClr val="1D4C72"/>
                </a:solidFill>
              </a:rPr>
              <a:t>ما هي النسبة المتوقعة ين الصفّار </a:t>
            </a:r>
            <a:r>
              <a:rPr lang="ar-JO" sz="2400" b="1" dirty="0" err="1">
                <a:solidFill>
                  <a:srgbClr val="1D4C72"/>
                </a:solidFill>
              </a:rPr>
              <a:t>الاسود</a:t>
            </a:r>
            <a:r>
              <a:rPr lang="ar-JO" sz="2400" b="1" dirty="0">
                <a:solidFill>
                  <a:srgbClr val="1D4C72"/>
                </a:solidFill>
              </a:rPr>
              <a:t> </a:t>
            </a:r>
            <a:r>
              <a:rPr lang="ar-JO" sz="2400" b="1" dirty="0" err="1">
                <a:solidFill>
                  <a:srgbClr val="1D4C72"/>
                </a:solidFill>
              </a:rPr>
              <a:t>والابيض</a:t>
            </a:r>
            <a:r>
              <a:rPr lang="ar-JO" sz="2400" b="1" dirty="0">
                <a:solidFill>
                  <a:srgbClr val="1D4C72"/>
                </a:solidFill>
              </a:rPr>
              <a:t> في جيل </a:t>
            </a:r>
            <a:r>
              <a:rPr lang="ar-JO" sz="2400" b="1" dirty="0" err="1">
                <a:solidFill>
                  <a:srgbClr val="1D4C72"/>
                </a:solidFill>
              </a:rPr>
              <a:t>الابناء</a:t>
            </a:r>
            <a:r>
              <a:rPr lang="ar-JO" sz="2400" b="1" dirty="0">
                <a:solidFill>
                  <a:srgbClr val="1D4C72"/>
                </a:solidFill>
              </a:rPr>
              <a:t> الثاني </a:t>
            </a:r>
            <a:r>
              <a:rPr lang="he-IL" sz="2400" b="1" dirty="0">
                <a:solidFill>
                  <a:srgbClr val="1D4C72"/>
                </a:solidFill>
              </a:rPr>
              <a:t>( </a:t>
            </a:r>
            <a:r>
              <a:rPr lang="en-US" sz="2400" b="1" dirty="0">
                <a:solidFill>
                  <a:srgbClr val="1D4C72"/>
                </a:solidFill>
              </a:rPr>
              <a:t>(F</a:t>
            </a:r>
            <a:r>
              <a:rPr lang="en-US" sz="2400" b="1" baseline="-25000" dirty="0">
                <a:solidFill>
                  <a:srgbClr val="1D4C72"/>
                </a:solidFill>
              </a:rPr>
              <a:t>2</a:t>
            </a:r>
            <a:r>
              <a:rPr lang="he-IL" sz="2400" b="1" dirty="0">
                <a:solidFill>
                  <a:srgbClr val="1D4C72"/>
                </a:solidFill>
              </a:rPr>
              <a:t>?</a:t>
            </a:r>
          </a:p>
          <a:p>
            <a:pPr algn="r" rtl="1" eaLnBrk="1" hangingPunct="1">
              <a:defRPr/>
            </a:pPr>
            <a:endParaRPr lang="he-IL" sz="2400" b="1" dirty="0">
              <a:solidFill>
                <a:srgbClr val="1D4C72"/>
              </a:solidFill>
            </a:endParaRPr>
          </a:p>
        </p:txBody>
      </p:sp>
      <p:sp>
        <p:nvSpPr>
          <p:cNvPr id="110595" name="Slide Number Placeholder 6"/>
          <p:cNvSpPr>
            <a:spLocks noGrp="1"/>
          </p:cNvSpPr>
          <p:nvPr>
            <p:ph type="sldNum" sz="quarter" idx="12"/>
          </p:nvPr>
        </p:nvSpPr>
        <p:spPr bwMode="auto">
          <a:xfrm>
            <a:off x="1981200" y="6564314"/>
            <a:ext cx="21336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algn="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algn="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algn="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l"/>
            <a:fld id="{17D7692C-4AE8-4C1F-9861-2837BF03B0C4}" type="slidenum">
              <a:rPr lang="he-IL" altLang="en-US">
                <a:solidFill>
                  <a:srgbClr val="A6A6A6"/>
                </a:solidFill>
              </a:rPr>
              <a:pPr algn="l"/>
              <a:t>25</a:t>
            </a:fld>
            <a:endParaRPr lang="he-IL" altLang="en-US">
              <a:solidFill>
                <a:srgbClr val="A6A6A6"/>
              </a:solidFill>
            </a:endParaRPr>
          </a:p>
        </p:txBody>
      </p:sp>
      <p:sp>
        <p:nvSpPr>
          <p:cNvPr id="7" name="כותרת 6"/>
          <p:cNvSpPr>
            <a:spLocks noGrp="1"/>
          </p:cNvSpPr>
          <p:nvPr>
            <p:ph type="title" idx="4294967295"/>
          </p:nvPr>
        </p:nvSpPr>
        <p:spPr>
          <a:xfrm>
            <a:off x="0" y="131763"/>
            <a:ext cx="8229600" cy="3683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ar-JO" sz="1800" b="1" dirty="0">
                <a:solidFill>
                  <a:srgbClr val="FF6600"/>
                </a:solidFill>
                <a:latin typeface="+mn-lt"/>
                <a:ea typeface="+mn-ea"/>
                <a:cs typeface="+mn-cs"/>
              </a:rPr>
              <a:t>سؤال 2 : توريث صفة لون </a:t>
            </a:r>
            <a:r>
              <a:rPr lang="ar-JO" sz="1800" b="1" dirty="0" err="1">
                <a:solidFill>
                  <a:srgbClr val="FF6600"/>
                </a:solidFill>
                <a:latin typeface="+mn-lt"/>
                <a:ea typeface="+mn-ea"/>
                <a:cs typeface="+mn-cs"/>
              </a:rPr>
              <a:t>الفروة</a:t>
            </a:r>
            <a:r>
              <a:rPr lang="ar-JO" sz="1800" b="1" dirty="0">
                <a:solidFill>
                  <a:srgbClr val="FF6600"/>
                </a:solidFill>
                <a:latin typeface="+mn-lt"/>
                <a:ea typeface="+mn-ea"/>
                <a:cs typeface="+mn-cs"/>
              </a:rPr>
              <a:t> اسود / ابيض في الصفّار </a:t>
            </a:r>
            <a:endParaRPr lang="he-IL" sz="1800" b="1" dirty="0">
              <a:solidFill>
                <a:schemeClr val="accent6">
                  <a:lumMod val="50000"/>
                  <a:lumOff val="50000"/>
                </a:schemeClr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Rectangle 3"/>
          <p:cNvSpPr/>
          <p:nvPr/>
        </p:nvSpPr>
        <p:spPr>
          <a:xfrm>
            <a:off x="1755776" y="500064"/>
            <a:ext cx="8215313" cy="46037"/>
          </a:xfrm>
          <a:prstGeom prst="rect">
            <a:avLst/>
          </a:prstGeom>
          <a:blipFill dpi="0" rotWithShape="1">
            <a:blip r:embed="rId2" cstate="print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rtl="1">
              <a:defRPr/>
            </a:pPr>
            <a:endParaRPr lang="he-IL" dirty="0">
              <a:solidFill>
                <a:prstClr val="white"/>
              </a:solidFill>
            </a:endParaRPr>
          </a:p>
        </p:txBody>
      </p:sp>
      <p:pic>
        <p:nvPicPr>
          <p:cNvPr id="110598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19313" y="765175"/>
            <a:ext cx="3517900" cy="1900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0599" name="מלבן 1"/>
          <p:cNvSpPr>
            <a:spLocks noChangeArrowheads="1"/>
          </p:cNvSpPr>
          <p:nvPr/>
        </p:nvSpPr>
        <p:spPr bwMode="auto">
          <a:xfrm>
            <a:off x="2119314" y="2674939"/>
            <a:ext cx="1862137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algn="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algn="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algn="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1100"/>
              <a:t>©  istockphoto.com/kickers</a:t>
            </a:r>
          </a:p>
        </p:txBody>
      </p:sp>
    </p:spTree>
    <p:extLst>
      <p:ext uri="{BB962C8B-B14F-4D97-AF65-F5344CB8AC3E}">
        <p14:creationId xmlns:p14="http://schemas.microsoft.com/office/powerpoint/2010/main" val="2444441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890713" y="522288"/>
            <a:ext cx="8183562" cy="1200150"/>
          </a:xfrm>
          <a:prstGeom prst="rect">
            <a:avLst/>
          </a:prstGeom>
          <a:noFill/>
          <a:ln w="19050">
            <a:noFill/>
          </a:ln>
          <a:effectLst>
            <a:outerShdw sx="102000" sy="102000" algn="tl" rotWithShape="0">
              <a:schemeClr val="bg1">
                <a:lumMod val="65000"/>
                <a:alpha val="0"/>
              </a:schemeClr>
            </a:outerShdw>
          </a:effectLst>
        </p:spPr>
        <p:txBody>
          <a:bodyPr rtlCol="1">
            <a:spAutoFit/>
          </a:bodyPr>
          <a:lstStyle/>
          <a:p>
            <a:pPr algn="r" rtl="1">
              <a:defRPr/>
            </a:pPr>
            <a:r>
              <a:rPr lang="ar-JO" b="1" dirty="0">
                <a:solidFill>
                  <a:srgbClr val="1D4C72"/>
                </a:solidFill>
              </a:rPr>
              <a:t>سؤال</a:t>
            </a:r>
            <a:r>
              <a:rPr lang="he-IL" b="1" dirty="0">
                <a:solidFill>
                  <a:srgbClr val="1D4C72"/>
                </a:solidFill>
              </a:rPr>
              <a:t> 2:</a:t>
            </a:r>
          </a:p>
          <a:p>
            <a:pPr algn="r" rtl="1" eaLnBrk="1" hangingPunct="1">
              <a:defRPr/>
            </a:pPr>
            <a:r>
              <a:rPr lang="ar-JO" dirty="0">
                <a:solidFill>
                  <a:schemeClr val="tx2"/>
                </a:solidFill>
              </a:rPr>
              <a:t>لدى الصفّار </a:t>
            </a:r>
            <a:r>
              <a:rPr lang="ar-JO" dirty="0" err="1">
                <a:solidFill>
                  <a:schemeClr val="tx2"/>
                </a:solidFill>
              </a:rPr>
              <a:t>اليل</a:t>
            </a:r>
            <a:r>
              <a:rPr lang="ar-JO" dirty="0">
                <a:solidFill>
                  <a:schemeClr val="tx2"/>
                </a:solidFill>
              </a:rPr>
              <a:t> لون </a:t>
            </a:r>
            <a:r>
              <a:rPr lang="ar-JO" dirty="0" err="1">
                <a:solidFill>
                  <a:schemeClr val="tx2"/>
                </a:solidFill>
              </a:rPr>
              <a:t>الفروة</a:t>
            </a:r>
            <a:r>
              <a:rPr lang="ar-JO" dirty="0">
                <a:solidFill>
                  <a:schemeClr val="tx2"/>
                </a:solidFill>
              </a:rPr>
              <a:t> </a:t>
            </a:r>
            <a:r>
              <a:rPr lang="ar-JO" dirty="0" err="1">
                <a:solidFill>
                  <a:schemeClr val="tx2"/>
                </a:solidFill>
              </a:rPr>
              <a:t>الاسود</a:t>
            </a:r>
            <a:r>
              <a:rPr lang="ar-JO" dirty="0">
                <a:solidFill>
                  <a:schemeClr val="tx2"/>
                </a:solidFill>
              </a:rPr>
              <a:t> </a:t>
            </a:r>
            <a:r>
              <a:rPr lang="he-IL" dirty="0">
                <a:solidFill>
                  <a:schemeClr val="tx2"/>
                </a:solidFill>
              </a:rPr>
              <a:t> (</a:t>
            </a:r>
            <a:r>
              <a:rPr lang="en-US" dirty="0">
                <a:solidFill>
                  <a:schemeClr val="tx2"/>
                </a:solidFill>
              </a:rPr>
              <a:t>(A</a:t>
            </a:r>
            <a:r>
              <a:rPr lang="he-IL" dirty="0">
                <a:solidFill>
                  <a:schemeClr val="tx2"/>
                </a:solidFill>
              </a:rPr>
              <a:t> </a:t>
            </a:r>
            <a:r>
              <a:rPr lang="ar-JO" dirty="0">
                <a:solidFill>
                  <a:schemeClr val="tx2"/>
                </a:solidFill>
              </a:rPr>
              <a:t>سائد على </a:t>
            </a:r>
            <a:r>
              <a:rPr lang="ar-JO" dirty="0" err="1">
                <a:solidFill>
                  <a:schemeClr val="tx2"/>
                </a:solidFill>
              </a:rPr>
              <a:t>اليل</a:t>
            </a:r>
            <a:r>
              <a:rPr lang="ar-JO" dirty="0">
                <a:solidFill>
                  <a:schemeClr val="tx2"/>
                </a:solidFill>
              </a:rPr>
              <a:t> لون </a:t>
            </a:r>
            <a:r>
              <a:rPr lang="ar-JO" dirty="0" err="1">
                <a:solidFill>
                  <a:schemeClr val="tx2"/>
                </a:solidFill>
              </a:rPr>
              <a:t>الفروة</a:t>
            </a:r>
            <a:r>
              <a:rPr lang="ar-JO" dirty="0">
                <a:solidFill>
                  <a:schemeClr val="tx2"/>
                </a:solidFill>
              </a:rPr>
              <a:t> </a:t>
            </a:r>
            <a:r>
              <a:rPr lang="ar-JO" dirty="0" err="1">
                <a:solidFill>
                  <a:schemeClr val="tx2"/>
                </a:solidFill>
              </a:rPr>
              <a:t>الابيض</a:t>
            </a:r>
            <a:r>
              <a:rPr lang="ar-JO" dirty="0">
                <a:solidFill>
                  <a:schemeClr val="tx2"/>
                </a:solidFill>
              </a:rPr>
              <a:t> </a:t>
            </a:r>
            <a:r>
              <a:rPr lang="en-US" dirty="0">
                <a:solidFill>
                  <a:schemeClr val="tx2"/>
                </a:solidFill>
              </a:rPr>
              <a:t>(a) </a:t>
            </a:r>
            <a:r>
              <a:rPr lang="he-IL" dirty="0">
                <a:solidFill>
                  <a:schemeClr val="tx2"/>
                </a:solidFill>
              </a:rPr>
              <a:t>. </a:t>
            </a:r>
            <a:r>
              <a:rPr lang="ar-JO" dirty="0">
                <a:solidFill>
                  <a:schemeClr val="tx2"/>
                </a:solidFill>
              </a:rPr>
              <a:t>هجنوا ذكر الصفّار اسود مع </a:t>
            </a:r>
            <a:r>
              <a:rPr lang="ar-JO" dirty="0" err="1">
                <a:solidFill>
                  <a:schemeClr val="tx2"/>
                </a:solidFill>
              </a:rPr>
              <a:t>انثى</a:t>
            </a:r>
            <a:r>
              <a:rPr lang="ar-JO" dirty="0">
                <a:solidFill>
                  <a:schemeClr val="tx2"/>
                </a:solidFill>
              </a:rPr>
              <a:t> بيضاء , وكلاهما من </a:t>
            </a:r>
            <a:r>
              <a:rPr lang="ar-JO" u="sng" dirty="0">
                <a:solidFill>
                  <a:schemeClr val="accent3"/>
                </a:solidFill>
              </a:rPr>
              <a:t>سلالة نقية</a:t>
            </a:r>
            <a:r>
              <a:rPr lang="he-IL" dirty="0">
                <a:solidFill>
                  <a:srgbClr val="1D4C72"/>
                </a:solidFill>
              </a:rPr>
              <a:t>.</a:t>
            </a:r>
            <a:r>
              <a:rPr lang="ar-JO" dirty="0">
                <a:solidFill>
                  <a:srgbClr val="1D4C72"/>
                </a:solidFill>
              </a:rPr>
              <a:t> هجنت </a:t>
            </a:r>
            <a:r>
              <a:rPr lang="ar-JO" dirty="0" err="1">
                <a:solidFill>
                  <a:srgbClr val="1D4C72"/>
                </a:solidFill>
              </a:rPr>
              <a:t>انسالها</a:t>
            </a:r>
            <a:r>
              <a:rPr lang="ar-JO" dirty="0">
                <a:solidFill>
                  <a:srgbClr val="1D4C72"/>
                </a:solidFill>
              </a:rPr>
              <a:t> </a:t>
            </a:r>
            <a:r>
              <a:rPr lang="he-IL" dirty="0">
                <a:solidFill>
                  <a:srgbClr val="1D4C72"/>
                </a:solidFill>
              </a:rPr>
              <a:t> (</a:t>
            </a:r>
            <a:r>
              <a:rPr lang="ar-JO" dirty="0">
                <a:solidFill>
                  <a:srgbClr val="1D4C72"/>
                </a:solidFill>
              </a:rPr>
              <a:t>الجيل</a:t>
            </a:r>
            <a:r>
              <a:rPr lang="he-IL" dirty="0">
                <a:solidFill>
                  <a:srgbClr val="1D4C72"/>
                </a:solidFill>
              </a:rPr>
              <a:t> </a:t>
            </a:r>
            <a:r>
              <a:rPr lang="en-US" dirty="0">
                <a:solidFill>
                  <a:srgbClr val="1D4C72"/>
                </a:solidFill>
              </a:rPr>
              <a:t>F</a:t>
            </a:r>
            <a:r>
              <a:rPr lang="en-US" baseline="-25000" dirty="0">
                <a:solidFill>
                  <a:srgbClr val="1D4C72"/>
                </a:solidFill>
              </a:rPr>
              <a:t>1</a:t>
            </a:r>
            <a:r>
              <a:rPr lang="he-IL" dirty="0">
                <a:solidFill>
                  <a:srgbClr val="1D4C72"/>
                </a:solidFill>
              </a:rPr>
              <a:t>) </a:t>
            </a:r>
            <a:r>
              <a:rPr lang="ar-JO" dirty="0">
                <a:solidFill>
                  <a:srgbClr val="1D4C72"/>
                </a:solidFill>
              </a:rPr>
              <a:t>فيما بينها , سجل سير التهجين .</a:t>
            </a:r>
          </a:p>
          <a:p>
            <a:pPr algn="r" rtl="1" eaLnBrk="1" hangingPunct="1">
              <a:defRPr/>
            </a:pPr>
            <a:r>
              <a:rPr lang="ar-JO" dirty="0">
                <a:solidFill>
                  <a:srgbClr val="1D4C72"/>
                </a:solidFill>
              </a:rPr>
              <a:t>ما هي النسبة المتوقعة ين الصفّار </a:t>
            </a:r>
            <a:r>
              <a:rPr lang="ar-JO" dirty="0" err="1">
                <a:solidFill>
                  <a:srgbClr val="1D4C72"/>
                </a:solidFill>
              </a:rPr>
              <a:t>الاسود</a:t>
            </a:r>
            <a:r>
              <a:rPr lang="ar-JO" dirty="0">
                <a:solidFill>
                  <a:srgbClr val="1D4C72"/>
                </a:solidFill>
              </a:rPr>
              <a:t> </a:t>
            </a:r>
            <a:r>
              <a:rPr lang="ar-JO" dirty="0" err="1">
                <a:solidFill>
                  <a:srgbClr val="1D4C72"/>
                </a:solidFill>
              </a:rPr>
              <a:t>والابيض</a:t>
            </a:r>
            <a:r>
              <a:rPr lang="ar-JO" dirty="0">
                <a:solidFill>
                  <a:srgbClr val="1D4C72"/>
                </a:solidFill>
              </a:rPr>
              <a:t> في جيل </a:t>
            </a:r>
            <a:r>
              <a:rPr lang="ar-JO" dirty="0" err="1">
                <a:solidFill>
                  <a:srgbClr val="1D4C72"/>
                </a:solidFill>
              </a:rPr>
              <a:t>الابناء</a:t>
            </a:r>
            <a:r>
              <a:rPr lang="ar-JO" dirty="0">
                <a:solidFill>
                  <a:srgbClr val="1D4C72"/>
                </a:solidFill>
              </a:rPr>
              <a:t> الثاني </a:t>
            </a:r>
            <a:r>
              <a:rPr lang="he-IL" dirty="0">
                <a:solidFill>
                  <a:srgbClr val="1D4C72"/>
                </a:solidFill>
              </a:rPr>
              <a:t>( </a:t>
            </a:r>
            <a:r>
              <a:rPr lang="en-US" dirty="0">
                <a:solidFill>
                  <a:srgbClr val="1D4C72"/>
                </a:solidFill>
              </a:rPr>
              <a:t>(F</a:t>
            </a:r>
            <a:r>
              <a:rPr lang="en-US" baseline="-25000" dirty="0">
                <a:solidFill>
                  <a:srgbClr val="1D4C72"/>
                </a:solidFill>
              </a:rPr>
              <a:t>2</a:t>
            </a:r>
            <a:r>
              <a:rPr lang="he-IL" dirty="0">
                <a:solidFill>
                  <a:srgbClr val="1D4C72"/>
                </a:solidFill>
              </a:rPr>
              <a:t>?</a:t>
            </a:r>
          </a:p>
        </p:txBody>
      </p:sp>
      <p:sp>
        <p:nvSpPr>
          <p:cNvPr id="111619" name="Slide Number Placeholder 6"/>
          <p:cNvSpPr>
            <a:spLocks noGrp="1"/>
          </p:cNvSpPr>
          <p:nvPr>
            <p:ph type="sldNum" sz="quarter" idx="12"/>
          </p:nvPr>
        </p:nvSpPr>
        <p:spPr bwMode="auto">
          <a:xfrm>
            <a:off x="1981200" y="6564314"/>
            <a:ext cx="21336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algn="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algn="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algn="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l"/>
            <a:fld id="{FA609077-9A7D-4CDE-BF20-4FBD0FF186B4}" type="slidenum">
              <a:rPr lang="he-IL" altLang="en-US">
                <a:solidFill>
                  <a:srgbClr val="A6A6A6"/>
                </a:solidFill>
              </a:rPr>
              <a:pPr algn="l"/>
              <a:t>26</a:t>
            </a:fld>
            <a:endParaRPr lang="he-IL" altLang="en-US">
              <a:solidFill>
                <a:srgbClr val="A6A6A6"/>
              </a:solidFill>
            </a:endParaRPr>
          </a:p>
        </p:txBody>
      </p:sp>
      <p:sp>
        <p:nvSpPr>
          <p:cNvPr id="7" name="כותרת 6"/>
          <p:cNvSpPr>
            <a:spLocks noGrp="1"/>
          </p:cNvSpPr>
          <p:nvPr>
            <p:ph type="title" idx="4294967295"/>
          </p:nvPr>
        </p:nvSpPr>
        <p:spPr>
          <a:xfrm>
            <a:off x="0" y="131763"/>
            <a:ext cx="8229600" cy="3683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ar-JO" sz="1800" b="1" dirty="0" err="1">
                <a:solidFill>
                  <a:srgbClr val="FF6600"/>
                </a:solidFill>
                <a:latin typeface="+mn-lt"/>
                <a:ea typeface="+mn-ea"/>
                <a:cs typeface="+mn-cs"/>
              </a:rPr>
              <a:t>اجابة</a:t>
            </a:r>
            <a:endParaRPr lang="he-IL" sz="1800" b="1" dirty="0">
              <a:solidFill>
                <a:schemeClr val="accent6">
                  <a:lumMod val="50000"/>
                  <a:lumOff val="50000"/>
                </a:schemeClr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Rectangle 3"/>
          <p:cNvSpPr/>
          <p:nvPr/>
        </p:nvSpPr>
        <p:spPr>
          <a:xfrm>
            <a:off x="1755776" y="500064"/>
            <a:ext cx="8215313" cy="46037"/>
          </a:xfrm>
          <a:prstGeom prst="rect">
            <a:avLst/>
          </a:prstGeom>
          <a:blipFill dpi="0" rotWithShape="1">
            <a:blip r:embed="rId2" cstate="print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rtl="1">
              <a:defRPr/>
            </a:pPr>
            <a:endParaRPr lang="he-IL" dirty="0">
              <a:solidFill>
                <a:prstClr val="white"/>
              </a:solidFill>
            </a:endParaRPr>
          </a:p>
        </p:txBody>
      </p:sp>
      <p:grpSp>
        <p:nvGrpSpPr>
          <p:cNvPr id="111622" name="קבוצה 8192"/>
          <p:cNvGrpSpPr>
            <a:grpSpLocks/>
          </p:cNvGrpSpPr>
          <p:nvPr/>
        </p:nvGrpSpPr>
        <p:grpSpPr bwMode="auto">
          <a:xfrm>
            <a:off x="3806825" y="2224089"/>
            <a:ext cx="3695700" cy="4357687"/>
            <a:chOff x="2461940" y="2099901"/>
            <a:chExt cx="3695151" cy="4356880"/>
          </a:xfrm>
        </p:grpSpPr>
        <p:grpSp>
          <p:nvGrpSpPr>
            <p:cNvPr id="111625" name="קבוצה 8191"/>
            <p:cNvGrpSpPr>
              <a:grpSpLocks/>
            </p:cNvGrpSpPr>
            <p:nvPr/>
          </p:nvGrpSpPr>
          <p:grpSpPr bwMode="auto">
            <a:xfrm>
              <a:off x="2461940" y="2347358"/>
              <a:ext cx="3695151" cy="4109423"/>
              <a:chOff x="2877051" y="2113477"/>
              <a:chExt cx="3695151" cy="4109423"/>
            </a:xfrm>
          </p:grpSpPr>
          <p:grpSp>
            <p:nvGrpSpPr>
              <p:cNvPr id="111633" name="קבוצה 15"/>
              <p:cNvGrpSpPr>
                <a:grpSpLocks/>
              </p:cNvGrpSpPr>
              <p:nvPr/>
            </p:nvGrpSpPr>
            <p:grpSpPr bwMode="auto">
              <a:xfrm>
                <a:off x="3079043" y="2113477"/>
                <a:ext cx="2312987" cy="369887"/>
                <a:chOff x="873590" y="934291"/>
                <a:chExt cx="2312837" cy="369948"/>
              </a:xfrm>
            </p:grpSpPr>
            <p:sp>
              <p:nvSpPr>
                <p:cNvPr id="74" name="TextBox 73"/>
                <p:cNvSpPr txBox="1"/>
                <p:nvPr/>
              </p:nvSpPr>
              <p:spPr>
                <a:xfrm>
                  <a:off x="873181" y="934438"/>
                  <a:ext cx="2312493" cy="369880"/>
                </a:xfrm>
                <a:prstGeom prst="rect">
                  <a:avLst/>
                </a:prstGeom>
                <a:noFill/>
                <a:ln w="19050">
                  <a:noFill/>
                </a:ln>
                <a:effectLst>
                  <a:outerShdw sx="102000" sy="102000" algn="tl" rotWithShape="0">
                    <a:schemeClr val="bg1">
                      <a:lumMod val="65000"/>
                      <a:alpha val="0"/>
                    </a:schemeClr>
                  </a:outerShdw>
                </a:effectLst>
              </p:spPr>
              <p:txBody>
                <a:bodyPr rtlCol="1">
                  <a:spAutoFit/>
                </a:bodyPr>
                <a:lstStyle/>
                <a:p>
                  <a:pPr algn="r" rtl="1" eaLnBrk="1" hangingPunct="1">
                    <a:defRPr/>
                  </a:pPr>
                  <a:r>
                    <a:rPr lang="en-US" dirty="0">
                      <a:solidFill>
                        <a:srgbClr val="1D4C72"/>
                      </a:solidFill>
                    </a:rPr>
                    <a:t>P:    AA           aa</a:t>
                  </a:r>
                  <a:endParaRPr lang="he-IL" dirty="0">
                    <a:solidFill>
                      <a:srgbClr val="1D4C72"/>
                    </a:solidFill>
                  </a:endParaRPr>
                </a:p>
              </p:txBody>
            </p:sp>
            <p:sp>
              <p:nvSpPr>
                <p:cNvPr id="75" name="כפל 74"/>
                <p:cNvSpPr/>
                <p:nvPr/>
              </p:nvSpPr>
              <p:spPr>
                <a:xfrm>
                  <a:off x="2339718" y="1118585"/>
                  <a:ext cx="376157" cy="182559"/>
                </a:xfrm>
                <a:prstGeom prst="mathMultiply">
                  <a:avLst/>
                </a:prstGeom>
                <a:no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1" anchor="ctr"/>
                <a:lstStyle/>
                <a:p>
                  <a:pPr algn="ctr" rtl="1" eaLnBrk="1" hangingPunct="1">
                    <a:defRPr/>
                  </a:pPr>
                  <a:endParaRPr lang="he-IL" dirty="0"/>
                </a:p>
              </p:txBody>
            </p:sp>
          </p:grpSp>
          <p:sp>
            <p:nvSpPr>
              <p:cNvPr id="18" name="TextBox 17"/>
              <p:cNvSpPr txBox="1"/>
              <p:nvPr/>
            </p:nvSpPr>
            <p:spPr bwMode="auto">
              <a:xfrm>
                <a:off x="3078634" y="2880244"/>
                <a:ext cx="803156" cy="645993"/>
              </a:xfrm>
              <a:prstGeom prst="rect">
                <a:avLst/>
              </a:prstGeom>
              <a:noFill/>
              <a:ln w="19050">
                <a:noFill/>
              </a:ln>
              <a:effectLst>
                <a:outerShdw sx="102000" sy="102000" algn="tl" rotWithShape="0">
                  <a:schemeClr val="bg1">
                    <a:lumMod val="65000"/>
                    <a:alpha val="0"/>
                  </a:schemeClr>
                </a:outerShdw>
              </a:effectLst>
            </p:spPr>
            <p:txBody>
              <a:bodyPr rtlCol="1">
                <a:spAutoFit/>
              </a:bodyPr>
              <a:lstStyle/>
              <a:p>
                <a:pPr algn="r" rtl="1" eaLnBrk="1" hangingPunct="1">
                  <a:defRPr/>
                </a:pPr>
                <a:r>
                  <a:rPr lang="ar-JO" dirty="0">
                    <a:solidFill>
                      <a:srgbClr val="1D4C72"/>
                    </a:solidFill>
                  </a:rPr>
                  <a:t>خلايا تناسلية</a:t>
                </a:r>
                <a:endParaRPr lang="he-IL" dirty="0">
                  <a:solidFill>
                    <a:srgbClr val="1D4C72"/>
                  </a:solidFill>
                </a:endParaRPr>
              </a:p>
            </p:txBody>
          </p:sp>
          <p:grpSp>
            <p:nvGrpSpPr>
              <p:cNvPr id="111635" name="קבוצה 17"/>
              <p:cNvGrpSpPr>
                <a:grpSpLocks/>
              </p:cNvGrpSpPr>
              <p:nvPr/>
            </p:nvGrpSpPr>
            <p:grpSpPr bwMode="auto">
              <a:xfrm>
                <a:off x="3990633" y="2886140"/>
                <a:ext cx="1347245" cy="392907"/>
                <a:chOff x="1919503" y="1253592"/>
                <a:chExt cx="1347157" cy="392972"/>
              </a:xfrm>
            </p:grpSpPr>
            <p:sp>
              <p:nvSpPr>
                <p:cNvPr id="67" name="אליפסה 66"/>
                <p:cNvSpPr/>
                <p:nvPr/>
              </p:nvSpPr>
              <p:spPr>
                <a:xfrm>
                  <a:off x="1920181" y="1282619"/>
                  <a:ext cx="477736" cy="363531"/>
                </a:xfrm>
                <a:prstGeom prst="ellipse">
                  <a:avLst/>
                </a:prstGeom>
                <a:no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1" anchor="ctr"/>
                <a:lstStyle/>
                <a:p>
                  <a:pPr algn="ctr" rtl="1" eaLnBrk="1" hangingPunct="1">
                    <a:defRPr/>
                  </a:pPr>
                  <a:endParaRPr lang="he-IL" dirty="0"/>
                </a:p>
              </p:txBody>
            </p:sp>
            <p:sp>
              <p:nvSpPr>
                <p:cNvPr id="69" name="TextBox 68"/>
                <p:cNvSpPr txBox="1"/>
                <p:nvPr/>
              </p:nvSpPr>
              <p:spPr>
                <a:xfrm>
                  <a:off x="1991604" y="1277858"/>
                  <a:ext cx="346001" cy="368293"/>
                </a:xfrm>
                <a:prstGeom prst="rect">
                  <a:avLst/>
                </a:prstGeom>
                <a:noFill/>
                <a:ln w="19050">
                  <a:noFill/>
                </a:ln>
                <a:effectLst>
                  <a:outerShdw sx="102000" sy="102000" algn="tl" rotWithShape="0">
                    <a:schemeClr val="bg1">
                      <a:lumMod val="65000"/>
                      <a:alpha val="0"/>
                    </a:schemeClr>
                  </a:outerShdw>
                </a:effectLst>
              </p:spPr>
              <p:txBody>
                <a:bodyPr rtlCol="1">
                  <a:spAutoFit/>
                </a:bodyPr>
                <a:lstStyle/>
                <a:p>
                  <a:pPr algn="r" rtl="1" eaLnBrk="1" hangingPunct="1">
                    <a:defRPr/>
                  </a:pPr>
                  <a:r>
                    <a:rPr lang="en-US" dirty="0">
                      <a:solidFill>
                        <a:srgbClr val="1D4C72"/>
                      </a:solidFill>
                    </a:rPr>
                    <a:t>A</a:t>
                  </a:r>
                  <a:endParaRPr lang="he-IL" dirty="0">
                    <a:solidFill>
                      <a:srgbClr val="1D4C72"/>
                    </a:solidFill>
                  </a:endParaRPr>
                </a:p>
              </p:txBody>
            </p:sp>
            <p:sp>
              <p:nvSpPr>
                <p:cNvPr id="70" name="TextBox 69"/>
                <p:cNvSpPr txBox="1"/>
                <p:nvPr/>
              </p:nvSpPr>
              <p:spPr>
                <a:xfrm>
                  <a:off x="2981992" y="1254045"/>
                  <a:ext cx="284101" cy="368293"/>
                </a:xfrm>
                <a:prstGeom prst="rect">
                  <a:avLst/>
                </a:prstGeom>
                <a:noFill/>
                <a:ln w="19050">
                  <a:noFill/>
                </a:ln>
                <a:effectLst>
                  <a:outerShdw sx="102000" sy="102000" algn="tl" rotWithShape="0">
                    <a:schemeClr val="bg1">
                      <a:lumMod val="65000"/>
                      <a:alpha val="0"/>
                    </a:schemeClr>
                  </a:outerShdw>
                </a:effectLst>
              </p:spPr>
              <p:txBody>
                <a:bodyPr rtlCol="1">
                  <a:spAutoFit/>
                </a:bodyPr>
                <a:lstStyle/>
                <a:p>
                  <a:pPr algn="r" rtl="1" eaLnBrk="1" hangingPunct="1">
                    <a:defRPr/>
                  </a:pPr>
                  <a:r>
                    <a:rPr lang="en-US" dirty="0">
                      <a:solidFill>
                        <a:srgbClr val="1D4C72"/>
                      </a:solidFill>
                    </a:rPr>
                    <a:t>a</a:t>
                  </a:r>
                  <a:endParaRPr lang="he-IL" dirty="0">
                    <a:solidFill>
                      <a:srgbClr val="1D4C72"/>
                    </a:solidFill>
                  </a:endParaRPr>
                </a:p>
              </p:txBody>
            </p:sp>
          </p:grpSp>
          <p:sp>
            <p:nvSpPr>
              <p:cNvPr id="20" name="TextBox 19"/>
              <p:cNvSpPr txBox="1"/>
              <p:nvPr/>
            </p:nvSpPr>
            <p:spPr bwMode="auto">
              <a:xfrm>
                <a:off x="3173870" y="3530998"/>
                <a:ext cx="2974533" cy="369264"/>
              </a:xfrm>
              <a:prstGeom prst="rect">
                <a:avLst/>
              </a:prstGeom>
              <a:noFill/>
              <a:ln w="19050">
                <a:noFill/>
              </a:ln>
              <a:effectLst>
                <a:outerShdw sx="102000" sy="102000" algn="tl" rotWithShape="0">
                  <a:schemeClr val="bg1">
                    <a:lumMod val="65000"/>
                    <a:alpha val="0"/>
                  </a:schemeClr>
                </a:outerShdw>
              </a:effectLst>
            </p:spPr>
            <p:txBody>
              <a:bodyPr rtlCol="1">
                <a:spAutoFit/>
              </a:bodyPr>
              <a:lstStyle/>
              <a:p>
                <a:pPr algn="r" rtl="1" eaLnBrk="1" hangingPunct="1">
                  <a:defRPr/>
                </a:pPr>
                <a:r>
                  <a:rPr lang="en-US" dirty="0">
                    <a:solidFill>
                      <a:srgbClr val="1D4C72"/>
                    </a:solidFill>
                  </a:rPr>
                  <a:t>F</a:t>
                </a:r>
                <a:r>
                  <a:rPr lang="en-US" baseline="-25000" dirty="0">
                    <a:solidFill>
                      <a:srgbClr val="1D4C72"/>
                    </a:solidFill>
                  </a:rPr>
                  <a:t>1</a:t>
                </a:r>
                <a:r>
                  <a:rPr lang="en-US" dirty="0">
                    <a:solidFill>
                      <a:srgbClr val="1D4C72"/>
                    </a:solidFill>
                  </a:rPr>
                  <a:t>:            Aa              Aa       </a:t>
                </a:r>
                <a:endParaRPr lang="he-IL" dirty="0">
                  <a:solidFill>
                    <a:srgbClr val="1D4C72"/>
                  </a:solidFill>
                </a:endParaRPr>
              </a:p>
            </p:txBody>
          </p:sp>
          <p:sp>
            <p:nvSpPr>
              <p:cNvPr id="21" name="כפל 20"/>
              <p:cNvSpPr/>
              <p:nvPr/>
            </p:nvSpPr>
            <p:spPr bwMode="auto">
              <a:xfrm>
                <a:off x="5130966" y="3630993"/>
                <a:ext cx="377769" cy="182528"/>
              </a:xfrm>
              <a:prstGeom prst="mathMultiply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 rtl="1" eaLnBrk="1" hangingPunct="1">
                  <a:defRPr/>
                </a:pPr>
                <a:endParaRPr lang="he-IL" dirty="0"/>
              </a:p>
            </p:txBody>
          </p:sp>
          <p:cxnSp>
            <p:nvCxnSpPr>
              <p:cNvPr id="22" name="מחבר ישר 21"/>
              <p:cNvCxnSpPr/>
              <p:nvPr/>
            </p:nvCxnSpPr>
            <p:spPr bwMode="auto">
              <a:xfrm>
                <a:off x="4267494" y="3289743"/>
                <a:ext cx="477767" cy="326964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מחבר ישר 22"/>
              <p:cNvCxnSpPr/>
              <p:nvPr/>
            </p:nvCxnSpPr>
            <p:spPr bwMode="auto">
              <a:xfrm flipH="1">
                <a:off x="4734150" y="3226255"/>
                <a:ext cx="433324" cy="390453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4" name="TextBox 23"/>
              <p:cNvSpPr txBox="1"/>
              <p:nvPr/>
            </p:nvSpPr>
            <p:spPr bwMode="auto">
              <a:xfrm>
                <a:off x="2877051" y="5007100"/>
                <a:ext cx="3509442" cy="369820"/>
              </a:xfrm>
              <a:prstGeom prst="rect">
                <a:avLst/>
              </a:prstGeom>
              <a:noFill/>
              <a:ln w="19050">
                <a:noFill/>
              </a:ln>
              <a:effectLst>
                <a:outerShdw sx="102000" sy="102000" algn="tl" rotWithShape="0">
                  <a:schemeClr val="bg1">
                    <a:lumMod val="65000"/>
                    <a:alpha val="0"/>
                  </a:schemeClr>
                </a:outerShdw>
              </a:effectLst>
            </p:spPr>
            <p:txBody>
              <a:bodyPr rtlCol="1">
                <a:spAutoFit/>
              </a:bodyPr>
              <a:lstStyle/>
              <a:p>
                <a:pPr algn="r" rtl="1" eaLnBrk="1" hangingPunct="1">
                  <a:defRPr/>
                </a:pPr>
                <a:r>
                  <a:rPr lang="en-US" dirty="0">
                    <a:solidFill>
                      <a:srgbClr val="1D4C72"/>
                    </a:solidFill>
                  </a:rPr>
                  <a:t>   F</a:t>
                </a:r>
                <a:r>
                  <a:rPr lang="en-US" baseline="-25000" dirty="0">
                    <a:solidFill>
                      <a:srgbClr val="1D4C72"/>
                    </a:solidFill>
                  </a:rPr>
                  <a:t>2</a:t>
                </a:r>
                <a:r>
                  <a:rPr lang="en-US" dirty="0">
                    <a:solidFill>
                      <a:srgbClr val="1D4C72"/>
                    </a:solidFill>
                  </a:rPr>
                  <a:t>:      AA      Aa       Aa     aa</a:t>
                </a:r>
                <a:endParaRPr lang="he-IL" dirty="0">
                  <a:solidFill>
                    <a:srgbClr val="1D4C72"/>
                  </a:solidFill>
                </a:endParaRPr>
              </a:p>
            </p:txBody>
          </p:sp>
          <p:cxnSp>
            <p:nvCxnSpPr>
              <p:cNvPr id="25" name="מחבר ישר 24"/>
              <p:cNvCxnSpPr/>
              <p:nvPr/>
            </p:nvCxnSpPr>
            <p:spPr bwMode="auto">
              <a:xfrm flipH="1">
                <a:off x="4200829" y="2597721"/>
                <a:ext cx="11111" cy="301569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1642" name="מלבן 56"/>
              <p:cNvSpPr>
                <a:spLocks noChangeArrowheads="1"/>
              </p:cNvSpPr>
              <p:nvPr/>
            </p:nvSpPr>
            <p:spPr bwMode="auto">
              <a:xfrm>
                <a:off x="3755892" y="2347358"/>
                <a:ext cx="755578" cy="33850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algn="r" rtl="1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 algn="r" rtl="1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 algn="r" rtl="1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 algn="r" rtl="1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 algn="r" rtl="1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algn="r" rtl="1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algn="r" rtl="1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algn="r" rtl="1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algn="r" rtl="1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/>
                <a:r>
                  <a:rPr lang="ar-JO" altLang="en-US" sz="1600">
                    <a:solidFill>
                      <a:srgbClr val="000000"/>
                    </a:solidFill>
                  </a:rPr>
                  <a:t>اسود</a:t>
                </a:r>
                <a:endParaRPr lang="he-IL" altLang="en-US" sz="1600">
                  <a:solidFill>
                    <a:srgbClr val="000000"/>
                  </a:solidFill>
                </a:endParaRPr>
              </a:p>
            </p:txBody>
          </p:sp>
          <p:sp>
            <p:nvSpPr>
              <p:cNvPr id="111643" name="מלבן 56"/>
              <p:cNvSpPr>
                <a:spLocks noChangeArrowheads="1"/>
              </p:cNvSpPr>
              <p:nvPr/>
            </p:nvSpPr>
            <p:spPr bwMode="auto">
              <a:xfrm>
                <a:off x="4661108" y="2347358"/>
                <a:ext cx="755578" cy="33850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algn="r" rtl="1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 algn="r" rtl="1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 algn="r" rtl="1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 algn="r" rtl="1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 algn="r" rtl="1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algn="r" rtl="1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algn="r" rtl="1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algn="r" rtl="1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algn="r" rtl="1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/>
                <a:r>
                  <a:rPr lang="ar-JO" altLang="en-US" sz="1600">
                    <a:solidFill>
                      <a:srgbClr val="000000"/>
                    </a:solidFill>
                  </a:rPr>
                  <a:t>ابيض</a:t>
                </a:r>
                <a:endParaRPr lang="he-IL" altLang="en-US" sz="1600">
                  <a:solidFill>
                    <a:srgbClr val="000000"/>
                  </a:solidFill>
                </a:endParaRPr>
              </a:p>
            </p:txBody>
          </p:sp>
          <p:sp>
            <p:nvSpPr>
              <p:cNvPr id="36" name="TextBox 35"/>
              <p:cNvSpPr txBox="1"/>
              <p:nvPr/>
            </p:nvSpPr>
            <p:spPr bwMode="auto">
              <a:xfrm>
                <a:off x="3221488" y="4121439"/>
                <a:ext cx="803156" cy="645993"/>
              </a:xfrm>
              <a:prstGeom prst="rect">
                <a:avLst/>
              </a:prstGeom>
              <a:noFill/>
              <a:ln w="19050">
                <a:noFill/>
              </a:ln>
              <a:effectLst>
                <a:outerShdw sx="102000" sy="102000" algn="tl" rotWithShape="0">
                  <a:schemeClr val="bg1">
                    <a:lumMod val="65000"/>
                    <a:alpha val="0"/>
                  </a:schemeClr>
                </a:outerShdw>
              </a:effectLst>
            </p:spPr>
            <p:txBody>
              <a:bodyPr rtlCol="1">
                <a:spAutoFit/>
              </a:bodyPr>
              <a:lstStyle/>
              <a:p>
                <a:pPr algn="r" rtl="1" eaLnBrk="1" hangingPunct="1">
                  <a:defRPr/>
                </a:pPr>
                <a:r>
                  <a:rPr lang="ar-JO" dirty="0">
                    <a:solidFill>
                      <a:srgbClr val="1D4C72"/>
                    </a:solidFill>
                  </a:rPr>
                  <a:t>خلايا تناسلية</a:t>
                </a:r>
                <a:endParaRPr lang="he-IL" dirty="0">
                  <a:solidFill>
                    <a:srgbClr val="1D4C72"/>
                  </a:solidFill>
                </a:endParaRPr>
              </a:p>
            </p:txBody>
          </p:sp>
          <p:sp>
            <p:nvSpPr>
              <p:cNvPr id="77" name="אליפסה 76"/>
              <p:cNvSpPr/>
              <p:nvPr/>
            </p:nvSpPr>
            <p:spPr bwMode="auto">
              <a:xfrm>
                <a:off x="4956367" y="2886593"/>
                <a:ext cx="477767" cy="363471"/>
              </a:xfrm>
              <a:prstGeom prst="ellipse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 rtl="1" eaLnBrk="1" hangingPunct="1">
                  <a:defRPr/>
                </a:pPr>
                <a:endParaRPr lang="he-IL" dirty="0"/>
              </a:p>
            </p:txBody>
          </p:sp>
          <p:cxnSp>
            <p:nvCxnSpPr>
              <p:cNvPr id="84" name="מחבר ישר 83"/>
              <p:cNvCxnSpPr>
                <a:endCxn id="77" idx="0"/>
              </p:cNvCxnSpPr>
              <p:nvPr/>
            </p:nvCxnSpPr>
            <p:spPr>
              <a:xfrm>
                <a:off x="5196044" y="2597721"/>
                <a:ext cx="0" cy="288872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11647" name="קבוצה 104"/>
              <p:cNvGrpSpPr>
                <a:grpSpLocks/>
              </p:cNvGrpSpPr>
              <p:nvPr/>
            </p:nvGrpSpPr>
            <p:grpSpPr bwMode="auto">
              <a:xfrm>
                <a:off x="4716691" y="4154771"/>
                <a:ext cx="479354" cy="414260"/>
                <a:chOff x="7883798" y="3406629"/>
                <a:chExt cx="479354" cy="414260"/>
              </a:xfrm>
            </p:grpSpPr>
            <p:sp>
              <p:nvSpPr>
                <p:cNvPr id="106" name="אליפסה 105"/>
                <p:cNvSpPr/>
                <p:nvPr/>
              </p:nvSpPr>
              <p:spPr bwMode="auto">
                <a:xfrm>
                  <a:off x="7883798" y="3420913"/>
                  <a:ext cx="479354" cy="399976"/>
                </a:xfrm>
                <a:prstGeom prst="ellipse">
                  <a:avLst/>
                </a:prstGeom>
                <a:no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1" anchor="ctr"/>
                <a:lstStyle/>
                <a:p>
                  <a:pPr algn="ctr" rtl="1" eaLnBrk="1" hangingPunct="1">
                    <a:defRPr/>
                  </a:pPr>
                  <a:endParaRPr lang="he-IL" dirty="0"/>
                </a:p>
              </p:txBody>
            </p:sp>
            <p:sp>
              <p:nvSpPr>
                <p:cNvPr id="107" name="TextBox 106"/>
                <p:cNvSpPr txBox="1"/>
                <p:nvPr/>
              </p:nvSpPr>
              <p:spPr bwMode="auto">
                <a:xfrm>
                  <a:off x="7980621" y="3406629"/>
                  <a:ext cx="285708" cy="369264"/>
                </a:xfrm>
                <a:prstGeom prst="rect">
                  <a:avLst/>
                </a:prstGeom>
                <a:noFill/>
                <a:ln w="19050">
                  <a:noFill/>
                </a:ln>
                <a:effectLst>
                  <a:outerShdw sx="102000" sy="102000" algn="tl" rotWithShape="0">
                    <a:schemeClr val="bg1">
                      <a:lumMod val="65000"/>
                      <a:alpha val="0"/>
                    </a:schemeClr>
                  </a:outerShdw>
                </a:effectLst>
              </p:spPr>
              <p:txBody>
                <a:bodyPr rtlCol="1">
                  <a:spAutoFit/>
                </a:bodyPr>
                <a:lstStyle/>
                <a:p>
                  <a:pPr algn="r" rtl="1" eaLnBrk="1" hangingPunct="1">
                    <a:defRPr/>
                  </a:pPr>
                  <a:r>
                    <a:rPr lang="en-US" dirty="0">
                      <a:solidFill>
                        <a:srgbClr val="1D4C72"/>
                      </a:solidFill>
                    </a:rPr>
                    <a:t>a</a:t>
                  </a:r>
                  <a:endParaRPr lang="he-IL" dirty="0">
                    <a:solidFill>
                      <a:srgbClr val="1D4C72"/>
                    </a:solidFill>
                  </a:endParaRPr>
                </a:p>
              </p:txBody>
            </p:sp>
          </p:grpSp>
          <p:grpSp>
            <p:nvGrpSpPr>
              <p:cNvPr id="111648" name="קבוצה 107"/>
              <p:cNvGrpSpPr>
                <a:grpSpLocks/>
              </p:cNvGrpSpPr>
              <p:nvPr/>
            </p:nvGrpSpPr>
            <p:grpSpPr bwMode="auto">
              <a:xfrm>
                <a:off x="4214106" y="4183021"/>
                <a:ext cx="478140" cy="368300"/>
                <a:chOff x="8021027" y="4469326"/>
                <a:chExt cx="478140" cy="368300"/>
              </a:xfrm>
            </p:grpSpPr>
            <p:sp>
              <p:nvSpPr>
                <p:cNvPr id="109" name="TextBox 108"/>
                <p:cNvSpPr txBox="1"/>
                <p:nvPr/>
              </p:nvSpPr>
              <p:spPr bwMode="auto">
                <a:xfrm>
                  <a:off x="8091875" y="4469646"/>
                  <a:ext cx="347610" cy="368232"/>
                </a:xfrm>
                <a:prstGeom prst="rect">
                  <a:avLst/>
                </a:prstGeom>
                <a:noFill/>
                <a:ln w="19050">
                  <a:noFill/>
                </a:ln>
                <a:effectLst>
                  <a:outerShdw sx="102000" sy="102000" algn="tl" rotWithShape="0">
                    <a:schemeClr val="bg1">
                      <a:lumMod val="65000"/>
                      <a:alpha val="0"/>
                    </a:schemeClr>
                  </a:outerShdw>
                </a:effectLst>
              </p:spPr>
              <p:txBody>
                <a:bodyPr rtlCol="1">
                  <a:spAutoFit/>
                </a:bodyPr>
                <a:lstStyle/>
                <a:p>
                  <a:pPr algn="r" rtl="1" eaLnBrk="1" hangingPunct="1">
                    <a:defRPr/>
                  </a:pPr>
                  <a:r>
                    <a:rPr lang="en-US" dirty="0">
                      <a:solidFill>
                        <a:srgbClr val="1D4C72"/>
                      </a:solidFill>
                    </a:rPr>
                    <a:t>A</a:t>
                  </a:r>
                  <a:endParaRPr lang="he-IL" dirty="0">
                    <a:solidFill>
                      <a:srgbClr val="1D4C72"/>
                    </a:solidFill>
                  </a:endParaRPr>
                </a:p>
              </p:txBody>
            </p:sp>
            <p:sp>
              <p:nvSpPr>
                <p:cNvPr id="110" name="אליפסה 109"/>
                <p:cNvSpPr/>
                <p:nvPr/>
              </p:nvSpPr>
              <p:spPr bwMode="auto">
                <a:xfrm>
                  <a:off x="8020448" y="4469646"/>
                  <a:ext cx="479354" cy="363470"/>
                </a:xfrm>
                <a:prstGeom prst="ellipse">
                  <a:avLst/>
                </a:prstGeom>
                <a:no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1" anchor="ctr"/>
                <a:lstStyle/>
                <a:p>
                  <a:pPr algn="ctr" rtl="1" eaLnBrk="1" hangingPunct="1">
                    <a:defRPr/>
                  </a:pPr>
                  <a:endParaRPr lang="he-IL" dirty="0"/>
                </a:p>
              </p:txBody>
            </p:sp>
          </p:grpSp>
          <p:grpSp>
            <p:nvGrpSpPr>
              <p:cNvPr id="111649" name="קבוצה 110"/>
              <p:cNvGrpSpPr>
                <a:grpSpLocks/>
              </p:cNvGrpSpPr>
              <p:nvPr/>
            </p:nvGrpSpPr>
            <p:grpSpPr bwMode="auto">
              <a:xfrm>
                <a:off x="5416674" y="4138899"/>
                <a:ext cx="477767" cy="369264"/>
                <a:chOff x="8021015" y="4484472"/>
                <a:chExt cx="477767" cy="369264"/>
              </a:xfrm>
            </p:grpSpPr>
            <p:sp>
              <p:nvSpPr>
                <p:cNvPr id="112" name="TextBox 111"/>
                <p:cNvSpPr txBox="1"/>
                <p:nvPr/>
              </p:nvSpPr>
              <p:spPr bwMode="auto">
                <a:xfrm>
                  <a:off x="8092442" y="4484472"/>
                  <a:ext cx="346024" cy="369264"/>
                </a:xfrm>
                <a:prstGeom prst="rect">
                  <a:avLst/>
                </a:prstGeom>
                <a:noFill/>
                <a:ln w="19050">
                  <a:noFill/>
                </a:ln>
                <a:effectLst>
                  <a:outerShdw sx="102000" sy="102000" algn="tl" rotWithShape="0">
                    <a:schemeClr val="bg1">
                      <a:lumMod val="65000"/>
                      <a:alpha val="0"/>
                    </a:schemeClr>
                  </a:outerShdw>
                </a:effectLst>
              </p:spPr>
              <p:txBody>
                <a:bodyPr rtlCol="1">
                  <a:spAutoFit/>
                </a:bodyPr>
                <a:lstStyle/>
                <a:p>
                  <a:pPr algn="r" rtl="1" eaLnBrk="1" hangingPunct="1">
                    <a:defRPr/>
                  </a:pPr>
                  <a:r>
                    <a:rPr lang="en-US" dirty="0">
                      <a:solidFill>
                        <a:srgbClr val="1D4C72"/>
                      </a:solidFill>
                    </a:rPr>
                    <a:t>A</a:t>
                  </a:r>
                  <a:endParaRPr lang="he-IL" dirty="0">
                    <a:solidFill>
                      <a:srgbClr val="1D4C72"/>
                    </a:solidFill>
                  </a:endParaRPr>
                </a:p>
              </p:txBody>
            </p:sp>
            <p:sp>
              <p:nvSpPr>
                <p:cNvPr id="113" name="אליפסה 112"/>
                <p:cNvSpPr/>
                <p:nvPr/>
              </p:nvSpPr>
              <p:spPr bwMode="auto">
                <a:xfrm>
                  <a:off x="8021015" y="4484472"/>
                  <a:ext cx="477767" cy="352360"/>
                </a:xfrm>
                <a:prstGeom prst="ellipse">
                  <a:avLst/>
                </a:prstGeom>
                <a:no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1" anchor="ctr"/>
                <a:lstStyle/>
                <a:p>
                  <a:pPr algn="ctr" rtl="1" eaLnBrk="1" hangingPunct="1">
                    <a:defRPr/>
                  </a:pPr>
                  <a:endParaRPr lang="he-IL" dirty="0"/>
                </a:p>
              </p:txBody>
            </p:sp>
          </p:grpSp>
          <p:grpSp>
            <p:nvGrpSpPr>
              <p:cNvPr id="111650" name="קבוצה 113"/>
              <p:cNvGrpSpPr>
                <a:grpSpLocks/>
              </p:cNvGrpSpPr>
              <p:nvPr/>
            </p:nvGrpSpPr>
            <p:grpSpPr bwMode="auto">
              <a:xfrm>
                <a:off x="5955531" y="4109277"/>
                <a:ext cx="478140" cy="378555"/>
                <a:chOff x="7884368" y="3406840"/>
                <a:chExt cx="478140" cy="378555"/>
              </a:xfrm>
            </p:grpSpPr>
            <p:sp>
              <p:nvSpPr>
                <p:cNvPr id="115" name="אליפסה 114"/>
                <p:cNvSpPr/>
                <p:nvPr/>
              </p:nvSpPr>
              <p:spPr bwMode="auto">
                <a:xfrm>
                  <a:off x="7883594" y="3420589"/>
                  <a:ext cx="479354" cy="365057"/>
                </a:xfrm>
                <a:prstGeom prst="ellipse">
                  <a:avLst/>
                </a:prstGeom>
                <a:no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1" anchor="ctr"/>
                <a:lstStyle/>
                <a:p>
                  <a:pPr algn="ctr" rtl="1" eaLnBrk="1" hangingPunct="1">
                    <a:defRPr/>
                  </a:pPr>
                  <a:endParaRPr lang="he-IL" dirty="0"/>
                </a:p>
              </p:txBody>
            </p:sp>
            <p:sp>
              <p:nvSpPr>
                <p:cNvPr id="116" name="TextBox 115"/>
                <p:cNvSpPr txBox="1"/>
                <p:nvPr/>
              </p:nvSpPr>
              <p:spPr bwMode="auto">
                <a:xfrm>
                  <a:off x="7980417" y="3406304"/>
                  <a:ext cx="285708" cy="369820"/>
                </a:xfrm>
                <a:prstGeom prst="rect">
                  <a:avLst/>
                </a:prstGeom>
                <a:noFill/>
                <a:ln w="19050">
                  <a:noFill/>
                </a:ln>
                <a:effectLst>
                  <a:outerShdw sx="102000" sy="102000" algn="tl" rotWithShape="0">
                    <a:schemeClr val="bg1">
                      <a:lumMod val="65000"/>
                      <a:alpha val="0"/>
                    </a:schemeClr>
                  </a:outerShdw>
                </a:effectLst>
              </p:spPr>
              <p:txBody>
                <a:bodyPr rtlCol="1">
                  <a:spAutoFit/>
                </a:bodyPr>
                <a:lstStyle/>
                <a:p>
                  <a:pPr algn="r" rtl="1" eaLnBrk="1" hangingPunct="1">
                    <a:defRPr/>
                  </a:pPr>
                  <a:r>
                    <a:rPr lang="en-US" dirty="0">
                      <a:solidFill>
                        <a:srgbClr val="1D4C72"/>
                      </a:solidFill>
                    </a:rPr>
                    <a:t>a</a:t>
                  </a:r>
                  <a:endParaRPr lang="he-IL" dirty="0">
                    <a:solidFill>
                      <a:srgbClr val="1D4C72"/>
                    </a:solidFill>
                  </a:endParaRPr>
                </a:p>
              </p:txBody>
            </p:sp>
          </p:grpSp>
          <p:grpSp>
            <p:nvGrpSpPr>
              <p:cNvPr id="111651" name="קבוצה 123"/>
              <p:cNvGrpSpPr>
                <a:grpSpLocks/>
              </p:cNvGrpSpPr>
              <p:nvPr/>
            </p:nvGrpSpPr>
            <p:grpSpPr bwMode="auto">
              <a:xfrm>
                <a:off x="5737859" y="3789642"/>
                <a:ext cx="435344" cy="307975"/>
                <a:chOff x="7098013" y="3952114"/>
                <a:chExt cx="435344" cy="307975"/>
              </a:xfrm>
            </p:grpSpPr>
            <p:cxnSp>
              <p:nvCxnSpPr>
                <p:cNvPr id="125" name="מחבר ישר 124"/>
                <p:cNvCxnSpPr/>
                <p:nvPr/>
              </p:nvCxnSpPr>
              <p:spPr bwMode="auto">
                <a:xfrm flipH="1">
                  <a:off x="7097455" y="3952186"/>
                  <a:ext cx="185710" cy="307918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6" name="מחבר ישר 125"/>
                <p:cNvCxnSpPr/>
                <p:nvPr/>
              </p:nvCxnSpPr>
              <p:spPr bwMode="auto">
                <a:xfrm>
                  <a:off x="7283165" y="3952186"/>
                  <a:ext cx="250788" cy="307918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11652" name="קבוצה 126"/>
              <p:cNvGrpSpPr>
                <a:grpSpLocks/>
              </p:cNvGrpSpPr>
              <p:nvPr/>
            </p:nvGrpSpPr>
            <p:grpSpPr bwMode="auto">
              <a:xfrm>
                <a:off x="4528246" y="3859799"/>
                <a:ext cx="435344" cy="307975"/>
                <a:chOff x="7098013" y="3952114"/>
                <a:chExt cx="435344" cy="307975"/>
              </a:xfrm>
            </p:grpSpPr>
            <p:cxnSp>
              <p:nvCxnSpPr>
                <p:cNvPr id="128" name="מחבר ישר 127"/>
                <p:cNvCxnSpPr/>
                <p:nvPr/>
              </p:nvCxnSpPr>
              <p:spPr bwMode="auto">
                <a:xfrm flipH="1">
                  <a:off x="7097573" y="3951866"/>
                  <a:ext cx="185710" cy="307918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9" name="מחבר ישר 128"/>
                <p:cNvCxnSpPr/>
                <p:nvPr/>
              </p:nvCxnSpPr>
              <p:spPr bwMode="auto">
                <a:xfrm>
                  <a:off x="7283283" y="3951866"/>
                  <a:ext cx="250788" cy="307918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11653" name="קבוצה 5"/>
              <p:cNvGrpSpPr>
                <a:grpSpLocks/>
              </p:cNvGrpSpPr>
              <p:nvPr/>
            </p:nvGrpSpPr>
            <p:grpSpPr bwMode="auto">
              <a:xfrm>
                <a:off x="4356381" y="4489668"/>
                <a:ext cx="1841226" cy="531714"/>
                <a:chOff x="1677229" y="4313076"/>
                <a:chExt cx="1841403" cy="531795"/>
              </a:xfrm>
            </p:grpSpPr>
            <p:cxnSp>
              <p:nvCxnSpPr>
                <p:cNvPr id="131" name="מחבר ישר 130"/>
                <p:cNvCxnSpPr/>
                <p:nvPr/>
              </p:nvCxnSpPr>
              <p:spPr bwMode="auto">
                <a:xfrm>
                  <a:off x="1677229" y="4379749"/>
                  <a:ext cx="20637" cy="460359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2" name="מחבר ישר 131"/>
                <p:cNvCxnSpPr>
                  <a:stCxn id="112" idx="2"/>
                </p:cNvCxnSpPr>
                <p:nvPr/>
              </p:nvCxnSpPr>
              <p:spPr bwMode="auto">
                <a:xfrm flipH="1">
                  <a:off x="1677230" y="4331570"/>
                  <a:ext cx="1304856" cy="508538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3" name="מחבר ישר 132"/>
                <p:cNvCxnSpPr/>
                <p:nvPr/>
              </p:nvCxnSpPr>
              <p:spPr bwMode="auto">
                <a:xfrm>
                  <a:off x="1686753" y="4379749"/>
                  <a:ext cx="720687" cy="465122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4" name="מחבר ישר 133"/>
                <p:cNvCxnSpPr>
                  <a:stCxn id="115" idx="4"/>
                </p:cNvCxnSpPr>
                <p:nvPr/>
              </p:nvCxnSpPr>
              <p:spPr bwMode="auto">
                <a:xfrm flipH="1">
                  <a:off x="2385217" y="4313076"/>
                  <a:ext cx="1131828" cy="531795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5" name="מחבר ישר 134"/>
                <p:cNvCxnSpPr/>
                <p:nvPr/>
              </p:nvCxnSpPr>
              <p:spPr bwMode="auto">
                <a:xfrm>
                  <a:off x="2262986" y="4374987"/>
                  <a:ext cx="696875" cy="400037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6" name="מחבר ישר 135"/>
                <p:cNvCxnSpPr/>
                <p:nvPr/>
              </p:nvCxnSpPr>
              <p:spPr bwMode="auto">
                <a:xfrm flipH="1">
                  <a:off x="2955100" y="4313076"/>
                  <a:ext cx="11111" cy="466709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7" name="מחבר ישר 136"/>
                <p:cNvCxnSpPr/>
                <p:nvPr/>
              </p:nvCxnSpPr>
              <p:spPr bwMode="auto">
                <a:xfrm>
                  <a:off x="2243937" y="4374987"/>
                  <a:ext cx="1274695" cy="400037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8" name="מחבר ישר 137"/>
                <p:cNvCxnSpPr/>
                <p:nvPr/>
              </p:nvCxnSpPr>
              <p:spPr bwMode="auto">
                <a:xfrm>
                  <a:off x="3518632" y="4313076"/>
                  <a:ext cx="0" cy="461947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11654" name="מלבן 56"/>
              <p:cNvSpPr>
                <a:spLocks noChangeArrowheads="1"/>
              </p:cNvSpPr>
              <p:nvPr/>
            </p:nvSpPr>
            <p:spPr bwMode="auto">
              <a:xfrm>
                <a:off x="3822333" y="5196633"/>
                <a:ext cx="755578" cy="33850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algn="r" rtl="1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 algn="r" rtl="1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 algn="r" rtl="1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 algn="r" rtl="1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 algn="r" rtl="1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algn="r" rtl="1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algn="r" rtl="1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algn="r" rtl="1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algn="r" rtl="1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/>
                <a:r>
                  <a:rPr lang="ar-JO" altLang="en-US" sz="1600">
                    <a:solidFill>
                      <a:srgbClr val="000000"/>
                    </a:solidFill>
                  </a:rPr>
                  <a:t>اسود</a:t>
                </a:r>
                <a:endParaRPr lang="he-IL" altLang="en-US" sz="1600">
                  <a:solidFill>
                    <a:srgbClr val="000000"/>
                  </a:solidFill>
                </a:endParaRPr>
              </a:p>
            </p:txBody>
          </p:sp>
          <p:sp>
            <p:nvSpPr>
              <p:cNvPr id="111655" name="מלבן 56"/>
              <p:cNvSpPr>
                <a:spLocks noChangeArrowheads="1"/>
              </p:cNvSpPr>
              <p:nvPr/>
            </p:nvSpPr>
            <p:spPr bwMode="auto">
              <a:xfrm>
                <a:off x="4464805" y="5178380"/>
                <a:ext cx="755578" cy="33850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algn="r" rtl="1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 algn="r" rtl="1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 algn="r" rtl="1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 algn="r" rtl="1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 algn="r" rtl="1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algn="r" rtl="1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algn="r" rtl="1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algn="r" rtl="1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algn="r" rtl="1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/>
                <a:r>
                  <a:rPr lang="ar-JO" altLang="en-US" sz="1600">
                    <a:solidFill>
                      <a:srgbClr val="000000"/>
                    </a:solidFill>
                  </a:rPr>
                  <a:t>اسود</a:t>
                </a:r>
                <a:endParaRPr lang="he-IL" altLang="en-US" sz="1600">
                  <a:solidFill>
                    <a:srgbClr val="000000"/>
                  </a:solidFill>
                </a:endParaRPr>
              </a:p>
            </p:txBody>
          </p:sp>
          <p:sp>
            <p:nvSpPr>
              <p:cNvPr id="111656" name="מלבן 56"/>
              <p:cNvSpPr>
                <a:spLocks noChangeArrowheads="1"/>
              </p:cNvSpPr>
              <p:nvPr/>
            </p:nvSpPr>
            <p:spPr bwMode="auto">
              <a:xfrm>
                <a:off x="5131696" y="5173618"/>
                <a:ext cx="755578" cy="33850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algn="r" rtl="1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 algn="r" rtl="1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 algn="r" rtl="1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 algn="r" rtl="1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 algn="r" rtl="1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algn="r" rtl="1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algn="r" rtl="1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algn="r" rtl="1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algn="r" rtl="1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/>
                <a:r>
                  <a:rPr lang="ar-JO" altLang="en-US" sz="1600">
                    <a:solidFill>
                      <a:srgbClr val="000000"/>
                    </a:solidFill>
                  </a:rPr>
                  <a:t>اسود</a:t>
                </a:r>
                <a:endParaRPr lang="he-IL" altLang="en-US" sz="1600">
                  <a:solidFill>
                    <a:srgbClr val="000000"/>
                  </a:solidFill>
                </a:endParaRPr>
              </a:p>
            </p:txBody>
          </p:sp>
          <p:sp>
            <p:nvSpPr>
              <p:cNvPr id="111657" name="מלבן 56"/>
              <p:cNvSpPr>
                <a:spLocks noChangeArrowheads="1"/>
              </p:cNvSpPr>
              <p:nvPr/>
            </p:nvSpPr>
            <p:spPr bwMode="auto">
              <a:xfrm>
                <a:off x="5644520" y="5161641"/>
                <a:ext cx="755578" cy="3384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algn="r" rtl="1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 algn="r" rtl="1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 algn="r" rtl="1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 algn="r" rtl="1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 algn="r" rtl="1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algn="r" rtl="1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algn="r" rtl="1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algn="r" rtl="1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algn="r" rtl="1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/>
                <a:r>
                  <a:rPr lang="ar-JO" altLang="en-US" sz="1600" i="1">
                    <a:solidFill>
                      <a:srgbClr val="000000"/>
                    </a:solidFill>
                  </a:rPr>
                  <a:t>ابيض</a:t>
                </a:r>
                <a:endParaRPr lang="he-IL" altLang="en-US" sz="1600" i="1">
                  <a:solidFill>
                    <a:srgbClr val="000000"/>
                  </a:solidFill>
                </a:endParaRPr>
              </a:p>
            </p:txBody>
          </p:sp>
          <p:sp>
            <p:nvSpPr>
              <p:cNvPr id="162" name="TextBox 161"/>
              <p:cNvSpPr txBox="1"/>
              <p:nvPr/>
            </p:nvSpPr>
            <p:spPr bwMode="auto">
              <a:xfrm>
                <a:off x="3600843" y="5651506"/>
                <a:ext cx="2971359" cy="369820"/>
              </a:xfrm>
              <a:prstGeom prst="rect">
                <a:avLst/>
              </a:prstGeom>
              <a:noFill/>
              <a:ln w="19050">
                <a:noFill/>
              </a:ln>
              <a:effectLst>
                <a:outerShdw sx="102000" sy="102000" algn="tl" rotWithShape="0">
                  <a:schemeClr val="bg1">
                    <a:lumMod val="65000"/>
                    <a:alpha val="0"/>
                  </a:schemeClr>
                </a:outerShdw>
              </a:effectLst>
            </p:spPr>
            <p:txBody>
              <a:bodyPr rtlCol="1">
                <a:spAutoFit/>
              </a:bodyPr>
              <a:lstStyle/>
              <a:p>
                <a:pPr algn="r" rtl="1" eaLnBrk="1" hangingPunct="1">
                  <a:defRPr/>
                </a:pPr>
                <a:r>
                  <a:rPr lang="en-US" dirty="0">
                    <a:solidFill>
                      <a:srgbClr val="1D4C72"/>
                    </a:solidFill>
                  </a:rPr>
                  <a:t>  3         :       </a:t>
                </a:r>
                <a:r>
                  <a:rPr lang="en-US" dirty="0"/>
                  <a:t> 1    </a:t>
                </a:r>
                <a:endParaRPr lang="he-IL" dirty="0"/>
              </a:p>
            </p:txBody>
          </p:sp>
          <p:sp>
            <p:nvSpPr>
              <p:cNvPr id="111659" name="מלבן 56"/>
              <p:cNvSpPr>
                <a:spLocks noChangeArrowheads="1"/>
              </p:cNvSpPr>
              <p:nvPr/>
            </p:nvSpPr>
            <p:spPr bwMode="auto">
              <a:xfrm>
                <a:off x="4476767" y="5845734"/>
                <a:ext cx="755578" cy="36926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algn="r" rtl="1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 algn="r" rtl="1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 algn="r" rtl="1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 algn="r" rtl="1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 algn="r" rtl="1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algn="r" rtl="1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algn="r" rtl="1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algn="r" rtl="1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algn="r" rtl="1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/>
                <a:r>
                  <a:rPr lang="ar-JO" altLang="en-US">
                    <a:solidFill>
                      <a:srgbClr val="000000"/>
                    </a:solidFill>
                  </a:rPr>
                  <a:t>اسود</a:t>
                </a:r>
                <a:endParaRPr lang="he-IL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11660" name="מלבן 56"/>
              <p:cNvSpPr>
                <a:spLocks noChangeArrowheads="1"/>
              </p:cNvSpPr>
              <p:nvPr/>
            </p:nvSpPr>
            <p:spPr bwMode="auto">
              <a:xfrm>
                <a:off x="5659612" y="5853568"/>
                <a:ext cx="755578" cy="3693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algn="r" rtl="1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 algn="r" rtl="1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 algn="r" rtl="1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 algn="r" rtl="1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 algn="r" rtl="1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algn="r" rtl="1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algn="r" rtl="1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algn="r" rtl="1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algn="r" rtl="1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/>
                <a:r>
                  <a:rPr lang="ar-JO" altLang="en-US" i="1">
                    <a:solidFill>
                      <a:srgbClr val="000000"/>
                    </a:solidFill>
                  </a:rPr>
                  <a:t>ابيض</a:t>
                </a:r>
                <a:endParaRPr lang="he-IL" altLang="en-US" i="1">
                  <a:solidFill>
                    <a:srgbClr val="000000"/>
                  </a:solidFill>
                </a:endParaRPr>
              </a:p>
            </p:txBody>
          </p:sp>
          <p:sp>
            <p:nvSpPr>
              <p:cNvPr id="123" name="סוגר מסולסל שמאלי 122"/>
              <p:cNvSpPr/>
              <p:nvPr/>
            </p:nvSpPr>
            <p:spPr>
              <a:xfrm rot="16200000" flipV="1">
                <a:off x="4773837" y="4916606"/>
                <a:ext cx="274586" cy="1296794"/>
              </a:xfrm>
              <a:prstGeom prst="leftBrac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1" anchor="ctr"/>
              <a:lstStyle/>
              <a:p>
                <a:pPr algn="ctr" rtl="1" eaLnBrk="1" hangingPunct="1">
                  <a:defRPr/>
                </a:pPr>
                <a:endParaRPr lang="he-IL" dirty="0"/>
              </a:p>
            </p:txBody>
          </p:sp>
        </p:grpSp>
        <p:grpSp>
          <p:nvGrpSpPr>
            <p:cNvPr id="111626" name="קבוצה 166"/>
            <p:cNvGrpSpPr>
              <a:grpSpLocks/>
            </p:cNvGrpSpPr>
            <p:nvPr/>
          </p:nvGrpSpPr>
          <p:grpSpPr bwMode="auto">
            <a:xfrm>
              <a:off x="3730180" y="2099901"/>
              <a:ext cx="243715" cy="247457"/>
              <a:chOff x="8052390" y="4100070"/>
              <a:chExt cx="243715" cy="247457"/>
            </a:xfrm>
          </p:grpSpPr>
          <p:sp>
            <p:nvSpPr>
              <p:cNvPr id="168" name="אליפסה 167"/>
              <p:cNvSpPr/>
              <p:nvPr/>
            </p:nvSpPr>
            <p:spPr>
              <a:xfrm>
                <a:off x="8052375" y="4271488"/>
                <a:ext cx="188884" cy="76186"/>
              </a:xfrm>
              <a:prstGeom prst="ellipse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 rtl="1" eaLnBrk="1" hangingPunct="1">
                  <a:defRPr/>
                </a:pPr>
                <a:endParaRPr lang="he-IL" dirty="0"/>
              </a:p>
            </p:txBody>
          </p:sp>
          <p:cxnSp>
            <p:nvCxnSpPr>
              <p:cNvPr id="169" name="מחבר חץ ישר 168"/>
              <p:cNvCxnSpPr/>
              <p:nvPr/>
            </p:nvCxnSpPr>
            <p:spPr>
              <a:xfrm flipV="1">
                <a:off x="8185705" y="4100070"/>
                <a:ext cx="111109" cy="171418"/>
              </a:xfrm>
              <a:prstGeom prst="straightConnector1">
                <a:avLst/>
              </a:prstGeom>
              <a:ln w="3175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11627" name="קבוצה 169"/>
            <p:cNvGrpSpPr>
              <a:grpSpLocks/>
            </p:cNvGrpSpPr>
            <p:nvPr/>
          </p:nvGrpSpPr>
          <p:grpSpPr bwMode="auto">
            <a:xfrm>
              <a:off x="4648967" y="2162413"/>
              <a:ext cx="188616" cy="184945"/>
              <a:chOff x="7617066" y="3717130"/>
              <a:chExt cx="188616" cy="312739"/>
            </a:xfrm>
          </p:grpSpPr>
          <p:sp>
            <p:nvSpPr>
              <p:cNvPr id="171" name="אליפסה 170"/>
              <p:cNvSpPr/>
              <p:nvPr/>
            </p:nvSpPr>
            <p:spPr>
              <a:xfrm>
                <a:off x="7617289" y="3716095"/>
                <a:ext cx="188885" cy="128829"/>
              </a:xfrm>
              <a:prstGeom prst="ellipse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 rtl="1" eaLnBrk="1" hangingPunct="1">
                  <a:defRPr/>
                </a:pPr>
                <a:endParaRPr lang="he-IL" dirty="0"/>
              </a:p>
            </p:txBody>
          </p:sp>
          <p:cxnSp>
            <p:nvCxnSpPr>
              <p:cNvPr id="172" name="מחבר ישר 171"/>
              <p:cNvCxnSpPr>
                <a:stCxn id="171" idx="4"/>
              </p:cNvCxnSpPr>
              <p:nvPr/>
            </p:nvCxnSpPr>
            <p:spPr>
              <a:xfrm>
                <a:off x="7712525" y="3844925"/>
                <a:ext cx="0" cy="185193"/>
              </a:xfrm>
              <a:prstGeom prst="line">
                <a:avLst/>
              </a:prstGeom>
              <a:ln w="31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3" name="מחבר ישר 172"/>
              <p:cNvCxnSpPr/>
              <p:nvPr/>
            </p:nvCxnSpPr>
            <p:spPr>
              <a:xfrm flipH="1">
                <a:off x="7617289" y="3936179"/>
                <a:ext cx="188885" cy="0"/>
              </a:xfrm>
              <a:prstGeom prst="line">
                <a:avLst/>
              </a:prstGeom>
              <a:ln w="31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11623" name="מלבן 56"/>
          <p:cNvSpPr>
            <a:spLocks noChangeArrowheads="1"/>
          </p:cNvSpPr>
          <p:nvPr/>
        </p:nvSpPr>
        <p:spPr bwMode="auto">
          <a:xfrm>
            <a:off x="7577138" y="2309814"/>
            <a:ext cx="2481262" cy="1754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algn="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algn="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algn="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ar-JO" altLang="en-US" u="sng">
                <a:solidFill>
                  <a:srgbClr val="000000"/>
                </a:solidFill>
              </a:rPr>
              <a:t>مفتاح</a:t>
            </a:r>
            <a:r>
              <a:rPr lang="he-IL" altLang="en-US">
                <a:solidFill>
                  <a:srgbClr val="000000"/>
                </a:solidFill>
              </a:rPr>
              <a:t>:</a:t>
            </a:r>
          </a:p>
          <a:p>
            <a:pPr eaLnBrk="1" hangingPunct="1"/>
            <a:r>
              <a:rPr lang="en-US" altLang="en-US">
                <a:solidFill>
                  <a:srgbClr val="000000"/>
                </a:solidFill>
              </a:rPr>
              <a:t>A</a:t>
            </a:r>
            <a:r>
              <a:rPr lang="he-IL" altLang="en-US">
                <a:solidFill>
                  <a:srgbClr val="000000"/>
                </a:solidFill>
              </a:rPr>
              <a:t> = </a:t>
            </a:r>
            <a:r>
              <a:rPr lang="ar-JO" altLang="en-US">
                <a:solidFill>
                  <a:srgbClr val="000000"/>
                </a:solidFill>
              </a:rPr>
              <a:t>فروة سوداء</a:t>
            </a:r>
            <a:endParaRPr lang="he-IL" altLang="en-US">
              <a:solidFill>
                <a:srgbClr val="000000"/>
              </a:solidFill>
            </a:endParaRPr>
          </a:p>
          <a:p>
            <a:pPr eaLnBrk="1" hangingPunct="1"/>
            <a:r>
              <a:rPr lang="en-US" altLang="en-US">
                <a:solidFill>
                  <a:srgbClr val="000000"/>
                </a:solidFill>
              </a:rPr>
              <a:t>a</a:t>
            </a:r>
            <a:r>
              <a:rPr lang="he-IL" altLang="en-US">
                <a:solidFill>
                  <a:srgbClr val="000000"/>
                </a:solidFill>
              </a:rPr>
              <a:t> = </a:t>
            </a:r>
            <a:r>
              <a:rPr lang="ar-JO" altLang="en-US">
                <a:solidFill>
                  <a:srgbClr val="000000"/>
                </a:solidFill>
              </a:rPr>
              <a:t>فروة بيضاء</a:t>
            </a:r>
            <a:endParaRPr lang="he-IL" altLang="en-US">
              <a:solidFill>
                <a:srgbClr val="000000"/>
              </a:solidFill>
            </a:endParaRPr>
          </a:p>
          <a:p>
            <a:pPr eaLnBrk="1" hangingPunct="1"/>
            <a:endParaRPr lang="he-IL" altLang="en-US">
              <a:solidFill>
                <a:srgbClr val="000000"/>
              </a:solidFill>
            </a:endParaRPr>
          </a:p>
          <a:p>
            <a:pPr eaLnBrk="1" hangingPunct="1"/>
            <a:r>
              <a:rPr lang="ar-JO" altLang="en-US">
                <a:solidFill>
                  <a:srgbClr val="000000"/>
                </a:solidFill>
              </a:rPr>
              <a:t>شدد على كتابة مفتاح للرموز </a:t>
            </a:r>
            <a:r>
              <a:rPr lang="he-IL" altLang="en-US">
                <a:solidFill>
                  <a:srgbClr val="000000"/>
                </a:solidFill>
              </a:rPr>
              <a:t>!</a:t>
            </a:r>
          </a:p>
          <a:p>
            <a:pPr eaLnBrk="1" hangingPunct="1"/>
            <a:endParaRPr lang="he-IL" altLang="en-US">
              <a:solidFill>
                <a:srgbClr val="000000"/>
              </a:solidFill>
            </a:endParaRPr>
          </a:p>
        </p:txBody>
      </p:sp>
      <p:pic>
        <p:nvPicPr>
          <p:cNvPr id="111624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85963" y="2211388"/>
            <a:ext cx="1758950" cy="950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89884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890713" y="522289"/>
            <a:ext cx="8183562" cy="923925"/>
          </a:xfrm>
          <a:prstGeom prst="rect">
            <a:avLst/>
          </a:prstGeom>
          <a:noFill/>
          <a:ln w="19050">
            <a:noFill/>
          </a:ln>
          <a:effectLst>
            <a:outerShdw sx="102000" sy="102000" algn="tl" rotWithShape="0">
              <a:schemeClr val="bg1">
                <a:lumMod val="65000"/>
                <a:alpha val="0"/>
              </a:schemeClr>
            </a:outerShdw>
          </a:effectLst>
        </p:spPr>
        <p:txBody>
          <a:bodyPr rtlCol="1">
            <a:spAutoFit/>
          </a:bodyPr>
          <a:lstStyle/>
          <a:p>
            <a:pPr algn="r" rtl="1">
              <a:defRPr/>
            </a:pPr>
            <a:r>
              <a:rPr lang="ar-JO" b="1" dirty="0">
                <a:solidFill>
                  <a:srgbClr val="1D4C72"/>
                </a:solidFill>
              </a:rPr>
              <a:t>سؤال </a:t>
            </a:r>
            <a:r>
              <a:rPr lang="he-IL" b="1" dirty="0">
                <a:solidFill>
                  <a:srgbClr val="1D4C72"/>
                </a:solidFill>
              </a:rPr>
              <a:t>3:</a:t>
            </a:r>
          </a:p>
          <a:p>
            <a:pPr algn="r" rtl="1" eaLnBrk="1" hangingPunct="1">
              <a:defRPr/>
            </a:pPr>
            <a:r>
              <a:rPr lang="ar-JO" dirty="0">
                <a:solidFill>
                  <a:srgbClr val="1D4C72"/>
                </a:solidFill>
              </a:rPr>
              <a:t>أ</a:t>
            </a:r>
            <a:r>
              <a:rPr lang="he-IL" dirty="0">
                <a:solidFill>
                  <a:srgbClr val="1D4C72"/>
                </a:solidFill>
              </a:rPr>
              <a:t>. </a:t>
            </a:r>
            <a:r>
              <a:rPr lang="ar-JO" dirty="0">
                <a:solidFill>
                  <a:schemeClr val="tx2"/>
                </a:solidFill>
              </a:rPr>
              <a:t>ما هي الطرز الوراثية المحتملة لصفّار اسود ؟</a:t>
            </a:r>
            <a:endParaRPr lang="he-IL" dirty="0">
              <a:solidFill>
                <a:schemeClr val="tx2"/>
              </a:solidFill>
            </a:endParaRPr>
          </a:p>
          <a:p>
            <a:pPr algn="r" rtl="1" eaLnBrk="1" hangingPunct="1">
              <a:defRPr/>
            </a:pPr>
            <a:r>
              <a:rPr lang="ar-JO" dirty="0">
                <a:solidFill>
                  <a:schemeClr val="tx2"/>
                </a:solidFill>
              </a:rPr>
              <a:t>ب</a:t>
            </a:r>
            <a:r>
              <a:rPr lang="he-IL" dirty="0">
                <a:solidFill>
                  <a:schemeClr val="tx2"/>
                </a:solidFill>
              </a:rPr>
              <a:t>. </a:t>
            </a:r>
            <a:r>
              <a:rPr lang="ar-JO" dirty="0">
                <a:solidFill>
                  <a:schemeClr val="tx2"/>
                </a:solidFill>
              </a:rPr>
              <a:t>هل حسب </a:t>
            </a:r>
            <a:r>
              <a:rPr lang="ar-JO" dirty="0" err="1">
                <a:solidFill>
                  <a:schemeClr val="tx2"/>
                </a:solidFill>
              </a:rPr>
              <a:t>الانسال</a:t>
            </a:r>
            <a:r>
              <a:rPr lang="ar-JO" dirty="0">
                <a:solidFill>
                  <a:schemeClr val="tx2"/>
                </a:solidFill>
              </a:rPr>
              <a:t> الناتجة عن تهجين صفّار اسود مع </a:t>
            </a:r>
            <a:r>
              <a:rPr lang="ar-JO" dirty="0" err="1">
                <a:solidFill>
                  <a:schemeClr val="tx2"/>
                </a:solidFill>
              </a:rPr>
              <a:t>انثى</a:t>
            </a:r>
            <a:r>
              <a:rPr lang="ar-JO" dirty="0">
                <a:solidFill>
                  <a:schemeClr val="tx2"/>
                </a:solidFill>
              </a:rPr>
              <a:t> بيضاء </a:t>
            </a:r>
            <a:r>
              <a:rPr lang="ar-JO" dirty="0" err="1">
                <a:solidFill>
                  <a:schemeClr val="tx2"/>
                </a:solidFill>
              </a:rPr>
              <a:t>بالامكان</a:t>
            </a:r>
            <a:r>
              <a:rPr lang="ar-JO" dirty="0">
                <a:solidFill>
                  <a:schemeClr val="tx2"/>
                </a:solidFill>
              </a:rPr>
              <a:t> تحديد طرازه الوراثي ؟ </a:t>
            </a:r>
            <a:endParaRPr lang="he-IL" dirty="0">
              <a:solidFill>
                <a:schemeClr val="tx2"/>
              </a:solidFill>
            </a:endParaRPr>
          </a:p>
        </p:txBody>
      </p:sp>
      <p:sp>
        <p:nvSpPr>
          <p:cNvPr id="112643" name="Slide Number Placeholder 6"/>
          <p:cNvSpPr>
            <a:spLocks noGrp="1"/>
          </p:cNvSpPr>
          <p:nvPr>
            <p:ph type="sldNum" sz="quarter" idx="12"/>
          </p:nvPr>
        </p:nvSpPr>
        <p:spPr bwMode="auto">
          <a:xfrm>
            <a:off x="1981200" y="6564314"/>
            <a:ext cx="21336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algn="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algn="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algn="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l"/>
            <a:fld id="{338DB435-8104-4702-90F2-3D4836284ADA}" type="slidenum">
              <a:rPr lang="he-IL" altLang="en-US">
                <a:solidFill>
                  <a:srgbClr val="A6A6A6"/>
                </a:solidFill>
              </a:rPr>
              <a:pPr algn="l"/>
              <a:t>27</a:t>
            </a:fld>
            <a:endParaRPr lang="he-IL" altLang="en-US">
              <a:solidFill>
                <a:srgbClr val="A6A6A6"/>
              </a:solidFill>
            </a:endParaRPr>
          </a:p>
        </p:txBody>
      </p:sp>
      <p:sp>
        <p:nvSpPr>
          <p:cNvPr id="7" name="כותרת 6"/>
          <p:cNvSpPr>
            <a:spLocks noGrp="1"/>
          </p:cNvSpPr>
          <p:nvPr>
            <p:ph type="title" idx="4294967295"/>
          </p:nvPr>
        </p:nvSpPr>
        <p:spPr>
          <a:xfrm>
            <a:off x="0" y="131763"/>
            <a:ext cx="8229600" cy="368300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defRPr/>
            </a:pPr>
            <a:r>
              <a:rPr lang="ar-JO" sz="1800" b="1" dirty="0">
                <a:solidFill>
                  <a:srgbClr val="FF6600"/>
                </a:solidFill>
                <a:latin typeface="+mn-lt"/>
                <a:ea typeface="+mn-ea"/>
                <a:cs typeface="+mn-cs"/>
              </a:rPr>
              <a:t>سؤال 3 : </a:t>
            </a:r>
            <a:r>
              <a:rPr lang="ar-JO" sz="1800" dirty="0">
                <a:solidFill>
                  <a:schemeClr val="tx2"/>
                </a:solidFill>
              </a:rPr>
              <a:t>طريقة لتحديد فيما </a:t>
            </a:r>
            <a:r>
              <a:rPr lang="ar-JO" sz="1800" dirty="0" err="1">
                <a:solidFill>
                  <a:schemeClr val="tx2"/>
                </a:solidFill>
              </a:rPr>
              <a:t>اذا</a:t>
            </a:r>
            <a:r>
              <a:rPr lang="ar-JO" sz="1800" dirty="0">
                <a:solidFill>
                  <a:schemeClr val="tx2"/>
                </a:solidFill>
              </a:rPr>
              <a:t> كان الصفّار </a:t>
            </a:r>
            <a:r>
              <a:rPr lang="ar-JO" sz="1800" dirty="0" err="1">
                <a:solidFill>
                  <a:schemeClr val="tx2"/>
                </a:solidFill>
              </a:rPr>
              <a:t>الاسود</a:t>
            </a:r>
            <a:r>
              <a:rPr lang="ar-JO" sz="1800" dirty="0">
                <a:solidFill>
                  <a:schemeClr val="tx2"/>
                </a:solidFill>
              </a:rPr>
              <a:t> خليط ( </a:t>
            </a:r>
            <a:r>
              <a:rPr lang="ar-JO" sz="1800" dirty="0" err="1">
                <a:solidFill>
                  <a:schemeClr val="tx2"/>
                </a:solidFill>
              </a:rPr>
              <a:t>هيتروزيجوت</a:t>
            </a:r>
            <a:r>
              <a:rPr lang="ar-JO" sz="1800" dirty="0">
                <a:solidFill>
                  <a:schemeClr val="tx2"/>
                </a:solidFill>
              </a:rPr>
              <a:t> ) </a:t>
            </a:r>
            <a:r>
              <a:rPr lang="ar-JO" sz="1800" dirty="0" err="1">
                <a:solidFill>
                  <a:schemeClr val="tx2"/>
                </a:solidFill>
              </a:rPr>
              <a:t>ام</a:t>
            </a:r>
            <a:r>
              <a:rPr lang="ar-JO" sz="1800" dirty="0">
                <a:solidFill>
                  <a:schemeClr val="tx2"/>
                </a:solidFill>
              </a:rPr>
              <a:t> متماثل الجينات</a:t>
            </a:r>
            <a:r>
              <a:rPr lang="ar-JO" sz="1800" b="1" dirty="0">
                <a:solidFill>
                  <a:srgbClr val="FF6600"/>
                </a:solidFill>
                <a:latin typeface="+mn-lt"/>
                <a:ea typeface="+mn-ea"/>
                <a:cs typeface="+mn-cs"/>
              </a:rPr>
              <a:t> </a:t>
            </a:r>
            <a:endParaRPr lang="he-IL" sz="1800" b="1" dirty="0">
              <a:solidFill>
                <a:schemeClr val="accent6">
                  <a:lumMod val="50000"/>
                  <a:lumOff val="50000"/>
                </a:schemeClr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Rectangle 3"/>
          <p:cNvSpPr/>
          <p:nvPr/>
        </p:nvSpPr>
        <p:spPr>
          <a:xfrm>
            <a:off x="1755776" y="500064"/>
            <a:ext cx="8215313" cy="46037"/>
          </a:xfrm>
          <a:prstGeom prst="rect">
            <a:avLst/>
          </a:prstGeom>
          <a:blipFill dpi="0" rotWithShape="1">
            <a:blip r:embed="rId2" cstate="print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rtl="1">
              <a:defRPr/>
            </a:pPr>
            <a:endParaRPr lang="he-IL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4343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890713" y="522289"/>
            <a:ext cx="8183562" cy="369887"/>
          </a:xfrm>
          <a:prstGeom prst="rect">
            <a:avLst/>
          </a:prstGeom>
          <a:noFill/>
          <a:ln w="19050">
            <a:noFill/>
          </a:ln>
          <a:effectLst>
            <a:outerShdw sx="102000" sy="102000" algn="tl" rotWithShape="0">
              <a:schemeClr val="bg1">
                <a:lumMod val="65000"/>
                <a:alpha val="0"/>
              </a:schemeClr>
            </a:outerShdw>
          </a:effectLst>
        </p:spPr>
        <p:txBody>
          <a:bodyPr rtlCol="1">
            <a:spAutoFit/>
          </a:bodyPr>
          <a:lstStyle/>
          <a:p>
            <a:pPr algn="r" rtl="1">
              <a:defRPr/>
            </a:pPr>
            <a:r>
              <a:rPr lang="ar-JO" b="1" dirty="0">
                <a:solidFill>
                  <a:srgbClr val="1D4C72"/>
                </a:solidFill>
              </a:rPr>
              <a:t>سؤال</a:t>
            </a:r>
            <a:r>
              <a:rPr lang="he-IL" b="1" dirty="0">
                <a:solidFill>
                  <a:srgbClr val="1D4C72"/>
                </a:solidFill>
              </a:rPr>
              <a:t> 3:</a:t>
            </a:r>
          </a:p>
        </p:txBody>
      </p:sp>
      <p:sp>
        <p:nvSpPr>
          <p:cNvPr id="113667" name="Slide Number Placeholder 6"/>
          <p:cNvSpPr>
            <a:spLocks noGrp="1"/>
          </p:cNvSpPr>
          <p:nvPr>
            <p:ph type="sldNum" sz="quarter" idx="12"/>
          </p:nvPr>
        </p:nvSpPr>
        <p:spPr bwMode="auto">
          <a:xfrm>
            <a:off x="2105025" y="7389813"/>
            <a:ext cx="21336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algn="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algn="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algn="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l"/>
            <a:fld id="{129017D1-DDEB-40F1-8790-585550D351E5}" type="slidenum">
              <a:rPr lang="he-IL" altLang="en-US">
                <a:solidFill>
                  <a:srgbClr val="A6A6A6"/>
                </a:solidFill>
              </a:rPr>
              <a:pPr algn="l"/>
              <a:t>28</a:t>
            </a:fld>
            <a:endParaRPr lang="he-IL" altLang="en-US">
              <a:solidFill>
                <a:srgbClr val="A6A6A6"/>
              </a:solidFill>
            </a:endParaRPr>
          </a:p>
        </p:txBody>
      </p:sp>
      <p:sp>
        <p:nvSpPr>
          <p:cNvPr id="7" name="כותרת 6"/>
          <p:cNvSpPr>
            <a:spLocks noGrp="1"/>
          </p:cNvSpPr>
          <p:nvPr>
            <p:ph type="title" idx="4294967295"/>
          </p:nvPr>
        </p:nvSpPr>
        <p:spPr>
          <a:xfrm>
            <a:off x="0" y="131763"/>
            <a:ext cx="8229600" cy="3683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ar-JO" sz="1800" b="1" dirty="0" err="1">
                <a:solidFill>
                  <a:srgbClr val="FF6600"/>
                </a:solidFill>
                <a:latin typeface="+mn-lt"/>
                <a:ea typeface="+mn-ea"/>
                <a:cs typeface="+mn-cs"/>
              </a:rPr>
              <a:t>اجابة</a:t>
            </a:r>
            <a:endParaRPr lang="he-IL" sz="1800" b="1" dirty="0">
              <a:solidFill>
                <a:schemeClr val="accent6">
                  <a:lumMod val="50000"/>
                  <a:lumOff val="50000"/>
                </a:schemeClr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Rectangle 3"/>
          <p:cNvSpPr/>
          <p:nvPr/>
        </p:nvSpPr>
        <p:spPr>
          <a:xfrm>
            <a:off x="1755776" y="500064"/>
            <a:ext cx="8215313" cy="46037"/>
          </a:xfrm>
          <a:prstGeom prst="rect">
            <a:avLst/>
          </a:prstGeom>
          <a:blipFill dpi="0" rotWithShape="1">
            <a:blip r:embed="rId2" cstate="print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rtl="1">
              <a:defRPr/>
            </a:pPr>
            <a:endParaRPr lang="he-IL" dirty="0">
              <a:solidFill>
                <a:prstClr val="white"/>
              </a:solidFill>
            </a:endParaRPr>
          </a:p>
        </p:txBody>
      </p:sp>
      <p:grpSp>
        <p:nvGrpSpPr>
          <p:cNvPr id="113670" name="קבוצה 16"/>
          <p:cNvGrpSpPr>
            <a:grpSpLocks/>
          </p:cNvGrpSpPr>
          <p:nvPr/>
        </p:nvGrpSpPr>
        <p:grpSpPr bwMode="auto">
          <a:xfrm>
            <a:off x="1701801" y="981076"/>
            <a:ext cx="8435975" cy="5413375"/>
            <a:chOff x="178009" y="1000231"/>
            <a:chExt cx="8435472" cy="5412806"/>
          </a:xfrm>
        </p:grpSpPr>
        <p:sp>
          <p:nvSpPr>
            <p:cNvPr id="88" name="Rectangle 12"/>
            <p:cNvSpPr/>
            <p:nvPr/>
          </p:nvSpPr>
          <p:spPr>
            <a:xfrm>
              <a:off x="417708" y="1008168"/>
              <a:ext cx="8195773" cy="5404869"/>
            </a:xfrm>
            <a:prstGeom prst="rect">
              <a:avLst/>
            </a:prstGeom>
            <a:gradFill>
              <a:gsLst>
                <a:gs pos="0">
                  <a:schemeClr val="bg1"/>
                </a:gs>
                <a:gs pos="50000">
                  <a:schemeClr val="bg2">
                    <a:lumMod val="95000"/>
                  </a:schemeClr>
                </a:gs>
              </a:gsLst>
              <a:lin ang="5400000" scaled="0"/>
            </a:gradFill>
            <a:ln w="1270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/>
            <a:lstStyle/>
            <a:p>
              <a:pPr algn="r" rtl="1" eaLnBrk="1" hangingPunct="1">
                <a:defRPr/>
              </a:pPr>
              <a:r>
                <a:rPr lang="ar-JO" b="1" dirty="0" err="1">
                  <a:solidFill>
                    <a:prstClr val="black"/>
                  </a:solidFill>
                </a:rPr>
                <a:t>اجابة</a:t>
              </a:r>
              <a:r>
                <a:rPr lang="he-IL" b="1" dirty="0">
                  <a:solidFill>
                    <a:prstClr val="black"/>
                  </a:solidFill>
                </a:rPr>
                <a:t>:</a:t>
              </a:r>
            </a:p>
            <a:p>
              <a:pPr algn="r" rtl="1" eaLnBrk="1" hangingPunct="1">
                <a:defRPr/>
              </a:pPr>
              <a:r>
                <a:rPr lang="ar-JO" dirty="0">
                  <a:solidFill>
                    <a:prstClr val="black"/>
                  </a:solidFill>
                </a:rPr>
                <a:t>أ</a:t>
              </a:r>
              <a:r>
                <a:rPr lang="he-IL" dirty="0">
                  <a:solidFill>
                    <a:prstClr val="black"/>
                  </a:solidFill>
                </a:rPr>
                <a:t>. </a:t>
              </a:r>
              <a:r>
                <a:rPr lang="ar-JO" dirty="0">
                  <a:solidFill>
                    <a:prstClr val="black"/>
                  </a:solidFill>
                </a:rPr>
                <a:t>متماثل الجينات </a:t>
              </a:r>
              <a:r>
                <a:rPr lang="he-IL" dirty="0">
                  <a:solidFill>
                    <a:prstClr val="black"/>
                  </a:solidFill>
                </a:rPr>
                <a:t> </a:t>
              </a:r>
              <a:r>
                <a:rPr lang="en-US" dirty="0">
                  <a:solidFill>
                    <a:prstClr val="black"/>
                  </a:solidFill>
                </a:rPr>
                <a:t>AA</a:t>
              </a:r>
              <a:r>
                <a:rPr lang="he-IL" dirty="0">
                  <a:solidFill>
                    <a:prstClr val="black"/>
                  </a:solidFill>
                </a:rPr>
                <a:t> </a:t>
              </a:r>
              <a:r>
                <a:rPr lang="ar-JO" dirty="0" err="1">
                  <a:solidFill>
                    <a:prstClr val="black"/>
                  </a:solidFill>
                </a:rPr>
                <a:t>او</a:t>
              </a:r>
              <a:r>
                <a:rPr lang="ar-JO" dirty="0">
                  <a:solidFill>
                    <a:prstClr val="black"/>
                  </a:solidFill>
                </a:rPr>
                <a:t> خليط (</a:t>
              </a:r>
              <a:r>
                <a:rPr lang="ar-JO" dirty="0" err="1">
                  <a:solidFill>
                    <a:prstClr val="black"/>
                  </a:solidFill>
                </a:rPr>
                <a:t>هيتروزيجوت</a:t>
              </a:r>
              <a:r>
                <a:rPr lang="ar-JO" dirty="0">
                  <a:solidFill>
                    <a:prstClr val="black"/>
                  </a:solidFill>
                </a:rPr>
                <a:t>) </a:t>
              </a:r>
              <a:r>
                <a:rPr lang="en-US" dirty="0" err="1">
                  <a:solidFill>
                    <a:prstClr val="black"/>
                  </a:solidFill>
                </a:rPr>
                <a:t>Aa</a:t>
              </a:r>
              <a:r>
                <a:rPr lang="he-IL" dirty="0">
                  <a:solidFill>
                    <a:prstClr val="black"/>
                  </a:solidFill>
                </a:rPr>
                <a:t>.</a:t>
              </a:r>
            </a:p>
            <a:p>
              <a:pPr algn="r" rtl="1" eaLnBrk="1" hangingPunct="1">
                <a:defRPr/>
              </a:pPr>
              <a:endParaRPr lang="he-IL" dirty="0">
                <a:solidFill>
                  <a:prstClr val="black"/>
                </a:solidFill>
              </a:endParaRPr>
            </a:p>
            <a:p>
              <a:pPr algn="r" rtl="1" eaLnBrk="1" hangingPunct="1">
                <a:defRPr/>
              </a:pPr>
              <a:r>
                <a:rPr lang="ar-JO" dirty="0">
                  <a:solidFill>
                    <a:prstClr val="black"/>
                  </a:solidFill>
                </a:rPr>
                <a:t>ب</a:t>
              </a:r>
              <a:r>
                <a:rPr lang="he-IL" dirty="0">
                  <a:solidFill>
                    <a:prstClr val="black"/>
                  </a:solidFill>
                </a:rPr>
                <a:t>. </a:t>
              </a:r>
              <a:r>
                <a:rPr lang="ar-JO" dirty="0" err="1">
                  <a:solidFill>
                    <a:prstClr val="black"/>
                  </a:solidFill>
                </a:rPr>
                <a:t>اذا</a:t>
              </a:r>
              <a:r>
                <a:rPr lang="ar-JO" dirty="0">
                  <a:solidFill>
                    <a:prstClr val="black"/>
                  </a:solidFill>
                </a:rPr>
                <a:t> كان الصفّار متماثل الجينات سيكون كل </a:t>
              </a:r>
            </a:p>
            <a:p>
              <a:pPr algn="r" rtl="1" eaLnBrk="1" hangingPunct="1">
                <a:defRPr/>
              </a:pPr>
              <a:r>
                <a:rPr lang="ar-JO" dirty="0" err="1">
                  <a:solidFill>
                    <a:prstClr val="black"/>
                  </a:solidFill>
                </a:rPr>
                <a:t>الانسال</a:t>
              </a:r>
              <a:r>
                <a:rPr lang="ar-JO" dirty="0">
                  <a:solidFill>
                    <a:prstClr val="black"/>
                  </a:solidFill>
                </a:rPr>
                <a:t> لونهم اسود بشكل مؤكد .</a:t>
              </a:r>
              <a:endParaRPr lang="he-IL" dirty="0">
                <a:solidFill>
                  <a:prstClr val="black"/>
                </a:solidFill>
              </a:endParaRPr>
            </a:p>
            <a:p>
              <a:pPr algn="r" rtl="1" eaLnBrk="1" hangingPunct="1">
                <a:defRPr/>
              </a:pPr>
              <a:endParaRPr lang="he-IL" dirty="0">
                <a:solidFill>
                  <a:prstClr val="black"/>
                </a:solidFill>
              </a:endParaRPr>
            </a:p>
            <a:p>
              <a:pPr algn="r" rtl="1" eaLnBrk="1" hangingPunct="1">
                <a:defRPr/>
              </a:pPr>
              <a:endParaRPr lang="he-IL" dirty="0">
                <a:solidFill>
                  <a:prstClr val="black"/>
                </a:solidFill>
              </a:endParaRPr>
            </a:p>
            <a:p>
              <a:pPr algn="r" rtl="1" eaLnBrk="1" hangingPunct="1">
                <a:defRPr/>
              </a:pPr>
              <a:endParaRPr lang="he-IL" dirty="0">
                <a:solidFill>
                  <a:prstClr val="black"/>
                </a:solidFill>
              </a:endParaRPr>
            </a:p>
            <a:p>
              <a:pPr algn="r" rtl="1" eaLnBrk="1" hangingPunct="1">
                <a:defRPr/>
              </a:pPr>
              <a:endParaRPr lang="he-IL" dirty="0">
                <a:solidFill>
                  <a:prstClr val="black"/>
                </a:solidFill>
              </a:endParaRPr>
            </a:p>
            <a:p>
              <a:pPr algn="r" rtl="1" eaLnBrk="1" hangingPunct="1">
                <a:defRPr/>
              </a:pPr>
              <a:endParaRPr lang="he-IL" dirty="0">
                <a:solidFill>
                  <a:prstClr val="black"/>
                </a:solidFill>
              </a:endParaRPr>
            </a:p>
            <a:p>
              <a:pPr algn="r" rtl="1" eaLnBrk="1" hangingPunct="1">
                <a:defRPr/>
              </a:pPr>
              <a:endParaRPr lang="he-IL" dirty="0">
                <a:solidFill>
                  <a:prstClr val="black"/>
                </a:solidFill>
              </a:endParaRPr>
            </a:p>
            <a:p>
              <a:pPr algn="r" rtl="1" eaLnBrk="1" hangingPunct="1">
                <a:defRPr/>
              </a:pPr>
              <a:endParaRPr lang="he-IL" dirty="0">
                <a:solidFill>
                  <a:prstClr val="black"/>
                </a:solidFill>
              </a:endParaRPr>
            </a:p>
            <a:p>
              <a:pPr algn="r" rtl="1" eaLnBrk="1" hangingPunct="1">
                <a:defRPr/>
              </a:pPr>
              <a:endParaRPr lang="he-IL" dirty="0">
                <a:solidFill>
                  <a:prstClr val="black"/>
                </a:solidFill>
              </a:endParaRPr>
            </a:p>
            <a:p>
              <a:pPr algn="r" rtl="1" eaLnBrk="1" hangingPunct="1">
                <a:defRPr/>
              </a:pPr>
              <a:endParaRPr lang="he-IL" dirty="0">
                <a:solidFill>
                  <a:prstClr val="black"/>
                </a:solidFill>
              </a:endParaRPr>
            </a:p>
            <a:p>
              <a:pPr algn="r" rtl="1" eaLnBrk="1" hangingPunct="1">
                <a:defRPr/>
              </a:pPr>
              <a:r>
                <a:rPr lang="ar-JO" dirty="0" err="1">
                  <a:solidFill>
                    <a:prstClr val="black"/>
                  </a:solidFill>
                </a:rPr>
                <a:t>اذا</a:t>
              </a:r>
              <a:r>
                <a:rPr lang="ar-JO" dirty="0">
                  <a:solidFill>
                    <a:prstClr val="black"/>
                  </a:solidFill>
                </a:rPr>
                <a:t> ظهر في النسل فرد واحد ابيض على </a:t>
              </a:r>
              <a:r>
                <a:rPr lang="ar-JO" dirty="0" err="1">
                  <a:solidFill>
                    <a:prstClr val="black"/>
                  </a:solidFill>
                </a:rPr>
                <a:t>الاقل</a:t>
              </a:r>
              <a:r>
                <a:rPr lang="ar-JO" dirty="0">
                  <a:solidFill>
                    <a:prstClr val="black"/>
                  </a:solidFill>
                </a:rPr>
                <a:t> , عندها يمكن التحديد بشكل مؤكد </a:t>
              </a:r>
              <a:r>
                <a:rPr lang="ar-JO" dirty="0" err="1">
                  <a:solidFill>
                    <a:prstClr val="black"/>
                  </a:solidFill>
                </a:rPr>
                <a:t>ان</a:t>
              </a:r>
              <a:r>
                <a:rPr lang="ar-JO" dirty="0">
                  <a:solidFill>
                    <a:prstClr val="black"/>
                  </a:solidFill>
                </a:rPr>
                <a:t> الصفّار خليط ( </a:t>
              </a:r>
              <a:r>
                <a:rPr lang="ar-JO" dirty="0" err="1">
                  <a:solidFill>
                    <a:prstClr val="black"/>
                  </a:solidFill>
                </a:rPr>
                <a:t>هيتروزيجوت</a:t>
              </a:r>
              <a:r>
                <a:rPr lang="ar-JO" dirty="0">
                  <a:solidFill>
                    <a:prstClr val="black"/>
                  </a:solidFill>
                </a:rPr>
                <a:t> ) , ولان الانحرافات الصغيرة ممكنة , لذا يمكن </a:t>
              </a:r>
              <a:r>
                <a:rPr lang="ar-JO" dirty="0" err="1">
                  <a:solidFill>
                    <a:prstClr val="black"/>
                  </a:solidFill>
                </a:rPr>
                <a:t>ان</a:t>
              </a:r>
              <a:r>
                <a:rPr lang="ar-JO" dirty="0">
                  <a:solidFill>
                    <a:prstClr val="black"/>
                  </a:solidFill>
                </a:rPr>
                <a:t> يحدث انحراف عن نسبة </a:t>
              </a:r>
              <a:r>
                <a:rPr lang="ar-JO" dirty="0" err="1">
                  <a:solidFill>
                    <a:prstClr val="black"/>
                  </a:solidFill>
                </a:rPr>
                <a:t>الانسال</a:t>
              </a:r>
              <a:r>
                <a:rPr lang="ar-JO" dirty="0">
                  <a:solidFill>
                    <a:prstClr val="black"/>
                  </a:solidFill>
                </a:rPr>
                <a:t> المتوقعة ( سنتناول ذلك لاحقاً ) , لذا يمكن </a:t>
              </a:r>
              <a:r>
                <a:rPr lang="ar-JO" dirty="0" err="1">
                  <a:solidFill>
                    <a:prstClr val="black"/>
                  </a:solidFill>
                </a:rPr>
                <a:t>ان</a:t>
              </a:r>
              <a:r>
                <a:rPr lang="ar-JO" dirty="0">
                  <a:solidFill>
                    <a:prstClr val="black"/>
                  </a:solidFill>
                </a:rPr>
                <a:t> يولد لصفّار خليط ( </a:t>
              </a:r>
              <a:r>
                <a:rPr lang="ar-JO" dirty="0" err="1">
                  <a:solidFill>
                    <a:prstClr val="black"/>
                  </a:solidFill>
                </a:rPr>
                <a:t>هيتروزيجوت</a:t>
              </a:r>
              <a:r>
                <a:rPr lang="ar-JO" dirty="0">
                  <a:solidFill>
                    <a:prstClr val="black"/>
                  </a:solidFill>
                </a:rPr>
                <a:t> ) </a:t>
              </a:r>
              <a:r>
                <a:rPr lang="ar-JO" dirty="0" err="1">
                  <a:solidFill>
                    <a:prstClr val="black"/>
                  </a:solidFill>
                </a:rPr>
                <a:t>انسال</a:t>
              </a:r>
              <a:r>
                <a:rPr lang="ar-JO" dirty="0">
                  <a:solidFill>
                    <a:prstClr val="black"/>
                  </a:solidFill>
                </a:rPr>
                <a:t> باللون </a:t>
              </a:r>
              <a:r>
                <a:rPr lang="ar-JO" dirty="0" err="1">
                  <a:solidFill>
                    <a:prstClr val="black"/>
                  </a:solidFill>
                </a:rPr>
                <a:t>الاسود</a:t>
              </a:r>
              <a:r>
                <a:rPr lang="ar-JO" dirty="0">
                  <a:solidFill>
                    <a:prstClr val="black"/>
                  </a:solidFill>
                </a:rPr>
                <a:t> فقط .</a:t>
              </a:r>
              <a:endParaRPr lang="he-IL" dirty="0">
                <a:solidFill>
                  <a:prstClr val="black"/>
                </a:solidFill>
              </a:endParaRPr>
            </a:p>
            <a:p>
              <a:pPr algn="r" rtl="1" eaLnBrk="1" hangingPunct="1">
                <a:defRPr/>
              </a:pPr>
              <a:r>
                <a:rPr lang="ar-JO" dirty="0">
                  <a:solidFill>
                    <a:prstClr val="black"/>
                  </a:solidFill>
                </a:rPr>
                <a:t>يسمى هذا التهجين </a:t>
              </a:r>
              <a:r>
                <a:rPr lang="ar-JO" b="1" dirty="0">
                  <a:solidFill>
                    <a:schemeClr val="accent3"/>
                  </a:solidFill>
                </a:rPr>
                <a:t>تهجين اختباري </a:t>
              </a:r>
              <a:r>
                <a:rPr lang="he-IL" dirty="0">
                  <a:solidFill>
                    <a:prstClr val="black"/>
                  </a:solidFill>
                </a:rPr>
                <a:t>(</a:t>
              </a:r>
              <a:r>
                <a:rPr lang="ar-JO" dirty="0">
                  <a:solidFill>
                    <a:prstClr val="black"/>
                  </a:solidFill>
                </a:rPr>
                <a:t>انظر </a:t>
              </a:r>
              <a:r>
                <a:rPr lang="ar-JO" dirty="0" err="1">
                  <a:solidFill>
                    <a:prstClr val="black"/>
                  </a:solidFill>
                </a:rPr>
                <a:t>الى</a:t>
              </a:r>
              <a:r>
                <a:rPr lang="ar-JO" dirty="0">
                  <a:solidFill>
                    <a:prstClr val="black"/>
                  </a:solidFill>
                </a:rPr>
                <a:t> الشرح في الشريحة القادمة</a:t>
              </a:r>
              <a:r>
                <a:rPr lang="he-IL" dirty="0">
                  <a:solidFill>
                    <a:prstClr val="black"/>
                  </a:solidFill>
                </a:rPr>
                <a:t>).</a:t>
              </a:r>
            </a:p>
            <a:p>
              <a:pPr algn="r" rtl="1" eaLnBrk="1" hangingPunct="1">
                <a:defRPr/>
              </a:pPr>
              <a:r>
                <a:rPr lang="he-IL" dirty="0">
                  <a:solidFill>
                    <a:prstClr val="black"/>
                  </a:solidFill>
                </a:rPr>
                <a:t>    </a:t>
              </a:r>
            </a:p>
            <a:p>
              <a:pPr algn="r" rtl="1" eaLnBrk="1" hangingPunct="1">
                <a:defRPr/>
              </a:pPr>
              <a:endParaRPr lang="he-IL" dirty="0">
                <a:solidFill>
                  <a:prstClr val="black"/>
                </a:solidFill>
              </a:endParaRPr>
            </a:p>
          </p:txBody>
        </p:sp>
        <p:grpSp>
          <p:nvGrpSpPr>
            <p:cNvPr id="113672" name="קבוצה 8192"/>
            <p:cNvGrpSpPr>
              <a:grpSpLocks/>
            </p:cNvGrpSpPr>
            <p:nvPr/>
          </p:nvGrpSpPr>
          <p:grpSpPr bwMode="auto">
            <a:xfrm>
              <a:off x="4673306" y="2474676"/>
              <a:ext cx="3440113" cy="2294745"/>
              <a:chOff x="1579358" y="2099901"/>
              <a:chExt cx="3440113" cy="2294745"/>
            </a:xfrm>
          </p:grpSpPr>
          <p:grpSp>
            <p:nvGrpSpPr>
              <p:cNvPr id="113710" name="קבוצה 8191"/>
              <p:cNvGrpSpPr>
                <a:grpSpLocks/>
              </p:cNvGrpSpPr>
              <p:nvPr/>
            </p:nvGrpSpPr>
            <p:grpSpPr bwMode="auto">
              <a:xfrm>
                <a:off x="1579358" y="2347358"/>
                <a:ext cx="3440113" cy="2047288"/>
                <a:chOff x="1994469" y="2113477"/>
                <a:chExt cx="3440113" cy="2047288"/>
              </a:xfrm>
            </p:grpSpPr>
            <p:grpSp>
              <p:nvGrpSpPr>
                <p:cNvPr id="113718" name="קבוצה 15"/>
                <p:cNvGrpSpPr>
                  <a:grpSpLocks/>
                </p:cNvGrpSpPr>
                <p:nvPr/>
              </p:nvGrpSpPr>
              <p:grpSpPr bwMode="auto">
                <a:xfrm>
                  <a:off x="3079043" y="2113477"/>
                  <a:ext cx="2312987" cy="369887"/>
                  <a:chOff x="873590" y="934291"/>
                  <a:chExt cx="2312837" cy="369948"/>
                </a:xfrm>
              </p:grpSpPr>
              <p:sp>
                <p:nvSpPr>
                  <p:cNvPr id="74" name="TextBox 73"/>
                  <p:cNvSpPr txBox="1"/>
                  <p:nvPr/>
                </p:nvSpPr>
                <p:spPr>
                  <a:xfrm>
                    <a:off x="873449" y="934646"/>
                    <a:ext cx="2312699" cy="369909"/>
                  </a:xfrm>
                  <a:prstGeom prst="rect">
                    <a:avLst/>
                  </a:prstGeom>
                  <a:noFill/>
                  <a:ln w="19050">
                    <a:noFill/>
                  </a:ln>
                  <a:effectLst>
                    <a:outerShdw sx="102000" sy="102000" algn="tl" rotWithShape="0">
                      <a:schemeClr val="bg1">
                        <a:lumMod val="65000"/>
                        <a:alpha val="0"/>
                      </a:schemeClr>
                    </a:outerShdw>
                  </a:effectLst>
                </p:spPr>
                <p:txBody>
                  <a:bodyPr rtlCol="1">
                    <a:spAutoFit/>
                  </a:bodyPr>
                  <a:lstStyle/>
                  <a:p>
                    <a:pPr algn="r" rtl="1" eaLnBrk="1" hangingPunct="1">
                      <a:defRPr/>
                    </a:pPr>
                    <a:r>
                      <a:rPr lang="en-US" dirty="0">
                        <a:solidFill>
                          <a:srgbClr val="1D4C72"/>
                        </a:solidFill>
                      </a:rPr>
                      <a:t>P:    AA           aa</a:t>
                    </a:r>
                    <a:endParaRPr lang="he-IL" dirty="0">
                      <a:solidFill>
                        <a:srgbClr val="1D4C72"/>
                      </a:solidFill>
                    </a:endParaRPr>
                  </a:p>
                </p:txBody>
              </p:sp>
              <p:sp>
                <p:nvSpPr>
                  <p:cNvPr id="75" name="כפל 74"/>
                  <p:cNvSpPr/>
                  <p:nvPr/>
                </p:nvSpPr>
                <p:spPr>
                  <a:xfrm>
                    <a:off x="2340116" y="1118807"/>
                    <a:ext cx="376190" cy="182573"/>
                  </a:xfrm>
                  <a:prstGeom prst="mathMultiply">
                    <a:avLst/>
                  </a:prstGeom>
                  <a:no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1" anchor="ctr"/>
                  <a:lstStyle/>
                  <a:p>
                    <a:pPr algn="ctr" rtl="1" eaLnBrk="1" hangingPunct="1">
                      <a:defRPr/>
                    </a:pPr>
                    <a:endParaRPr lang="he-IL" dirty="0">
                      <a:solidFill>
                        <a:prstClr val="white"/>
                      </a:solidFill>
                    </a:endParaRPr>
                  </a:p>
                </p:txBody>
              </p:sp>
            </p:grpSp>
            <p:sp>
              <p:nvSpPr>
                <p:cNvPr id="18" name="TextBox 17"/>
                <p:cNvSpPr txBox="1"/>
                <p:nvPr/>
              </p:nvSpPr>
              <p:spPr bwMode="auto">
                <a:xfrm>
                  <a:off x="3078902" y="2880513"/>
                  <a:ext cx="803227" cy="647632"/>
                </a:xfrm>
                <a:prstGeom prst="rect">
                  <a:avLst/>
                </a:prstGeom>
                <a:noFill/>
                <a:ln w="19050">
                  <a:noFill/>
                </a:ln>
                <a:effectLst>
                  <a:outerShdw sx="102000" sy="102000" algn="tl" rotWithShape="0">
                    <a:schemeClr val="bg1">
                      <a:lumMod val="65000"/>
                      <a:alpha val="0"/>
                    </a:schemeClr>
                  </a:outerShdw>
                </a:effectLst>
              </p:spPr>
              <p:txBody>
                <a:bodyPr rtlCol="1">
                  <a:spAutoFit/>
                </a:bodyPr>
                <a:lstStyle/>
                <a:p>
                  <a:pPr algn="r" rtl="1" eaLnBrk="1" hangingPunct="1">
                    <a:defRPr/>
                  </a:pPr>
                  <a:r>
                    <a:rPr lang="ar-JO" dirty="0">
                      <a:solidFill>
                        <a:srgbClr val="1D4C72"/>
                      </a:solidFill>
                    </a:rPr>
                    <a:t>خلايا تناسلية</a:t>
                  </a:r>
                  <a:endParaRPr lang="he-IL" dirty="0">
                    <a:solidFill>
                      <a:srgbClr val="1D4C72"/>
                    </a:solidFill>
                  </a:endParaRPr>
                </a:p>
              </p:txBody>
            </p:sp>
            <p:grpSp>
              <p:nvGrpSpPr>
                <p:cNvPr id="113720" name="קבוצה 17"/>
                <p:cNvGrpSpPr>
                  <a:grpSpLocks/>
                </p:cNvGrpSpPr>
                <p:nvPr/>
              </p:nvGrpSpPr>
              <p:grpSpPr bwMode="auto">
                <a:xfrm>
                  <a:off x="3990633" y="2886140"/>
                  <a:ext cx="1347245" cy="392907"/>
                  <a:chOff x="1919503" y="1253592"/>
                  <a:chExt cx="1347157" cy="392972"/>
                </a:xfrm>
              </p:grpSpPr>
              <p:sp>
                <p:nvSpPr>
                  <p:cNvPr id="67" name="אליפסה 66"/>
                  <p:cNvSpPr/>
                  <p:nvPr/>
                </p:nvSpPr>
                <p:spPr>
                  <a:xfrm>
                    <a:off x="1957038" y="1282892"/>
                    <a:ext cx="441270" cy="363560"/>
                  </a:xfrm>
                  <a:prstGeom prst="ellipse">
                    <a:avLst/>
                  </a:prstGeom>
                  <a:no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1" anchor="ctr"/>
                  <a:lstStyle/>
                  <a:p>
                    <a:pPr algn="ctr" rtl="1" eaLnBrk="1" hangingPunct="1">
                      <a:defRPr/>
                    </a:pPr>
                    <a:endParaRPr lang="he-IL" dirty="0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69" name="TextBox 68"/>
                  <p:cNvSpPr txBox="1"/>
                  <p:nvPr/>
                </p:nvSpPr>
                <p:spPr>
                  <a:xfrm>
                    <a:off x="2028466" y="1278129"/>
                    <a:ext cx="309524" cy="368322"/>
                  </a:xfrm>
                  <a:prstGeom prst="rect">
                    <a:avLst/>
                  </a:prstGeom>
                  <a:noFill/>
                  <a:ln w="19050">
                    <a:noFill/>
                  </a:ln>
                  <a:effectLst>
                    <a:outerShdw sx="102000" sy="102000" algn="tl" rotWithShape="0">
                      <a:schemeClr val="bg1">
                        <a:lumMod val="65000"/>
                        <a:alpha val="0"/>
                      </a:schemeClr>
                    </a:outerShdw>
                  </a:effectLst>
                </p:spPr>
                <p:txBody>
                  <a:bodyPr rtlCol="1">
                    <a:spAutoFit/>
                  </a:bodyPr>
                  <a:lstStyle/>
                  <a:p>
                    <a:pPr algn="r" rtl="1" eaLnBrk="1" hangingPunct="1">
                      <a:defRPr/>
                    </a:pPr>
                    <a:r>
                      <a:rPr lang="en-US" dirty="0">
                        <a:solidFill>
                          <a:srgbClr val="1D4C72"/>
                        </a:solidFill>
                      </a:rPr>
                      <a:t>A</a:t>
                    </a:r>
                    <a:endParaRPr lang="he-IL" dirty="0">
                      <a:solidFill>
                        <a:srgbClr val="1D4C72"/>
                      </a:solidFill>
                    </a:endParaRPr>
                  </a:p>
                </p:txBody>
              </p:sp>
              <p:sp>
                <p:nvSpPr>
                  <p:cNvPr id="70" name="TextBox 69"/>
                  <p:cNvSpPr txBox="1"/>
                  <p:nvPr/>
                </p:nvSpPr>
                <p:spPr>
                  <a:xfrm>
                    <a:off x="2982435" y="1254315"/>
                    <a:ext cx="284127" cy="368322"/>
                  </a:xfrm>
                  <a:prstGeom prst="rect">
                    <a:avLst/>
                  </a:prstGeom>
                  <a:noFill/>
                  <a:ln w="19050">
                    <a:noFill/>
                  </a:ln>
                  <a:effectLst>
                    <a:outerShdw sx="102000" sy="102000" algn="tl" rotWithShape="0">
                      <a:schemeClr val="bg1">
                        <a:lumMod val="65000"/>
                        <a:alpha val="0"/>
                      </a:schemeClr>
                    </a:outerShdw>
                  </a:effectLst>
                </p:spPr>
                <p:txBody>
                  <a:bodyPr rtlCol="1">
                    <a:spAutoFit/>
                  </a:bodyPr>
                  <a:lstStyle/>
                  <a:p>
                    <a:pPr algn="r" rtl="1" eaLnBrk="1" hangingPunct="1">
                      <a:defRPr/>
                    </a:pPr>
                    <a:r>
                      <a:rPr lang="en-US" dirty="0">
                        <a:solidFill>
                          <a:srgbClr val="1D4C72"/>
                        </a:solidFill>
                      </a:rPr>
                      <a:t>a</a:t>
                    </a:r>
                    <a:endParaRPr lang="he-IL" dirty="0">
                      <a:solidFill>
                        <a:srgbClr val="1D4C72"/>
                      </a:solidFill>
                    </a:endParaRPr>
                  </a:p>
                </p:txBody>
              </p:sp>
            </p:grpSp>
            <p:sp>
              <p:nvSpPr>
                <p:cNvPr id="20" name="TextBox 19"/>
                <p:cNvSpPr txBox="1"/>
                <p:nvPr/>
              </p:nvSpPr>
              <p:spPr bwMode="auto">
                <a:xfrm>
                  <a:off x="1994704" y="3534495"/>
                  <a:ext cx="2973211" cy="368261"/>
                </a:xfrm>
                <a:prstGeom prst="rect">
                  <a:avLst/>
                </a:prstGeom>
                <a:noFill/>
                <a:ln w="19050">
                  <a:noFill/>
                </a:ln>
                <a:effectLst>
                  <a:outerShdw sx="102000" sy="102000" algn="tl" rotWithShape="0">
                    <a:schemeClr val="bg1">
                      <a:lumMod val="65000"/>
                      <a:alpha val="0"/>
                    </a:schemeClr>
                  </a:outerShdw>
                </a:effectLst>
              </p:spPr>
              <p:txBody>
                <a:bodyPr rtlCol="1">
                  <a:spAutoFit/>
                </a:bodyPr>
                <a:lstStyle/>
                <a:p>
                  <a:pPr algn="r" rtl="1" eaLnBrk="1" hangingPunct="1">
                    <a:defRPr/>
                  </a:pPr>
                  <a:r>
                    <a:rPr lang="en-US" dirty="0">
                      <a:solidFill>
                        <a:srgbClr val="1D4C72"/>
                      </a:solidFill>
                    </a:rPr>
                    <a:t>F</a:t>
                  </a:r>
                  <a:r>
                    <a:rPr lang="en-US" baseline="-25000" dirty="0">
                      <a:solidFill>
                        <a:srgbClr val="1D4C72"/>
                      </a:solidFill>
                    </a:rPr>
                    <a:t>1</a:t>
                  </a:r>
                  <a:r>
                    <a:rPr lang="en-US" dirty="0">
                      <a:solidFill>
                        <a:srgbClr val="1D4C72"/>
                      </a:solidFill>
                    </a:rPr>
                    <a:t>:            Aa</a:t>
                  </a:r>
                  <a:endParaRPr lang="he-IL" dirty="0">
                    <a:solidFill>
                      <a:srgbClr val="1D4C72"/>
                    </a:solidFill>
                  </a:endParaRPr>
                </a:p>
              </p:txBody>
            </p:sp>
            <p:cxnSp>
              <p:nvCxnSpPr>
                <p:cNvPr id="22" name="מחבר ישר 21"/>
                <p:cNvCxnSpPr/>
                <p:nvPr/>
              </p:nvCxnSpPr>
              <p:spPr bwMode="auto">
                <a:xfrm>
                  <a:off x="4267869" y="3290045"/>
                  <a:ext cx="477810" cy="326991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" name="מחבר ישר 22"/>
                <p:cNvCxnSpPr/>
                <p:nvPr/>
              </p:nvCxnSpPr>
              <p:spPr bwMode="auto">
                <a:xfrm flipH="1">
                  <a:off x="4734566" y="3228140"/>
                  <a:ext cx="433362" cy="388896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" name="מחבר ישר 24"/>
                <p:cNvCxnSpPr/>
                <p:nvPr/>
              </p:nvCxnSpPr>
              <p:spPr bwMode="auto">
                <a:xfrm flipH="1">
                  <a:off x="4201197" y="2597968"/>
                  <a:ext cx="11112" cy="301593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13725" name="מלבן 56"/>
                <p:cNvSpPr>
                  <a:spLocks noChangeArrowheads="1"/>
                </p:cNvSpPr>
                <p:nvPr/>
              </p:nvSpPr>
              <p:spPr bwMode="auto">
                <a:xfrm>
                  <a:off x="3755892" y="2347358"/>
                  <a:ext cx="755578" cy="33850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algn="r" rtl="1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1pPr>
                  <a:lvl2pPr marL="742950" indent="-285750" algn="r" rtl="1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2pPr>
                  <a:lvl3pPr marL="1143000" indent="-228600" algn="r" rtl="1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3pPr>
                  <a:lvl4pPr marL="1600200" indent="-228600" algn="r" rtl="1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4pPr>
                  <a:lvl5pPr marL="2057400" indent="-228600" algn="r" rtl="1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5pPr>
                  <a:lvl6pPr marL="2514600" indent="-228600" algn="r" rtl="1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6pPr>
                  <a:lvl7pPr marL="2971800" indent="-228600" algn="r" rtl="1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7pPr>
                  <a:lvl8pPr marL="3429000" indent="-228600" algn="r" rtl="1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8pPr>
                  <a:lvl9pPr marL="3886200" indent="-228600" algn="r" rtl="1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9pPr>
                </a:lstStyle>
                <a:p>
                  <a:pPr eaLnBrk="1" hangingPunct="1"/>
                  <a:r>
                    <a:rPr lang="ar-JO" altLang="en-US" sz="1600">
                      <a:solidFill>
                        <a:srgbClr val="000000"/>
                      </a:solidFill>
                    </a:rPr>
                    <a:t>اسود</a:t>
                  </a:r>
                  <a:endParaRPr lang="he-IL" altLang="en-US" sz="160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13726" name="מלבן 56"/>
                <p:cNvSpPr>
                  <a:spLocks noChangeArrowheads="1"/>
                </p:cNvSpPr>
                <p:nvPr/>
              </p:nvSpPr>
              <p:spPr bwMode="auto">
                <a:xfrm>
                  <a:off x="4661108" y="2347358"/>
                  <a:ext cx="755578" cy="33850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algn="r" rtl="1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1pPr>
                  <a:lvl2pPr marL="742950" indent="-285750" algn="r" rtl="1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2pPr>
                  <a:lvl3pPr marL="1143000" indent="-228600" algn="r" rtl="1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3pPr>
                  <a:lvl4pPr marL="1600200" indent="-228600" algn="r" rtl="1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4pPr>
                  <a:lvl5pPr marL="2057400" indent="-228600" algn="r" rtl="1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5pPr>
                  <a:lvl6pPr marL="2514600" indent="-228600" algn="r" rtl="1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6pPr>
                  <a:lvl7pPr marL="2971800" indent="-228600" algn="r" rtl="1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7pPr>
                  <a:lvl8pPr marL="3429000" indent="-228600" algn="r" rtl="1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8pPr>
                  <a:lvl9pPr marL="3886200" indent="-228600" algn="r" rtl="1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9pPr>
                </a:lstStyle>
                <a:p>
                  <a:pPr eaLnBrk="1" hangingPunct="1"/>
                  <a:r>
                    <a:rPr lang="ar-JO" altLang="en-US" sz="1600">
                      <a:solidFill>
                        <a:srgbClr val="000000"/>
                      </a:solidFill>
                    </a:rPr>
                    <a:t>بيضاء</a:t>
                  </a:r>
                  <a:endParaRPr lang="he-IL" altLang="en-US" sz="160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77" name="אליפסה 76"/>
                <p:cNvSpPr/>
                <p:nvPr/>
              </p:nvSpPr>
              <p:spPr bwMode="auto">
                <a:xfrm>
                  <a:off x="4956802" y="2886863"/>
                  <a:ext cx="477810" cy="363500"/>
                </a:xfrm>
                <a:prstGeom prst="ellipse">
                  <a:avLst/>
                </a:prstGeom>
                <a:no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1" anchor="ctr"/>
                <a:lstStyle/>
                <a:p>
                  <a:pPr algn="ctr" rtl="1" eaLnBrk="1" hangingPunct="1">
                    <a:defRPr/>
                  </a:pPr>
                  <a:endParaRPr lang="he-IL" dirty="0">
                    <a:solidFill>
                      <a:prstClr val="white"/>
                    </a:solidFill>
                  </a:endParaRPr>
                </a:p>
              </p:txBody>
            </p:sp>
            <p:cxnSp>
              <p:nvCxnSpPr>
                <p:cNvPr id="84" name="מחבר ישר 83"/>
                <p:cNvCxnSpPr>
                  <a:endCxn id="77" idx="0"/>
                </p:cNvCxnSpPr>
                <p:nvPr/>
              </p:nvCxnSpPr>
              <p:spPr>
                <a:xfrm>
                  <a:off x="5194913" y="2597968"/>
                  <a:ext cx="0" cy="288895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13729" name="מלבן 56"/>
                <p:cNvSpPr>
                  <a:spLocks noChangeArrowheads="1"/>
                </p:cNvSpPr>
                <p:nvPr/>
              </p:nvSpPr>
              <p:spPr bwMode="auto">
                <a:xfrm>
                  <a:off x="4283319" y="3822263"/>
                  <a:ext cx="755578" cy="33850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algn="r" rtl="1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1pPr>
                  <a:lvl2pPr marL="742950" indent="-285750" algn="r" rtl="1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2pPr>
                  <a:lvl3pPr marL="1143000" indent="-228600" algn="r" rtl="1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3pPr>
                  <a:lvl4pPr marL="1600200" indent="-228600" algn="r" rtl="1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4pPr>
                  <a:lvl5pPr marL="2057400" indent="-228600" algn="r" rtl="1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5pPr>
                  <a:lvl6pPr marL="2514600" indent="-228600" algn="r" rtl="1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6pPr>
                  <a:lvl7pPr marL="2971800" indent="-228600" algn="r" rtl="1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7pPr>
                  <a:lvl8pPr marL="3429000" indent="-228600" algn="r" rtl="1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8pPr>
                  <a:lvl9pPr marL="3886200" indent="-228600" algn="r" rtl="1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9pPr>
                </a:lstStyle>
                <a:p>
                  <a:pPr eaLnBrk="1" hangingPunct="1"/>
                  <a:r>
                    <a:rPr lang="ar-JO" altLang="en-US" sz="1600" i="1">
                      <a:solidFill>
                        <a:srgbClr val="000000"/>
                      </a:solidFill>
                    </a:rPr>
                    <a:t>اسود</a:t>
                  </a:r>
                  <a:endParaRPr lang="he-IL" altLang="en-US" sz="1600" i="1">
                    <a:solidFill>
                      <a:srgbClr val="000000"/>
                    </a:solidFill>
                  </a:endParaRPr>
                </a:p>
              </p:txBody>
            </p:sp>
          </p:grpSp>
          <p:grpSp>
            <p:nvGrpSpPr>
              <p:cNvPr id="113711" name="קבוצה 166"/>
              <p:cNvGrpSpPr>
                <a:grpSpLocks/>
              </p:cNvGrpSpPr>
              <p:nvPr/>
            </p:nvGrpSpPr>
            <p:grpSpPr bwMode="auto">
              <a:xfrm>
                <a:off x="3730180" y="2099901"/>
                <a:ext cx="243715" cy="247457"/>
                <a:chOff x="8052390" y="4100070"/>
                <a:chExt cx="243715" cy="247457"/>
              </a:xfrm>
            </p:grpSpPr>
            <p:sp>
              <p:nvSpPr>
                <p:cNvPr id="168" name="אליפסה 167"/>
                <p:cNvSpPr/>
                <p:nvPr/>
              </p:nvSpPr>
              <p:spPr>
                <a:xfrm>
                  <a:off x="8052738" y="4271690"/>
                  <a:ext cx="225411" cy="76192"/>
                </a:xfrm>
                <a:prstGeom prst="ellipse">
                  <a:avLst/>
                </a:prstGeom>
                <a:no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1" anchor="ctr"/>
                <a:lstStyle/>
                <a:p>
                  <a:pPr algn="ctr" rtl="1" eaLnBrk="1" hangingPunct="1">
                    <a:defRPr/>
                  </a:pPr>
                  <a:endParaRPr lang="he-IL" dirty="0">
                    <a:solidFill>
                      <a:prstClr val="white"/>
                    </a:solidFill>
                  </a:endParaRPr>
                </a:p>
              </p:txBody>
            </p:sp>
            <p:cxnSp>
              <p:nvCxnSpPr>
                <p:cNvPr id="169" name="מחבר חץ ישר 168"/>
                <p:cNvCxnSpPr/>
                <p:nvPr/>
              </p:nvCxnSpPr>
              <p:spPr>
                <a:xfrm flipV="1">
                  <a:off x="8186080" y="4100258"/>
                  <a:ext cx="147628" cy="171432"/>
                </a:xfrm>
                <a:prstGeom prst="straightConnector1">
                  <a:avLst/>
                </a:prstGeom>
                <a:ln w="3175">
                  <a:solidFill>
                    <a:schemeClr val="tx1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13712" name="קבוצה 169"/>
              <p:cNvGrpSpPr>
                <a:grpSpLocks/>
              </p:cNvGrpSpPr>
              <p:nvPr/>
            </p:nvGrpSpPr>
            <p:grpSpPr bwMode="auto">
              <a:xfrm>
                <a:off x="4648967" y="2162413"/>
                <a:ext cx="188616" cy="184945"/>
                <a:chOff x="7617066" y="3717130"/>
                <a:chExt cx="188616" cy="312739"/>
              </a:xfrm>
            </p:grpSpPr>
            <p:sp>
              <p:nvSpPr>
                <p:cNvPr id="171" name="אליפסה 170"/>
                <p:cNvSpPr/>
                <p:nvPr/>
              </p:nvSpPr>
              <p:spPr>
                <a:xfrm>
                  <a:off x="7617734" y="3716422"/>
                  <a:ext cx="212713" cy="128840"/>
                </a:xfrm>
                <a:prstGeom prst="ellipse">
                  <a:avLst/>
                </a:prstGeom>
                <a:no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1" anchor="ctr"/>
                <a:lstStyle/>
                <a:p>
                  <a:pPr algn="ctr" rtl="1" eaLnBrk="1" hangingPunct="1">
                    <a:defRPr/>
                  </a:pPr>
                  <a:endParaRPr lang="he-IL" dirty="0">
                    <a:solidFill>
                      <a:prstClr val="white"/>
                    </a:solidFill>
                  </a:endParaRPr>
                </a:p>
              </p:txBody>
            </p:sp>
            <p:cxnSp>
              <p:nvCxnSpPr>
                <p:cNvPr id="172" name="מחבר ישר 171"/>
                <p:cNvCxnSpPr>
                  <a:stCxn id="171" idx="4"/>
                </p:cNvCxnSpPr>
                <p:nvPr/>
              </p:nvCxnSpPr>
              <p:spPr>
                <a:xfrm>
                  <a:off x="7712978" y="3845261"/>
                  <a:ext cx="0" cy="185208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3" name="מחבר ישר 172"/>
                <p:cNvCxnSpPr/>
                <p:nvPr/>
              </p:nvCxnSpPr>
              <p:spPr>
                <a:xfrm flipH="1">
                  <a:off x="7617734" y="3936523"/>
                  <a:ext cx="212713" cy="0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113673" name="מלבן 56"/>
            <p:cNvSpPr>
              <a:spLocks noChangeArrowheads="1"/>
            </p:cNvSpPr>
            <p:nvPr/>
          </p:nvSpPr>
          <p:spPr bwMode="auto">
            <a:xfrm>
              <a:off x="417219" y="1000231"/>
              <a:ext cx="1755978" cy="8309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algn="r" rtl="1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algn="r" rtl="1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algn="r" rtl="1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algn="r" rtl="1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algn="r" rtl="1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algn="r" rtl="1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algn="r" rtl="1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algn="r" rtl="1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algn="r" rtl="1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ar-JO" altLang="en-US" sz="1600" u="sng">
                  <a:solidFill>
                    <a:srgbClr val="000000"/>
                  </a:solidFill>
                </a:rPr>
                <a:t>مفتاح :</a:t>
              </a:r>
              <a:endParaRPr lang="he-IL" altLang="en-US" sz="1600">
                <a:solidFill>
                  <a:srgbClr val="000000"/>
                </a:solidFill>
              </a:endParaRPr>
            </a:p>
            <a:p>
              <a:pPr eaLnBrk="1" hangingPunct="1"/>
              <a:r>
                <a:rPr lang="en-US" altLang="en-US" sz="1600">
                  <a:solidFill>
                    <a:srgbClr val="000000"/>
                  </a:solidFill>
                </a:rPr>
                <a:t>A</a:t>
              </a:r>
              <a:r>
                <a:rPr lang="he-IL" altLang="en-US" sz="1600">
                  <a:solidFill>
                    <a:srgbClr val="000000"/>
                  </a:solidFill>
                </a:rPr>
                <a:t> = </a:t>
              </a:r>
              <a:r>
                <a:rPr lang="ar-JO" altLang="en-US" sz="1600">
                  <a:solidFill>
                    <a:srgbClr val="000000"/>
                  </a:solidFill>
                </a:rPr>
                <a:t>فروة سوداء</a:t>
              </a:r>
              <a:endParaRPr lang="he-IL" altLang="en-US" sz="1600">
                <a:solidFill>
                  <a:srgbClr val="000000"/>
                </a:solidFill>
              </a:endParaRPr>
            </a:p>
            <a:p>
              <a:pPr eaLnBrk="1" hangingPunct="1"/>
              <a:r>
                <a:rPr lang="en-US" altLang="en-US" sz="1600">
                  <a:solidFill>
                    <a:srgbClr val="000000"/>
                  </a:solidFill>
                </a:rPr>
                <a:t>a</a:t>
              </a:r>
              <a:r>
                <a:rPr lang="he-IL" altLang="en-US" sz="1600">
                  <a:solidFill>
                    <a:srgbClr val="000000"/>
                  </a:solidFill>
                </a:rPr>
                <a:t> = </a:t>
              </a:r>
              <a:r>
                <a:rPr lang="ar-JO" altLang="en-US" sz="1600">
                  <a:solidFill>
                    <a:srgbClr val="000000"/>
                  </a:solidFill>
                </a:rPr>
                <a:t>فروة بيضاء</a:t>
              </a:r>
              <a:endParaRPr lang="he-IL" altLang="en-US" sz="1600">
                <a:solidFill>
                  <a:srgbClr val="000000"/>
                </a:solidFill>
              </a:endParaRPr>
            </a:p>
          </p:txBody>
        </p:sp>
        <p:grpSp>
          <p:nvGrpSpPr>
            <p:cNvPr id="113674" name="קבוצה 14"/>
            <p:cNvGrpSpPr>
              <a:grpSpLocks/>
            </p:cNvGrpSpPr>
            <p:nvPr/>
          </p:nvGrpSpPr>
          <p:grpSpPr bwMode="auto">
            <a:xfrm>
              <a:off x="178009" y="1841518"/>
              <a:ext cx="4184159" cy="2949308"/>
              <a:chOff x="154922" y="2632751"/>
              <a:chExt cx="4184159" cy="2949308"/>
            </a:xfrm>
          </p:grpSpPr>
          <p:sp>
            <p:nvSpPr>
              <p:cNvPr id="113675" name="מלבן 1"/>
              <p:cNvSpPr>
                <a:spLocks noChangeArrowheads="1"/>
              </p:cNvSpPr>
              <p:nvPr/>
            </p:nvSpPr>
            <p:spPr bwMode="auto">
              <a:xfrm>
                <a:off x="154922" y="2632751"/>
                <a:ext cx="4184159" cy="147717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algn="r" rtl="1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 algn="r" rtl="1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 algn="r" rtl="1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 algn="r" rtl="1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 algn="r" rtl="1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algn="r" rtl="1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algn="r" rtl="1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algn="r" rtl="1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algn="r" rtl="1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/>
                <a:r>
                  <a:rPr lang="ar-JO" altLang="en-US">
                    <a:solidFill>
                      <a:srgbClr val="000000"/>
                    </a:solidFill>
                  </a:rPr>
                  <a:t>اذا كان الصغار خليط (هيتروزيجوت) النسبة </a:t>
                </a:r>
                <a:r>
                  <a:rPr lang="ar-JO" altLang="en-US" u="sng"/>
                  <a:t>المتوقعة </a:t>
                </a:r>
                <a:r>
                  <a:rPr lang="he-IL" altLang="en-US"/>
                  <a:t> </a:t>
                </a:r>
              </a:p>
              <a:p>
                <a:pPr eaLnBrk="1" hangingPunct="1"/>
                <a:r>
                  <a:rPr lang="ar-JO" altLang="en-US"/>
                  <a:t>بين الانسال هي </a:t>
                </a:r>
                <a:r>
                  <a:rPr lang="he-IL" altLang="en-US"/>
                  <a:t>: 1 </a:t>
                </a:r>
                <a:r>
                  <a:rPr lang="ar-JO" altLang="en-US"/>
                  <a:t>اسود </a:t>
                </a:r>
                <a:r>
                  <a:rPr lang="he-IL" altLang="en-US"/>
                  <a:t> : 1 </a:t>
                </a:r>
                <a:r>
                  <a:rPr lang="ar-JO" altLang="en-US"/>
                  <a:t>ابيض</a:t>
                </a:r>
                <a:endParaRPr lang="he-IL" altLang="en-US"/>
              </a:p>
              <a:p>
                <a:pPr eaLnBrk="1" hangingPunct="1"/>
                <a:r>
                  <a:rPr lang="he-IL" altLang="en-US">
                    <a:solidFill>
                      <a:srgbClr val="000000"/>
                    </a:solidFill>
                  </a:rPr>
                  <a:t>                          </a:t>
                </a:r>
              </a:p>
              <a:p>
                <a:pPr eaLnBrk="1" hangingPunct="1"/>
                <a:r>
                  <a:rPr lang="he-IL" altLang="en-US">
                    <a:solidFill>
                      <a:srgbClr val="000000"/>
                    </a:solidFill>
                  </a:rPr>
                  <a:t>                   </a:t>
                </a:r>
              </a:p>
              <a:p>
                <a:pPr eaLnBrk="1" hangingPunct="1"/>
                <a:r>
                  <a:rPr lang="he-IL" altLang="en-US">
                    <a:solidFill>
                      <a:srgbClr val="000000"/>
                    </a:solidFill>
                  </a:rPr>
                  <a:t>         </a:t>
                </a:r>
                <a:endParaRPr lang="he-IL" altLang="en-US"/>
              </a:p>
            </p:txBody>
          </p:sp>
          <p:grpSp>
            <p:nvGrpSpPr>
              <p:cNvPr id="113676" name="קבוצה 89"/>
              <p:cNvGrpSpPr>
                <a:grpSpLocks/>
              </p:cNvGrpSpPr>
              <p:nvPr/>
            </p:nvGrpSpPr>
            <p:grpSpPr bwMode="auto">
              <a:xfrm>
                <a:off x="767194" y="3329807"/>
                <a:ext cx="3213100" cy="2252252"/>
                <a:chOff x="1806517" y="2099901"/>
                <a:chExt cx="3213100" cy="2252252"/>
              </a:xfrm>
            </p:grpSpPr>
            <p:grpSp>
              <p:nvGrpSpPr>
                <p:cNvPr id="113686" name="קבוצה 90"/>
                <p:cNvGrpSpPr>
                  <a:grpSpLocks/>
                </p:cNvGrpSpPr>
                <p:nvPr/>
              </p:nvGrpSpPr>
              <p:grpSpPr bwMode="auto">
                <a:xfrm>
                  <a:off x="1806517" y="2347358"/>
                  <a:ext cx="3213100" cy="2004795"/>
                  <a:chOff x="2221628" y="2113477"/>
                  <a:chExt cx="3213100" cy="2004795"/>
                </a:xfrm>
              </p:grpSpPr>
              <p:grpSp>
                <p:nvGrpSpPr>
                  <p:cNvPr id="113694" name="קבוצה 15"/>
                  <p:cNvGrpSpPr>
                    <a:grpSpLocks/>
                  </p:cNvGrpSpPr>
                  <p:nvPr/>
                </p:nvGrpSpPr>
                <p:grpSpPr bwMode="auto">
                  <a:xfrm>
                    <a:off x="3079043" y="2113477"/>
                    <a:ext cx="2312987" cy="369887"/>
                    <a:chOff x="873590" y="934291"/>
                    <a:chExt cx="2312837" cy="369948"/>
                  </a:xfrm>
                </p:grpSpPr>
                <p:sp>
                  <p:nvSpPr>
                    <p:cNvPr id="174" name="TextBox 173"/>
                    <p:cNvSpPr txBox="1"/>
                    <p:nvPr/>
                  </p:nvSpPr>
                  <p:spPr>
                    <a:xfrm>
                      <a:off x="873841" y="934242"/>
                      <a:ext cx="2312701" cy="369909"/>
                    </a:xfrm>
                    <a:prstGeom prst="rect">
                      <a:avLst/>
                    </a:prstGeom>
                    <a:noFill/>
                    <a:ln w="19050">
                      <a:noFill/>
                    </a:ln>
                    <a:effectLst>
                      <a:outerShdw sx="102000" sy="102000" algn="tl" rotWithShape="0">
                        <a:schemeClr val="bg1">
                          <a:lumMod val="65000"/>
                          <a:alpha val="0"/>
                        </a:schemeClr>
                      </a:outerShdw>
                    </a:effectLst>
                  </p:spPr>
                  <p:txBody>
                    <a:bodyPr rtlCol="1">
                      <a:spAutoFit/>
                    </a:bodyPr>
                    <a:lstStyle/>
                    <a:p>
                      <a:pPr algn="r" rtl="1" eaLnBrk="1" hangingPunct="1">
                        <a:defRPr/>
                      </a:pPr>
                      <a:r>
                        <a:rPr lang="en-US" dirty="0">
                          <a:solidFill>
                            <a:srgbClr val="1D4C72"/>
                          </a:solidFill>
                        </a:rPr>
                        <a:t>P:     Aa           aa</a:t>
                      </a:r>
                      <a:endParaRPr lang="he-IL" dirty="0">
                        <a:solidFill>
                          <a:srgbClr val="1D4C72"/>
                        </a:solidFill>
                      </a:endParaRPr>
                    </a:p>
                  </p:txBody>
                </p:sp>
                <p:sp>
                  <p:nvSpPr>
                    <p:cNvPr id="176" name="כפל 175"/>
                    <p:cNvSpPr/>
                    <p:nvPr/>
                  </p:nvSpPr>
                  <p:spPr>
                    <a:xfrm>
                      <a:off x="2340509" y="1118403"/>
                      <a:ext cx="376191" cy="182573"/>
                    </a:xfrm>
                    <a:prstGeom prst="mathMultiply">
                      <a:avLst/>
                    </a:prstGeom>
                    <a:noFill/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1" anchor="ctr"/>
                    <a:lstStyle/>
                    <a:p>
                      <a:pPr algn="ctr" rtl="1" eaLnBrk="1" hangingPunct="1">
                        <a:defRPr/>
                      </a:pPr>
                      <a:endParaRPr lang="he-IL" dirty="0">
                        <a:solidFill>
                          <a:prstClr val="white"/>
                        </a:solidFill>
                      </a:endParaRPr>
                    </a:p>
                  </p:txBody>
                </p:sp>
              </p:grpSp>
              <p:sp>
                <p:nvSpPr>
                  <p:cNvPr id="121" name="TextBox 120"/>
                  <p:cNvSpPr txBox="1"/>
                  <p:nvPr/>
                </p:nvSpPr>
                <p:spPr bwMode="auto">
                  <a:xfrm>
                    <a:off x="2863407" y="2880109"/>
                    <a:ext cx="803227" cy="646045"/>
                  </a:xfrm>
                  <a:prstGeom prst="rect">
                    <a:avLst/>
                  </a:prstGeom>
                  <a:noFill/>
                  <a:ln w="19050">
                    <a:noFill/>
                  </a:ln>
                  <a:effectLst>
                    <a:outerShdw sx="102000" sy="102000" algn="tl" rotWithShape="0">
                      <a:schemeClr val="bg1">
                        <a:lumMod val="65000"/>
                        <a:alpha val="0"/>
                      </a:schemeClr>
                    </a:outerShdw>
                  </a:effectLst>
                </p:spPr>
                <p:txBody>
                  <a:bodyPr rtlCol="1">
                    <a:spAutoFit/>
                  </a:bodyPr>
                  <a:lstStyle/>
                  <a:p>
                    <a:pPr algn="r" rtl="1" eaLnBrk="1" hangingPunct="1">
                      <a:defRPr/>
                    </a:pPr>
                    <a:r>
                      <a:rPr lang="ar-JO" dirty="0">
                        <a:solidFill>
                          <a:srgbClr val="1D4C72"/>
                        </a:solidFill>
                      </a:rPr>
                      <a:t>خلايا تناسلية</a:t>
                    </a:r>
                    <a:endParaRPr lang="he-IL" dirty="0">
                      <a:solidFill>
                        <a:srgbClr val="1D4C72"/>
                      </a:solidFill>
                    </a:endParaRPr>
                  </a:p>
                </p:txBody>
              </p:sp>
              <p:grpSp>
                <p:nvGrpSpPr>
                  <p:cNvPr id="113696" name="קבוצה 17"/>
                  <p:cNvGrpSpPr>
                    <a:grpSpLocks/>
                  </p:cNvGrpSpPr>
                  <p:nvPr/>
                </p:nvGrpSpPr>
                <p:grpSpPr bwMode="auto">
                  <a:xfrm>
                    <a:off x="3744771" y="2858574"/>
                    <a:ext cx="1593108" cy="395868"/>
                    <a:chOff x="1673656" y="1226020"/>
                    <a:chExt cx="1593004" cy="395933"/>
                  </a:xfrm>
                </p:grpSpPr>
                <p:sp>
                  <p:nvSpPr>
                    <p:cNvPr id="160" name="אליפסה 159"/>
                    <p:cNvSpPr/>
                    <p:nvPr/>
                  </p:nvSpPr>
                  <p:spPr>
                    <a:xfrm>
                      <a:off x="1673302" y="1242797"/>
                      <a:ext cx="477777" cy="363558"/>
                    </a:xfrm>
                    <a:prstGeom prst="ellipse">
                      <a:avLst/>
                    </a:prstGeom>
                    <a:noFill/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1" anchor="ctr"/>
                    <a:lstStyle/>
                    <a:p>
                      <a:pPr algn="ctr" rtl="1" eaLnBrk="1" hangingPunct="1">
                        <a:defRPr/>
                      </a:pPr>
                      <a:endParaRPr lang="he-IL" dirty="0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165" name="TextBox 164"/>
                    <p:cNvSpPr txBox="1"/>
                    <p:nvPr/>
                  </p:nvSpPr>
                  <p:spPr>
                    <a:xfrm>
                      <a:off x="1716159" y="1225333"/>
                      <a:ext cx="346032" cy="369909"/>
                    </a:xfrm>
                    <a:prstGeom prst="rect">
                      <a:avLst/>
                    </a:prstGeom>
                    <a:noFill/>
                    <a:ln w="19050">
                      <a:noFill/>
                    </a:ln>
                    <a:effectLst>
                      <a:outerShdw sx="102000" sy="102000" algn="tl" rotWithShape="0">
                        <a:schemeClr val="bg1">
                          <a:lumMod val="65000"/>
                          <a:alpha val="0"/>
                        </a:schemeClr>
                      </a:outerShdw>
                    </a:effectLst>
                  </p:spPr>
                  <p:txBody>
                    <a:bodyPr rtlCol="1">
                      <a:spAutoFit/>
                    </a:bodyPr>
                    <a:lstStyle/>
                    <a:p>
                      <a:pPr algn="r" rtl="1" eaLnBrk="1" hangingPunct="1">
                        <a:defRPr/>
                      </a:pPr>
                      <a:r>
                        <a:rPr lang="en-US" dirty="0">
                          <a:solidFill>
                            <a:srgbClr val="1D4C72"/>
                          </a:solidFill>
                        </a:rPr>
                        <a:t>A</a:t>
                      </a:r>
                      <a:endParaRPr lang="he-IL" dirty="0">
                        <a:solidFill>
                          <a:srgbClr val="1D4C72"/>
                        </a:solidFill>
                      </a:endParaRPr>
                    </a:p>
                  </p:txBody>
                </p:sp>
                <p:sp>
                  <p:nvSpPr>
                    <p:cNvPr id="166" name="TextBox 165"/>
                    <p:cNvSpPr txBox="1"/>
                    <p:nvPr/>
                  </p:nvSpPr>
                  <p:spPr>
                    <a:xfrm>
                      <a:off x="2981239" y="1252323"/>
                      <a:ext cx="285714" cy="369908"/>
                    </a:xfrm>
                    <a:prstGeom prst="rect">
                      <a:avLst/>
                    </a:prstGeom>
                    <a:noFill/>
                    <a:ln w="19050">
                      <a:noFill/>
                    </a:ln>
                    <a:effectLst>
                      <a:outerShdw sx="102000" sy="102000" algn="tl" rotWithShape="0">
                        <a:schemeClr val="bg1">
                          <a:lumMod val="65000"/>
                          <a:alpha val="0"/>
                        </a:schemeClr>
                      </a:outerShdw>
                    </a:effectLst>
                  </p:spPr>
                  <p:txBody>
                    <a:bodyPr rtlCol="1">
                      <a:spAutoFit/>
                    </a:bodyPr>
                    <a:lstStyle/>
                    <a:p>
                      <a:pPr algn="r" rtl="1" eaLnBrk="1" hangingPunct="1">
                        <a:defRPr/>
                      </a:pPr>
                      <a:r>
                        <a:rPr lang="en-US" dirty="0">
                          <a:solidFill>
                            <a:srgbClr val="1D4C72"/>
                          </a:solidFill>
                        </a:rPr>
                        <a:t>a</a:t>
                      </a:r>
                      <a:endParaRPr lang="he-IL" dirty="0">
                        <a:solidFill>
                          <a:srgbClr val="1D4C72"/>
                        </a:solidFill>
                      </a:endParaRPr>
                    </a:p>
                  </p:txBody>
                </p:sp>
              </p:grpSp>
              <p:sp>
                <p:nvSpPr>
                  <p:cNvPr id="139" name="TextBox 138"/>
                  <p:cNvSpPr txBox="1"/>
                  <p:nvPr/>
                </p:nvSpPr>
                <p:spPr bwMode="auto">
                  <a:xfrm>
                    <a:off x="2222095" y="3532504"/>
                    <a:ext cx="2973211" cy="369848"/>
                  </a:xfrm>
                  <a:prstGeom prst="rect">
                    <a:avLst/>
                  </a:prstGeom>
                  <a:noFill/>
                  <a:ln w="19050">
                    <a:noFill/>
                  </a:ln>
                  <a:effectLst>
                    <a:outerShdw sx="102000" sy="102000" algn="tl" rotWithShape="0">
                      <a:schemeClr val="bg1">
                        <a:lumMod val="65000"/>
                        <a:alpha val="0"/>
                      </a:schemeClr>
                    </a:outerShdw>
                  </a:effectLst>
                </p:spPr>
                <p:txBody>
                  <a:bodyPr rtlCol="1">
                    <a:spAutoFit/>
                  </a:bodyPr>
                  <a:lstStyle/>
                  <a:p>
                    <a:pPr algn="r" rtl="1" eaLnBrk="1" hangingPunct="1">
                      <a:defRPr/>
                    </a:pPr>
                    <a:r>
                      <a:rPr lang="en-US" dirty="0">
                        <a:solidFill>
                          <a:srgbClr val="1D4C72"/>
                        </a:solidFill>
                      </a:rPr>
                      <a:t>F</a:t>
                    </a:r>
                    <a:r>
                      <a:rPr lang="en-US" baseline="-25000" dirty="0">
                        <a:solidFill>
                          <a:srgbClr val="1D4C72"/>
                        </a:solidFill>
                      </a:rPr>
                      <a:t>1</a:t>
                    </a:r>
                    <a:r>
                      <a:rPr lang="en-US" dirty="0">
                        <a:solidFill>
                          <a:srgbClr val="1D4C72"/>
                        </a:solidFill>
                      </a:rPr>
                      <a:t>:       Aa            aa</a:t>
                    </a:r>
                    <a:endParaRPr lang="he-IL" dirty="0">
                      <a:solidFill>
                        <a:srgbClr val="1D4C72"/>
                      </a:solidFill>
                    </a:endParaRPr>
                  </a:p>
                </p:txBody>
              </p:sp>
              <p:cxnSp>
                <p:nvCxnSpPr>
                  <p:cNvPr id="140" name="מחבר ישר 139"/>
                  <p:cNvCxnSpPr/>
                  <p:nvPr/>
                </p:nvCxnSpPr>
                <p:spPr bwMode="auto">
                  <a:xfrm>
                    <a:off x="3960305" y="3226148"/>
                    <a:ext cx="23811" cy="360325"/>
                  </a:xfrm>
                  <a:prstGeom prst="line">
                    <a:avLst/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41" name="מחבר ישר 140"/>
                  <p:cNvCxnSpPr/>
                  <p:nvPr/>
                </p:nvCxnSpPr>
                <p:spPr bwMode="auto">
                  <a:xfrm flipH="1">
                    <a:off x="3984115" y="3226148"/>
                    <a:ext cx="1184205" cy="360325"/>
                  </a:xfrm>
                  <a:prstGeom prst="line">
                    <a:avLst/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13700" name="מלבן 56"/>
                  <p:cNvSpPr>
                    <a:spLocks noChangeArrowheads="1"/>
                  </p:cNvSpPr>
                  <p:nvPr/>
                </p:nvSpPr>
                <p:spPr bwMode="auto">
                  <a:xfrm>
                    <a:off x="3755892" y="2347358"/>
                    <a:ext cx="755578" cy="338502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>
                    <a:spAutoFit/>
                  </a:bodyPr>
                  <a:lstStyle>
                    <a:lvl1pPr algn="r" rtl="1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1pPr>
                    <a:lvl2pPr marL="742950" indent="-285750" algn="r" rtl="1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2pPr>
                    <a:lvl3pPr marL="1143000" indent="-228600" algn="r" rtl="1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3pPr>
                    <a:lvl4pPr marL="1600200" indent="-228600" algn="r" rtl="1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4pPr>
                    <a:lvl5pPr marL="2057400" indent="-228600" algn="r" rtl="1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5pPr>
                    <a:lvl6pPr marL="2514600" indent="-228600" algn="r" rtl="1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6pPr>
                    <a:lvl7pPr marL="2971800" indent="-228600" algn="r" rtl="1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7pPr>
                    <a:lvl8pPr marL="3429000" indent="-228600" algn="r" rtl="1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8pPr>
                    <a:lvl9pPr marL="3886200" indent="-228600" algn="r" rtl="1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9pPr>
                  </a:lstStyle>
                  <a:p>
                    <a:pPr eaLnBrk="1" hangingPunct="1"/>
                    <a:r>
                      <a:rPr lang="ar-JO" altLang="en-US" sz="1600">
                        <a:solidFill>
                          <a:srgbClr val="000000"/>
                        </a:solidFill>
                      </a:rPr>
                      <a:t>اسود</a:t>
                    </a:r>
                    <a:endParaRPr lang="he-IL" altLang="en-US" sz="1600">
                      <a:solidFill>
                        <a:srgbClr val="000000"/>
                      </a:solidFill>
                    </a:endParaRPr>
                  </a:p>
                </p:txBody>
              </p:sp>
              <p:sp>
                <p:nvSpPr>
                  <p:cNvPr id="113701" name="מלבן 56"/>
                  <p:cNvSpPr>
                    <a:spLocks noChangeArrowheads="1"/>
                  </p:cNvSpPr>
                  <p:nvPr/>
                </p:nvSpPr>
                <p:spPr bwMode="auto">
                  <a:xfrm>
                    <a:off x="4661108" y="2347358"/>
                    <a:ext cx="755578" cy="338502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>
                    <a:spAutoFit/>
                  </a:bodyPr>
                  <a:lstStyle>
                    <a:lvl1pPr algn="r" rtl="1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1pPr>
                    <a:lvl2pPr marL="742950" indent="-285750" algn="r" rtl="1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2pPr>
                    <a:lvl3pPr marL="1143000" indent="-228600" algn="r" rtl="1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3pPr>
                    <a:lvl4pPr marL="1600200" indent="-228600" algn="r" rtl="1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4pPr>
                    <a:lvl5pPr marL="2057400" indent="-228600" algn="r" rtl="1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5pPr>
                    <a:lvl6pPr marL="2514600" indent="-228600" algn="r" rtl="1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6pPr>
                    <a:lvl7pPr marL="2971800" indent="-228600" algn="r" rtl="1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7pPr>
                    <a:lvl8pPr marL="3429000" indent="-228600" algn="r" rtl="1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8pPr>
                    <a:lvl9pPr marL="3886200" indent="-228600" algn="r" rtl="1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9pPr>
                  </a:lstStyle>
                  <a:p>
                    <a:pPr eaLnBrk="1" hangingPunct="1"/>
                    <a:r>
                      <a:rPr lang="ar-JO" altLang="en-US" sz="1600">
                        <a:solidFill>
                          <a:srgbClr val="000000"/>
                        </a:solidFill>
                      </a:rPr>
                      <a:t>بيضاء</a:t>
                    </a:r>
                    <a:endParaRPr lang="he-IL" altLang="en-US" sz="1600">
                      <a:solidFill>
                        <a:srgbClr val="000000"/>
                      </a:solidFill>
                    </a:endParaRPr>
                  </a:p>
                </p:txBody>
              </p:sp>
              <p:sp>
                <p:nvSpPr>
                  <p:cNvPr id="157" name="אליפסה 156"/>
                  <p:cNvSpPr/>
                  <p:nvPr/>
                </p:nvSpPr>
                <p:spPr bwMode="auto">
                  <a:xfrm>
                    <a:off x="4957195" y="2886459"/>
                    <a:ext cx="477809" cy="363500"/>
                  </a:xfrm>
                  <a:prstGeom prst="ellipse">
                    <a:avLst/>
                  </a:prstGeom>
                  <a:no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1" anchor="ctr"/>
                  <a:lstStyle/>
                  <a:p>
                    <a:pPr algn="ctr" rtl="1" eaLnBrk="1" hangingPunct="1">
                      <a:defRPr/>
                    </a:pPr>
                    <a:endParaRPr lang="he-IL" dirty="0">
                      <a:solidFill>
                        <a:prstClr val="white"/>
                      </a:solidFill>
                    </a:endParaRPr>
                  </a:p>
                </p:txBody>
              </p:sp>
              <p:cxnSp>
                <p:nvCxnSpPr>
                  <p:cNvPr id="158" name="מחבר ישר 157"/>
                  <p:cNvCxnSpPr>
                    <a:endCxn id="157" idx="0"/>
                  </p:cNvCxnSpPr>
                  <p:nvPr/>
                </p:nvCxnSpPr>
                <p:spPr>
                  <a:xfrm>
                    <a:off x="5195306" y="2597564"/>
                    <a:ext cx="0" cy="288895"/>
                  </a:xfrm>
                  <a:prstGeom prst="line">
                    <a:avLst/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13704" name="מלבן 56"/>
                  <p:cNvSpPr>
                    <a:spLocks noChangeArrowheads="1"/>
                  </p:cNvSpPr>
                  <p:nvPr/>
                </p:nvSpPr>
                <p:spPr bwMode="auto">
                  <a:xfrm>
                    <a:off x="3485043" y="3779770"/>
                    <a:ext cx="755578" cy="338502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>
                    <a:spAutoFit/>
                  </a:bodyPr>
                  <a:lstStyle>
                    <a:lvl1pPr algn="r" rtl="1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1pPr>
                    <a:lvl2pPr marL="742950" indent="-285750" algn="r" rtl="1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2pPr>
                    <a:lvl3pPr marL="1143000" indent="-228600" algn="r" rtl="1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3pPr>
                    <a:lvl4pPr marL="1600200" indent="-228600" algn="r" rtl="1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4pPr>
                    <a:lvl5pPr marL="2057400" indent="-228600" algn="r" rtl="1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5pPr>
                    <a:lvl6pPr marL="2514600" indent="-228600" algn="r" rtl="1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6pPr>
                    <a:lvl7pPr marL="2971800" indent="-228600" algn="r" rtl="1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7pPr>
                    <a:lvl8pPr marL="3429000" indent="-228600" algn="r" rtl="1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8pPr>
                    <a:lvl9pPr marL="3886200" indent="-228600" algn="r" rtl="1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9pPr>
                  </a:lstStyle>
                  <a:p>
                    <a:pPr eaLnBrk="1" hangingPunct="1"/>
                    <a:r>
                      <a:rPr lang="ar-JO" altLang="en-US" sz="1600" i="1">
                        <a:solidFill>
                          <a:srgbClr val="000000"/>
                        </a:solidFill>
                      </a:rPr>
                      <a:t>اسود</a:t>
                    </a:r>
                    <a:endParaRPr lang="he-IL" altLang="en-US" sz="1600" i="1">
                      <a:solidFill>
                        <a:srgbClr val="000000"/>
                      </a:solidFill>
                    </a:endParaRPr>
                  </a:p>
                </p:txBody>
              </p:sp>
            </p:grpSp>
            <p:grpSp>
              <p:nvGrpSpPr>
                <p:cNvPr id="113687" name="קבוצה 91"/>
                <p:cNvGrpSpPr>
                  <a:grpSpLocks/>
                </p:cNvGrpSpPr>
                <p:nvPr/>
              </p:nvGrpSpPr>
              <p:grpSpPr bwMode="auto">
                <a:xfrm>
                  <a:off x="3730180" y="2099901"/>
                  <a:ext cx="243715" cy="247457"/>
                  <a:chOff x="8052390" y="4100070"/>
                  <a:chExt cx="243715" cy="247457"/>
                </a:xfrm>
              </p:grpSpPr>
              <p:sp>
                <p:nvSpPr>
                  <p:cNvPr id="101" name="אליפסה 100"/>
                  <p:cNvSpPr/>
                  <p:nvPr/>
                </p:nvSpPr>
                <p:spPr>
                  <a:xfrm>
                    <a:off x="8053130" y="4271286"/>
                    <a:ext cx="187314" cy="76192"/>
                  </a:xfrm>
                  <a:prstGeom prst="ellipse">
                    <a:avLst/>
                  </a:prstGeom>
                  <a:no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1" anchor="ctr"/>
                  <a:lstStyle/>
                  <a:p>
                    <a:pPr algn="ctr" rtl="1" eaLnBrk="1" hangingPunct="1">
                      <a:defRPr/>
                    </a:pPr>
                    <a:endParaRPr lang="he-IL" dirty="0">
                      <a:solidFill>
                        <a:prstClr val="white"/>
                      </a:solidFill>
                    </a:endParaRPr>
                  </a:p>
                </p:txBody>
              </p:sp>
              <p:cxnSp>
                <p:nvCxnSpPr>
                  <p:cNvPr id="119" name="מחבר חץ ישר 118"/>
                  <p:cNvCxnSpPr/>
                  <p:nvPr/>
                </p:nvCxnSpPr>
                <p:spPr>
                  <a:xfrm flipV="1">
                    <a:off x="8186472" y="4099854"/>
                    <a:ext cx="109532" cy="171432"/>
                  </a:xfrm>
                  <a:prstGeom prst="straightConnector1">
                    <a:avLst/>
                  </a:prstGeom>
                  <a:ln w="3175">
                    <a:solidFill>
                      <a:schemeClr val="tx1"/>
                    </a:solidFill>
                    <a:tailEnd type="arrow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13688" name="קבוצה 92"/>
                <p:cNvGrpSpPr>
                  <a:grpSpLocks/>
                </p:cNvGrpSpPr>
                <p:nvPr/>
              </p:nvGrpSpPr>
              <p:grpSpPr bwMode="auto">
                <a:xfrm>
                  <a:off x="4648967" y="2162413"/>
                  <a:ext cx="188616" cy="184945"/>
                  <a:chOff x="7617066" y="3717130"/>
                  <a:chExt cx="188616" cy="312739"/>
                </a:xfrm>
              </p:grpSpPr>
              <p:sp>
                <p:nvSpPr>
                  <p:cNvPr id="96" name="אליפסה 95"/>
                  <p:cNvSpPr/>
                  <p:nvPr/>
                </p:nvSpPr>
                <p:spPr>
                  <a:xfrm>
                    <a:off x="7622889" y="3632530"/>
                    <a:ext cx="182552" cy="212048"/>
                  </a:xfrm>
                  <a:prstGeom prst="ellipse">
                    <a:avLst/>
                  </a:prstGeom>
                  <a:no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1" anchor="ctr"/>
                  <a:lstStyle/>
                  <a:p>
                    <a:pPr algn="ctr" rtl="1" eaLnBrk="1" hangingPunct="1">
                      <a:defRPr/>
                    </a:pPr>
                    <a:endParaRPr lang="he-IL" dirty="0">
                      <a:solidFill>
                        <a:prstClr val="white"/>
                      </a:solidFill>
                    </a:endParaRPr>
                  </a:p>
                </p:txBody>
              </p:sp>
              <p:cxnSp>
                <p:nvCxnSpPr>
                  <p:cNvPr id="97" name="מחבר ישר 96"/>
                  <p:cNvCxnSpPr>
                    <a:stCxn id="96" idx="4"/>
                  </p:cNvCxnSpPr>
                  <p:nvPr/>
                </p:nvCxnSpPr>
                <p:spPr>
                  <a:xfrm>
                    <a:off x="7711783" y="3844578"/>
                    <a:ext cx="0" cy="185208"/>
                  </a:xfrm>
                  <a:prstGeom prst="line">
                    <a:avLst/>
                  </a:prstGeom>
                  <a:ln w="31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8" name="מחבר ישר 97"/>
                  <p:cNvCxnSpPr/>
                  <p:nvPr/>
                </p:nvCxnSpPr>
                <p:spPr>
                  <a:xfrm flipH="1">
                    <a:off x="7622889" y="3935840"/>
                    <a:ext cx="182552" cy="0"/>
                  </a:xfrm>
                  <a:prstGeom prst="line">
                    <a:avLst/>
                  </a:prstGeom>
                  <a:ln w="31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grpSp>
            <p:nvGrpSpPr>
              <p:cNvPr id="113677" name="קבוצה 214"/>
              <p:cNvGrpSpPr>
                <a:grpSpLocks/>
              </p:cNvGrpSpPr>
              <p:nvPr/>
            </p:nvGrpSpPr>
            <p:grpSpPr bwMode="auto">
              <a:xfrm>
                <a:off x="2812715" y="4334910"/>
                <a:ext cx="478140" cy="378555"/>
                <a:chOff x="7884368" y="3406840"/>
                <a:chExt cx="478140" cy="378555"/>
              </a:xfrm>
            </p:grpSpPr>
            <p:sp>
              <p:nvSpPr>
                <p:cNvPr id="216" name="אליפסה 215"/>
                <p:cNvSpPr/>
                <p:nvPr/>
              </p:nvSpPr>
              <p:spPr bwMode="auto">
                <a:xfrm>
                  <a:off x="7845794" y="3420589"/>
                  <a:ext cx="479397" cy="365086"/>
                </a:xfrm>
                <a:prstGeom prst="ellipse">
                  <a:avLst/>
                </a:prstGeom>
                <a:no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1" anchor="ctr"/>
                <a:lstStyle/>
                <a:p>
                  <a:pPr algn="ctr" rtl="1" eaLnBrk="1" hangingPunct="1">
                    <a:defRPr/>
                  </a:pPr>
                  <a:endParaRPr lang="he-IL" dirty="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17" name="TextBox 216"/>
                <p:cNvSpPr txBox="1"/>
                <p:nvPr/>
              </p:nvSpPr>
              <p:spPr bwMode="auto">
                <a:xfrm>
                  <a:off x="7944213" y="3406302"/>
                  <a:ext cx="284146" cy="369849"/>
                </a:xfrm>
                <a:prstGeom prst="rect">
                  <a:avLst/>
                </a:prstGeom>
                <a:noFill/>
                <a:ln w="19050">
                  <a:noFill/>
                </a:ln>
                <a:effectLst>
                  <a:outerShdw sx="102000" sy="102000" algn="tl" rotWithShape="0">
                    <a:schemeClr val="bg1">
                      <a:lumMod val="65000"/>
                      <a:alpha val="0"/>
                    </a:schemeClr>
                  </a:outerShdw>
                </a:effectLst>
              </p:spPr>
              <p:txBody>
                <a:bodyPr rtlCol="1">
                  <a:spAutoFit/>
                </a:bodyPr>
                <a:lstStyle/>
                <a:p>
                  <a:pPr algn="r" rtl="1" eaLnBrk="1" hangingPunct="1">
                    <a:defRPr/>
                  </a:pPr>
                  <a:r>
                    <a:rPr lang="en-US" dirty="0">
                      <a:solidFill>
                        <a:srgbClr val="1D4C72"/>
                      </a:solidFill>
                    </a:rPr>
                    <a:t>a</a:t>
                  </a:r>
                  <a:endParaRPr lang="he-IL" dirty="0">
                    <a:solidFill>
                      <a:srgbClr val="1D4C72"/>
                    </a:solidFill>
                  </a:endParaRPr>
                </a:p>
              </p:txBody>
            </p:sp>
          </p:grpSp>
          <p:grpSp>
            <p:nvGrpSpPr>
              <p:cNvPr id="113678" name="קבוצה 217"/>
              <p:cNvGrpSpPr>
                <a:grpSpLocks/>
              </p:cNvGrpSpPr>
              <p:nvPr/>
            </p:nvGrpSpPr>
            <p:grpSpPr bwMode="auto">
              <a:xfrm>
                <a:off x="2595043" y="4014386"/>
                <a:ext cx="435344" cy="307975"/>
                <a:chOff x="7098013" y="3952114"/>
                <a:chExt cx="435344" cy="307975"/>
              </a:xfrm>
            </p:grpSpPr>
            <p:cxnSp>
              <p:nvCxnSpPr>
                <p:cNvPr id="219" name="מחבר ישר 218"/>
                <p:cNvCxnSpPr/>
                <p:nvPr/>
              </p:nvCxnSpPr>
              <p:spPr bwMode="auto">
                <a:xfrm flipH="1">
                  <a:off x="7097735" y="3989555"/>
                  <a:ext cx="185726" cy="307943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0" name="מחבר ישר 219"/>
                <p:cNvCxnSpPr/>
                <p:nvPr/>
              </p:nvCxnSpPr>
              <p:spPr bwMode="auto">
                <a:xfrm>
                  <a:off x="7283461" y="3989555"/>
                  <a:ext cx="217475" cy="307943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10" name="מחבר ישר 9"/>
              <p:cNvCxnSpPr>
                <a:stCxn id="217" idx="2"/>
              </p:cNvCxnSpPr>
              <p:nvPr/>
            </p:nvCxnSpPr>
            <p:spPr>
              <a:xfrm>
                <a:off x="3051938" y="4702633"/>
                <a:ext cx="546068" cy="377785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מחבר ישר 11"/>
              <p:cNvCxnSpPr>
                <a:stCxn id="166" idx="2"/>
              </p:cNvCxnSpPr>
              <p:nvPr/>
            </p:nvCxnSpPr>
            <p:spPr>
              <a:xfrm flipH="1">
                <a:off x="3583718" y="4718507"/>
                <a:ext cx="157154" cy="361912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3681" name="מלבן 56"/>
              <p:cNvSpPr>
                <a:spLocks noChangeArrowheads="1"/>
              </p:cNvSpPr>
              <p:nvPr/>
            </p:nvSpPr>
            <p:spPr bwMode="auto">
              <a:xfrm>
                <a:off x="3004445" y="5243557"/>
                <a:ext cx="755578" cy="33850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algn="r" rtl="1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 algn="r" rtl="1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 algn="r" rtl="1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 algn="r" rtl="1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 algn="r" rtl="1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algn="r" rtl="1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algn="r" rtl="1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algn="r" rtl="1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algn="r" rtl="1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/>
                <a:r>
                  <a:rPr lang="ar-JO" altLang="en-US" sz="1600" i="1">
                    <a:solidFill>
                      <a:srgbClr val="000000"/>
                    </a:solidFill>
                  </a:rPr>
                  <a:t>ابيض</a:t>
                </a:r>
                <a:endParaRPr lang="he-IL" altLang="en-US" sz="1600" i="1">
                  <a:solidFill>
                    <a:srgbClr val="000000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075939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98700" y="673100"/>
            <a:ext cx="7264400" cy="584775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r" rtl="1"/>
            <a:r>
              <a:rPr lang="ar-SA" sz="2400" b="1" dirty="0" err="1" smtClean="0">
                <a:solidFill>
                  <a:srgbClr val="FF0000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الأليلات</a:t>
            </a:r>
            <a:r>
              <a:rPr lang="ar-SA" sz="2400" b="1" dirty="0" smtClean="0">
                <a:solidFill>
                  <a:srgbClr val="FF0000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 المتعادلة (التي لا </a:t>
            </a:r>
            <a:r>
              <a:rPr lang="ar-SA" sz="3200" b="1" dirty="0" smtClean="0">
                <a:solidFill>
                  <a:srgbClr val="FF0000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يوجد</a:t>
            </a:r>
            <a:r>
              <a:rPr lang="ar-SA" sz="2400" b="1" dirty="0" smtClean="0">
                <a:solidFill>
                  <a:srgbClr val="FF0000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 بينها علاقة سيادة-تنح)- </a:t>
            </a:r>
            <a:r>
              <a:rPr lang="he-IL" sz="2400" b="1" dirty="0" smtClean="0">
                <a:solidFill>
                  <a:srgbClr val="FF0000"/>
                </a:solidFill>
                <a:latin typeface="Traditional Arabic" panose="02020603050405020304" pitchFamily="18" charset="-78"/>
              </a:rPr>
              <a:t>גנים שווי ערך</a:t>
            </a:r>
            <a:r>
              <a:rPr lang="ar-SA" sz="2400" b="1" dirty="0" smtClean="0">
                <a:solidFill>
                  <a:srgbClr val="FF0000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 </a:t>
            </a:r>
            <a:endParaRPr lang="en-US" sz="2400" b="1" dirty="0">
              <a:solidFill>
                <a:srgbClr val="FF0000"/>
              </a:solidFill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603500" y="1828800"/>
            <a:ext cx="87503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r" rtl="1">
              <a:buFont typeface="Arial" panose="020B0604020202020204" pitchFamily="34" charset="0"/>
              <a:buChar char="•"/>
            </a:pPr>
            <a:r>
              <a:rPr lang="ar-SA" sz="2800" dirty="0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تظهر الصفة من خلال 3 طرز مظهرية. مثال: </a:t>
            </a:r>
            <a:r>
              <a:rPr lang="ar-SA" sz="2800" dirty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أزهار </a:t>
            </a:r>
            <a:r>
              <a:rPr lang="ar-SA" sz="2800" dirty="0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بيضاء, أزهار حمراء, أزهار وردية اللون, بحيث يكون </a:t>
            </a:r>
            <a:r>
              <a:rPr lang="ar-SA" sz="2800" dirty="0" err="1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أليل</a:t>
            </a:r>
            <a:r>
              <a:rPr lang="ar-SA" sz="2800" dirty="0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 مسؤول عن اللون الأحمر </a:t>
            </a:r>
            <a:r>
              <a:rPr lang="ar-SA" sz="2800" dirty="0" err="1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وأليل</a:t>
            </a:r>
            <a:r>
              <a:rPr lang="ar-SA" sz="2800" dirty="0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 مسؤول عن اللون الأبيض, ولا توجد بينهما علاقة سيادة- تنح, لذا لون الازهار الخليط هو وردي نتيجة للتأثير المشترك </a:t>
            </a:r>
            <a:r>
              <a:rPr lang="ar-SA" sz="2800" dirty="0" err="1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للأليلين</a:t>
            </a:r>
            <a:r>
              <a:rPr lang="ar-SA" sz="2800" dirty="0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.</a:t>
            </a:r>
          </a:p>
          <a:p>
            <a:pPr algn="r" rtl="1"/>
            <a:endParaRPr lang="ar-SA" sz="2800" dirty="0" smtClean="0"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  <a:p>
            <a:pPr marL="285750" indent="-285750" algn="r" rtl="1">
              <a:buFont typeface="Arial" panose="020B0604020202020204" pitchFamily="34" charset="0"/>
              <a:buChar char="•"/>
            </a:pPr>
            <a:r>
              <a:rPr lang="ar-SA" sz="2800" dirty="0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يشار لكل </a:t>
            </a:r>
            <a:r>
              <a:rPr lang="ar-SA" sz="2800" dirty="0" err="1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أليل</a:t>
            </a:r>
            <a:r>
              <a:rPr lang="ar-SA" sz="2800" dirty="0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 بحرف كبير مثلا: </a:t>
            </a:r>
            <a:r>
              <a:rPr lang="en-US" sz="2800" dirty="0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C1, C2</a:t>
            </a:r>
            <a:endParaRPr lang="ar-SA" sz="2800" dirty="0" smtClean="0"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  <a:p>
            <a:pPr marL="285750" indent="-285750" algn="r" rtl="1">
              <a:buFont typeface="Arial" panose="020B0604020202020204" pitchFamily="34" charset="0"/>
              <a:buChar char="•"/>
            </a:pPr>
            <a:endParaRPr lang="ar-SA" sz="2000" dirty="0" smtClean="0"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  <a:p>
            <a:pPr marL="285750" indent="-285750" algn="r" rtl="1">
              <a:buFont typeface="Arial" panose="020B0604020202020204" pitchFamily="34" charset="0"/>
              <a:buChar char="•"/>
            </a:pPr>
            <a:endParaRPr lang="en-US" sz="2000" dirty="0"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348992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9" descr="chromosom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3074" y="342900"/>
            <a:ext cx="7400925" cy="6273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5" name="Text Box 8"/>
          <p:cNvSpPr txBox="1">
            <a:spLocks noChangeArrowheads="1"/>
          </p:cNvSpPr>
          <p:nvPr/>
        </p:nvSpPr>
        <p:spPr bwMode="auto">
          <a:xfrm>
            <a:off x="8439150" y="730250"/>
            <a:ext cx="1800225" cy="4906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ctr" rtl="1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ctr" rtl="1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ctr" rtl="1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ctr" rtl="1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50000"/>
              </a:spcBef>
            </a:pPr>
            <a:r>
              <a:rPr lang="he-IL" altLang="en-US" dirty="0"/>
              <a:t>תא </a:t>
            </a:r>
          </a:p>
          <a:p>
            <a:pPr algn="r" eaLnBrk="1" hangingPunct="1">
              <a:spcBef>
                <a:spcPct val="50000"/>
              </a:spcBef>
            </a:pPr>
            <a:endParaRPr lang="he-IL" altLang="en-US" dirty="0"/>
          </a:p>
          <a:p>
            <a:pPr algn="r" eaLnBrk="1" hangingPunct="1">
              <a:spcBef>
                <a:spcPct val="50000"/>
              </a:spcBef>
            </a:pPr>
            <a:r>
              <a:rPr lang="he-IL" altLang="en-US" dirty="0"/>
              <a:t>גרעין</a:t>
            </a:r>
          </a:p>
          <a:p>
            <a:pPr algn="r" eaLnBrk="1" hangingPunct="1">
              <a:spcBef>
                <a:spcPct val="50000"/>
              </a:spcBef>
            </a:pPr>
            <a:endParaRPr lang="he-IL" altLang="en-US" dirty="0"/>
          </a:p>
          <a:p>
            <a:pPr algn="r" eaLnBrk="1" hangingPunct="1">
              <a:spcBef>
                <a:spcPct val="50000"/>
              </a:spcBef>
            </a:pPr>
            <a:endParaRPr lang="he-IL" altLang="en-US" dirty="0"/>
          </a:p>
          <a:p>
            <a:pPr algn="r" eaLnBrk="1" hangingPunct="1">
              <a:spcBef>
                <a:spcPct val="50000"/>
              </a:spcBef>
            </a:pPr>
            <a:r>
              <a:rPr lang="he-IL" altLang="en-US" dirty="0"/>
              <a:t>כרומוזומים</a:t>
            </a:r>
          </a:p>
          <a:p>
            <a:pPr algn="r" eaLnBrk="1" hangingPunct="1">
              <a:spcBef>
                <a:spcPct val="50000"/>
              </a:spcBef>
            </a:pPr>
            <a:endParaRPr lang="he-IL" altLang="en-US" dirty="0"/>
          </a:p>
          <a:p>
            <a:pPr algn="r" eaLnBrk="1" hangingPunct="1">
              <a:spcBef>
                <a:spcPct val="50000"/>
              </a:spcBef>
            </a:pPr>
            <a:endParaRPr lang="he-IL" altLang="en-US" dirty="0"/>
          </a:p>
          <a:p>
            <a:pPr algn="r" eaLnBrk="1" hangingPunct="1">
              <a:spcBef>
                <a:spcPct val="50000"/>
              </a:spcBef>
            </a:pPr>
            <a:endParaRPr lang="he-IL" altLang="en-US" dirty="0"/>
          </a:p>
          <a:p>
            <a:pPr algn="r" eaLnBrk="1" hangingPunct="1">
              <a:spcBef>
                <a:spcPct val="50000"/>
              </a:spcBef>
            </a:pPr>
            <a:r>
              <a:rPr lang="en-US" altLang="en-US" dirty="0"/>
              <a:t>DNA</a:t>
            </a:r>
            <a:endParaRPr lang="he-IL" altLang="en-US" dirty="0"/>
          </a:p>
          <a:p>
            <a:pPr algn="r" eaLnBrk="1" hangingPunct="1">
              <a:spcBef>
                <a:spcPct val="50000"/>
              </a:spcBef>
            </a:pPr>
            <a:endParaRPr lang="he-IL" altLang="en-US" b="0" dirty="0"/>
          </a:p>
          <a:p>
            <a:pPr algn="r" eaLnBrk="1" hangingPunct="1">
              <a:spcBef>
                <a:spcPct val="50000"/>
              </a:spcBef>
            </a:pPr>
            <a:endParaRPr lang="en-US" altLang="en-US" b="0" dirty="0"/>
          </a:p>
        </p:txBody>
      </p:sp>
      <p:cxnSp>
        <p:nvCxnSpPr>
          <p:cNvPr id="7" name="מחבר חץ ישר 6"/>
          <p:cNvCxnSpPr/>
          <p:nvPr/>
        </p:nvCxnSpPr>
        <p:spPr>
          <a:xfrm>
            <a:off x="9931400" y="1117600"/>
            <a:ext cx="0" cy="4064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מחבר חץ ישר 8"/>
          <p:cNvCxnSpPr/>
          <p:nvPr/>
        </p:nvCxnSpPr>
        <p:spPr>
          <a:xfrm>
            <a:off x="9931400" y="1955800"/>
            <a:ext cx="0" cy="9017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מחבר חץ ישר 10"/>
          <p:cNvCxnSpPr/>
          <p:nvPr/>
        </p:nvCxnSpPr>
        <p:spPr>
          <a:xfrm>
            <a:off x="9931400" y="3340100"/>
            <a:ext cx="0" cy="10922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125208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2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20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2" dur="2000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91" name="Rectangle 7"/>
          <p:cNvSpPr>
            <a:spLocks noChangeArrowheads="1"/>
          </p:cNvSpPr>
          <p:nvPr/>
        </p:nvSpPr>
        <p:spPr bwMode="auto">
          <a:xfrm>
            <a:off x="3575050" y="2720976"/>
            <a:ext cx="1028700" cy="4286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ct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algn="ct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algn="ct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ct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algn="ct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ct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ct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ct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ct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endParaRPr lang="en-US" altLang="en-US" sz="2400" dirty="0">
              <a:latin typeface="Times New Roman" panose="02020603050405020304" pitchFamily="18" charset="0"/>
            </a:endParaRPr>
          </a:p>
          <a:p>
            <a:r>
              <a:rPr lang="en-US" altLang="en-US" sz="2400" b="1" dirty="0">
                <a:latin typeface="Times New Roman" panose="02020603050405020304" pitchFamily="18" charset="0"/>
              </a:rPr>
              <a:t>C</a:t>
            </a:r>
            <a:r>
              <a:rPr lang="en-US" altLang="en-US" sz="2400" b="1" baseline="30000" dirty="0">
                <a:latin typeface="Times New Roman" panose="02020603050405020304" pitchFamily="18" charset="0"/>
              </a:rPr>
              <a:t>R</a:t>
            </a:r>
            <a:r>
              <a:rPr lang="en-US" altLang="en-US" sz="2400" b="1" dirty="0">
                <a:latin typeface="Times New Roman" panose="02020603050405020304" pitchFamily="18" charset="0"/>
              </a:rPr>
              <a:t>C</a:t>
            </a:r>
            <a:r>
              <a:rPr lang="en-US" altLang="en-US" sz="2400" b="1" baseline="30000" dirty="0">
                <a:latin typeface="Times New Roman" panose="02020603050405020304" pitchFamily="18" charset="0"/>
              </a:rPr>
              <a:t>R</a:t>
            </a:r>
            <a:endParaRPr lang="en-US" altLang="en-US" sz="2400" b="1" dirty="0">
              <a:latin typeface="Times New Roman" panose="02020603050405020304" pitchFamily="18" charset="0"/>
            </a:endParaRPr>
          </a:p>
          <a:p>
            <a:r>
              <a:rPr lang="en-US" altLang="en-US" sz="2400" dirty="0">
                <a:latin typeface="Times New Roman" panose="02020603050405020304" pitchFamily="18" charset="0"/>
              </a:rPr>
              <a:t>     </a:t>
            </a:r>
          </a:p>
        </p:txBody>
      </p:sp>
      <p:sp>
        <p:nvSpPr>
          <p:cNvPr id="67592" name="Rectangle 8"/>
          <p:cNvSpPr>
            <a:spLocks noChangeArrowheads="1"/>
          </p:cNvSpPr>
          <p:nvPr/>
        </p:nvSpPr>
        <p:spPr bwMode="auto">
          <a:xfrm>
            <a:off x="6042025" y="2720976"/>
            <a:ext cx="1028700" cy="4286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ct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algn="ct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algn="ct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ct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algn="ct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ct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ct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ct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ct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endParaRPr lang="en-US" altLang="en-US" sz="2400">
              <a:latin typeface="Times New Roman" panose="02020603050405020304" pitchFamily="18" charset="0"/>
            </a:endParaRPr>
          </a:p>
          <a:p>
            <a:r>
              <a:rPr lang="en-US" altLang="en-US" sz="2400" b="1">
                <a:latin typeface="Times New Roman" panose="02020603050405020304" pitchFamily="18" charset="0"/>
              </a:rPr>
              <a:t>C</a:t>
            </a:r>
            <a:r>
              <a:rPr lang="en-US" altLang="en-US" sz="2400" b="1" baseline="30000">
                <a:latin typeface="Times New Roman" panose="02020603050405020304" pitchFamily="18" charset="0"/>
              </a:rPr>
              <a:t>W</a:t>
            </a:r>
            <a:r>
              <a:rPr lang="en-US" altLang="en-US" sz="2400" b="1">
                <a:latin typeface="Times New Roman" panose="02020603050405020304" pitchFamily="18" charset="0"/>
              </a:rPr>
              <a:t>C</a:t>
            </a:r>
            <a:r>
              <a:rPr lang="en-US" altLang="en-US" sz="2400" b="1" baseline="30000">
                <a:latin typeface="Times New Roman" panose="02020603050405020304" pitchFamily="18" charset="0"/>
              </a:rPr>
              <a:t>W</a:t>
            </a:r>
            <a:endParaRPr lang="en-US" altLang="en-US" sz="2400" b="1">
              <a:latin typeface="Times New Roman" panose="02020603050405020304" pitchFamily="18" charset="0"/>
            </a:endParaRPr>
          </a:p>
          <a:p>
            <a:endParaRPr lang="en-US" altLang="en-US" sz="2400">
              <a:latin typeface="Times New Roman" panose="02020603050405020304" pitchFamily="18" charset="0"/>
            </a:endParaRPr>
          </a:p>
        </p:txBody>
      </p:sp>
      <p:sp>
        <p:nvSpPr>
          <p:cNvPr id="67593" name="Rectangle 9"/>
          <p:cNvSpPr>
            <a:spLocks noChangeArrowheads="1"/>
          </p:cNvSpPr>
          <p:nvPr/>
        </p:nvSpPr>
        <p:spPr bwMode="auto">
          <a:xfrm>
            <a:off x="4872038" y="4941889"/>
            <a:ext cx="1028700" cy="4286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ct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algn="ct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algn="ct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ct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algn="ct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ct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ct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ct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ct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endParaRPr lang="en-US" altLang="en-US" sz="2400">
              <a:latin typeface="Times New Roman" panose="02020603050405020304" pitchFamily="18" charset="0"/>
            </a:endParaRPr>
          </a:p>
          <a:p>
            <a:r>
              <a:rPr lang="en-US" altLang="en-US" sz="2400" b="1">
                <a:latin typeface="Times New Roman" panose="02020603050405020304" pitchFamily="18" charset="0"/>
              </a:rPr>
              <a:t>C</a:t>
            </a:r>
            <a:r>
              <a:rPr lang="en-US" altLang="en-US" sz="2400" b="1" baseline="30000">
                <a:latin typeface="Times New Roman" panose="02020603050405020304" pitchFamily="18" charset="0"/>
              </a:rPr>
              <a:t>R</a:t>
            </a:r>
            <a:r>
              <a:rPr lang="en-US" altLang="en-US" sz="2400" b="1">
                <a:latin typeface="Times New Roman" panose="02020603050405020304" pitchFamily="18" charset="0"/>
              </a:rPr>
              <a:t>C</a:t>
            </a:r>
            <a:r>
              <a:rPr lang="en-US" altLang="en-US" sz="2400" b="1" baseline="30000">
                <a:latin typeface="Times New Roman" panose="02020603050405020304" pitchFamily="18" charset="0"/>
              </a:rPr>
              <a:t>W</a:t>
            </a:r>
            <a:endParaRPr lang="en-US" altLang="en-US" sz="2400" b="1">
              <a:latin typeface="Times New Roman" panose="02020603050405020304" pitchFamily="18" charset="0"/>
            </a:endParaRPr>
          </a:p>
          <a:p>
            <a:endParaRPr lang="en-US" altLang="en-US" sz="2400">
              <a:latin typeface="Times New Roman" panose="02020603050405020304" pitchFamily="18" charset="0"/>
            </a:endParaRPr>
          </a:p>
        </p:txBody>
      </p:sp>
      <p:sp>
        <p:nvSpPr>
          <p:cNvPr id="67596" name="Oval 12"/>
          <p:cNvSpPr>
            <a:spLocks noChangeArrowheads="1"/>
          </p:cNvSpPr>
          <p:nvPr/>
        </p:nvSpPr>
        <p:spPr bwMode="auto">
          <a:xfrm>
            <a:off x="4295776" y="3576639"/>
            <a:ext cx="481013" cy="42862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ct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algn="ct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algn="ct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ct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algn="ct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ct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ct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ct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ct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en-US" altLang="en-US" sz="2400" b="1">
                <a:latin typeface="Times New Roman" panose="02020603050405020304" pitchFamily="18" charset="0"/>
              </a:rPr>
              <a:t>C</a:t>
            </a:r>
            <a:r>
              <a:rPr lang="en-US" altLang="en-US" sz="2400" b="1" baseline="30000">
                <a:latin typeface="Times New Roman" panose="02020603050405020304" pitchFamily="18" charset="0"/>
              </a:rPr>
              <a:t>R</a:t>
            </a:r>
            <a:endParaRPr lang="en-US" altLang="en-US" sz="2400" b="1">
              <a:latin typeface="Times New Roman" panose="02020603050405020304" pitchFamily="18" charset="0"/>
            </a:endParaRPr>
          </a:p>
        </p:txBody>
      </p:sp>
      <p:sp>
        <p:nvSpPr>
          <p:cNvPr id="67597" name="Oval 13"/>
          <p:cNvSpPr>
            <a:spLocks noChangeArrowheads="1"/>
          </p:cNvSpPr>
          <p:nvPr/>
        </p:nvSpPr>
        <p:spPr bwMode="auto">
          <a:xfrm>
            <a:off x="3216276" y="3576639"/>
            <a:ext cx="479425" cy="42862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ct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algn="ct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algn="ct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ct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algn="ct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ct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ct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ct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ct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en-US" altLang="en-US" sz="2400" b="1">
                <a:latin typeface="Times New Roman" panose="02020603050405020304" pitchFamily="18" charset="0"/>
              </a:rPr>
              <a:t>C</a:t>
            </a:r>
            <a:r>
              <a:rPr lang="en-US" altLang="en-US" sz="2400" b="1" baseline="30000">
                <a:latin typeface="Times New Roman" panose="02020603050405020304" pitchFamily="18" charset="0"/>
              </a:rPr>
              <a:t>R</a:t>
            </a:r>
            <a:endParaRPr lang="en-US" altLang="en-US" sz="2400" b="1">
              <a:latin typeface="Times New Roman" panose="02020603050405020304" pitchFamily="18" charset="0"/>
            </a:endParaRPr>
          </a:p>
        </p:txBody>
      </p:sp>
      <p:sp>
        <p:nvSpPr>
          <p:cNvPr id="67674" name="Rectangle 90"/>
          <p:cNvSpPr>
            <a:spLocks noChangeArrowheads="1"/>
          </p:cNvSpPr>
          <p:nvPr/>
        </p:nvSpPr>
        <p:spPr bwMode="auto">
          <a:xfrm>
            <a:off x="7751763" y="4292600"/>
            <a:ext cx="2570162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ct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algn="ct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algn="ct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ct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algn="ct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ct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ct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ct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ct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en-US" altLang="en-US" sz="3200">
                <a:latin typeface="Times New Roman" panose="02020603050405020304" pitchFamily="18" charset="0"/>
              </a:rPr>
              <a:t>F1</a:t>
            </a:r>
            <a:r>
              <a:rPr lang="he-IL" altLang="en-US" sz="3200">
                <a:latin typeface="Times New Roman" panose="02020603050405020304" pitchFamily="18" charset="0"/>
              </a:rPr>
              <a:t> דור צאצאים 1</a:t>
            </a:r>
            <a:endParaRPr lang="en-US" altLang="en-US" sz="3200">
              <a:latin typeface="Times New Roman" panose="02020603050405020304" pitchFamily="18" charset="0"/>
            </a:endParaRPr>
          </a:p>
        </p:txBody>
      </p:sp>
      <p:sp>
        <p:nvSpPr>
          <p:cNvPr id="67675" name="Rectangle 91"/>
          <p:cNvSpPr>
            <a:spLocks noChangeArrowheads="1"/>
          </p:cNvSpPr>
          <p:nvPr/>
        </p:nvSpPr>
        <p:spPr bwMode="auto">
          <a:xfrm>
            <a:off x="7896225" y="3357564"/>
            <a:ext cx="2520950" cy="915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ct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algn="ct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algn="ct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ct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algn="ct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ct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ct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ct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ct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he-IL" altLang="en-US" sz="3200" dirty="0">
                <a:latin typeface="Times New Roman" panose="02020603050405020304" pitchFamily="18" charset="0"/>
              </a:rPr>
              <a:t>גנים בתאי רבייה:</a:t>
            </a:r>
            <a:endParaRPr lang="en-US" altLang="en-US" sz="3200" dirty="0">
              <a:latin typeface="Times New Roman" panose="02020603050405020304" pitchFamily="18" charset="0"/>
            </a:endParaRPr>
          </a:p>
        </p:txBody>
      </p:sp>
      <p:sp>
        <p:nvSpPr>
          <p:cNvPr id="67676" name="Rectangle 92"/>
          <p:cNvSpPr>
            <a:spLocks noChangeArrowheads="1"/>
          </p:cNvSpPr>
          <p:nvPr/>
        </p:nvSpPr>
        <p:spPr bwMode="auto">
          <a:xfrm>
            <a:off x="7751763" y="2636838"/>
            <a:ext cx="919162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ct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algn="ct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algn="ct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ct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algn="ct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ct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ct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ct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ct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he-IL" altLang="en-US" sz="3200">
                <a:latin typeface="Times New Roman" panose="02020603050405020304" pitchFamily="18" charset="0"/>
              </a:rPr>
              <a:t>גנוטיפ :</a:t>
            </a:r>
            <a:endParaRPr lang="en-US" altLang="en-US" sz="3200">
              <a:latin typeface="Times New Roman" panose="02020603050405020304" pitchFamily="18" charset="0"/>
            </a:endParaRPr>
          </a:p>
        </p:txBody>
      </p:sp>
      <p:sp>
        <p:nvSpPr>
          <p:cNvPr id="67677" name="Rectangle 93"/>
          <p:cNvSpPr>
            <a:spLocks noChangeArrowheads="1"/>
          </p:cNvSpPr>
          <p:nvPr/>
        </p:nvSpPr>
        <p:spPr bwMode="auto">
          <a:xfrm>
            <a:off x="7608888" y="1557338"/>
            <a:ext cx="919162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ct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algn="ct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algn="ct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ct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algn="ct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ct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ct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ct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ct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he-IL" altLang="en-US" sz="3200">
                <a:latin typeface="Times New Roman" panose="02020603050405020304" pitchFamily="18" charset="0"/>
              </a:rPr>
              <a:t>פנוטיפ:</a:t>
            </a:r>
            <a:endParaRPr lang="en-US" altLang="en-US" sz="3200">
              <a:latin typeface="Times New Roman" panose="02020603050405020304" pitchFamily="18" charset="0"/>
            </a:endParaRPr>
          </a:p>
        </p:txBody>
      </p:sp>
      <p:sp>
        <p:nvSpPr>
          <p:cNvPr id="67678" name="Rectangle 94"/>
          <p:cNvSpPr>
            <a:spLocks noChangeArrowheads="1"/>
          </p:cNvSpPr>
          <p:nvPr/>
        </p:nvSpPr>
        <p:spPr bwMode="auto">
          <a:xfrm>
            <a:off x="8975726" y="1125538"/>
            <a:ext cx="1439863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ct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algn="ct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algn="ct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ct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algn="ct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ct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ct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ct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ct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en-US" altLang="en-US" sz="3200">
                <a:latin typeface="Times New Roman" panose="02020603050405020304" pitchFamily="18" charset="0"/>
              </a:rPr>
              <a:t>P</a:t>
            </a:r>
            <a:r>
              <a:rPr lang="he-IL" altLang="en-US" sz="3200">
                <a:latin typeface="Times New Roman" panose="02020603050405020304" pitchFamily="18" charset="0"/>
              </a:rPr>
              <a:t> הורים:</a:t>
            </a:r>
            <a:endParaRPr lang="en-US" altLang="en-US" sz="3200">
              <a:latin typeface="Times New Roman" panose="02020603050405020304" pitchFamily="18" charset="0"/>
            </a:endParaRPr>
          </a:p>
        </p:txBody>
      </p:sp>
      <p:sp>
        <p:nvSpPr>
          <p:cNvPr id="67679" name="Rectangle 95"/>
          <p:cNvSpPr>
            <a:spLocks noChangeArrowheads="1"/>
          </p:cNvSpPr>
          <p:nvPr/>
        </p:nvSpPr>
        <p:spPr bwMode="auto">
          <a:xfrm>
            <a:off x="7824788" y="5661025"/>
            <a:ext cx="919162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ct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algn="ct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algn="ct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ct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algn="ct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ct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ct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ct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ct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he-IL" altLang="en-US" sz="3200">
                <a:latin typeface="Times New Roman" panose="02020603050405020304" pitchFamily="18" charset="0"/>
              </a:rPr>
              <a:t>פנוטיפ :</a:t>
            </a:r>
            <a:endParaRPr lang="en-US" altLang="en-US" sz="3200">
              <a:latin typeface="Times New Roman" panose="02020603050405020304" pitchFamily="18" charset="0"/>
            </a:endParaRPr>
          </a:p>
        </p:txBody>
      </p:sp>
      <p:sp>
        <p:nvSpPr>
          <p:cNvPr id="67680" name="Rectangle 96"/>
          <p:cNvSpPr>
            <a:spLocks noChangeArrowheads="1"/>
          </p:cNvSpPr>
          <p:nvPr/>
        </p:nvSpPr>
        <p:spPr bwMode="auto">
          <a:xfrm>
            <a:off x="7824788" y="4868863"/>
            <a:ext cx="919162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ct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algn="ct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algn="ct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ct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algn="ct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ct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ct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ct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ct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he-IL" altLang="en-US" sz="3200">
                <a:latin typeface="Times New Roman" panose="02020603050405020304" pitchFamily="18" charset="0"/>
              </a:rPr>
              <a:t>גנוטיפ :</a:t>
            </a:r>
            <a:endParaRPr lang="en-US" altLang="en-US" sz="3200">
              <a:latin typeface="Times New Roman" panose="02020603050405020304" pitchFamily="18" charset="0"/>
            </a:endParaRPr>
          </a:p>
        </p:txBody>
      </p:sp>
      <p:grpSp>
        <p:nvGrpSpPr>
          <p:cNvPr id="67686" name="Group 102"/>
          <p:cNvGrpSpPr>
            <a:grpSpLocks/>
          </p:cNvGrpSpPr>
          <p:nvPr/>
        </p:nvGrpSpPr>
        <p:grpSpPr bwMode="auto">
          <a:xfrm>
            <a:off x="6888164" y="3644900"/>
            <a:ext cx="936625" cy="427038"/>
            <a:chOff x="3379" y="2296"/>
            <a:chExt cx="590" cy="269"/>
          </a:xfrm>
        </p:grpSpPr>
        <p:sp>
          <p:nvSpPr>
            <p:cNvPr id="87143" name="Oval 11"/>
            <p:cNvSpPr>
              <a:spLocks noChangeArrowheads="1"/>
            </p:cNvSpPr>
            <p:nvPr/>
          </p:nvSpPr>
          <p:spPr bwMode="auto">
            <a:xfrm>
              <a:off x="3379" y="2296"/>
              <a:ext cx="385" cy="269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algn="ctr" rtl="1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algn="ctr" rtl="1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algn="ctr" rtl="1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algn="ctr" rtl="1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algn="ctr" rtl="1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algn="ctr" rtl="1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algn="ctr" rtl="1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algn="ctr" rtl="1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algn="ctr" rtl="1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r>
                <a:rPr lang="en-US" altLang="en-US" sz="2400" b="1">
                  <a:latin typeface="Times New Roman" panose="02020603050405020304" pitchFamily="18" charset="0"/>
                </a:rPr>
                <a:t>C</a:t>
              </a:r>
              <a:r>
                <a:rPr lang="en-US" altLang="en-US" sz="2400" b="1" baseline="30000">
                  <a:latin typeface="Times New Roman" panose="02020603050405020304" pitchFamily="18" charset="0"/>
                </a:rPr>
                <a:t>W</a:t>
              </a:r>
              <a:endParaRPr lang="en-US" altLang="en-US" sz="2400" b="1">
                <a:latin typeface="Times New Roman" panose="02020603050405020304" pitchFamily="18" charset="0"/>
              </a:endParaRPr>
            </a:p>
          </p:txBody>
        </p:sp>
        <p:sp>
          <p:nvSpPr>
            <p:cNvPr id="67683" name="Freeform 99"/>
            <p:cNvSpPr>
              <a:spLocks/>
            </p:cNvSpPr>
            <p:nvPr/>
          </p:nvSpPr>
          <p:spPr bwMode="auto">
            <a:xfrm>
              <a:off x="3777" y="2432"/>
              <a:ext cx="192" cy="54"/>
            </a:xfrm>
            <a:custGeom>
              <a:avLst/>
              <a:gdLst>
                <a:gd name="T0" fmla="*/ 0 w 480"/>
                <a:gd name="T1" fmla="*/ 21 h 135"/>
                <a:gd name="T2" fmla="*/ 45 w 480"/>
                <a:gd name="T3" fmla="*/ 6 h 135"/>
                <a:gd name="T4" fmla="*/ 75 w 480"/>
                <a:gd name="T5" fmla="*/ 51 h 135"/>
                <a:gd name="T6" fmla="*/ 120 w 480"/>
                <a:gd name="T7" fmla="*/ 81 h 135"/>
                <a:gd name="T8" fmla="*/ 180 w 480"/>
                <a:gd name="T9" fmla="*/ 21 h 135"/>
                <a:gd name="T10" fmla="*/ 225 w 480"/>
                <a:gd name="T11" fmla="*/ 6 h 135"/>
                <a:gd name="T12" fmla="*/ 345 w 480"/>
                <a:gd name="T13" fmla="*/ 111 h 135"/>
                <a:gd name="T14" fmla="*/ 345 w 480"/>
                <a:gd name="T15" fmla="*/ 111 h 135"/>
                <a:gd name="T16" fmla="*/ 480 w 480"/>
                <a:gd name="T17" fmla="*/ 126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0" h="135">
                  <a:moveTo>
                    <a:pt x="0" y="21"/>
                  </a:moveTo>
                  <a:cubicBezTo>
                    <a:pt x="15" y="16"/>
                    <a:pt x="30" y="0"/>
                    <a:pt x="45" y="6"/>
                  </a:cubicBezTo>
                  <a:cubicBezTo>
                    <a:pt x="62" y="13"/>
                    <a:pt x="62" y="38"/>
                    <a:pt x="75" y="51"/>
                  </a:cubicBezTo>
                  <a:cubicBezTo>
                    <a:pt x="88" y="64"/>
                    <a:pt x="105" y="71"/>
                    <a:pt x="120" y="81"/>
                  </a:cubicBezTo>
                  <a:cubicBezTo>
                    <a:pt x="240" y="41"/>
                    <a:pt x="100" y="101"/>
                    <a:pt x="180" y="21"/>
                  </a:cubicBezTo>
                  <a:cubicBezTo>
                    <a:pt x="191" y="10"/>
                    <a:pt x="210" y="11"/>
                    <a:pt x="225" y="6"/>
                  </a:cubicBezTo>
                  <a:lnTo>
                    <a:pt x="345" y="111"/>
                  </a:lnTo>
                  <a:cubicBezTo>
                    <a:pt x="345" y="111"/>
                    <a:pt x="345" y="111"/>
                    <a:pt x="345" y="111"/>
                  </a:cubicBezTo>
                  <a:cubicBezTo>
                    <a:pt x="418" y="135"/>
                    <a:pt x="374" y="126"/>
                    <a:pt x="480" y="126"/>
                  </a:cubicBez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algn="ctr" rtl="1" eaLnBrk="1" hangingPunct="1">
                <a:defRPr/>
              </a:pPr>
              <a:endParaRPr 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grpSp>
        <p:nvGrpSpPr>
          <p:cNvPr id="67687" name="Group 103"/>
          <p:cNvGrpSpPr>
            <a:grpSpLocks/>
          </p:cNvGrpSpPr>
          <p:nvPr/>
        </p:nvGrpSpPr>
        <p:grpSpPr bwMode="auto">
          <a:xfrm>
            <a:off x="5808664" y="3644900"/>
            <a:ext cx="936625" cy="427038"/>
            <a:chOff x="2789" y="2341"/>
            <a:chExt cx="590" cy="269"/>
          </a:xfrm>
        </p:grpSpPr>
        <p:sp>
          <p:nvSpPr>
            <p:cNvPr id="87141" name="Oval 10"/>
            <p:cNvSpPr>
              <a:spLocks noChangeArrowheads="1"/>
            </p:cNvSpPr>
            <p:nvPr/>
          </p:nvSpPr>
          <p:spPr bwMode="auto">
            <a:xfrm>
              <a:off x="2789" y="2341"/>
              <a:ext cx="417" cy="269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algn="ctr" rtl="1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algn="ctr" rtl="1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algn="ctr" rtl="1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algn="ctr" rtl="1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algn="ctr" rtl="1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algn="ctr" rtl="1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algn="ctr" rtl="1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algn="ctr" rtl="1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algn="ctr" rtl="1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r>
                <a:rPr lang="en-US" altLang="en-US" sz="2400" b="1">
                  <a:latin typeface="Times New Roman" panose="02020603050405020304" pitchFamily="18" charset="0"/>
                </a:rPr>
                <a:t>C</a:t>
              </a:r>
              <a:r>
                <a:rPr lang="en-US" altLang="en-US" sz="2400" b="1" baseline="30000">
                  <a:latin typeface="Times New Roman" panose="02020603050405020304" pitchFamily="18" charset="0"/>
                </a:rPr>
                <a:t>W</a:t>
              </a:r>
              <a:endParaRPr lang="en-US" altLang="en-US" sz="2400" b="1">
                <a:latin typeface="Times New Roman" panose="02020603050405020304" pitchFamily="18" charset="0"/>
              </a:endParaRPr>
            </a:p>
          </p:txBody>
        </p:sp>
        <p:sp>
          <p:nvSpPr>
            <p:cNvPr id="67684" name="Freeform 100"/>
            <p:cNvSpPr>
              <a:spLocks/>
            </p:cNvSpPr>
            <p:nvPr/>
          </p:nvSpPr>
          <p:spPr bwMode="auto">
            <a:xfrm>
              <a:off x="3187" y="2432"/>
              <a:ext cx="192" cy="54"/>
            </a:xfrm>
            <a:custGeom>
              <a:avLst/>
              <a:gdLst>
                <a:gd name="T0" fmla="*/ 0 w 480"/>
                <a:gd name="T1" fmla="*/ 21 h 135"/>
                <a:gd name="T2" fmla="*/ 45 w 480"/>
                <a:gd name="T3" fmla="*/ 6 h 135"/>
                <a:gd name="T4" fmla="*/ 75 w 480"/>
                <a:gd name="T5" fmla="*/ 51 h 135"/>
                <a:gd name="T6" fmla="*/ 120 w 480"/>
                <a:gd name="T7" fmla="*/ 81 h 135"/>
                <a:gd name="T8" fmla="*/ 180 w 480"/>
                <a:gd name="T9" fmla="*/ 21 h 135"/>
                <a:gd name="T10" fmla="*/ 225 w 480"/>
                <a:gd name="T11" fmla="*/ 6 h 135"/>
                <a:gd name="T12" fmla="*/ 345 w 480"/>
                <a:gd name="T13" fmla="*/ 111 h 135"/>
                <a:gd name="T14" fmla="*/ 345 w 480"/>
                <a:gd name="T15" fmla="*/ 111 h 135"/>
                <a:gd name="T16" fmla="*/ 480 w 480"/>
                <a:gd name="T17" fmla="*/ 126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0" h="135">
                  <a:moveTo>
                    <a:pt x="0" y="21"/>
                  </a:moveTo>
                  <a:cubicBezTo>
                    <a:pt x="15" y="16"/>
                    <a:pt x="30" y="0"/>
                    <a:pt x="45" y="6"/>
                  </a:cubicBezTo>
                  <a:cubicBezTo>
                    <a:pt x="62" y="13"/>
                    <a:pt x="62" y="38"/>
                    <a:pt x="75" y="51"/>
                  </a:cubicBezTo>
                  <a:cubicBezTo>
                    <a:pt x="88" y="64"/>
                    <a:pt x="105" y="71"/>
                    <a:pt x="120" y="81"/>
                  </a:cubicBezTo>
                  <a:cubicBezTo>
                    <a:pt x="240" y="41"/>
                    <a:pt x="100" y="101"/>
                    <a:pt x="180" y="21"/>
                  </a:cubicBezTo>
                  <a:cubicBezTo>
                    <a:pt x="191" y="10"/>
                    <a:pt x="210" y="11"/>
                    <a:pt x="225" y="6"/>
                  </a:cubicBezTo>
                  <a:lnTo>
                    <a:pt x="345" y="111"/>
                  </a:lnTo>
                  <a:cubicBezTo>
                    <a:pt x="345" y="111"/>
                    <a:pt x="345" y="111"/>
                    <a:pt x="345" y="111"/>
                  </a:cubicBezTo>
                  <a:cubicBezTo>
                    <a:pt x="418" y="135"/>
                    <a:pt x="374" y="126"/>
                    <a:pt x="480" y="126"/>
                  </a:cubicBez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algn="ctr" rtl="1" eaLnBrk="1" hangingPunct="1">
                <a:defRPr/>
              </a:pPr>
              <a:endParaRPr 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sp>
        <p:nvSpPr>
          <p:cNvPr id="67685" name="Rectangle 101"/>
          <p:cNvSpPr>
            <a:spLocks noChangeArrowheads="1"/>
          </p:cNvSpPr>
          <p:nvPr/>
        </p:nvSpPr>
        <p:spPr bwMode="auto">
          <a:xfrm>
            <a:off x="5232400" y="2781301"/>
            <a:ext cx="3365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ct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algn="ct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algn="ct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ct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algn="ct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ct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ct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ct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ct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r" eaLnBrk="1" hangingPunct="1"/>
            <a:r>
              <a:rPr lang="en-US" altLang="en-US"/>
              <a:t>X</a:t>
            </a:r>
          </a:p>
        </p:txBody>
      </p:sp>
      <p:sp>
        <p:nvSpPr>
          <p:cNvPr id="67688" name="Rectangle 104"/>
          <p:cNvSpPr>
            <a:spLocks noGrp="1" noChangeArrowheads="1"/>
          </p:cNvSpPr>
          <p:nvPr>
            <p:ph type="title"/>
          </p:nvPr>
        </p:nvSpPr>
        <p:spPr>
          <a:xfrm>
            <a:off x="1981200" y="274639"/>
            <a:ext cx="8229600" cy="922337"/>
          </a:xfrm>
        </p:spPr>
        <p:txBody>
          <a:bodyPr/>
          <a:lstStyle/>
          <a:p>
            <a:pPr eaLnBrk="1" hangingPunct="1"/>
            <a:r>
              <a:rPr lang="he-IL" altLang="en-US" sz="4000" b="1" dirty="0"/>
              <a:t>הכלאות גנים שווי ערך</a:t>
            </a:r>
            <a:endParaRPr lang="en-US" altLang="en-US" sz="4000" b="1" dirty="0"/>
          </a:p>
        </p:txBody>
      </p:sp>
      <p:grpSp>
        <p:nvGrpSpPr>
          <p:cNvPr id="67694" name="Group 110"/>
          <p:cNvGrpSpPr>
            <a:grpSpLocks/>
          </p:cNvGrpSpPr>
          <p:nvPr/>
        </p:nvGrpSpPr>
        <p:grpSpPr bwMode="auto">
          <a:xfrm>
            <a:off x="5735639" y="1412875"/>
            <a:ext cx="1292225" cy="1079500"/>
            <a:chOff x="2653" y="890"/>
            <a:chExt cx="814" cy="680"/>
          </a:xfrm>
        </p:grpSpPr>
        <p:grpSp>
          <p:nvGrpSpPr>
            <p:cNvPr id="87115" name="Group 14"/>
            <p:cNvGrpSpPr>
              <a:grpSpLocks/>
            </p:cNvGrpSpPr>
            <p:nvPr/>
          </p:nvGrpSpPr>
          <p:grpSpPr bwMode="auto">
            <a:xfrm>
              <a:off x="2699" y="890"/>
              <a:ext cx="768" cy="462"/>
              <a:chOff x="1894" y="1590"/>
              <a:chExt cx="1100" cy="810"/>
            </a:xfrm>
          </p:grpSpPr>
          <p:sp>
            <p:nvSpPr>
              <p:cNvPr id="67599" name="Freeform 15"/>
              <p:cNvSpPr>
                <a:spLocks/>
              </p:cNvSpPr>
              <p:nvPr/>
            </p:nvSpPr>
            <p:spPr bwMode="auto">
              <a:xfrm>
                <a:off x="2516" y="1821"/>
                <a:ext cx="413" cy="482"/>
              </a:xfrm>
              <a:custGeom>
                <a:avLst/>
                <a:gdLst>
                  <a:gd name="T0" fmla="*/ 272 w 827"/>
                  <a:gd name="T1" fmla="*/ 39 h 962"/>
                  <a:gd name="T2" fmla="*/ 460 w 827"/>
                  <a:gd name="T3" fmla="*/ 0 h 962"/>
                  <a:gd name="T4" fmla="*/ 661 w 827"/>
                  <a:gd name="T5" fmla="*/ 35 h 962"/>
                  <a:gd name="T6" fmla="*/ 818 w 827"/>
                  <a:gd name="T7" fmla="*/ 175 h 962"/>
                  <a:gd name="T8" fmla="*/ 827 w 827"/>
                  <a:gd name="T9" fmla="*/ 319 h 962"/>
                  <a:gd name="T10" fmla="*/ 766 w 827"/>
                  <a:gd name="T11" fmla="*/ 529 h 962"/>
                  <a:gd name="T12" fmla="*/ 573 w 827"/>
                  <a:gd name="T13" fmla="*/ 774 h 962"/>
                  <a:gd name="T14" fmla="*/ 438 w 827"/>
                  <a:gd name="T15" fmla="*/ 931 h 962"/>
                  <a:gd name="T16" fmla="*/ 215 w 827"/>
                  <a:gd name="T17" fmla="*/ 962 h 962"/>
                  <a:gd name="T18" fmla="*/ 0 w 827"/>
                  <a:gd name="T19" fmla="*/ 796 h 962"/>
                  <a:gd name="T20" fmla="*/ 272 w 827"/>
                  <a:gd name="T21" fmla="*/ 39 h 9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27" h="962">
                    <a:moveTo>
                      <a:pt x="272" y="39"/>
                    </a:moveTo>
                    <a:lnTo>
                      <a:pt x="460" y="0"/>
                    </a:lnTo>
                    <a:lnTo>
                      <a:pt x="661" y="35"/>
                    </a:lnTo>
                    <a:lnTo>
                      <a:pt x="818" y="175"/>
                    </a:lnTo>
                    <a:lnTo>
                      <a:pt x="827" y="319"/>
                    </a:lnTo>
                    <a:lnTo>
                      <a:pt x="766" y="529"/>
                    </a:lnTo>
                    <a:lnTo>
                      <a:pt x="573" y="774"/>
                    </a:lnTo>
                    <a:lnTo>
                      <a:pt x="438" y="931"/>
                    </a:lnTo>
                    <a:lnTo>
                      <a:pt x="215" y="962"/>
                    </a:lnTo>
                    <a:lnTo>
                      <a:pt x="0" y="796"/>
                    </a:lnTo>
                    <a:lnTo>
                      <a:pt x="272" y="39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algn="ctr" rtl="1" eaLnBrk="1" hangingPunct="1">
                  <a:defRPr/>
                </a:pPr>
                <a:endParaRPr lang="en-US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67600" name="Freeform 16"/>
              <p:cNvSpPr>
                <a:spLocks/>
              </p:cNvSpPr>
              <p:nvPr/>
            </p:nvSpPr>
            <p:spPr bwMode="auto">
              <a:xfrm>
                <a:off x="2516" y="1862"/>
                <a:ext cx="349" cy="423"/>
              </a:xfrm>
              <a:custGeom>
                <a:avLst/>
                <a:gdLst>
                  <a:gd name="T0" fmla="*/ 302 w 700"/>
                  <a:gd name="T1" fmla="*/ 101 h 848"/>
                  <a:gd name="T2" fmla="*/ 333 w 700"/>
                  <a:gd name="T3" fmla="*/ 22 h 848"/>
                  <a:gd name="T4" fmla="*/ 429 w 700"/>
                  <a:gd name="T5" fmla="*/ 0 h 848"/>
                  <a:gd name="T6" fmla="*/ 473 w 700"/>
                  <a:gd name="T7" fmla="*/ 4 h 848"/>
                  <a:gd name="T8" fmla="*/ 420 w 700"/>
                  <a:gd name="T9" fmla="*/ 26 h 848"/>
                  <a:gd name="T10" fmla="*/ 398 w 700"/>
                  <a:gd name="T11" fmla="*/ 61 h 848"/>
                  <a:gd name="T12" fmla="*/ 433 w 700"/>
                  <a:gd name="T13" fmla="*/ 61 h 848"/>
                  <a:gd name="T14" fmla="*/ 495 w 700"/>
                  <a:gd name="T15" fmla="*/ 61 h 848"/>
                  <a:gd name="T16" fmla="*/ 600 w 700"/>
                  <a:gd name="T17" fmla="*/ 61 h 848"/>
                  <a:gd name="T18" fmla="*/ 503 w 700"/>
                  <a:gd name="T19" fmla="*/ 96 h 848"/>
                  <a:gd name="T20" fmla="*/ 473 w 700"/>
                  <a:gd name="T21" fmla="*/ 122 h 848"/>
                  <a:gd name="T22" fmla="*/ 447 w 700"/>
                  <a:gd name="T23" fmla="*/ 153 h 848"/>
                  <a:gd name="T24" fmla="*/ 416 w 700"/>
                  <a:gd name="T25" fmla="*/ 227 h 848"/>
                  <a:gd name="T26" fmla="*/ 499 w 700"/>
                  <a:gd name="T27" fmla="*/ 175 h 848"/>
                  <a:gd name="T28" fmla="*/ 530 w 700"/>
                  <a:gd name="T29" fmla="*/ 153 h 848"/>
                  <a:gd name="T30" fmla="*/ 626 w 700"/>
                  <a:gd name="T31" fmla="*/ 136 h 848"/>
                  <a:gd name="T32" fmla="*/ 700 w 700"/>
                  <a:gd name="T33" fmla="*/ 140 h 848"/>
                  <a:gd name="T34" fmla="*/ 639 w 700"/>
                  <a:gd name="T35" fmla="*/ 166 h 848"/>
                  <a:gd name="T36" fmla="*/ 525 w 700"/>
                  <a:gd name="T37" fmla="*/ 240 h 848"/>
                  <a:gd name="T38" fmla="*/ 447 w 700"/>
                  <a:gd name="T39" fmla="*/ 324 h 848"/>
                  <a:gd name="T40" fmla="*/ 416 w 700"/>
                  <a:gd name="T41" fmla="*/ 394 h 848"/>
                  <a:gd name="T42" fmla="*/ 455 w 700"/>
                  <a:gd name="T43" fmla="*/ 363 h 848"/>
                  <a:gd name="T44" fmla="*/ 521 w 700"/>
                  <a:gd name="T45" fmla="*/ 341 h 848"/>
                  <a:gd name="T46" fmla="*/ 600 w 700"/>
                  <a:gd name="T47" fmla="*/ 337 h 848"/>
                  <a:gd name="T48" fmla="*/ 547 w 700"/>
                  <a:gd name="T49" fmla="*/ 363 h 848"/>
                  <a:gd name="T50" fmla="*/ 473 w 700"/>
                  <a:gd name="T51" fmla="*/ 433 h 848"/>
                  <a:gd name="T52" fmla="*/ 403 w 700"/>
                  <a:gd name="T53" fmla="*/ 516 h 848"/>
                  <a:gd name="T54" fmla="*/ 447 w 700"/>
                  <a:gd name="T55" fmla="*/ 507 h 848"/>
                  <a:gd name="T56" fmla="*/ 508 w 700"/>
                  <a:gd name="T57" fmla="*/ 512 h 848"/>
                  <a:gd name="T58" fmla="*/ 552 w 700"/>
                  <a:gd name="T59" fmla="*/ 551 h 848"/>
                  <a:gd name="T60" fmla="*/ 473 w 700"/>
                  <a:gd name="T61" fmla="*/ 547 h 848"/>
                  <a:gd name="T62" fmla="*/ 403 w 700"/>
                  <a:gd name="T63" fmla="*/ 568 h 848"/>
                  <a:gd name="T64" fmla="*/ 337 w 700"/>
                  <a:gd name="T65" fmla="*/ 621 h 848"/>
                  <a:gd name="T66" fmla="*/ 451 w 700"/>
                  <a:gd name="T67" fmla="*/ 599 h 848"/>
                  <a:gd name="T68" fmla="*/ 477 w 700"/>
                  <a:gd name="T69" fmla="*/ 608 h 848"/>
                  <a:gd name="T70" fmla="*/ 560 w 700"/>
                  <a:gd name="T71" fmla="*/ 643 h 848"/>
                  <a:gd name="T72" fmla="*/ 486 w 700"/>
                  <a:gd name="T73" fmla="*/ 643 h 848"/>
                  <a:gd name="T74" fmla="*/ 385 w 700"/>
                  <a:gd name="T75" fmla="*/ 665 h 848"/>
                  <a:gd name="T76" fmla="*/ 337 w 700"/>
                  <a:gd name="T77" fmla="*/ 700 h 848"/>
                  <a:gd name="T78" fmla="*/ 416 w 700"/>
                  <a:gd name="T79" fmla="*/ 700 h 848"/>
                  <a:gd name="T80" fmla="*/ 464 w 700"/>
                  <a:gd name="T81" fmla="*/ 730 h 848"/>
                  <a:gd name="T82" fmla="*/ 390 w 700"/>
                  <a:gd name="T83" fmla="*/ 743 h 848"/>
                  <a:gd name="T84" fmla="*/ 298 w 700"/>
                  <a:gd name="T85" fmla="*/ 774 h 848"/>
                  <a:gd name="T86" fmla="*/ 189 w 700"/>
                  <a:gd name="T87" fmla="*/ 848 h 848"/>
                  <a:gd name="T88" fmla="*/ 0 w 700"/>
                  <a:gd name="T89" fmla="*/ 748 h 848"/>
                  <a:gd name="T90" fmla="*/ 302 w 700"/>
                  <a:gd name="T91" fmla="*/ 101 h 8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700" h="848">
                    <a:moveTo>
                      <a:pt x="302" y="101"/>
                    </a:moveTo>
                    <a:lnTo>
                      <a:pt x="333" y="22"/>
                    </a:lnTo>
                    <a:lnTo>
                      <a:pt x="429" y="0"/>
                    </a:lnTo>
                    <a:lnTo>
                      <a:pt x="473" y="4"/>
                    </a:lnTo>
                    <a:lnTo>
                      <a:pt x="420" y="26"/>
                    </a:lnTo>
                    <a:lnTo>
                      <a:pt x="398" y="61"/>
                    </a:lnTo>
                    <a:lnTo>
                      <a:pt x="433" y="61"/>
                    </a:lnTo>
                    <a:lnTo>
                      <a:pt x="495" y="61"/>
                    </a:lnTo>
                    <a:lnTo>
                      <a:pt x="600" y="61"/>
                    </a:lnTo>
                    <a:lnTo>
                      <a:pt x="503" y="96"/>
                    </a:lnTo>
                    <a:lnTo>
                      <a:pt x="473" y="122"/>
                    </a:lnTo>
                    <a:lnTo>
                      <a:pt x="447" y="153"/>
                    </a:lnTo>
                    <a:lnTo>
                      <a:pt x="416" y="227"/>
                    </a:lnTo>
                    <a:lnTo>
                      <a:pt x="499" y="175"/>
                    </a:lnTo>
                    <a:lnTo>
                      <a:pt x="530" y="153"/>
                    </a:lnTo>
                    <a:lnTo>
                      <a:pt x="626" y="136"/>
                    </a:lnTo>
                    <a:lnTo>
                      <a:pt x="700" y="140"/>
                    </a:lnTo>
                    <a:lnTo>
                      <a:pt x="639" y="166"/>
                    </a:lnTo>
                    <a:lnTo>
                      <a:pt x="525" y="240"/>
                    </a:lnTo>
                    <a:lnTo>
                      <a:pt x="447" y="324"/>
                    </a:lnTo>
                    <a:lnTo>
                      <a:pt x="416" y="394"/>
                    </a:lnTo>
                    <a:lnTo>
                      <a:pt x="455" y="363"/>
                    </a:lnTo>
                    <a:lnTo>
                      <a:pt x="521" y="341"/>
                    </a:lnTo>
                    <a:lnTo>
                      <a:pt x="600" y="337"/>
                    </a:lnTo>
                    <a:lnTo>
                      <a:pt x="547" y="363"/>
                    </a:lnTo>
                    <a:lnTo>
                      <a:pt x="473" y="433"/>
                    </a:lnTo>
                    <a:lnTo>
                      <a:pt x="403" y="516"/>
                    </a:lnTo>
                    <a:lnTo>
                      <a:pt x="447" y="507"/>
                    </a:lnTo>
                    <a:lnTo>
                      <a:pt x="508" y="512"/>
                    </a:lnTo>
                    <a:lnTo>
                      <a:pt x="552" y="551"/>
                    </a:lnTo>
                    <a:lnTo>
                      <a:pt x="473" y="547"/>
                    </a:lnTo>
                    <a:lnTo>
                      <a:pt x="403" y="568"/>
                    </a:lnTo>
                    <a:lnTo>
                      <a:pt x="337" y="621"/>
                    </a:lnTo>
                    <a:lnTo>
                      <a:pt x="451" y="599"/>
                    </a:lnTo>
                    <a:lnTo>
                      <a:pt x="477" y="608"/>
                    </a:lnTo>
                    <a:lnTo>
                      <a:pt x="560" y="643"/>
                    </a:lnTo>
                    <a:lnTo>
                      <a:pt x="486" y="643"/>
                    </a:lnTo>
                    <a:lnTo>
                      <a:pt x="385" y="665"/>
                    </a:lnTo>
                    <a:lnTo>
                      <a:pt x="337" y="700"/>
                    </a:lnTo>
                    <a:lnTo>
                      <a:pt x="416" y="700"/>
                    </a:lnTo>
                    <a:lnTo>
                      <a:pt x="464" y="730"/>
                    </a:lnTo>
                    <a:lnTo>
                      <a:pt x="390" y="743"/>
                    </a:lnTo>
                    <a:lnTo>
                      <a:pt x="298" y="774"/>
                    </a:lnTo>
                    <a:lnTo>
                      <a:pt x="189" y="848"/>
                    </a:lnTo>
                    <a:lnTo>
                      <a:pt x="0" y="748"/>
                    </a:lnTo>
                    <a:lnTo>
                      <a:pt x="302" y="101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algn="ctr" rtl="1" eaLnBrk="1" hangingPunct="1">
                  <a:defRPr/>
                </a:pPr>
                <a:endParaRPr lang="en-US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67601" name="Freeform 17"/>
              <p:cNvSpPr>
                <a:spLocks/>
              </p:cNvSpPr>
              <p:nvPr/>
            </p:nvSpPr>
            <p:spPr bwMode="auto">
              <a:xfrm>
                <a:off x="2639" y="1807"/>
                <a:ext cx="355" cy="549"/>
              </a:xfrm>
              <a:custGeom>
                <a:avLst/>
                <a:gdLst>
                  <a:gd name="T0" fmla="*/ 26 w 708"/>
                  <a:gd name="T1" fmla="*/ 1037 h 1098"/>
                  <a:gd name="T2" fmla="*/ 79 w 708"/>
                  <a:gd name="T3" fmla="*/ 980 h 1098"/>
                  <a:gd name="T4" fmla="*/ 131 w 708"/>
                  <a:gd name="T5" fmla="*/ 946 h 1098"/>
                  <a:gd name="T6" fmla="*/ 192 w 708"/>
                  <a:gd name="T7" fmla="*/ 902 h 1098"/>
                  <a:gd name="T8" fmla="*/ 280 w 708"/>
                  <a:gd name="T9" fmla="*/ 841 h 1098"/>
                  <a:gd name="T10" fmla="*/ 323 w 708"/>
                  <a:gd name="T11" fmla="*/ 736 h 1098"/>
                  <a:gd name="T12" fmla="*/ 350 w 708"/>
                  <a:gd name="T13" fmla="*/ 656 h 1098"/>
                  <a:gd name="T14" fmla="*/ 376 w 708"/>
                  <a:gd name="T15" fmla="*/ 596 h 1098"/>
                  <a:gd name="T16" fmla="*/ 402 w 708"/>
                  <a:gd name="T17" fmla="*/ 526 h 1098"/>
                  <a:gd name="T18" fmla="*/ 424 w 708"/>
                  <a:gd name="T19" fmla="*/ 468 h 1098"/>
                  <a:gd name="T20" fmla="*/ 463 w 708"/>
                  <a:gd name="T21" fmla="*/ 430 h 1098"/>
                  <a:gd name="T22" fmla="*/ 516 w 708"/>
                  <a:gd name="T23" fmla="*/ 386 h 1098"/>
                  <a:gd name="T24" fmla="*/ 525 w 708"/>
                  <a:gd name="T25" fmla="*/ 315 h 1098"/>
                  <a:gd name="T26" fmla="*/ 503 w 708"/>
                  <a:gd name="T27" fmla="*/ 214 h 1098"/>
                  <a:gd name="T28" fmla="*/ 463 w 708"/>
                  <a:gd name="T29" fmla="*/ 162 h 1098"/>
                  <a:gd name="T30" fmla="*/ 393 w 708"/>
                  <a:gd name="T31" fmla="*/ 118 h 1098"/>
                  <a:gd name="T32" fmla="*/ 306 w 708"/>
                  <a:gd name="T33" fmla="*/ 79 h 1098"/>
                  <a:gd name="T34" fmla="*/ 197 w 708"/>
                  <a:gd name="T35" fmla="*/ 66 h 1098"/>
                  <a:gd name="T36" fmla="*/ 65 w 708"/>
                  <a:gd name="T37" fmla="*/ 83 h 1098"/>
                  <a:gd name="T38" fmla="*/ 57 w 708"/>
                  <a:gd name="T39" fmla="*/ 48 h 1098"/>
                  <a:gd name="T40" fmla="*/ 17 w 708"/>
                  <a:gd name="T41" fmla="*/ 26 h 1098"/>
                  <a:gd name="T42" fmla="*/ 157 w 708"/>
                  <a:gd name="T43" fmla="*/ 9 h 1098"/>
                  <a:gd name="T44" fmla="*/ 245 w 708"/>
                  <a:gd name="T45" fmla="*/ 0 h 1098"/>
                  <a:gd name="T46" fmla="*/ 345 w 708"/>
                  <a:gd name="T47" fmla="*/ 0 h 1098"/>
                  <a:gd name="T48" fmla="*/ 407 w 708"/>
                  <a:gd name="T49" fmla="*/ 0 h 1098"/>
                  <a:gd name="T50" fmla="*/ 463 w 708"/>
                  <a:gd name="T51" fmla="*/ 45 h 1098"/>
                  <a:gd name="T52" fmla="*/ 551 w 708"/>
                  <a:gd name="T53" fmla="*/ 72 h 1098"/>
                  <a:gd name="T54" fmla="*/ 577 w 708"/>
                  <a:gd name="T55" fmla="*/ 98 h 1098"/>
                  <a:gd name="T56" fmla="*/ 647 w 708"/>
                  <a:gd name="T57" fmla="*/ 133 h 1098"/>
                  <a:gd name="T58" fmla="*/ 700 w 708"/>
                  <a:gd name="T59" fmla="*/ 141 h 1098"/>
                  <a:gd name="T60" fmla="*/ 708 w 708"/>
                  <a:gd name="T61" fmla="*/ 168 h 1098"/>
                  <a:gd name="T62" fmla="*/ 691 w 708"/>
                  <a:gd name="T63" fmla="*/ 220 h 1098"/>
                  <a:gd name="T64" fmla="*/ 647 w 708"/>
                  <a:gd name="T65" fmla="*/ 238 h 1098"/>
                  <a:gd name="T66" fmla="*/ 612 w 708"/>
                  <a:gd name="T67" fmla="*/ 246 h 1098"/>
                  <a:gd name="T68" fmla="*/ 656 w 708"/>
                  <a:gd name="T69" fmla="*/ 281 h 1098"/>
                  <a:gd name="T70" fmla="*/ 673 w 708"/>
                  <a:gd name="T71" fmla="*/ 325 h 1098"/>
                  <a:gd name="T72" fmla="*/ 682 w 708"/>
                  <a:gd name="T73" fmla="*/ 378 h 1098"/>
                  <a:gd name="T74" fmla="*/ 682 w 708"/>
                  <a:gd name="T75" fmla="*/ 439 h 1098"/>
                  <a:gd name="T76" fmla="*/ 665 w 708"/>
                  <a:gd name="T77" fmla="*/ 491 h 1098"/>
                  <a:gd name="T78" fmla="*/ 630 w 708"/>
                  <a:gd name="T79" fmla="*/ 439 h 1098"/>
                  <a:gd name="T80" fmla="*/ 603 w 708"/>
                  <a:gd name="T81" fmla="*/ 448 h 1098"/>
                  <a:gd name="T82" fmla="*/ 612 w 708"/>
                  <a:gd name="T83" fmla="*/ 491 h 1098"/>
                  <a:gd name="T84" fmla="*/ 630 w 708"/>
                  <a:gd name="T85" fmla="*/ 526 h 1098"/>
                  <a:gd name="T86" fmla="*/ 612 w 708"/>
                  <a:gd name="T87" fmla="*/ 588 h 1098"/>
                  <a:gd name="T88" fmla="*/ 586 w 708"/>
                  <a:gd name="T89" fmla="*/ 640 h 1098"/>
                  <a:gd name="T90" fmla="*/ 533 w 708"/>
                  <a:gd name="T91" fmla="*/ 728 h 1098"/>
                  <a:gd name="T92" fmla="*/ 507 w 708"/>
                  <a:gd name="T93" fmla="*/ 780 h 1098"/>
                  <a:gd name="T94" fmla="*/ 455 w 708"/>
                  <a:gd name="T95" fmla="*/ 815 h 1098"/>
                  <a:gd name="T96" fmla="*/ 393 w 708"/>
                  <a:gd name="T97" fmla="*/ 780 h 1098"/>
                  <a:gd name="T98" fmla="*/ 455 w 708"/>
                  <a:gd name="T99" fmla="*/ 841 h 1098"/>
                  <a:gd name="T100" fmla="*/ 472 w 708"/>
                  <a:gd name="T101" fmla="*/ 902 h 1098"/>
                  <a:gd name="T102" fmla="*/ 420 w 708"/>
                  <a:gd name="T103" fmla="*/ 964 h 1098"/>
                  <a:gd name="T104" fmla="*/ 358 w 708"/>
                  <a:gd name="T105" fmla="*/ 990 h 1098"/>
                  <a:gd name="T106" fmla="*/ 302 w 708"/>
                  <a:gd name="T107" fmla="*/ 984 h 1098"/>
                  <a:gd name="T108" fmla="*/ 245 w 708"/>
                  <a:gd name="T109" fmla="*/ 990 h 1098"/>
                  <a:gd name="T110" fmla="*/ 192 w 708"/>
                  <a:gd name="T111" fmla="*/ 1025 h 1098"/>
                  <a:gd name="T112" fmla="*/ 118 w 708"/>
                  <a:gd name="T113" fmla="*/ 1032 h 1098"/>
                  <a:gd name="T114" fmla="*/ 65 w 708"/>
                  <a:gd name="T115" fmla="*/ 1058 h 1098"/>
                  <a:gd name="T116" fmla="*/ 35 w 708"/>
                  <a:gd name="T117" fmla="*/ 1089 h 1098"/>
                  <a:gd name="T118" fmla="*/ 0 w 708"/>
                  <a:gd name="T119" fmla="*/ 1098 h 1098"/>
                  <a:gd name="T120" fmla="*/ 26 w 708"/>
                  <a:gd name="T121" fmla="*/ 1037 h 10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708" h="1098">
                    <a:moveTo>
                      <a:pt x="26" y="1037"/>
                    </a:moveTo>
                    <a:lnTo>
                      <a:pt x="79" y="980"/>
                    </a:lnTo>
                    <a:lnTo>
                      <a:pt x="131" y="946"/>
                    </a:lnTo>
                    <a:lnTo>
                      <a:pt x="192" y="902"/>
                    </a:lnTo>
                    <a:lnTo>
                      <a:pt x="280" y="841"/>
                    </a:lnTo>
                    <a:lnTo>
                      <a:pt x="323" y="736"/>
                    </a:lnTo>
                    <a:lnTo>
                      <a:pt x="350" y="656"/>
                    </a:lnTo>
                    <a:lnTo>
                      <a:pt x="376" y="596"/>
                    </a:lnTo>
                    <a:lnTo>
                      <a:pt x="402" y="526"/>
                    </a:lnTo>
                    <a:lnTo>
                      <a:pt x="424" y="468"/>
                    </a:lnTo>
                    <a:lnTo>
                      <a:pt x="463" y="430"/>
                    </a:lnTo>
                    <a:lnTo>
                      <a:pt x="516" y="386"/>
                    </a:lnTo>
                    <a:lnTo>
                      <a:pt x="525" y="315"/>
                    </a:lnTo>
                    <a:lnTo>
                      <a:pt x="503" y="214"/>
                    </a:lnTo>
                    <a:lnTo>
                      <a:pt x="463" y="162"/>
                    </a:lnTo>
                    <a:lnTo>
                      <a:pt x="393" y="118"/>
                    </a:lnTo>
                    <a:lnTo>
                      <a:pt x="306" y="79"/>
                    </a:lnTo>
                    <a:lnTo>
                      <a:pt x="197" y="66"/>
                    </a:lnTo>
                    <a:lnTo>
                      <a:pt x="65" y="83"/>
                    </a:lnTo>
                    <a:lnTo>
                      <a:pt x="57" y="48"/>
                    </a:lnTo>
                    <a:lnTo>
                      <a:pt x="17" y="26"/>
                    </a:lnTo>
                    <a:lnTo>
                      <a:pt x="157" y="9"/>
                    </a:lnTo>
                    <a:lnTo>
                      <a:pt x="245" y="0"/>
                    </a:lnTo>
                    <a:lnTo>
                      <a:pt x="345" y="0"/>
                    </a:lnTo>
                    <a:lnTo>
                      <a:pt x="407" y="0"/>
                    </a:lnTo>
                    <a:lnTo>
                      <a:pt x="463" y="45"/>
                    </a:lnTo>
                    <a:lnTo>
                      <a:pt x="551" y="72"/>
                    </a:lnTo>
                    <a:lnTo>
                      <a:pt x="577" y="98"/>
                    </a:lnTo>
                    <a:lnTo>
                      <a:pt x="647" y="133"/>
                    </a:lnTo>
                    <a:lnTo>
                      <a:pt x="700" y="141"/>
                    </a:lnTo>
                    <a:lnTo>
                      <a:pt x="708" y="168"/>
                    </a:lnTo>
                    <a:lnTo>
                      <a:pt x="691" y="220"/>
                    </a:lnTo>
                    <a:lnTo>
                      <a:pt x="647" y="238"/>
                    </a:lnTo>
                    <a:lnTo>
                      <a:pt x="612" y="246"/>
                    </a:lnTo>
                    <a:lnTo>
                      <a:pt x="656" y="281"/>
                    </a:lnTo>
                    <a:lnTo>
                      <a:pt x="673" y="325"/>
                    </a:lnTo>
                    <a:lnTo>
                      <a:pt x="682" y="378"/>
                    </a:lnTo>
                    <a:lnTo>
                      <a:pt x="682" y="439"/>
                    </a:lnTo>
                    <a:lnTo>
                      <a:pt x="665" y="491"/>
                    </a:lnTo>
                    <a:lnTo>
                      <a:pt x="630" y="439"/>
                    </a:lnTo>
                    <a:lnTo>
                      <a:pt x="603" y="448"/>
                    </a:lnTo>
                    <a:lnTo>
                      <a:pt x="612" y="491"/>
                    </a:lnTo>
                    <a:lnTo>
                      <a:pt x="630" y="526"/>
                    </a:lnTo>
                    <a:lnTo>
                      <a:pt x="612" y="588"/>
                    </a:lnTo>
                    <a:lnTo>
                      <a:pt x="586" y="640"/>
                    </a:lnTo>
                    <a:lnTo>
                      <a:pt x="533" y="728"/>
                    </a:lnTo>
                    <a:lnTo>
                      <a:pt x="507" y="780"/>
                    </a:lnTo>
                    <a:lnTo>
                      <a:pt x="455" y="815"/>
                    </a:lnTo>
                    <a:lnTo>
                      <a:pt x="393" y="780"/>
                    </a:lnTo>
                    <a:lnTo>
                      <a:pt x="455" y="841"/>
                    </a:lnTo>
                    <a:lnTo>
                      <a:pt x="472" y="902"/>
                    </a:lnTo>
                    <a:lnTo>
                      <a:pt x="420" y="964"/>
                    </a:lnTo>
                    <a:lnTo>
                      <a:pt x="358" y="990"/>
                    </a:lnTo>
                    <a:lnTo>
                      <a:pt x="302" y="984"/>
                    </a:lnTo>
                    <a:lnTo>
                      <a:pt x="245" y="990"/>
                    </a:lnTo>
                    <a:lnTo>
                      <a:pt x="192" y="1025"/>
                    </a:lnTo>
                    <a:lnTo>
                      <a:pt x="118" y="1032"/>
                    </a:lnTo>
                    <a:lnTo>
                      <a:pt x="65" y="1058"/>
                    </a:lnTo>
                    <a:lnTo>
                      <a:pt x="35" y="1089"/>
                    </a:lnTo>
                    <a:lnTo>
                      <a:pt x="0" y="1098"/>
                    </a:lnTo>
                    <a:lnTo>
                      <a:pt x="26" y="1037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algn="ctr" rtl="1" eaLnBrk="1" hangingPunct="1">
                  <a:defRPr/>
                </a:pPr>
                <a:endParaRPr lang="en-US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67602" name="Freeform 18"/>
              <p:cNvSpPr>
                <a:spLocks/>
              </p:cNvSpPr>
              <p:nvPr/>
            </p:nvSpPr>
            <p:spPr bwMode="auto">
              <a:xfrm>
                <a:off x="2299" y="1606"/>
                <a:ext cx="392" cy="303"/>
              </a:xfrm>
              <a:custGeom>
                <a:avLst/>
                <a:gdLst>
                  <a:gd name="T0" fmla="*/ 748 w 783"/>
                  <a:gd name="T1" fmla="*/ 608 h 608"/>
                  <a:gd name="T2" fmla="*/ 783 w 783"/>
                  <a:gd name="T3" fmla="*/ 442 h 608"/>
                  <a:gd name="T4" fmla="*/ 765 w 783"/>
                  <a:gd name="T5" fmla="*/ 302 h 608"/>
                  <a:gd name="T6" fmla="*/ 713 w 783"/>
                  <a:gd name="T7" fmla="*/ 197 h 608"/>
                  <a:gd name="T8" fmla="*/ 660 w 783"/>
                  <a:gd name="T9" fmla="*/ 131 h 608"/>
                  <a:gd name="T10" fmla="*/ 560 w 783"/>
                  <a:gd name="T11" fmla="*/ 88 h 608"/>
                  <a:gd name="T12" fmla="*/ 446 w 783"/>
                  <a:gd name="T13" fmla="*/ 92 h 608"/>
                  <a:gd name="T14" fmla="*/ 341 w 783"/>
                  <a:gd name="T15" fmla="*/ 22 h 608"/>
                  <a:gd name="T16" fmla="*/ 306 w 783"/>
                  <a:gd name="T17" fmla="*/ 0 h 608"/>
                  <a:gd name="T18" fmla="*/ 258 w 783"/>
                  <a:gd name="T19" fmla="*/ 0 h 608"/>
                  <a:gd name="T20" fmla="*/ 149 w 783"/>
                  <a:gd name="T21" fmla="*/ 0 h 608"/>
                  <a:gd name="T22" fmla="*/ 118 w 783"/>
                  <a:gd name="T23" fmla="*/ 27 h 608"/>
                  <a:gd name="T24" fmla="*/ 87 w 783"/>
                  <a:gd name="T25" fmla="*/ 66 h 608"/>
                  <a:gd name="T26" fmla="*/ 79 w 783"/>
                  <a:gd name="T27" fmla="*/ 127 h 608"/>
                  <a:gd name="T28" fmla="*/ 83 w 783"/>
                  <a:gd name="T29" fmla="*/ 188 h 608"/>
                  <a:gd name="T30" fmla="*/ 79 w 783"/>
                  <a:gd name="T31" fmla="*/ 223 h 608"/>
                  <a:gd name="T32" fmla="*/ 0 w 783"/>
                  <a:gd name="T33" fmla="*/ 315 h 608"/>
                  <a:gd name="T34" fmla="*/ 748 w 783"/>
                  <a:gd name="T35" fmla="*/ 608 h 6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783" h="608">
                    <a:moveTo>
                      <a:pt x="748" y="608"/>
                    </a:moveTo>
                    <a:lnTo>
                      <a:pt x="783" y="442"/>
                    </a:lnTo>
                    <a:lnTo>
                      <a:pt x="765" y="302"/>
                    </a:lnTo>
                    <a:lnTo>
                      <a:pt x="713" y="197"/>
                    </a:lnTo>
                    <a:lnTo>
                      <a:pt x="660" y="131"/>
                    </a:lnTo>
                    <a:lnTo>
                      <a:pt x="560" y="88"/>
                    </a:lnTo>
                    <a:lnTo>
                      <a:pt x="446" y="92"/>
                    </a:lnTo>
                    <a:lnTo>
                      <a:pt x="341" y="22"/>
                    </a:lnTo>
                    <a:lnTo>
                      <a:pt x="306" y="0"/>
                    </a:lnTo>
                    <a:lnTo>
                      <a:pt x="258" y="0"/>
                    </a:lnTo>
                    <a:lnTo>
                      <a:pt x="149" y="0"/>
                    </a:lnTo>
                    <a:lnTo>
                      <a:pt x="118" y="27"/>
                    </a:lnTo>
                    <a:lnTo>
                      <a:pt x="87" y="66"/>
                    </a:lnTo>
                    <a:lnTo>
                      <a:pt x="79" y="127"/>
                    </a:lnTo>
                    <a:lnTo>
                      <a:pt x="83" y="188"/>
                    </a:lnTo>
                    <a:lnTo>
                      <a:pt x="79" y="223"/>
                    </a:lnTo>
                    <a:lnTo>
                      <a:pt x="0" y="315"/>
                    </a:lnTo>
                    <a:lnTo>
                      <a:pt x="748" y="608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algn="ctr" rtl="1" eaLnBrk="1" hangingPunct="1">
                  <a:defRPr/>
                </a:pPr>
                <a:endParaRPr lang="en-US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67603" name="Freeform 19"/>
              <p:cNvSpPr>
                <a:spLocks/>
              </p:cNvSpPr>
              <p:nvPr/>
            </p:nvSpPr>
            <p:spPr bwMode="auto">
              <a:xfrm>
                <a:off x="2342" y="1695"/>
                <a:ext cx="321" cy="226"/>
              </a:xfrm>
              <a:custGeom>
                <a:avLst/>
                <a:gdLst>
                  <a:gd name="T0" fmla="*/ 0 w 643"/>
                  <a:gd name="T1" fmla="*/ 179 h 454"/>
                  <a:gd name="T2" fmla="*/ 35 w 643"/>
                  <a:gd name="T3" fmla="*/ 87 h 454"/>
                  <a:gd name="T4" fmla="*/ 83 w 643"/>
                  <a:gd name="T5" fmla="*/ 118 h 454"/>
                  <a:gd name="T6" fmla="*/ 79 w 643"/>
                  <a:gd name="T7" fmla="*/ 48 h 454"/>
                  <a:gd name="T8" fmla="*/ 79 w 643"/>
                  <a:gd name="T9" fmla="*/ 21 h 454"/>
                  <a:gd name="T10" fmla="*/ 114 w 643"/>
                  <a:gd name="T11" fmla="*/ 56 h 454"/>
                  <a:gd name="T12" fmla="*/ 144 w 643"/>
                  <a:gd name="T13" fmla="*/ 131 h 454"/>
                  <a:gd name="T14" fmla="*/ 149 w 643"/>
                  <a:gd name="T15" fmla="*/ 48 h 454"/>
                  <a:gd name="T16" fmla="*/ 131 w 643"/>
                  <a:gd name="T17" fmla="*/ 4 h 454"/>
                  <a:gd name="T18" fmla="*/ 210 w 643"/>
                  <a:gd name="T19" fmla="*/ 87 h 454"/>
                  <a:gd name="T20" fmla="*/ 236 w 643"/>
                  <a:gd name="T21" fmla="*/ 13 h 454"/>
                  <a:gd name="T22" fmla="*/ 276 w 643"/>
                  <a:gd name="T23" fmla="*/ 65 h 454"/>
                  <a:gd name="T24" fmla="*/ 341 w 643"/>
                  <a:gd name="T25" fmla="*/ 21 h 454"/>
                  <a:gd name="T26" fmla="*/ 363 w 643"/>
                  <a:gd name="T27" fmla="*/ 61 h 454"/>
                  <a:gd name="T28" fmla="*/ 411 w 643"/>
                  <a:gd name="T29" fmla="*/ 30 h 454"/>
                  <a:gd name="T30" fmla="*/ 424 w 643"/>
                  <a:gd name="T31" fmla="*/ 0 h 454"/>
                  <a:gd name="T32" fmla="*/ 442 w 643"/>
                  <a:gd name="T33" fmla="*/ 61 h 454"/>
                  <a:gd name="T34" fmla="*/ 446 w 643"/>
                  <a:gd name="T35" fmla="*/ 131 h 454"/>
                  <a:gd name="T36" fmla="*/ 494 w 643"/>
                  <a:gd name="T37" fmla="*/ 87 h 454"/>
                  <a:gd name="T38" fmla="*/ 507 w 643"/>
                  <a:gd name="T39" fmla="*/ 48 h 454"/>
                  <a:gd name="T40" fmla="*/ 512 w 643"/>
                  <a:gd name="T41" fmla="*/ 140 h 454"/>
                  <a:gd name="T42" fmla="*/ 516 w 643"/>
                  <a:gd name="T43" fmla="*/ 161 h 454"/>
                  <a:gd name="T44" fmla="*/ 547 w 643"/>
                  <a:gd name="T45" fmla="*/ 122 h 454"/>
                  <a:gd name="T46" fmla="*/ 569 w 643"/>
                  <a:gd name="T47" fmla="*/ 170 h 454"/>
                  <a:gd name="T48" fmla="*/ 582 w 643"/>
                  <a:gd name="T49" fmla="*/ 196 h 454"/>
                  <a:gd name="T50" fmla="*/ 604 w 643"/>
                  <a:gd name="T51" fmla="*/ 183 h 454"/>
                  <a:gd name="T52" fmla="*/ 625 w 643"/>
                  <a:gd name="T53" fmla="*/ 205 h 454"/>
                  <a:gd name="T54" fmla="*/ 643 w 643"/>
                  <a:gd name="T55" fmla="*/ 266 h 454"/>
                  <a:gd name="T56" fmla="*/ 494 w 643"/>
                  <a:gd name="T57" fmla="*/ 454 h 454"/>
                  <a:gd name="T58" fmla="*/ 17 w 643"/>
                  <a:gd name="T59" fmla="*/ 314 h 454"/>
                  <a:gd name="T60" fmla="*/ 0 w 643"/>
                  <a:gd name="T61" fmla="*/ 179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643" h="454">
                    <a:moveTo>
                      <a:pt x="0" y="179"/>
                    </a:moveTo>
                    <a:lnTo>
                      <a:pt x="35" y="87"/>
                    </a:lnTo>
                    <a:lnTo>
                      <a:pt x="83" y="118"/>
                    </a:lnTo>
                    <a:lnTo>
                      <a:pt x="79" y="48"/>
                    </a:lnTo>
                    <a:lnTo>
                      <a:pt x="79" y="21"/>
                    </a:lnTo>
                    <a:lnTo>
                      <a:pt x="114" y="56"/>
                    </a:lnTo>
                    <a:lnTo>
                      <a:pt x="144" y="131"/>
                    </a:lnTo>
                    <a:lnTo>
                      <a:pt x="149" y="48"/>
                    </a:lnTo>
                    <a:lnTo>
                      <a:pt x="131" y="4"/>
                    </a:lnTo>
                    <a:lnTo>
                      <a:pt x="210" y="87"/>
                    </a:lnTo>
                    <a:lnTo>
                      <a:pt x="236" y="13"/>
                    </a:lnTo>
                    <a:lnTo>
                      <a:pt x="276" y="65"/>
                    </a:lnTo>
                    <a:lnTo>
                      <a:pt x="341" y="21"/>
                    </a:lnTo>
                    <a:lnTo>
                      <a:pt x="363" y="61"/>
                    </a:lnTo>
                    <a:lnTo>
                      <a:pt x="411" y="30"/>
                    </a:lnTo>
                    <a:lnTo>
                      <a:pt x="424" y="0"/>
                    </a:lnTo>
                    <a:lnTo>
                      <a:pt x="442" y="61"/>
                    </a:lnTo>
                    <a:lnTo>
                      <a:pt x="446" y="131"/>
                    </a:lnTo>
                    <a:lnTo>
                      <a:pt x="494" y="87"/>
                    </a:lnTo>
                    <a:lnTo>
                      <a:pt x="507" y="48"/>
                    </a:lnTo>
                    <a:lnTo>
                      <a:pt x="512" y="140"/>
                    </a:lnTo>
                    <a:lnTo>
                      <a:pt x="516" y="161"/>
                    </a:lnTo>
                    <a:lnTo>
                      <a:pt x="547" y="122"/>
                    </a:lnTo>
                    <a:lnTo>
                      <a:pt x="569" y="170"/>
                    </a:lnTo>
                    <a:lnTo>
                      <a:pt x="582" y="196"/>
                    </a:lnTo>
                    <a:lnTo>
                      <a:pt x="604" y="183"/>
                    </a:lnTo>
                    <a:lnTo>
                      <a:pt x="625" y="205"/>
                    </a:lnTo>
                    <a:lnTo>
                      <a:pt x="643" y="266"/>
                    </a:lnTo>
                    <a:lnTo>
                      <a:pt x="494" y="454"/>
                    </a:lnTo>
                    <a:lnTo>
                      <a:pt x="17" y="314"/>
                    </a:lnTo>
                    <a:lnTo>
                      <a:pt x="0" y="179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algn="ctr" rtl="1" eaLnBrk="1" hangingPunct="1">
                  <a:defRPr/>
                </a:pPr>
                <a:endParaRPr lang="en-US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67604" name="Freeform 20"/>
              <p:cNvSpPr>
                <a:spLocks/>
              </p:cNvSpPr>
              <p:nvPr/>
            </p:nvSpPr>
            <p:spPr bwMode="auto">
              <a:xfrm>
                <a:off x="1905" y="1707"/>
                <a:ext cx="497" cy="556"/>
              </a:xfrm>
              <a:custGeom>
                <a:avLst/>
                <a:gdLst>
                  <a:gd name="T0" fmla="*/ 254 w 997"/>
                  <a:gd name="T1" fmla="*/ 910 h 1111"/>
                  <a:gd name="T2" fmla="*/ 201 w 997"/>
                  <a:gd name="T3" fmla="*/ 814 h 1111"/>
                  <a:gd name="T4" fmla="*/ 149 w 997"/>
                  <a:gd name="T5" fmla="*/ 753 h 1111"/>
                  <a:gd name="T6" fmla="*/ 88 w 997"/>
                  <a:gd name="T7" fmla="*/ 674 h 1111"/>
                  <a:gd name="T8" fmla="*/ 70 w 997"/>
                  <a:gd name="T9" fmla="*/ 604 h 1111"/>
                  <a:gd name="T10" fmla="*/ 79 w 997"/>
                  <a:gd name="T11" fmla="*/ 534 h 1111"/>
                  <a:gd name="T12" fmla="*/ 18 w 997"/>
                  <a:gd name="T13" fmla="*/ 429 h 1111"/>
                  <a:gd name="T14" fmla="*/ 0 w 997"/>
                  <a:gd name="T15" fmla="*/ 324 h 1111"/>
                  <a:gd name="T16" fmla="*/ 26 w 997"/>
                  <a:gd name="T17" fmla="*/ 263 h 1111"/>
                  <a:gd name="T18" fmla="*/ 140 w 997"/>
                  <a:gd name="T19" fmla="*/ 210 h 1111"/>
                  <a:gd name="T20" fmla="*/ 193 w 997"/>
                  <a:gd name="T21" fmla="*/ 70 h 1111"/>
                  <a:gd name="T22" fmla="*/ 271 w 997"/>
                  <a:gd name="T23" fmla="*/ 18 h 1111"/>
                  <a:gd name="T24" fmla="*/ 350 w 997"/>
                  <a:gd name="T25" fmla="*/ 9 h 1111"/>
                  <a:gd name="T26" fmla="*/ 455 w 997"/>
                  <a:gd name="T27" fmla="*/ 0 h 1111"/>
                  <a:gd name="T28" fmla="*/ 639 w 997"/>
                  <a:gd name="T29" fmla="*/ 35 h 1111"/>
                  <a:gd name="T30" fmla="*/ 621 w 997"/>
                  <a:gd name="T31" fmla="*/ 578 h 1111"/>
                  <a:gd name="T32" fmla="*/ 997 w 997"/>
                  <a:gd name="T33" fmla="*/ 989 h 1111"/>
                  <a:gd name="T34" fmla="*/ 927 w 997"/>
                  <a:gd name="T35" fmla="*/ 1111 h 1111"/>
                  <a:gd name="T36" fmla="*/ 578 w 997"/>
                  <a:gd name="T37" fmla="*/ 1111 h 1111"/>
                  <a:gd name="T38" fmla="*/ 254 w 997"/>
                  <a:gd name="T39" fmla="*/ 910 h 1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997" h="1111">
                    <a:moveTo>
                      <a:pt x="254" y="910"/>
                    </a:moveTo>
                    <a:lnTo>
                      <a:pt x="201" y="814"/>
                    </a:lnTo>
                    <a:lnTo>
                      <a:pt x="149" y="753"/>
                    </a:lnTo>
                    <a:lnTo>
                      <a:pt x="88" y="674"/>
                    </a:lnTo>
                    <a:lnTo>
                      <a:pt x="70" y="604"/>
                    </a:lnTo>
                    <a:lnTo>
                      <a:pt x="79" y="534"/>
                    </a:lnTo>
                    <a:lnTo>
                      <a:pt x="18" y="429"/>
                    </a:lnTo>
                    <a:lnTo>
                      <a:pt x="0" y="324"/>
                    </a:lnTo>
                    <a:lnTo>
                      <a:pt x="26" y="263"/>
                    </a:lnTo>
                    <a:lnTo>
                      <a:pt x="140" y="210"/>
                    </a:lnTo>
                    <a:lnTo>
                      <a:pt x="193" y="70"/>
                    </a:lnTo>
                    <a:lnTo>
                      <a:pt x="271" y="18"/>
                    </a:lnTo>
                    <a:lnTo>
                      <a:pt x="350" y="9"/>
                    </a:lnTo>
                    <a:lnTo>
                      <a:pt x="455" y="0"/>
                    </a:lnTo>
                    <a:lnTo>
                      <a:pt x="639" y="35"/>
                    </a:lnTo>
                    <a:lnTo>
                      <a:pt x="621" y="578"/>
                    </a:lnTo>
                    <a:lnTo>
                      <a:pt x="997" y="989"/>
                    </a:lnTo>
                    <a:lnTo>
                      <a:pt x="927" y="1111"/>
                    </a:lnTo>
                    <a:lnTo>
                      <a:pt x="578" y="1111"/>
                    </a:lnTo>
                    <a:lnTo>
                      <a:pt x="254" y="910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algn="ctr" rtl="1" eaLnBrk="1" hangingPunct="1">
                  <a:defRPr/>
                </a:pPr>
                <a:endParaRPr lang="en-US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67605" name="Freeform 21"/>
              <p:cNvSpPr>
                <a:spLocks/>
              </p:cNvSpPr>
              <p:nvPr/>
            </p:nvSpPr>
            <p:spPr bwMode="auto">
              <a:xfrm>
                <a:off x="1894" y="1699"/>
                <a:ext cx="411" cy="586"/>
              </a:xfrm>
              <a:custGeom>
                <a:avLst/>
                <a:gdLst>
                  <a:gd name="T0" fmla="*/ 451 w 823"/>
                  <a:gd name="T1" fmla="*/ 44 h 1172"/>
                  <a:gd name="T2" fmla="*/ 342 w 823"/>
                  <a:gd name="T3" fmla="*/ 57 h 1172"/>
                  <a:gd name="T4" fmla="*/ 302 w 823"/>
                  <a:gd name="T5" fmla="*/ 88 h 1172"/>
                  <a:gd name="T6" fmla="*/ 289 w 823"/>
                  <a:gd name="T7" fmla="*/ 127 h 1172"/>
                  <a:gd name="T8" fmla="*/ 285 w 823"/>
                  <a:gd name="T9" fmla="*/ 197 h 1172"/>
                  <a:gd name="T10" fmla="*/ 272 w 823"/>
                  <a:gd name="T11" fmla="*/ 241 h 1172"/>
                  <a:gd name="T12" fmla="*/ 241 w 823"/>
                  <a:gd name="T13" fmla="*/ 263 h 1172"/>
                  <a:gd name="T14" fmla="*/ 184 w 823"/>
                  <a:gd name="T15" fmla="*/ 298 h 1172"/>
                  <a:gd name="T16" fmla="*/ 153 w 823"/>
                  <a:gd name="T17" fmla="*/ 315 h 1172"/>
                  <a:gd name="T18" fmla="*/ 140 w 823"/>
                  <a:gd name="T19" fmla="*/ 355 h 1172"/>
                  <a:gd name="T20" fmla="*/ 145 w 823"/>
                  <a:gd name="T21" fmla="*/ 381 h 1172"/>
                  <a:gd name="T22" fmla="*/ 167 w 823"/>
                  <a:gd name="T23" fmla="*/ 403 h 1172"/>
                  <a:gd name="T24" fmla="*/ 197 w 823"/>
                  <a:gd name="T25" fmla="*/ 451 h 1172"/>
                  <a:gd name="T26" fmla="*/ 215 w 823"/>
                  <a:gd name="T27" fmla="*/ 534 h 1172"/>
                  <a:gd name="T28" fmla="*/ 197 w 823"/>
                  <a:gd name="T29" fmla="*/ 586 h 1172"/>
                  <a:gd name="T30" fmla="*/ 197 w 823"/>
                  <a:gd name="T31" fmla="*/ 643 h 1172"/>
                  <a:gd name="T32" fmla="*/ 210 w 823"/>
                  <a:gd name="T33" fmla="*/ 691 h 1172"/>
                  <a:gd name="T34" fmla="*/ 241 w 823"/>
                  <a:gd name="T35" fmla="*/ 744 h 1172"/>
                  <a:gd name="T36" fmla="*/ 280 w 823"/>
                  <a:gd name="T37" fmla="*/ 823 h 1172"/>
                  <a:gd name="T38" fmla="*/ 350 w 823"/>
                  <a:gd name="T39" fmla="*/ 857 h 1172"/>
                  <a:gd name="T40" fmla="*/ 407 w 823"/>
                  <a:gd name="T41" fmla="*/ 871 h 1172"/>
                  <a:gd name="T42" fmla="*/ 464 w 823"/>
                  <a:gd name="T43" fmla="*/ 897 h 1172"/>
                  <a:gd name="T44" fmla="*/ 508 w 823"/>
                  <a:gd name="T45" fmla="*/ 923 h 1172"/>
                  <a:gd name="T46" fmla="*/ 538 w 823"/>
                  <a:gd name="T47" fmla="*/ 962 h 1172"/>
                  <a:gd name="T48" fmla="*/ 604 w 823"/>
                  <a:gd name="T49" fmla="*/ 967 h 1172"/>
                  <a:gd name="T50" fmla="*/ 652 w 823"/>
                  <a:gd name="T51" fmla="*/ 980 h 1172"/>
                  <a:gd name="T52" fmla="*/ 722 w 823"/>
                  <a:gd name="T53" fmla="*/ 1002 h 1172"/>
                  <a:gd name="T54" fmla="*/ 770 w 823"/>
                  <a:gd name="T55" fmla="*/ 1046 h 1172"/>
                  <a:gd name="T56" fmla="*/ 823 w 823"/>
                  <a:gd name="T57" fmla="*/ 1085 h 1172"/>
                  <a:gd name="T58" fmla="*/ 818 w 823"/>
                  <a:gd name="T59" fmla="*/ 1172 h 1172"/>
                  <a:gd name="T60" fmla="*/ 272 w 823"/>
                  <a:gd name="T61" fmla="*/ 949 h 1172"/>
                  <a:gd name="T62" fmla="*/ 223 w 823"/>
                  <a:gd name="T63" fmla="*/ 862 h 1172"/>
                  <a:gd name="T64" fmla="*/ 175 w 823"/>
                  <a:gd name="T65" fmla="*/ 809 h 1172"/>
                  <a:gd name="T66" fmla="*/ 127 w 823"/>
                  <a:gd name="T67" fmla="*/ 761 h 1172"/>
                  <a:gd name="T68" fmla="*/ 101 w 823"/>
                  <a:gd name="T69" fmla="*/ 726 h 1172"/>
                  <a:gd name="T70" fmla="*/ 79 w 823"/>
                  <a:gd name="T71" fmla="*/ 661 h 1172"/>
                  <a:gd name="T72" fmla="*/ 70 w 823"/>
                  <a:gd name="T73" fmla="*/ 599 h 1172"/>
                  <a:gd name="T74" fmla="*/ 75 w 823"/>
                  <a:gd name="T75" fmla="*/ 556 h 1172"/>
                  <a:gd name="T76" fmla="*/ 44 w 823"/>
                  <a:gd name="T77" fmla="*/ 508 h 1172"/>
                  <a:gd name="T78" fmla="*/ 22 w 823"/>
                  <a:gd name="T79" fmla="*/ 468 h 1172"/>
                  <a:gd name="T80" fmla="*/ 5 w 823"/>
                  <a:gd name="T81" fmla="*/ 420 h 1172"/>
                  <a:gd name="T82" fmla="*/ 0 w 823"/>
                  <a:gd name="T83" fmla="*/ 372 h 1172"/>
                  <a:gd name="T84" fmla="*/ 5 w 823"/>
                  <a:gd name="T85" fmla="*/ 293 h 1172"/>
                  <a:gd name="T86" fmla="*/ 27 w 823"/>
                  <a:gd name="T87" fmla="*/ 254 h 1172"/>
                  <a:gd name="T88" fmla="*/ 70 w 823"/>
                  <a:gd name="T89" fmla="*/ 236 h 1172"/>
                  <a:gd name="T90" fmla="*/ 105 w 823"/>
                  <a:gd name="T91" fmla="*/ 219 h 1172"/>
                  <a:gd name="T92" fmla="*/ 149 w 823"/>
                  <a:gd name="T93" fmla="*/ 201 h 1172"/>
                  <a:gd name="T94" fmla="*/ 153 w 823"/>
                  <a:gd name="T95" fmla="*/ 158 h 1172"/>
                  <a:gd name="T96" fmla="*/ 162 w 823"/>
                  <a:gd name="T97" fmla="*/ 110 h 1172"/>
                  <a:gd name="T98" fmla="*/ 184 w 823"/>
                  <a:gd name="T99" fmla="*/ 79 h 1172"/>
                  <a:gd name="T100" fmla="*/ 223 w 823"/>
                  <a:gd name="T101" fmla="*/ 53 h 1172"/>
                  <a:gd name="T102" fmla="*/ 258 w 823"/>
                  <a:gd name="T103" fmla="*/ 27 h 1172"/>
                  <a:gd name="T104" fmla="*/ 324 w 823"/>
                  <a:gd name="T105" fmla="*/ 9 h 1172"/>
                  <a:gd name="T106" fmla="*/ 398 w 823"/>
                  <a:gd name="T107" fmla="*/ 5 h 1172"/>
                  <a:gd name="T108" fmla="*/ 499 w 823"/>
                  <a:gd name="T109" fmla="*/ 0 h 1172"/>
                  <a:gd name="T110" fmla="*/ 613 w 823"/>
                  <a:gd name="T111" fmla="*/ 9 h 1172"/>
                  <a:gd name="T112" fmla="*/ 451 w 823"/>
                  <a:gd name="T113" fmla="*/ 44 h 11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823" h="1172">
                    <a:moveTo>
                      <a:pt x="451" y="44"/>
                    </a:moveTo>
                    <a:lnTo>
                      <a:pt x="342" y="57"/>
                    </a:lnTo>
                    <a:lnTo>
                      <a:pt x="302" y="88"/>
                    </a:lnTo>
                    <a:lnTo>
                      <a:pt x="289" y="127"/>
                    </a:lnTo>
                    <a:lnTo>
                      <a:pt x="285" y="197"/>
                    </a:lnTo>
                    <a:lnTo>
                      <a:pt x="272" y="241"/>
                    </a:lnTo>
                    <a:lnTo>
                      <a:pt x="241" y="263"/>
                    </a:lnTo>
                    <a:lnTo>
                      <a:pt x="184" y="298"/>
                    </a:lnTo>
                    <a:lnTo>
                      <a:pt x="153" y="315"/>
                    </a:lnTo>
                    <a:lnTo>
                      <a:pt x="140" y="355"/>
                    </a:lnTo>
                    <a:lnTo>
                      <a:pt x="145" y="381"/>
                    </a:lnTo>
                    <a:lnTo>
                      <a:pt x="167" y="403"/>
                    </a:lnTo>
                    <a:lnTo>
                      <a:pt x="197" y="451"/>
                    </a:lnTo>
                    <a:lnTo>
                      <a:pt x="215" y="534"/>
                    </a:lnTo>
                    <a:lnTo>
                      <a:pt x="197" y="586"/>
                    </a:lnTo>
                    <a:lnTo>
                      <a:pt x="197" y="643"/>
                    </a:lnTo>
                    <a:lnTo>
                      <a:pt x="210" y="691"/>
                    </a:lnTo>
                    <a:lnTo>
                      <a:pt x="241" y="744"/>
                    </a:lnTo>
                    <a:lnTo>
                      <a:pt x="280" y="823"/>
                    </a:lnTo>
                    <a:lnTo>
                      <a:pt x="350" y="857"/>
                    </a:lnTo>
                    <a:lnTo>
                      <a:pt x="407" y="871"/>
                    </a:lnTo>
                    <a:lnTo>
                      <a:pt x="464" y="897"/>
                    </a:lnTo>
                    <a:lnTo>
                      <a:pt x="508" y="923"/>
                    </a:lnTo>
                    <a:lnTo>
                      <a:pt x="538" y="962"/>
                    </a:lnTo>
                    <a:lnTo>
                      <a:pt x="604" y="967"/>
                    </a:lnTo>
                    <a:lnTo>
                      <a:pt x="652" y="980"/>
                    </a:lnTo>
                    <a:lnTo>
                      <a:pt x="722" y="1002"/>
                    </a:lnTo>
                    <a:lnTo>
                      <a:pt x="770" y="1046"/>
                    </a:lnTo>
                    <a:lnTo>
                      <a:pt x="823" y="1085"/>
                    </a:lnTo>
                    <a:lnTo>
                      <a:pt x="818" y="1172"/>
                    </a:lnTo>
                    <a:lnTo>
                      <a:pt x="272" y="949"/>
                    </a:lnTo>
                    <a:lnTo>
                      <a:pt x="223" y="862"/>
                    </a:lnTo>
                    <a:lnTo>
                      <a:pt x="175" y="809"/>
                    </a:lnTo>
                    <a:lnTo>
                      <a:pt x="127" y="761"/>
                    </a:lnTo>
                    <a:lnTo>
                      <a:pt x="101" y="726"/>
                    </a:lnTo>
                    <a:lnTo>
                      <a:pt x="79" y="661"/>
                    </a:lnTo>
                    <a:lnTo>
                      <a:pt x="70" y="599"/>
                    </a:lnTo>
                    <a:lnTo>
                      <a:pt x="75" y="556"/>
                    </a:lnTo>
                    <a:lnTo>
                      <a:pt x="44" y="508"/>
                    </a:lnTo>
                    <a:lnTo>
                      <a:pt x="22" y="468"/>
                    </a:lnTo>
                    <a:lnTo>
                      <a:pt x="5" y="420"/>
                    </a:lnTo>
                    <a:lnTo>
                      <a:pt x="0" y="372"/>
                    </a:lnTo>
                    <a:lnTo>
                      <a:pt x="5" y="293"/>
                    </a:lnTo>
                    <a:lnTo>
                      <a:pt x="27" y="254"/>
                    </a:lnTo>
                    <a:lnTo>
                      <a:pt x="70" y="236"/>
                    </a:lnTo>
                    <a:lnTo>
                      <a:pt x="105" y="219"/>
                    </a:lnTo>
                    <a:lnTo>
                      <a:pt x="149" y="201"/>
                    </a:lnTo>
                    <a:lnTo>
                      <a:pt x="153" y="158"/>
                    </a:lnTo>
                    <a:lnTo>
                      <a:pt x="162" y="110"/>
                    </a:lnTo>
                    <a:lnTo>
                      <a:pt x="184" y="79"/>
                    </a:lnTo>
                    <a:lnTo>
                      <a:pt x="223" y="53"/>
                    </a:lnTo>
                    <a:lnTo>
                      <a:pt x="258" y="27"/>
                    </a:lnTo>
                    <a:lnTo>
                      <a:pt x="324" y="9"/>
                    </a:lnTo>
                    <a:lnTo>
                      <a:pt x="398" y="5"/>
                    </a:lnTo>
                    <a:lnTo>
                      <a:pt x="499" y="0"/>
                    </a:lnTo>
                    <a:lnTo>
                      <a:pt x="613" y="9"/>
                    </a:lnTo>
                    <a:lnTo>
                      <a:pt x="451" y="44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algn="ctr" rtl="1" eaLnBrk="1" hangingPunct="1">
                  <a:defRPr/>
                </a:pPr>
                <a:endParaRPr lang="en-US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67606" name="Freeform 22"/>
              <p:cNvSpPr>
                <a:spLocks/>
              </p:cNvSpPr>
              <p:nvPr/>
            </p:nvSpPr>
            <p:spPr bwMode="auto">
              <a:xfrm>
                <a:off x="2059" y="1711"/>
                <a:ext cx="463" cy="535"/>
              </a:xfrm>
              <a:custGeom>
                <a:avLst/>
                <a:gdLst>
                  <a:gd name="T0" fmla="*/ 586 w 928"/>
                  <a:gd name="T1" fmla="*/ 1068 h 1068"/>
                  <a:gd name="T2" fmla="*/ 464 w 928"/>
                  <a:gd name="T3" fmla="*/ 998 h 1068"/>
                  <a:gd name="T4" fmla="*/ 429 w 928"/>
                  <a:gd name="T5" fmla="*/ 937 h 1068"/>
                  <a:gd name="T6" fmla="*/ 385 w 928"/>
                  <a:gd name="T7" fmla="*/ 911 h 1068"/>
                  <a:gd name="T8" fmla="*/ 307 w 928"/>
                  <a:gd name="T9" fmla="*/ 902 h 1068"/>
                  <a:gd name="T10" fmla="*/ 219 w 928"/>
                  <a:gd name="T11" fmla="*/ 841 h 1068"/>
                  <a:gd name="T12" fmla="*/ 171 w 928"/>
                  <a:gd name="T13" fmla="*/ 800 h 1068"/>
                  <a:gd name="T14" fmla="*/ 140 w 928"/>
                  <a:gd name="T15" fmla="*/ 753 h 1068"/>
                  <a:gd name="T16" fmla="*/ 132 w 928"/>
                  <a:gd name="T17" fmla="*/ 683 h 1068"/>
                  <a:gd name="T18" fmla="*/ 140 w 928"/>
                  <a:gd name="T19" fmla="*/ 640 h 1068"/>
                  <a:gd name="T20" fmla="*/ 79 w 928"/>
                  <a:gd name="T21" fmla="*/ 596 h 1068"/>
                  <a:gd name="T22" fmla="*/ 18 w 928"/>
                  <a:gd name="T23" fmla="*/ 500 h 1068"/>
                  <a:gd name="T24" fmla="*/ 0 w 928"/>
                  <a:gd name="T25" fmla="*/ 419 h 1068"/>
                  <a:gd name="T26" fmla="*/ 14 w 928"/>
                  <a:gd name="T27" fmla="*/ 354 h 1068"/>
                  <a:gd name="T28" fmla="*/ 35 w 928"/>
                  <a:gd name="T29" fmla="*/ 290 h 1068"/>
                  <a:gd name="T30" fmla="*/ 105 w 928"/>
                  <a:gd name="T31" fmla="*/ 229 h 1068"/>
                  <a:gd name="T32" fmla="*/ 97 w 928"/>
                  <a:gd name="T33" fmla="*/ 153 h 1068"/>
                  <a:gd name="T34" fmla="*/ 105 w 928"/>
                  <a:gd name="T35" fmla="*/ 106 h 1068"/>
                  <a:gd name="T36" fmla="*/ 149 w 928"/>
                  <a:gd name="T37" fmla="*/ 36 h 1068"/>
                  <a:gd name="T38" fmla="*/ 215 w 928"/>
                  <a:gd name="T39" fmla="*/ 13 h 1068"/>
                  <a:gd name="T40" fmla="*/ 307 w 928"/>
                  <a:gd name="T41" fmla="*/ 1 h 1068"/>
                  <a:gd name="T42" fmla="*/ 381 w 928"/>
                  <a:gd name="T43" fmla="*/ 0 h 1068"/>
                  <a:gd name="T44" fmla="*/ 473 w 928"/>
                  <a:gd name="T45" fmla="*/ 27 h 1068"/>
                  <a:gd name="T46" fmla="*/ 525 w 928"/>
                  <a:gd name="T47" fmla="*/ 45 h 1068"/>
                  <a:gd name="T48" fmla="*/ 639 w 928"/>
                  <a:gd name="T49" fmla="*/ 141 h 1068"/>
                  <a:gd name="T50" fmla="*/ 674 w 928"/>
                  <a:gd name="T51" fmla="*/ 220 h 1068"/>
                  <a:gd name="T52" fmla="*/ 438 w 928"/>
                  <a:gd name="T53" fmla="*/ 255 h 1068"/>
                  <a:gd name="T54" fmla="*/ 429 w 928"/>
                  <a:gd name="T55" fmla="*/ 307 h 1068"/>
                  <a:gd name="T56" fmla="*/ 525 w 928"/>
                  <a:gd name="T57" fmla="*/ 657 h 1068"/>
                  <a:gd name="T58" fmla="*/ 744 w 928"/>
                  <a:gd name="T59" fmla="*/ 727 h 1068"/>
                  <a:gd name="T60" fmla="*/ 928 w 928"/>
                  <a:gd name="T61" fmla="*/ 815 h 1068"/>
                  <a:gd name="T62" fmla="*/ 586 w 928"/>
                  <a:gd name="T63" fmla="*/ 1068 h 10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928" h="1068">
                    <a:moveTo>
                      <a:pt x="586" y="1068"/>
                    </a:moveTo>
                    <a:lnTo>
                      <a:pt x="464" y="998"/>
                    </a:lnTo>
                    <a:lnTo>
                      <a:pt x="429" y="937"/>
                    </a:lnTo>
                    <a:lnTo>
                      <a:pt x="385" y="911"/>
                    </a:lnTo>
                    <a:lnTo>
                      <a:pt x="307" y="902"/>
                    </a:lnTo>
                    <a:lnTo>
                      <a:pt x="219" y="841"/>
                    </a:lnTo>
                    <a:lnTo>
                      <a:pt x="171" y="800"/>
                    </a:lnTo>
                    <a:lnTo>
                      <a:pt x="140" y="753"/>
                    </a:lnTo>
                    <a:lnTo>
                      <a:pt x="132" y="683"/>
                    </a:lnTo>
                    <a:lnTo>
                      <a:pt x="140" y="640"/>
                    </a:lnTo>
                    <a:lnTo>
                      <a:pt x="79" y="596"/>
                    </a:lnTo>
                    <a:lnTo>
                      <a:pt x="18" y="500"/>
                    </a:lnTo>
                    <a:lnTo>
                      <a:pt x="0" y="419"/>
                    </a:lnTo>
                    <a:lnTo>
                      <a:pt x="14" y="354"/>
                    </a:lnTo>
                    <a:lnTo>
                      <a:pt x="35" y="290"/>
                    </a:lnTo>
                    <a:lnTo>
                      <a:pt x="105" y="229"/>
                    </a:lnTo>
                    <a:lnTo>
                      <a:pt x="97" y="153"/>
                    </a:lnTo>
                    <a:lnTo>
                      <a:pt x="105" y="106"/>
                    </a:lnTo>
                    <a:lnTo>
                      <a:pt x="149" y="36"/>
                    </a:lnTo>
                    <a:lnTo>
                      <a:pt x="215" y="13"/>
                    </a:lnTo>
                    <a:lnTo>
                      <a:pt x="307" y="1"/>
                    </a:lnTo>
                    <a:lnTo>
                      <a:pt x="381" y="0"/>
                    </a:lnTo>
                    <a:lnTo>
                      <a:pt x="473" y="27"/>
                    </a:lnTo>
                    <a:lnTo>
                      <a:pt x="525" y="45"/>
                    </a:lnTo>
                    <a:lnTo>
                      <a:pt x="639" y="141"/>
                    </a:lnTo>
                    <a:lnTo>
                      <a:pt x="674" y="220"/>
                    </a:lnTo>
                    <a:lnTo>
                      <a:pt x="438" y="255"/>
                    </a:lnTo>
                    <a:lnTo>
                      <a:pt x="429" y="307"/>
                    </a:lnTo>
                    <a:lnTo>
                      <a:pt x="525" y="657"/>
                    </a:lnTo>
                    <a:lnTo>
                      <a:pt x="744" y="727"/>
                    </a:lnTo>
                    <a:lnTo>
                      <a:pt x="928" y="815"/>
                    </a:lnTo>
                    <a:lnTo>
                      <a:pt x="586" y="1068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algn="ctr" rtl="1" eaLnBrk="1" hangingPunct="1">
                  <a:defRPr/>
                </a:pPr>
                <a:endParaRPr lang="en-US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67607" name="Freeform 23"/>
              <p:cNvSpPr>
                <a:spLocks/>
              </p:cNvSpPr>
              <p:nvPr/>
            </p:nvSpPr>
            <p:spPr bwMode="auto">
              <a:xfrm>
                <a:off x="2052" y="1706"/>
                <a:ext cx="196" cy="342"/>
              </a:xfrm>
              <a:custGeom>
                <a:avLst/>
                <a:gdLst>
                  <a:gd name="T0" fmla="*/ 140 w 394"/>
                  <a:gd name="T1" fmla="*/ 595 h 683"/>
                  <a:gd name="T2" fmla="*/ 110 w 394"/>
                  <a:gd name="T3" fmla="*/ 551 h 683"/>
                  <a:gd name="T4" fmla="*/ 79 w 394"/>
                  <a:gd name="T5" fmla="*/ 499 h 683"/>
                  <a:gd name="T6" fmla="*/ 66 w 394"/>
                  <a:gd name="T7" fmla="*/ 442 h 683"/>
                  <a:gd name="T8" fmla="*/ 75 w 394"/>
                  <a:gd name="T9" fmla="*/ 390 h 683"/>
                  <a:gd name="T10" fmla="*/ 105 w 394"/>
                  <a:gd name="T11" fmla="*/ 346 h 683"/>
                  <a:gd name="T12" fmla="*/ 175 w 394"/>
                  <a:gd name="T13" fmla="*/ 320 h 683"/>
                  <a:gd name="T14" fmla="*/ 215 w 394"/>
                  <a:gd name="T15" fmla="*/ 289 h 683"/>
                  <a:gd name="T16" fmla="*/ 223 w 394"/>
                  <a:gd name="T17" fmla="*/ 228 h 683"/>
                  <a:gd name="T18" fmla="*/ 197 w 394"/>
                  <a:gd name="T19" fmla="*/ 180 h 683"/>
                  <a:gd name="T20" fmla="*/ 180 w 394"/>
                  <a:gd name="T21" fmla="*/ 149 h 683"/>
                  <a:gd name="T22" fmla="*/ 175 w 394"/>
                  <a:gd name="T23" fmla="*/ 79 h 683"/>
                  <a:gd name="T24" fmla="*/ 201 w 394"/>
                  <a:gd name="T25" fmla="*/ 53 h 683"/>
                  <a:gd name="T26" fmla="*/ 245 w 394"/>
                  <a:gd name="T27" fmla="*/ 44 h 683"/>
                  <a:gd name="T28" fmla="*/ 293 w 394"/>
                  <a:gd name="T29" fmla="*/ 27 h 683"/>
                  <a:gd name="T30" fmla="*/ 328 w 394"/>
                  <a:gd name="T31" fmla="*/ 22 h 683"/>
                  <a:gd name="T32" fmla="*/ 394 w 394"/>
                  <a:gd name="T33" fmla="*/ 18 h 683"/>
                  <a:gd name="T34" fmla="*/ 333 w 394"/>
                  <a:gd name="T35" fmla="*/ 0 h 683"/>
                  <a:gd name="T36" fmla="*/ 271 w 394"/>
                  <a:gd name="T37" fmla="*/ 0 h 683"/>
                  <a:gd name="T38" fmla="*/ 223 w 394"/>
                  <a:gd name="T39" fmla="*/ 0 h 683"/>
                  <a:gd name="T40" fmla="*/ 166 w 394"/>
                  <a:gd name="T41" fmla="*/ 18 h 683"/>
                  <a:gd name="T42" fmla="*/ 123 w 394"/>
                  <a:gd name="T43" fmla="*/ 53 h 683"/>
                  <a:gd name="T44" fmla="*/ 110 w 394"/>
                  <a:gd name="T45" fmla="*/ 92 h 683"/>
                  <a:gd name="T46" fmla="*/ 92 w 394"/>
                  <a:gd name="T47" fmla="*/ 149 h 683"/>
                  <a:gd name="T48" fmla="*/ 92 w 394"/>
                  <a:gd name="T49" fmla="*/ 193 h 683"/>
                  <a:gd name="T50" fmla="*/ 105 w 394"/>
                  <a:gd name="T51" fmla="*/ 232 h 683"/>
                  <a:gd name="T52" fmla="*/ 62 w 394"/>
                  <a:gd name="T53" fmla="*/ 250 h 683"/>
                  <a:gd name="T54" fmla="*/ 40 w 394"/>
                  <a:gd name="T55" fmla="*/ 272 h 683"/>
                  <a:gd name="T56" fmla="*/ 13 w 394"/>
                  <a:gd name="T57" fmla="*/ 311 h 683"/>
                  <a:gd name="T58" fmla="*/ 0 w 394"/>
                  <a:gd name="T59" fmla="*/ 368 h 683"/>
                  <a:gd name="T60" fmla="*/ 0 w 394"/>
                  <a:gd name="T61" fmla="*/ 442 h 683"/>
                  <a:gd name="T62" fmla="*/ 22 w 394"/>
                  <a:gd name="T63" fmla="*/ 521 h 683"/>
                  <a:gd name="T64" fmla="*/ 57 w 394"/>
                  <a:gd name="T65" fmla="*/ 608 h 683"/>
                  <a:gd name="T66" fmla="*/ 83 w 394"/>
                  <a:gd name="T67" fmla="*/ 635 h 683"/>
                  <a:gd name="T68" fmla="*/ 114 w 394"/>
                  <a:gd name="T69" fmla="*/ 652 h 683"/>
                  <a:gd name="T70" fmla="*/ 153 w 394"/>
                  <a:gd name="T71" fmla="*/ 683 h 683"/>
                  <a:gd name="T72" fmla="*/ 162 w 394"/>
                  <a:gd name="T73" fmla="*/ 643 h 683"/>
                  <a:gd name="T74" fmla="*/ 140 w 394"/>
                  <a:gd name="T75" fmla="*/ 595 h 6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394" h="683">
                    <a:moveTo>
                      <a:pt x="140" y="595"/>
                    </a:moveTo>
                    <a:lnTo>
                      <a:pt x="110" y="551"/>
                    </a:lnTo>
                    <a:lnTo>
                      <a:pt x="79" y="499"/>
                    </a:lnTo>
                    <a:lnTo>
                      <a:pt x="66" y="442"/>
                    </a:lnTo>
                    <a:lnTo>
                      <a:pt x="75" y="390"/>
                    </a:lnTo>
                    <a:lnTo>
                      <a:pt x="105" y="346"/>
                    </a:lnTo>
                    <a:lnTo>
                      <a:pt x="175" y="320"/>
                    </a:lnTo>
                    <a:lnTo>
                      <a:pt x="215" y="289"/>
                    </a:lnTo>
                    <a:lnTo>
                      <a:pt x="223" y="228"/>
                    </a:lnTo>
                    <a:lnTo>
                      <a:pt x="197" y="180"/>
                    </a:lnTo>
                    <a:lnTo>
                      <a:pt x="180" y="149"/>
                    </a:lnTo>
                    <a:lnTo>
                      <a:pt x="175" y="79"/>
                    </a:lnTo>
                    <a:lnTo>
                      <a:pt x="201" y="53"/>
                    </a:lnTo>
                    <a:lnTo>
                      <a:pt x="245" y="44"/>
                    </a:lnTo>
                    <a:lnTo>
                      <a:pt x="293" y="27"/>
                    </a:lnTo>
                    <a:lnTo>
                      <a:pt x="328" y="22"/>
                    </a:lnTo>
                    <a:lnTo>
                      <a:pt x="394" y="18"/>
                    </a:lnTo>
                    <a:lnTo>
                      <a:pt x="333" y="0"/>
                    </a:lnTo>
                    <a:lnTo>
                      <a:pt x="271" y="0"/>
                    </a:lnTo>
                    <a:lnTo>
                      <a:pt x="223" y="0"/>
                    </a:lnTo>
                    <a:lnTo>
                      <a:pt x="166" y="18"/>
                    </a:lnTo>
                    <a:lnTo>
                      <a:pt x="123" y="53"/>
                    </a:lnTo>
                    <a:lnTo>
                      <a:pt x="110" y="92"/>
                    </a:lnTo>
                    <a:lnTo>
                      <a:pt x="92" y="149"/>
                    </a:lnTo>
                    <a:lnTo>
                      <a:pt x="92" y="193"/>
                    </a:lnTo>
                    <a:lnTo>
                      <a:pt x="105" y="232"/>
                    </a:lnTo>
                    <a:lnTo>
                      <a:pt x="62" y="250"/>
                    </a:lnTo>
                    <a:lnTo>
                      <a:pt x="40" y="272"/>
                    </a:lnTo>
                    <a:lnTo>
                      <a:pt x="13" y="311"/>
                    </a:lnTo>
                    <a:lnTo>
                      <a:pt x="0" y="368"/>
                    </a:lnTo>
                    <a:lnTo>
                      <a:pt x="0" y="442"/>
                    </a:lnTo>
                    <a:lnTo>
                      <a:pt x="22" y="521"/>
                    </a:lnTo>
                    <a:lnTo>
                      <a:pt x="57" y="608"/>
                    </a:lnTo>
                    <a:lnTo>
                      <a:pt x="83" y="635"/>
                    </a:lnTo>
                    <a:lnTo>
                      <a:pt x="114" y="652"/>
                    </a:lnTo>
                    <a:lnTo>
                      <a:pt x="153" y="683"/>
                    </a:lnTo>
                    <a:lnTo>
                      <a:pt x="162" y="643"/>
                    </a:lnTo>
                    <a:lnTo>
                      <a:pt x="140" y="595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algn="ctr" rtl="1" eaLnBrk="1" hangingPunct="1">
                  <a:defRPr/>
                </a:pPr>
                <a:endParaRPr lang="en-US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67608" name="Freeform 24"/>
              <p:cNvSpPr>
                <a:spLocks/>
              </p:cNvSpPr>
              <p:nvPr/>
            </p:nvSpPr>
            <p:spPr bwMode="auto">
              <a:xfrm>
                <a:off x="2170" y="1778"/>
                <a:ext cx="235" cy="426"/>
              </a:xfrm>
              <a:custGeom>
                <a:avLst/>
                <a:gdLst>
                  <a:gd name="T0" fmla="*/ 380 w 468"/>
                  <a:gd name="T1" fmla="*/ 853 h 853"/>
                  <a:gd name="T2" fmla="*/ 341 w 468"/>
                  <a:gd name="T3" fmla="*/ 835 h 853"/>
                  <a:gd name="T4" fmla="*/ 293 w 468"/>
                  <a:gd name="T5" fmla="*/ 826 h 853"/>
                  <a:gd name="T6" fmla="*/ 267 w 468"/>
                  <a:gd name="T7" fmla="*/ 826 h 853"/>
                  <a:gd name="T8" fmla="*/ 319 w 468"/>
                  <a:gd name="T9" fmla="*/ 804 h 853"/>
                  <a:gd name="T10" fmla="*/ 271 w 468"/>
                  <a:gd name="T11" fmla="*/ 783 h 853"/>
                  <a:gd name="T12" fmla="*/ 223 w 468"/>
                  <a:gd name="T13" fmla="*/ 765 h 853"/>
                  <a:gd name="T14" fmla="*/ 166 w 468"/>
                  <a:gd name="T15" fmla="*/ 756 h 853"/>
                  <a:gd name="T16" fmla="*/ 223 w 468"/>
                  <a:gd name="T17" fmla="*/ 748 h 853"/>
                  <a:gd name="T18" fmla="*/ 284 w 468"/>
                  <a:gd name="T19" fmla="*/ 748 h 853"/>
                  <a:gd name="T20" fmla="*/ 201 w 468"/>
                  <a:gd name="T21" fmla="*/ 699 h 853"/>
                  <a:gd name="T22" fmla="*/ 135 w 468"/>
                  <a:gd name="T23" fmla="*/ 678 h 853"/>
                  <a:gd name="T24" fmla="*/ 96 w 468"/>
                  <a:gd name="T25" fmla="*/ 673 h 853"/>
                  <a:gd name="T26" fmla="*/ 162 w 468"/>
                  <a:gd name="T27" fmla="*/ 660 h 853"/>
                  <a:gd name="T28" fmla="*/ 232 w 468"/>
                  <a:gd name="T29" fmla="*/ 665 h 853"/>
                  <a:gd name="T30" fmla="*/ 267 w 468"/>
                  <a:gd name="T31" fmla="*/ 669 h 853"/>
                  <a:gd name="T32" fmla="*/ 205 w 468"/>
                  <a:gd name="T33" fmla="*/ 630 h 853"/>
                  <a:gd name="T34" fmla="*/ 135 w 468"/>
                  <a:gd name="T35" fmla="*/ 612 h 853"/>
                  <a:gd name="T36" fmla="*/ 52 w 468"/>
                  <a:gd name="T37" fmla="*/ 590 h 853"/>
                  <a:gd name="T38" fmla="*/ 157 w 468"/>
                  <a:gd name="T39" fmla="*/ 586 h 853"/>
                  <a:gd name="T40" fmla="*/ 219 w 468"/>
                  <a:gd name="T41" fmla="*/ 590 h 853"/>
                  <a:gd name="T42" fmla="*/ 157 w 468"/>
                  <a:gd name="T43" fmla="*/ 533 h 853"/>
                  <a:gd name="T44" fmla="*/ 48 w 468"/>
                  <a:gd name="T45" fmla="*/ 494 h 853"/>
                  <a:gd name="T46" fmla="*/ 0 w 468"/>
                  <a:gd name="T47" fmla="*/ 481 h 853"/>
                  <a:gd name="T48" fmla="*/ 157 w 468"/>
                  <a:gd name="T49" fmla="*/ 490 h 853"/>
                  <a:gd name="T50" fmla="*/ 184 w 468"/>
                  <a:gd name="T51" fmla="*/ 494 h 853"/>
                  <a:gd name="T52" fmla="*/ 149 w 468"/>
                  <a:gd name="T53" fmla="*/ 463 h 853"/>
                  <a:gd name="T54" fmla="*/ 87 w 468"/>
                  <a:gd name="T55" fmla="*/ 415 h 853"/>
                  <a:gd name="T56" fmla="*/ 162 w 468"/>
                  <a:gd name="T57" fmla="*/ 393 h 853"/>
                  <a:gd name="T58" fmla="*/ 135 w 468"/>
                  <a:gd name="T59" fmla="*/ 363 h 853"/>
                  <a:gd name="T60" fmla="*/ 74 w 468"/>
                  <a:gd name="T61" fmla="*/ 328 h 853"/>
                  <a:gd name="T62" fmla="*/ 105 w 468"/>
                  <a:gd name="T63" fmla="*/ 306 h 853"/>
                  <a:gd name="T64" fmla="*/ 65 w 468"/>
                  <a:gd name="T65" fmla="*/ 280 h 853"/>
                  <a:gd name="T66" fmla="*/ 13 w 468"/>
                  <a:gd name="T67" fmla="*/ 267 h 853"/>
                  <a:gd name="T68" fmla="*/ 70 w 468"/>
                  <a:gd name="T69" fmla="*/ 253 h 853"/>
                  <a:gd name="T70" fmla="*/ 30 w 468"/>
                  <a:gd name="T71" fmla="*/ 218 h 853"/>
                  <a:gd name="T72" fmla="*/ 0 w 468"/>
                  <a:gd name="T73" fmla="*/ 214 h 853"/>
                  <a:gd name="T74" fmla="*/ 48 w 468"/>
                  <a:gd name="T75" fmla="*/ 205 h 853"/>
                  <a:gd name="T76" fmla="*/ 87 w 468"/>
                  <a:gd name="T77" fmla="*/ 210 h 853"/>
                  <a:gd name="T78" fmla="*/ 35 w 468"/>
                  <a:gd name="T79" fmla="*/ 153 h 853"/>
                  <a:gd name="T80" fmla="*/ 17 w 468"/>
                  <a:gd name="T81" fmla="*/ 109 h 853"/>
                  <a:gd name="T82" fmla="*/ 57 w 468"/>
                  <a:gd name="T83" fmla="*/ 140 h 853"/>
                  <a:gd name="T84" fmla="*/ 100 w 468"/>
                  <a:gd name="T85" fmla="*/ 144 h 853"/>
                  <a:gd name="T86" fmla="*/ 83 w 468"/>
                  <a:gd name="T87" fmla="*/ 61 h 853"/>
                  <a:gd name="T88" fmla="*/ 79 w 468"/>
                  <a:gd name="T89" fmla="*/ 0 h 853"/>
                  <a:gd name="T90" fmla="*/ 92 w 468"/>
                  <a:gd name="T91" fmla="*/ 39 h 853"/>
                  <a:gd name="T92" fmla="*/ 135 w 468"/>
                  <a:gd name="T93" fmla="*/ 83 h 853"/>
                  <a:gd name="T94" fmla="*/ 131 w 468"/>
                  <a:gd name="T95" fmla="*/ 35 h 853"/>
                  <a:gd name="T96" fmla="*/ 135 w 468"/>
                  <a:gd name="T97" fmla="*/ 9 h 853"/>
                  <a:gd name="T98" fmla="*/ 162 w 468"/>
                  <a:gd name="T99" fmla="*/ 48 h 853"/>
                  <a:gd name="T100" fmla="*/ 197 w 468"/>
                  <a:gd name="T101" fmla="*/ 74 h 853"/>
                  <a:gd name="T102" fmla="*/ 232 w 468"/>
                  <a:gd name="T103" fmla="*/ 13 h 853"/>
                  <a:gd name="T104" fmla="*/ 249 w 468"/>
                  <a:gd name="T105" fmla="*/ 57 h 853"/>
                  <a:gd name="T106" fmla="*/ 280 w 468"/>
                  <a:gd name="T107" fmla="*/ 92 h 853"/>
                  <a:gd name="T108" fmla="*/ 297 w 468"/>
                  <a:gd name="T109" fmla="*/ 35 h 853"/>
                  <a:gd name="T110" fmla="*/ 319 w 468"/>
                  <a:gd name="T111" fmla="*/ 118 h 853"/>
                  <a:gd name="T112" fmla="*/ 468 w 468"/>
                  <a:gd name="T113" fmla="*/ 743 h 853"/>
                  <a:gd name="T114" fmla="*/ 380 w 468"/>
                  <a:gd name="T115" fmla="*/ 853 h 8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468" h="853">
                    <a:moveTo>
                      <a:pt x="380" y="853"/>
                    </a:moveTo>
                    <a:lnTo>
                      <a:pt x="341" y="835"/>
                    </a:lnTo>
                    <a:lnTo>
                      <a:pt x="293" y="826"/>
                    </a:lnTo>
                    <a:lnTo>
                      <a:pt x="267" y="826"/>
                    </a:lnTo>
                    <a:lnTo>
                      <a:pt x="319" y="804"/>
                    </a:lnTo>
                    <a:lnTo>
                      <a:pt x="271" y="783"/>
                    </a:lnTo>
                    <a:lnTo>
                      <a:pt x="223" y="765"/>
                    </a:lnTo>
                    <a:lnTo>
                      <a:pt x="166" y="756"/>
                    </a:lnTo>
                    <a:lnTo>
                      <a:pt x="223" y="748"/>
                    </a:lnTo>
                    <a:lnTo>
                      <a:pt x="284" y="748"/>
                    </a:lnTo>
                    <a:lnTo>
                      <a:pt x="201" y="699"/>
                    </a:lnTo>
                    <a:lnTo>
                      <a:pt x="135" y="678"/>
                    </a:lnTo>
                    <a:lnTo>
                      <a:pt x="96" y="673"/>
                    </a:lnTo>
                    <a:lnTo>
                      <a:pt x="162" y="660"/>
                    </a:lnTo>
                    <a:lnTo>
                      <a:pt x="232" y="665"/>
                    </a:lnTo>
                    <a:lnTo>
                      <a:pt x="267" y="669"/>
                    </a:lnTo>
                    <a:lnTo>
                      <a:pt x="205" y="630"/>
                    </a:lnTo>
                    <a:lnTo>
                      <a:pt x="135" y="612"/>
                    </a:lnTo>
                    <a:lnTo>
                      <a:pt x="52" y="590"/>
                    </a:lnTo>
                    <a:lnTo>
                      <a:pt x="157" y="586"/>
                    </a:lnTo>
                    <a:lnTo>
                      <a:pt x="219" y="590"/>
                    </a:lnTo>
                    <a:lnTo>
                      <a:pt x="157" y="533"/>
                    </a:lnTo>
                    <a:lnTo>
                      <a:pt x="48" y="494"/>
                    </a:lnTo>
                    <a:lnTo>
                      <a:pt x="0" y="481"/>
                    </a:lnTo>
                    <a:lnTo>
                      <a:pt x="157" y="490"/>
                    </a:lnTo>
                    <a:lnTo>
                      <a:pt x="184" y="494"/>
                    </a:lnTo>
                    <a:lnTo>
                      <a:pt x="149" y="463"/>
                    </a:lnTo>
                    <a:lnTo>
                      <a:pt x="87" y="415"/>
                    </a:lnTo>
                    <a:lnTo>
                      <a:pt x="162" y="393"/>
                    </a:lnTo>
                    <a:lnTo>
                      <a:pt x="135" y="363"/>
                    </a:lnTo>
                    <a:lnTo>
                      <a:pt x="74" y="328"/>
                    </a:lnTo>
                    <a:lnTo>
                      <a:pt x="105" y="306"/>
                    </a:lnTo>
                    <a:lnTo>
                      <a:pt x="65" y="280"/>
                    </a:lnTo>
                    <a:lnTo>
                      <a:pt x="13" y="267"/>
                    </a:lnTo>
                    <a:lnTo>
                      <a:pt x="70" y="253"/>
                    </a:lnTo>
                    <a:lnTo>
                      <a:pt x="30" y="218"/>
                    </a:lnTo>
                    <a:lnTo>
                      <a:pt x="0" y="214"/>
                    </a:lnTo>
                    <a:lnTo>
                      <a:pt x="48" y="205"/>
                    </a:lnTo>
                    <a:lnTo>
                      <a:pt x="87" y="210"/>
                    </a:lnTo>
                    <a:lnTo>
                      <a:pt x="35" y="153"/>
                    </a:lnTo>
                    <a:lnTo>
                      <a:pt x="17" y="109"/>
                    </a:lnTo>
                    <a:lnTo>
                      <a:pt x="57" y="140"/>
                    </a:lnTo>
                    <a:lnTo>
                      <a:pt x="100" y="144"/>
                    </a:lnTo>
                    <a:lnTo>
                      <a:pt x="83" y="61"/>
                    </a:lnTo>
                    <a:lnTo>
                      <a:pt x="79" y="0"/>
                    </a:lnTo>
                    <a:lnTo>
                      <a:pt x="92" y="39"/>
                    </a:lnTo>
                    <a:lnTo>
                      <a:pt x="135" y="83"/>
                    </a:lnTo>
                    <a:lnTo>
                      <a:pt x="131" y="35"/>
                    </a:lnTo>
                    <a:lnTo>
                      <a:pt x="135" y="9"/>
                    </a:lnTo>
                    <a:lnTo>
                      <a:pt x="162" y="48"/>
                    </a:lnTo>
                    <a:lnTo>
                      <a:pt x="197" y="74"/>
                    </a:lnTo>
                    <a:lnTo>
                      <a:pt x="232" y="13"/>
                    </a:lnTo>
                    <a:lnTo>
                      <a:pt x="249" y="57"/>
                    </a:lnTo>
                    <a:lnTo>
                      <a:pt x="280" y="92"/>
                    </a:lnTo>
                    <a:lnTo>
                      <a:pt x="297" y="35"/>
                    </a:lnTo>
                    <a:lnTo>
                      <a:pt x="319" y="118"/>
                    </a:lnTo>
                    <a:lnTo>
                      <a:pt x="468" y="743"/>
                    </a:lnTo>
                    <a:lnTo>
                      <a:pt x="380" y="853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algn="ctr" rtl="1" eaLnBrk="1" hangingPunct="1">
                  <a:defRPr/>
                </a:pPr>
                <a:endParaRPr lang="en-US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67609" name="Freeform 25"/>
              <p:cNvSpPr>
                <a:spLocks/>
              </p:cNvSpPr>
              <p:nvPr/>
            </p:nvSpPr>
            <p:spPr bwMode="auto">
              <a:xfrm>
                <a:off x="2276" y="1781"/>
                <a:ext cx="365" cy="249"/>
              </a:xfrm>
              <a:custGeom>
                <a:avLst/>
                <a:gdLst>
                  <a:gd name="T0" fmla="*/ 83 w 730"/>
                  <a:gd name="T1" fmla="*/ 105 h 498"/>
                  <a:gd name="T2" fmla="*/ 4 w 730"/>
                  <a:gd name="T3" fmla="*/ 105 h 498"/>
                  <a:gd name="T4" fmla="*/ 0 w 730"/>
                  <a:gd name="T5" fmla="*/ 253 h 498"/>
                  <a:gd name="T6" fmla="*/ 39 w 730"/>
                  <a:gd name="T7" fmla="*/ 450 h 498"/>
                  <a:gd name="T8" fmla="*/ 367 w 730"/>
                  <a:gd name="T9" fmla="*/ 498 h 498"/>
                  <a:gd name="T10" fmla="*/ 695 w 730"/>
                  <a:gd name="T11" fmla="*/ 446 h 498"/>
                  <a:gd name="T12" fmla="*/ 721 w 730"/>
                  <a:gd name="T13" fmla="*/ 249 h 498"/>
                  <a:gd name="T14" fmla="*/ 730 w 730"/>
                  <a:gd name="T15" fmla="*/ 144 h 498"/>
                  <a:gd name="T16" fmla="*/ 700 w 730"/>
                  <a:gd name="T17" fmla="*/ 65 h 498"/>
                  <a:gd name="T18" fmla="*/ 525 w 730"/>
                  <a:gd name="T19" fmla="*/ 0 h 498"/>
                  <a:gd name="T20" fmla="*/ 363 w 730"/>
                  <a:gd name="T21" fmla="*/ 0 h 498"/>
                  <a:gd name="T22" fmla="*/ 258 w 730"/>
                  <a:gd name="T23" fmla="*/ 48 h 498"/>
                  <a:gd name="T24" fmla="*/ 157 w 730"/>
                  <a:gd name="T25" fmla="*/ 105 h 498"/>
                  <a:gd name="T26" fmla="*/ 83 w 730"/>
                  <a:gd name="T27" fmla="*/ 105 h 4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730" h="498">
                    <a:moveTo>
                      <a:pt x="83" y="105"/>
                    </a:moveTo>
                    <a:lnTo>
                      <a:pt x="4" y="105"/>
                    </a:lnTo>
                    <a:lnTo>
                      <a:pt x="0" y="253"/>
                    </a:lnTo>
                    <a:lnTo>
                      <a:pt x="39" y="450"/>
                    </a:lnTo>
                    <a:lnTo>
                      <a:pt x="367" y="498"/>
                    </a:lnTo>
                    <a:lnTo>
                      <a:pt x="695" y="446"/>
                    </a:lnTo>
                    <a:lnTo>
                      <a:pt x="721" y="249"/>
                    </a:lnTo>
                    <a:lnTo>
                      <a:pt x="730" y="144"/>
                    </a:lnTo>
                    <a:lnTo>
                      <a:pt x="700" y="65"/>
                    </a:lnTo>
                    <a:lnTo>
                      <a:pt x="525" y="0"/>
                    </a:lnTo>
                    <a:lnTo>
                      <a:pt x="363" y="0"/>
                    </a:lnTo>
                    <a:lnTo>
                      <a:pt x="258" y="48"/>
                    </a:lnTo>
                    <a:lnTo>
                      <a:pt x="157" y="105"/>
                    </a:lnTo>
                    <a:lnTo>
                      <a:pt x="83" y="105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algn="ctr" rtl="1" eaLnBrk="1" hangingPunct="1">
                  <a:defRPr/>
                </a:pPr>
                <a:endParaRPr lang="en-US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67610" name="Freeform 26"/>
              <p:cNvSpPr>
                <a:spLocks/>
              </p:cNvSpPr>
              <p:nvPr/>
            </p:nvSpPr>
            <p:spPr bwMode="auto">
              <a:xfrm>
                <a:off x="2311" y="1951"/>
                <a:ext cx="334" cy="153"/>
              </a:xfrm>
              <a:custGeom>
                <a:avLst/>
                <a:gdLst>
                  <a:gd name="T0" fmla="*/ 83 w 665"/>
                  <a:gd name="T1" fmla="*/ 22 h 306"/>
                  <a:gd name="T2" fmla="*/ 0 w 665"/>
                  <a:gd name="T3" fmla="*/ 78 h 306"/>
                  <a:gd name="T4" fmla="*/ 341 w 665"/>
                  <a:gd name="T5" fmla="*/ 306 h 306"/>
                  <a:gd name="T6" fmla="*/ 428 w 665"/>
                  <a:gd name="T7" fmla="*/ 175 h 306"/>
                  <a:gd name="T8" fmla="*/ 581 w 665"/>
                  <a:gd name="T9" fmla="*/ 122 h 306"/>
                  <a:gd name="T10" fmla="*/ 665 w 665"/>
                  <a:gd name="T11" fmla="*/ 22 h 306"/>
                  <a:gd name="T12" fmla="*/ 586 w 665"/>
                  <a:gd name="T13" fmla="*/ 0 h 306"/>
                  <a:gd name="T14" fmla="*/ 411 w 665"/>
                  <a:gd name="T15" fmla="*/ 30 h 306"/>
                  <a:gd name="T16" fmla="*/ 310 w 665"/>
                  <a:gd name="T17" fmla="*/ 35 h 306"/>
                  <a:gd name="T18" fmla="*/ 232 w 665"/>
                  <a:gd name="T19" fmla="*/ 13 h 306"/>
                  <a:gd name="T20" fmla="*/ 83 w 665"/>
                  <a:gd name="T21" fmla="*/ 22 h 3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665" h="306">
                    <a:moveTo>
                      <a:pt x="83" y="22"/>
                    </a:moveTo>
                    <a:lnTo>
                      <a:pt x="0" y="78"/>
                    </a:lnTo>
                    <a:lnTo>
                      <a:pt x="341" y="306"/>
                    </a:lnTo>
                    <a:lnTo>
                      <a:pt x="428" y="175"/>
                    </a:lnTo>
                    <a:lnTo>
                      <a:pt x="581" y="122"/>
                    </a:lnTo>
                    <a:lnTo>
                      <a:pt x="665" y="22"/>
                    </a:lnTo>
                    <a:lnTo>
                      <a:pt x="586" y="0"/>
                    </a:lnTo>
                    <a:lnTo>
                      <a:pt x="411" y="30"/>
                    </a:lnTo>
                    <a:lnTo>
                      <a:pt x="310" y="35"/>
                    </a:lnTo>
                    <a:lnTo>
                      <a:pt x="232" y="13"/>
                    </a:lnTo>
                    <a:lnTo>
                      <a:pt x="83" y="22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algn="ctr" rtl="1" eaLnBrk="1" hangingPunct="1">
                  <a:defRPr/>
                </a:pPr>
                <a:endParaRPr lang="en-US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67611" name="Freeform 27"/>
              <p:cNvSpPr>
                <a:spLocks/>
              </p:cNvSpPr>
              <p:nvPr/>
            </p:nvSpPr>
            <p:spPr bwMode="auto">
              <a:xfrm>
                <a:off x="2158" y="2249"/>
                <a:ext cx="526" cy="151"/>
              </a:xfrm>
              <a:custGeom>
                <a:avLst/>
                <a:gdLst>
                  <a:gd name="T0" fmla="*/ 0 w 1049"/>
                  <a:gd name="T1" fmla="*/ 29 h 300"/>
                  <a:gd name="T2" fmla="*/ 140 w 1049"/>
                  <a:gd name="T3" fmla="*/ 134 h 300"/>
                  <a:gd name="T4" fmla="*/ 236 w 1049"/>
                  <a:gd name="T5" fmla="*/ 204 h 300"/>
                  <a:gd name="T6" fmla="*/ 323 w 1049"/>
                  <a:gd name="T7" fmla="*/ 257 h 300"/>
                  <a:gd name="T8" fmla="*/ 393 w 1049"/>
                  <a:gd name="T9" fmla="*/ 283 h 300"/>
                  <a:gd name="T10" fmla="*/ 507 w 1049"/>
                  <a:gd name="T11" fmla="*/ 300 h 300"/>
                  <a:gd name="T12" fmla="*/ 603 w 1049"/>
                  <a:gd name="T13" fmla="*/ 300 h 300"/>
                  <a:gd name="T14" fmla="*/ 699 w 1049"/>
                  <a:gd name="T15" fmla="*/ 283 h 300"/>
                  <a:gd name="T16" fmla="*/ 769 w 1049"/>
                  <a:gd name="T17" fmla="*/ 265 h 300"/>
                  <a:gd name="T18" fmla="*/ 848 w 1049"/>
                  <a:gd name="T19" fmla="*/ 222 h 300"/>
                  <a:gd name="T20" fmla="*/ 936 w 1049"/>
                  <a:gd name="T21" fmla="*/ 182 h 300"/>
                  <a:gd name="T22" fmla="*/ 1010 w 1049"/>
                  <a:gd name="T23" fmla="*/ 124 h 300"/>
                  <a:gd name="T24" fmla="*/ 1049 w 1049"/>
                  <a:gd name="T25" fmla="*/ 87 h 300"/>
                  <a:gd name="T26" fmla="*/ 778 w 1049"/>
                  <a:gd name="T27" fmla="*/ 0 h 300"/>
                  <a:gd name="T28" fmla="*/ 463 w 1049"/>
                  <a:gd name="T29" fmla="*/ 9 h 300"/>
                  <a:gd name="T30" fmla="*/ 0 w 1049"/>
                  <a:gd name="T31" fmla="*/ 29 h 3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049" h="300">
                    <a:moveTo>
                      <a:pt x="0" y="29"/>
                    </a:moveTo>
                    <a:lnTo>
                      <a:pt x="140" y="134"/>
                    </a:lnTo>
                    <a:lnTo>
                      <a:pt x="236" y="204"/>
                    </a:lnTo>
                    <a:lnTo>
                      <a:pt x="323" y="257"/>
                    </a:lnTo>
                    <a:lnTo>
                      <a:pt x="393" y="283"/>
                    </a:lnTo>
                    <a:lnTo>
                      <a:pt x="507" y="300"/>
                    </a:lnTo>
                    <a:lnTo>
                      <a:pt x="603" y="300"/>
                    </a:lnTo>
                    <a:lnTo>
                      <a:pt x="699" y="283"/>
                    </a:lnTo>
                    <a:lnTo>
                      <a:pt x="769" y="265"/>
                    </a:lnTo>
                    <a:lnTo>
                      <a:pt x="848" y="222"/>
                    </a:lnTo>
                    <a:lnTo>
                      <a:pt x="936" y="182"/>
                    </a:lnTo>
                    <a:lnTo>
                      <a:pt x="1010" y="124"/>
                    </a:lnTo>
                    <a:lnTo>
                      <a:pt x="1049" y="87"/>
                    </a:lnTo>
                    <a:lnTo>
                      <a:pt x="778" y="0"/>
                    </a:lnTo>
                    <a:lnTo>
                      <a:pt x="463" y="9"/>
                    </a:lnTo>
                    <a:lnTo>
                      <a:pt x="0" y="29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algn="ctr" rtl="1" eaLnBrk="1" hangingPunct="1">
                  <a:defRPr/>
                </a:pPr>
                <a:endParaRPr lang="en-US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67612" name="Freeform 28"/>
              <p:cNvSpPr>
                <a:spLocks/>
              </p:cNvSpPr>
              <p:nvPr/>
            </p:nvSpPr>
            <p:spPr bwMode="auto">
              <a:xfrm>
                <a:off x="2299" y="2041"/>
                <a:ext cx="209" cy="160"/>
              </a:xfrm>
              <a:custGeom>
                <a:avLst/>
                <a:gdLst>
                  <a:gd name="T0" fmla="*/ 0 w 415"/>
                  <a:gd name="T1" fmla="*/ 0 h 319"/>
                  <a:gd name="T2" fmla="*/ 26 w 415"/>
                  <a:gd name="T3" fmla="*/ 104 h 319"/>
                  <a:gd name="T4" fmla="*/ 57 w 415"/>
                  <a:gd name="T5" fmla="*/ 160 h 319"/>
                  <a:gd name="T6" fmla="*/ 100 w 415"/>
                  <a:gd name="T7" fmla="*/ 222 h 319"/>
                  <a:gd name="T8" fmla="*/ 144 w 415"/>
                  <a:gd name="T9" fmla="*/ 274 h 319"/>
                  <a:gd name="T10" fmla="*/ 188 w 415"/>
                  <a:gd name="T11" fmla="*/ 319 h 319"/>
                  <a:gd name="T12" fmla="*/ 415 w 415"/>
                  <a:gd name="T13" fmla="*/ 146 h 319"/>
                  <a:gd name="T14" fmla="*/ 284 w 415"/>
                  <a:gd name="T15" fmla="*/ 58 h 319"/>
                  <a:gd name="T16" fmla="*/ 0 w 415"/>
                  <a:gd name="T17" fmla="*/ 0 h 3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15" h="319">
                    <a:moveTo>
                      <a:pt x="0" y="0"/>
                    </a:moveTo>
                    <a:lnTo>
                      <a:pt x="26" y="104"/>
                    </a:lnTo>
                    <a:lnTo>
                      <a:pt x="57" y="160"/>
                    </a:lnTo>
                    <a:lnTo>
                      <a:pt x="100" y="222"/>
                    </a:lnTo>
                    <a:lnTo>
                      <a:pt x="144" y="274"/>
                    </a:lnTo>
                    <a:lnTo>
                      <a:pt x="188" y="319"/>
                    </a:lnTo>
                    <a:lnTo>
                      <a:pt x="415" y="146"/>
                    </a:lnTo>
                    <a:lnTo>
                      <a:pt x="284" y="5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algn="ctr" rtl="1" eaLnBrk="1" hangingPunct="1">
                  <a:defRPr/>
                </a:pPr>
                <a:endParaRPr lang="en-US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67613" name="Freeform 29"/>
              <p:cNvSpPr>
                <a:spLocks/>
              </p:cNvSpPr>
              <p:nvPr/>
            </p:nvSpPr>
            <p:spPr bwMode="auto">
              <a:xfrm>
                <a:off x="2364" y="1883"/>
                <a:ext cx="311" cy="368"/>
              </a:xfrm>
              <a:custGeom>
                <a:avLst/>
                <a:gdLst>
                  <a:gd name="T0" fmla="*/ 17 w 621"/>
                  <a:gd name="T1" fmla="*/ 726 h 738"/>
                  <a:gd name="T2" fmla="*/ 0 w 621"/>
                  <a:gd name="T3" fmla="*/ 639 h 738"/>
                  <a:gd name="T4" fmla="*/ 52 w 621"/>
                  <a:gd name="T5" fmla="*/ 551 h 738"/>
                  <a:gd name="T6" fmla="*/ 166 w 621"/>
                  <a:gd name="T7" fmla="*/ 464 h 738"/>
                  <a:gd name="T8" fmla="*/ 262 w 621"/>
                  <a:gd name="T9" fmla="*/ 394 h 738"/>
                  <a:gd name="T10" fmla="*/ 306 w 621"/>
                  <a:gd name="T11" fmla="*/ 306 h 738"/>
                  <a:gd name="T12" fmla="*/ 385 w 621"/>
                  <a:gd name="T13" fmla="*/ 280 h 738"/>
                  <a:gd name="T14" fmla="*/ 472 w 621"/>
                  <a:gd name="T15" fmla="*/ 263 h 738"/>
                  <a:gd name="T16" fmla="*/ 507 w 621"/>
                  <a:gd name="T17" fmla="*/ 193 h 738"/>
                  <a:gd name="T18" fmla="*/ 551 w 621"/>
                  <a:gd name="T19" fmla="*/ 96 h 738"/>
                  <a:gd name="T20" fmla="*/ 577 w 621"/>
                  <a:gd name="T21" fmla="*/ 18 h 738"/>
                  <a:gd name="T22" fmla="*/ 603 w 621"/>
                  <a:gd name="T23" fmla="*/ 0 h 738"/>
                  <a:gd name="T24" fmla="*/ 621 w 621"/>
                  <a:gd name="T25" fmla="*/ 117 h 738"/>
                  <a:gd name="T26" fmla="*/ 621 w 621"/>
                  <a:gd name="T27" fmla="*/ 217 h 738"/>
                  <a:gd name="T28" fmla="*/ 621 w 621"/>
                  <a:gd name="T29" fmla="*/ 287 h 738"/>
                  <a:gd name="T30" fmla="*/ 612 w 621"/>
                  <a:gd name="T31" fmla="*/ 362 h 738"/>
                  <a:gd name="T32" fmla="*/ 599 w 621"/>
                  <a:gd name="T33" fmla="*/ 432 h 738"/>
                  <a:gd name="T34" fmla="*/ 568 w 621"/>
                  <a:gd name="T35" fmla="*/ 510 h 738"/>
                  <a:gd name="T36" fmla="*/ 538 w 621"/>
                  <a:gd name="T37" fmla="*/ 572 h 738"/>
                  <a:gd name="T38" fmla="*/ 494 w 621"/>
                  <a:gd name="T39" fmla="*/ 637 h 738"/>
                  <a:gd name="T40" fmla="*/ 415 w 621"/>
                  <a:gd name="T41" fmla="*/ 738 h 738"/>
                  <a:gd name="T42" fmla="*/ 262 w 621"/>
                  <a:gd name="T43" fmla="*/ 717 h 738"/>
                  <a:gd name="T44" fmla="*/ 17 w 621"/>
                  <a:gd name="T45" fmla="*/ 726 h 7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621" h="738">
                    <a:moveTo>
                      <a:pt x="17" y="726"/>
                    </a:moveTo>
                    <a:lnTo>
                      <a:pt x="0" y="639"/>
                    </a:lnTo>
                    <a:lnTo>
                      <a:pt x="52" y="551"/>
                    </a:lnTo>
                    <a:lnTo>
                      <a:pt x="166" y="464"/>
                    </a:lnTo>
                    <a:lnTo>
                      <a:pt x="262" y="394"/>
                    </a:lnTo>
                    <a:lnTo>
                      <a:pt x="306" y="306"/>
                    </a:lnTo>
                    <a:lnTo>
                      <a:pt x="385" y="280"/>
                    </a:lnTo>
                    <a:lnTo>
                      <a:pt x="472" y="263"/>
                    </a:lnTo>
                    <a:lnTo>
                      <a:pt x="507" y="193"/>
                    </a:lnTo>
                    <a:lnTo>
                      <a:pt x="551" y="96"/>
                    </a:lnTo>
                    <a:lnTo>
                      <a:pt x="577" y="18"/>
                    </a:lnTo>
                    <a:lnTo>
                      <a:pt x="603" y="0"/>
                    </a:lnTo>
                    <a:lnTo>
                      <a:pt x="621" y="117"/>
                    </a:lnTo>
                    <a:lnTo>
                      <a:pt x="621" y="217"/>
                    </a:lnTo>
                    <a:lnTo>
                      <a:pt x="621" y="287"/>
                    </a:lnTo>
                    <a:lnTo>
                      <a:pt x="612" y="362"/>
                    </a:lnTo>
                    <a:lnTo>
                      <a:pt x="599" y="432"/>
                    </a:lnTo>
                    <a:lnTo>
                      <a:pt x="568" y="510"/>
                    </a:lnTo>
                    <a:lnTo>
                      <a:pt x="538" y="572"/>
                    </a:lnTo>
                    <a:lnTo>
                      <a:pt x="494" y="637"/>
                    </a:lnTo>
                    <a:lnTo>
                      <a:pt x="415" y="738"/>
                    </a:lnTo>
                    <a:lnTo>
                      <a:pt x="262" y="717"/>
                    </a:lnTo>
                    <a:lnTo>
                      <a:pt x="17" y="726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algn="ctr" rtl="1" eaLnBrk="1" hangingPunct="1">
                  <a:defRPr/>
                </a:pPr>
                <a:endParaRPr lang="en-US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67614" name="Freeform 30"/>
              <p:cNvSpPr>
                <a:spLocks/>
              </p:cNvSpPr>
              <p:nvPr/>
            </p:nvSpPr>
            <p:spPr bwMode="auto">
              <a:xfrm>
                <a:off x="1957" y="2149"/>
                <a:ext cx="733" cy="175"/>
              </a:xfrm>
              <a:custGeom>
                <a:avLst/>
                <a:gdLst>
                  <a:gd name="T0" fmla="*/ 263 w 1465"/>
                  <a:gd name="T1" fmla="*/ 44 h 350"/>
                  <a:gd name="T2" fmla="*/ 293 w 1465"/>
                  <a:gd name="T3" fmla="*/ 84 h 350"/>
                  <a:gd name="T4" fmla="*/ 359 w 1465"/>
                  <a:gd name="T5" fmla="*/ 113 h 350"/>
                  <a:gd name="T6" fmla="*/ 420 w 1465"/>
                  <a:gd name="T7" fmla="*/ 119 h 350"/>
                  <a:gd name="T8" fmla="*/ 473 w 1465"/>
                  <a:gd name="T9" fmla="*/ 113 h 350"/>
                  <a:gd name="T10" fmla="*/ 586 w 1465"/>
                  <a:gd name="T11" fmla="*/ 131 h 350"/>
                  <a:gd name="T12" fmla="*/ 691 w 1465"/>
                  <a:gd name="T13" fmla="*/ 183 h 350"/>
                  <a:gd name="T14" fmla="*/ 779 w 1465"/>
                  <a:gd name="T15" fmla="*/ 189 h 350"/>
                  <a:gd name="T16" fmla="*/ 831 w 1465"/>
                  <a:gd name="T17" fmla="*/ 175 h 350"/>
                  <a:gd name="T18" fmla="*/ 901 w 1465"/>
                  <a:gd name="T19" fmla="*/ 163 h 350"/>
                  <a:gd name="T20" fmla="*/ 971 w 1465"/>
                  <a:gd name="T21" fmla="*/ 157 h 350"/>
                  <a:gd name="T22" fmla="*/ 1032 w 1465"/>
                  <a:gd name="T23" fmla="*/ 154 h 350"/>
                  <a:gd name="T24" fmla="*/ 1085 w 1465"/>
                  <a:gd name="T25" fmla="*/ 157 h 350"/>
                  <a:gd name="T26" fmla="*/ 1181 w 1465"/>
                  <a:gd name="T27" fmla="*/ 157 h 350"/>
                  <a:gd name="T28" fmla="*/ 1295 w 1465"/>
                  <a:gd name="T29" fmla="*/ 192 h 350"/>
                  <a:gd name="T30" fmla="*/ 1382 w 1465"/>
                  <a:gd name="T31" fmla="*/ 253 h 350"/>
                  <a:gd name="T32" fmla="*/ 1465 w 1465"/>
                  <a:gd name="T33" fmla="*/ 285 h 350"/>
                  <a:gd name="T34" fmla="*/ 1413 w 1465"/>
                  <a:gd name="T35" fmla="*/ 325 h 350"/>
                  <a:gd name="T36" fmla="*/ 1387 w 1465"/>
                  <a:gd name="T37" fmla="*/ 307 h 350"/>
                  <a:gd name="T38" fmla="*/ 1304 w 1465"/>
                  <a:gd name="T39" fmla="*/ 288 h 350"/>
                  <a:gd name="T40" fmla="*/ 1164 w 1465"/>
                  <a:gd name="T41" fmla="*/ 271 h 350"/>
                  <a:gd name="T42" fmla="*/ 1146 w 1465"/>
                  <a:gd name="T43" fmla="*/ 227 h 350"/>
                  <a:gd name="T44" fmla="*/ 1120 w 1465"/>
                  <a:gd name="T45" fmla="*/ 227 h 350"/>
                  <a:gd name="T46" fmla="*/ 1076 w 1465"/>
                  <a:gd name="T47" fmla="*/ 288 h 350"/>
                  <a:gd name="T48" fmla="*/ 997 w 1465"/>
                  <a:gd name="T49" fmla="*/ 306 h 350"/>
                  <a:gd name="T50" fmla="*/ 936 w 1465"/>
                  <a:gd name="T51" fmla="*/ 309 h 350"/>
                  <a:gd name="T52" fmla="*/ 840 w 1465"/>
                  <a:gd name="T53" fmla="*/ 326 h 350"/>
                  <a:gd name="T54" fmla="*/ 770 w 1465"/>
                  <a:gd name="T55" fmla="*/ 350 h 350"/>
                  <a:gd name="T56" fmla="*/ 674 w 1465"/>
                  <a:gd name="T57" fmla="*/ 341 h 350"/>
                  <a:gd name="T58" fmla="*/ 617 w 1465"/>
                  <a:gd name="T59" fmla="*/ 300 h 350"/>
                  <a:gd name="T60" fmla="*/ 551 w 1465"/>
                  <a:gd name="T61" fmla="*/ 280 h 350"/>
                  <a:gd name="T62" fmla="*/ 503 w 1465"/>
                  <a:gd name="T63" fmla="*/ 290 h 350"/>
                  <a:gd name="T64" fmla="*/ 455 w 1465"/>
                  <a:gd name="T65" fmla="*/ 288 h 350"/>
                  <a:gd name="T66" fmla="*/ 411 w 1465"/>
                  <a:gd name="T67" fmla="*/ 261 h 350"/>
                  <a:gd name="T68" fmla="*/ 359 w 1465"/>
                  <a:gd name="T69" fmla="*/ 218 h 350"/>
                  <a:gd name="T70" fmla="*/ 306 w 1465"/>
                  <a:gd name="T71" fmla="*/ 183 h 350"/>
                  <a:gd name="T72" fmla="*/ 258 w 1465"/>
                  <a:gd name="T73" fmla="*/ 185 h 350"/>
                  <a:gd name="T74" fmla="*/ 201 w 1465"/>
                  <a:gd name="T75" fmla="*/ 201 h 350"/>
                  <a:gd name="T76" fmla="*/ 149 w 1465"/>
                  <a:gd name="T77" fmla="*/ 226 h 350"/>
                  <a:gd name="T78" fmla="*/ 96 w 1465"/>
                  <a:gd name="T79" fmla="*/ 243 h 350"/>
                  <a:gd name="T80" fmla="*/ 35 w 1465"/>
                  <a:gd name="T81" fmla="*/ 245 h 350"/>
                  <a:gd name="T82" fmla="*/ 9 w 1465"/>
                  <a:gd name="T83" fmla="*/ 217 h 350"/>
                  <a:gd name="T84" fmla="*/ 0 w 1465"/>
                  <a:gd name="T85" fmla="*/ 192 h 350"/>
                  <a:gd name="T86" fmla="*/ 35 w 1465"/>
                  <a:gd name="T87" fmla="*/ 140 h 350"/>
                  <a:gd name="T88" fmla="*/ 57 w 1465"/>
                  <a:gd name="T89" fmla="*/ 58 h 350"/>
                  <a:gd name="T90" fmla="*/ 61 w 1465"/>
                  <a:gd name="T91" fmla="*/ 26 h 350"/>
                  <a:gd name="T92" fmla="*/ 92 w 1465"/>
                  <a:gd name="T93" fmla="*/ 1 h 350"/>
                  <a:gd name="T94" fmla="*/ 131 w 1465"/>
                  <a:gd name="T95" fmla="*/ 0 h 350"/>
                  <a:gd name="T96" fmla="*/ 263 w 1465"/>
                  <a:gd name="T97" fmla="*/ 44 h 3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465" h="350">
                    <a:moveTo>
                      <a:pt x="263" y="44"/>
                    </a:moveTo>
                    <a:lnTo>
                      <a:pt x="293" y="84"/>
                    </a:lnTo>
                    <a:lnTo>
                      <a:pt x="359" y="113"/>
                    </a:lnTo>
                    <a:lnTo>
                      <a:pt x="420" y="119"/>
                    </a:lnTo>
                    <a:lnTo>
                      <a:pt x="473" y="113"/>
                    </a:lnTo>
                    <a:lnTo>
                      <a:pt x="586" y="131"/>
                    </a:lnTo>
                    <a:lnTo>
                      <a:pt x="691" y="183"/>
                    </a:lnTo>
                    <a:lnTo>
                      <a:pt x="779" y="189"/>
                    </a:lnTo>
                    <a:lnTo>
                      <a:pt x="831" y="175"/>
                    </a:lnTo>
                    <a:lnTo>
                      <a:pt x="901" y="163"/>
                    </a:lnTo>
                    <a:lnTo>
                      <a:pt x="971" y="157"/>
                    </a:lnTo>
                    <a:lnTo>
                      <a:pt x="1032" y="154"/>
                    </a:lnTo>
                    <a:lnTo>
                      <a:pt x="1085" y="157"/>
                    </a:lnTo>
                    <a:lnTo>
                      <a:pt x="1181" y="157"/>
                    </a:lnTo>
                    <a:lnTo>
                      <a:pt x="1295" y="192"/>
                    </a:lnTo>
                    <a:lnTo>
                      <a:pt x="1382" y="253"/>
                    </a:lnTo>
                    <a:lnTo>
                      <a:pt x="1465" y="285"/>
                    </a:lnTo>
                    <a:lnTo>
                      <a:pt x="1413" y="325"/>
                    </a:lnTo>
                    <a:lnTo>
                      <a:pt x="1387" y="307"/>
                    </a:lnTo>
                    <a:lnTo>
                      <a:pt x="1304" y="288"/>
                    </a:lnTo>
                    <a:lnTo>
                      <a:pt x="1164" y="271"/>
                    </a:lnTo>
                    <a:lnTo>
                      <a:pt x="1146" y="227"/>
                    </a:lnTo>
                    <a:lnTo>
                      <a:pt x="1120" y="227"/>
                    </a:lnTo>
                    <a:lnTo>
                      <a:pt x="1076" y="288"/>
                    </a:lnTo>
                    <a:lnTo>
                      <a:pt x="997" y="306"/>
                    </a:lnTo>
                    <a:lnTo>
                      <a:pt x="936" y="309"/>
                    </a:lnTo>
                    <a:lnTo>
                      <a:pt x="840" y="326"/>
                    </a:lnTo>
                    <a:lnTo>
                      <a:pt x="770" y="350"/>
                    </a:lnTo>
                    <a:lnTo>
                      <a:pt x="674" y="341"/>
                    </a:lnTo>
                    <a:lnTo>
                      <a:pt x="617" y="300"/>
                    </a:lnTo>
                    <a:lnTo>
                      <a:pt x="551" y="280"/>
                    </a:lnTo>
                    <a:lnTo>
                      <a:pt x="503" y="290"/>
                    </a:lnTo>
                    <a:lnTo>
                      <a:pt x="455" y="288"/>
                    </a:lnTo>
                    <a:lnTo>
                      <a:pt x="411" y="261"/>
                    </a:lnTo>
                    <a:lnTo>
                      <a:pt x="359" y="218"/>
                    </a:lnTo>
                    <a:lnTo>
                      <a:pt x="306" y="183"/>
                    </a:lnTo>
                    <a:lnTo>
                      <a:pt x="258" y="185"/>
                    </a:lnTo>
                    <a:lnTo>
                      <a:pt x="201" y="201"/>
                    </a:lnTo>
                    <a:lnTo>
                      <a:pt x="149" y="226"/>
                    </a:lnTo>
                    <a:lnTo>
                      <a:pt x="96" y="243"/>
                    </a:lnTo>
                    <a:lnTo>
                      <a:pt x="35" y="245"/>
                    </a:lnTo>
                    <a:lnTo>
                      <a:pt x="9" y="217"/>
                    </a:lnTo>
                    <a:lnTo>
                      <a:pt x="0" y="192"/>
                    </a:lnTo>
                    <a:lnTo>
                      <a:pt x="35" y="140"/>
                    </a:lnTo>
                    <a:lnTo>
                      <a:pt x="57" y="58"/>
                    </a:lnTo>
                    <a:lnTo>
                      <a:pt x="61" y="26"/>
                    </a:lnTo>
                    <a:lnTo>
                      <a:pt x="92" y="1"/>
                    </a:lnTo>
                    <a:lnTo>
                      <a:pt x="131" y="0"/>
                    </a:lnTo>
                    <a:lnTo>
                      <a:pt x="263" y="44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algn="ctr" rtl="1" eaLnBrk="1" hangingPunct="1">
                  <a:defRPr/>
                </a:pPr>
                <a:endParaRPr lang="en-US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67615" name="Freeform 31"/>
              <p:cNvSpPr>
                <a:spLocks/>
              </p:cNvSpPr>
              <p:nvPr/>
            </p:nvSpPr>
            <p:spPr bwMode="auto">
              <a:xfrm>
                <a:off x="2211" y="1807"/>
                <a:ext cx="262" cy="286"/>
              </a:xfrm>
              <a:custGeom>
                <a:avLst/>
                <a:gdLst>
                  <a:gd name="T0" fmla="*/ 524 w 524"/>
                  <a:gd name="T1" fmla="*/ 571 h 571"/>
                  <a:gd name="T2" fmla="*/ 511 w 524"/>
                  <a:gd name="T3" fmla="*/ 532 h 571"/>
                  <a:gd name="T4" fmla="*/ 437 w 524"/>
                  <a:gd name="T5" fmla="*/ 481 h 571"/>
                  <a:gd name="T6" fmla="*/ 341 w 524"/>
                  <a:gd name="T7" fmla="*/ 428 h 571"/>
                  <a:gd name="T8" fmla="*/ 253 w 524"/>
                  <a:gd name="T9" fmla="*/ 358 h 571"/>
                  <a:gd name="T10" fmla="*/ 258 w 524"/>
                  <a:gd name="T11" fmla="*/ 352 h 571"/>
                  <a:gd name="T12" fmla="*/ 201 w 524"/>
                  <a:gd name="T13" fmla="*/ 297 h 571"/>
                  <a:gd name="T14" fmla="*/ 174 w 524"/>
                  <a:gd name="T15" fmla="*/ 230 h 571"/>
                  <a:gd name="T16" fmla="*/ 157 w 524"/>
                  <a:gd name="T17" fmla="*/ 174 h 571"/>
                  <a:gd name="T18" fmla="*/ 157 w 524"/>
                  <a:gd name="T19" fmla="*/ 96 h 571"/>
                  <a:gd name="T20" fmla="*/ 183 w 524"/>
                  <a:gd name="T21" fmla="*/ 70 h 571"/>
                  <a:gd name="T22" fmla="*/ 314 w 524"/>
                  <a:gd name="T23" fmla="*/ 87 h 571"/>
                  <a:gd name="T24" fmla="*/ 201 w 524"/>
                  <a:gd name="T25" fmla="*/ 8 h 571"/>
                  <a:gd name="T26" fmla="*/ 105 w 524"/>
                  <a:gd name="T27" fmla="*/ 0 h 571"/>
                  <a:gd name="T28" fmla="*/ 35 w 524"/>
                  <a:gd name="T29" fmla="*/ 26 h 571"/>
                  <a:gd name="T30" fmla="*/ 17 w 524"/>
                  <a:gd name="T31" fmla="*/ 64 h 571"/>
                  <a:gd name="T32" fmla="*/ 0 w 524"/>
                  <a:gd name="T33" fmla="*/ 123 h 571"/>
                  <a:gd name="T34" fmla="*/ 17 w 524"/>
                  <a:gd name="T35" fmla="*/ 182 h 571"/>
                  <a:gd name="T36" fmla="*/ 65 w 524"/>
                  <a:gd name="T37" fmla="*/ 228 h 571"/>
                  <a:gd name="T38" fmla="*/ 105 w 524"/>
                  <a:gd name="T39" fmla="*/ 262 h 571"/>
                  <a:gd name="T40" fmla="*/ 122 w 524"/>
                  <a:gd name="T41" fmla="*/ 349 h 571"/>
                  <a:gd name="T42" fmla="*/ 122 w 524"/>
                  <a:gd name="T43" fmla="*/ 405 h 571"/>
                  <a:gd name="T44" fmla="*/ 148 w 524"/>
                  <a:gd name="T45" fmla="*/ 475 h 571"/>
                  <a:gd name="T46" fmla="*/ 201 w 524"/>
                  <a:gd name="T47" fmla="*/ 533 h 571"/>
                  <a:gd name="T48" fmla="*/ 271 w 524"/>
                  <a:gd name="T49" fmla="*/ 551 h 571"/>
                  <a:gd name="T50" fmla="*/ 358 w 524"/>
                  <a:gd name="T51" fmla="*/ 542 h 571"/>
                  <a:gd name="T52" fmla="*/ 437 w 524"/>
                  <a:gd name="T53" fmla="*/ 551 h 571"/>
                  <a:gd name="T54" fmla="*/ 524 w 524"/>
                  <a:gd name="T55" fmla="*/ 571 h 5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524" h="571">
                    <a:moveTo>
                      <a:pt x="524" y="571"/>
                    </a:moveTo>
                    <a:lnTo>
                      <a:pt x="511" y="532"/>
                    </a:lnTo>
                    <a:lnTo>
                      <a:pt x="437" y="481"/>
                    </a:lnTo>
                    <a:lnTo>
                      <a:pt x="341" y="428"/>
                    </a:lnTo>
                    <a:lnTo>
                      <a:pt x="253" y="358"/>
                    </a:lnTo>
                    <a:lnTo>
                      <a:pt x="258" y="352"/>
                    </a:lnTo>
                    <a:lnTo>
                      <a:pt x="201" y="297"/>
                    </a:lnTo>
                    <a:lnTo>
                      <a:pt x="174" y="230"/>
                    </a:lnTo>
                    <a:lnTo>
                      <a:pt x="157" y="174"/>
                    </a:lnTo>
                    <a:lnTo>
                      <a:pt x="157" y="96"/>
                    </a:lnTo>
                    <a:lnTo>
                      <a:pt x="183" y="70"/>
                    </a:lnTo>
                    <a:lnTo>
                      <a:pt x="314" y="87"/>
                    </a:lnTo>
                    <a:lnTo>
                      <a:pt x="201" y="8"/>
                    </a:lnTo>
                    <a:lnTo>
                      <a:pt x="105" y="0"/>
                    </a:lnTo>
                    <a:lnTo>
                      <a:pt x="35" y="26"/>
                    </a:lnTo>
                    <a:lnTo>
                      <a:pt x="17" y="64"/>
                    </a:lnTo>
                    <a:lnTo>
                      <a:pt x="0" y="123"/>
                    </a:lnTo>
                    <a:lnTo>
                      <a:pt x="17" y="182"/>
                    </a:lnTo>
                    <a:lnTo>
                      <a:pt x="65" y="228"/>
                    </a:lnTo>
                    <a:lnTo>
                      <a:pt x="105" y="262"/>
                    </a:lnTo>
                    <a:lnTo>
                      <a:pt x="122" y="349"/>
                    </a:lnTo>
                    <a:lnTo>
                      <a:pt x="122" y="405"/>
                    </a:lnTo>
                    <a:lnTo>
                      <a:pt x="148" y="475"/>
                    </a:lnTo>
                    <a:lnTo>
                      <a:pt x="201" y="533"/>
                    </a:lnTo>
                    <a:lnTo>
                      <a:pt x="271" y="551"/>
                    </a:lnTo>
                    <a:lnTo>
                      <a:pt x="358" y="542"/>
                    </a:lnTo>
                    <a:lnTo>
                      <a:pt x="437" y="551"/>
                    </a:lnTo>
                    <a:lnTo>
                      <a:pt x="524" y="571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algn="ctr" rtl="1" eaLnBrk="1" hangingPunct="1">
                  <a:defRPr/>
                </a:pPr>
                <a:endParaRPr lang="en-US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67616" name="Freeform 32"/>
              <p:cNvSpPr>
                <a:spLocks/>
              </p:cNvSpPr>
              <p:nvPr/>
            </p:nvSpPr>
            <p:spPr bwMode="auto">
              <a:xfrm>
                <a:off x="2368" y="1879"/>
                <a:ext cx="295" cy="317"/>
              </a:xfrm>
              <a:custGeom>
                <a:avLst/>
                <a:gdLst>
                  <a:gd name="T0" fmla="*/ 0 w 591"/>
                  <a:gd name="T1" fmla="*/ 635 h 635"/>
                  <a:gd name="T2" fmla="*/ 53 w 591"/>
                  <a:gd name="T3" fmla="*/ 582 h 635"/>
                  <a:gd name="T4" fmla="*/ 123 w 591"/>
                  <a:gd name="T5" fmla="*/ 556 h 635"/>
                  <a:gd name="T6" fmla="*/ 206 w 591"/>
                  <a:gd name="T7" fmla="*/ 525 h 635"/>
                  <a:gd name="T8" fmla="*/ 224 w 591"/>
                  <a:gd name="T9" fmla="*/ 495 h 635"/>
                  <a:gd name="T10" fmla="*/ 224 w 591"/>
                  <a:gd name="T11" fmla="*/ 477 h 635"/>
                  <a:gd name="T12" fmla="*/ 245 w 591"/>
                  <a:gd name="T13" fmla="*/ 451 h 635"/>
                  <a:gd name="T14" fmla="*/ 311 w 591"/>
                  <a:gd name="T15" fmla="*/ 416 h 635"/>
                  <a:gd name="T16" fmla="*/ 320 w 591"/>
                  <a:gd name="T17" fmla="*/ 376 h 635"/>
                  <a:gd name="T18" fmla="*/ 324 w 591"/>
                  <a:gd name="T19" fmla="*/ 337 h 635"/>
                  <a:gd name="T20" fmla="*/ 355 w 591"/>
                  <a:gd name="T21" fmla="*/ 333 h 635"/>
                  <a:gd name="T22" fmla="*/ 429 w 591"/>
                  <a:gd name="T23" fmla="*/ 328 h 635"/>
                  <a:gd name="T24" fmla="*/ 477 w 591"/>
                  <a:gd name="T25" fmla="*/ 307 h 635"/>
                  <a:gd name="T26" fmla="*/ 486 w 591"/>
                  <a:gd name="T27" fmla="*/ 267 h 635"/>
                  <a:gd name="T28" fmla="*/ 538 w 591"/>
                  <a:gd name="T29" fmla="*/ 237 h 635"/>
                  <a:gd name="T30" fmla="*/ 565 w 591"/>
                  <a:gd name="T31" fmla="*/ 193 h 635"/>
                  <a:gd name="T32" fmla="*/ 582 w 591"/>
                  <a:gd name="T33" fmla="*/ 136 h 635"/>
                  <a:gd name="T34" fmla="*/ 587 w 591"/>
                  <a:gd name="T35" fmla="*/ 110 h 635"/>
                  <a:gd name="T36" fmla="*/ 591 w 591"/>
                  <a:gd name="T37" fmla="*/ 0 h 635"/>
                  <a:gd name="T38" fmla="*/ 547 w 591"/>
                  <a:gd name="T39" fmla="*/ 49 h 635"/>
                  <a:gd name="T40" fmla="*/ 543 w 591"/>
                  <a:gd name="T41" fmla="*/ 97 h 635"/>
                  <a:gd name="T42" fmla="*/ 521 w 591"/>
                  <a:gd name="T43" fmla="*/ 149 h 635"/>
                  <a:gd name="T44" fmla="*/ 495 w 591"/>
                  <a:gd name="T45" fmla="*/ 188 h 635"/>
                  <a:gd name="T46" fmla="*/ 468 w 591"/>
                  <a:gd name="T47" fmla="*/ 232 h 635"/>
                  <a:gd name="T48" fmla="*/ 451 w 591"/>
                  <a:gd name="T49" fmla="*/ 250 h 635"/>
                  <a:gd name="T50" fmla="*/ 416 w 591"/>
                  <a:gd name="T51" fmla="*/ 258 h 635"/>
                  <a:gd name="T52" fmla="*/ 355 w 591"/>
                  <a:gd name="T53" fmla="*/ 276 h 635"/>
                  <a:gd name="T54" fmla="*/ 289 w 591"/>
                  <a:gd name="T55" fmla="*/ 293 h 635"/>
                  <a:gd name="T56" fmla="*/ 263 w 591"/>
                  <a:gd name="T57" fmla="*/ 328 h 635"/>
                  <a:gd name="T58" fmla="*/ 258 w 591"/>
                  <a:gd name="T59" fmla="*/ 350 h 635"/>
                  <a:gd name="T60" fmla="*/ 241 w 591"/>
                  <a:gd name="T61" fmla="*/ 398 h 635"/>
                  <a:gd name="T62" fmla="*/ 180 w 591"/>
                  <a:gd name="T63" fmla="*/ 433 h 635"/>
                  <a:gd name="T64" fmla="*/ 140 w 591"/>
                  <a:gd name="T65" fmla="*/ 455 h 635"/>
                  <a:gd name="T66" fmla="*/ 101 w 591"/>
                  <a:gd name="T67" fmla="*/ 486 h 635"/>
                  <a:gd name="T68" fmla="*/ 44 w 591"/>
                  <a:gd name="T69" fmla="*/ 530 h 635"/>
                  <a:gd name="T70" fmla="*/ 18 w 591"/>
                  <a:gd name="T71" fmla="*/ 565 h 635"/>
                  <a:gd name="T72" fmla="*/ 0 w 591"/>
                  <a:gd name="T73" fmla="*/ 635 h 6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591" h="635">
                    <a:moveTo>
                      <a:pt x="0" y="635"/>
                    </a:moveTo>
                    <a:lnTo>
                      <a:pt x="53" y="582"/>
                    </a:lnTo>
                    <a:lnTo>
                      <a:pt x="123" y="556"/>
                    </a:lnTo>
                    <a:lnTo>
                      <a:pt x="206" y="525"/>
                    </a:lnTo>
                    <a:lnTo>
                      <a:pt x="224" y="495"/>
                    </a:lnTo>
                    <a:lnTo>
                      <a:pt x="224" y="477"/>
                    </a:lnTo>
                    <a:lnTo>
                      <a:pt x="245" y="451"/>
                    </a:lnTo>
                    <a:lnTo>
                      <a:pt x="311" y="416"/>
                    </a:lnTo>
                    <a:lnTo>
                      <a:pt x="320" y="376"/>
                    </a:lnTo>
                    <a:lnTo>
                      <a:pt x="324" y="337"/>
                    </a:lnTo>
                    <a:lnTo>
                      <a:pt x="355" y="333"/>
                    </a:lnTo>
                    <a:lnTo>
                      <a:pt x="429" y="328"/>
                    </a:lnTo>
                    <a:lnTo>
                      <a:pt x="477" y="307"/>
                    </a:lnTo>
                    <a:lnTo>
                      <a:pt x="486" y="267"/>
                    </a:lnTo>
                    <a:lnTo>
                      <a:pt x="538" y="237"/>
                    </a:lnTo>
                    <a:lnTo>
                      <a:pt x="565" y="193"/>
                    </a:lnTo>
                    <a:lnTo>
                      <a:pt x="582" y="136"/>
                    </a:lnTo>
                    <a:lnTo>
                      <a:pt x="587" y="110"/>
                    </a:lnTo>
                    <a:lnTo>
                      <a:pt x="591" y="0"/>
                    </a:lnTo>
                    <a:lnTo>
                      <a:pt x="547" y="49"/>
                    </a:lnTo>
                    <a:lnTo>
                      <a:pt x="543" y="97"/>
                    </a:lnTo>
                    <a:lnTo>
                      <a:pt x="521" y="149"/>
                    </a:lnTo>
                    <a:lnTo>
                      <a:pt x="495" y="188"/>
                    </a:lnTo>
                    <a:lnTo>
                      <a:pt x="468" y="232"/>
                    </a:lnTo>
                    <a:lnTo>
                      <a:pt x="451" y="250"/>
                    </a:lnTo>
                    <a:lnTo>
                      <a:pt x="416" y="258"/>
                    </a:lnTo>
                    <a:lnTo>
                      <a:pt x="355" y="276"/>
                    </a:lnTo>
                    <a:lnTo>
                      <a:pt x="289" y="293"/>
                    </a:lnTo>
                    <a:lnTo>
                      <a:pt x="263" y="328"/>
                    </a:lnTo>
                    <a:lnTo>
                      <a:pt x="258" y="350"/>
                    </a:lnTo>
                    <a:lnTo>
                      <a:pt x="241" y="398"/>
                    </a:lnTo>
                    <a:lnTo>
                      <a:pt x="180" y="433"/>
                    </a:lnTo>
                    <a:lnTo>
                      <a:pt x="140" y="455"/>
                    </a:lnTo>
                    <a:lnTo>
                      <a:pt x="101" y="486"/>
                    </a:lnTo>
                    <a:lnTo>
                      <a:pt x="44" y="530"/>
                    </a:lnTo>
                    <a:lnTo>
                      <a:pt x="18" y="565"/>
                    </a:lnTo>
                    <a:lnTo>
                      <a:pt x="0" y="635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algn="ctr" rtl="1" eaLnBrk="1" hangingPunct="1">
                  <a:defRPr/>
                </a:pPr>
                <a:endParaRPr lang="en-US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67617" name="Freeform 33"/>
              <p:cNvSpPr>
                <a:spLocks/>
              </p:cNvSpPr>
              <p:nvPr/>
            </p:nvSpPr>
            <p:spPr bwMode="auto">
              <a:xfrm>
                <a:off x="2331" y="1771"/>
                <a:ext cx="337" cy="214"/>
              </a:xfrm>
              <a:custGeom>
                <a:avLst/>
                <a:gdLst>
                  <a:gd name="T0" fmla="*/ 0 w 674"/>
                  <a:gd name="T1" fmla="*/ 406 h 428"/>
                  <a:gd name="T2" fmla="*/ 31 w 674"/>
                  <a:gd name="T3" fmla="*/ 363 h 428"/>
                  <a:gd name="T4" fmla="*/ 96 w 674"/>
                  <a:gd name="T5" fmla="*/ 350 h 428"/>
                  <a:gd name="T6" fmla="*/ 179 w 674"/>
                  <a:gd name="T7" fmla="*/ 358 h 428"/>
                  <a:gd name="T8" fmla="*/ 263 w 674"/>
                  <a:gd name="T9" fmla="*/ 376 h 428"/>
                  <a:gd name="T10" fmla="*/ 367 w 674"/>
                  <a:gd name="T11" fmla="*/ 371 h 428"/>
                  <a:gd name="T12" fmla="*/ 534 w 674"/>
                  <a:gd name="T13" fmla="*/ 341 h 428"/>
                  <a:gd name="T14" fmla="*/ 573 w 674"/>
                  <a:gd name="T15" fmla="*/ 297 h 428"/>
                  <a:gd name="T16" fmla="*/ 595 w 674"/>
                  <a:gd name="T17" fmla="*/ 236 h 428"/>
                  <a:gd name="T18" fmla="*/ 595 w 674"/>
                  <a:gd name="T19" fmla="*/ 144 h 428"/>
                  <a:gd name="T20" fmla="*/ 564 w 674"/>
                  <a:gd name="T21" fmla="*/ 105 h 428"/>
                  <a:gd name="T22" fmla="*/ 499 w 674"/>
                  <a:gd name="T23" fmla="*/ 83 h 428"/>
                  <a:gd name="T24" fmla="*/ 455 w 674"/>
                  <a:gd name="T25" fmla="*/ 52 h 428"/>
                  <a:gd name="T26" fmla="*/ 420 w 674"/>
                  <a:gd name="T27" fmla="*/ 0 h 428"/>
                  <a:gd name="T28" fmla="*/ 486 w 674"/>
                  <a:gd name="T29" fmla="*/ 35 h 428"/>
                  <a:gd name="T30" fmla="*/ 573 w 674"/>
                  <a:gd name="T31" fmla="*/ 57 h 428"/>
                  <a:gd name="T32" fmla="*/ 634 w 674"/>
                  <a:gd name="T33" fmla="*/ 100 h 428"/>
                  <a:gd name="T34" fmla="*/ 669 w 674"/>
                  <a:gd name="T35" fmla="*/ 131 h 428"/>
                  <a:gd name="T36" fmla="*/ 674 w 674"/>
                  <a:gd name="T37" fmla="*/ 170 h 428"/>
                  <a:gd name="T38" fmla="*/ 665 w 674"/>
                  <a:gd name="T39" fmla="*/ 218 h 428"/>
                  <a:gd name="T40" fmla="*/ 630 w 674"/>
                  <a:gd name="T41" fmla="*/ 262 h 428"/>
                  <a:gd name="T42" fmla="*/ 612 w 674"/>
                  <a:gd name="T43" fmla="*/ 284 h 428"/>
                  <a:gd name="T44" fmla="*/ 608 w 674"/>
                  <a:gd name="T45" fmla="*/ 323 h 428"/>
                  <a:gd name="T46" fmla="*/ 564 w 674"/>
                  <a:gd name="T47" fmla="*/ 393 h 428"/>
                  <a:gd name="T48" fmla="*/ 486 w 674"/>
                  <a:gd name="T49" fmla="*/ 411 h 428"/>
                  <a:gd name="T50" fmla="*/ 446 w 674"/>
                  <a:gd name="T51" fmla="*/ 398 h 428"/>
                  <a:gd name="T52" fmla="*/ 394 w 674"/>
                  <a:gd name="T53" fmla="*/ 406 h 428"/>
                  <a:gd name="T54" fmla="*/ 359 w 674"/>
                  <a:gd name="T55" fmla="*/ 428 h 428"/>
                  <a:gd name="T56" fmla="*/ 298 w 674"/>
                  <a:gd name="T57" fmla="*/ 428 h 428"/>
                  <a:gd name="T58" fmla="*/ 245 w 674"/>
                  <a:gd name="T59" fmla="*/ 406 h 428"/>
                  <a:gd name="T60" fmla="*/ 193 w 674"/>
                  <a:gd name="T61" fmla="*/ 389 h 428"/>
                  <a:gd name="T62" fmla="*/ 158 w 674"/>
                  <a:gd name="T63" fmla="*/ 402 h 428"/>
                  <a:gd name="T64" fmla="*/ 83 w 674"/>
                  <a:gd name="T65" fmla="*/ 406 h 428"/>
                  <a:gd name="T66" fmla="*/ 35 w 674"/>
                  <a:gd name="T67" fmla="*/ 411 h 428"/>
                  <a:gd name="T68" fmla="*/ 0 w 674"/>
                  <a:gd name="T69" fmla="*/ 406 h 4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674" h="428">
                    <a:moveTo>
                      <a:pt x="0" y="406"/>
                    </a:moveTo>
                    <a:lnTo>
                      <a:pt x="31" y="363"/>
                    </a:lnTo>
                    <a:lnTo>
                      <a:pt x="96" y="350"/>
                    </a:lnTo>
                    <a:lnTo>
                      <a:pt x="179" y="358"/>
                    </a:lnTo>
                    <a:lnTo>
                      <a:pt x="263" y="376"/>
                    </a:lnTo>
                    <a:lnTo>
                      <a:pt x="367" y="371"/>
                    </a:lnTo>
                    <a:lnTo>
                      <a:pt x="534" y="341"/>
                    </a:lnTo>
                    <a:lnTo>
                      <a:pt x="573" y="297"/>
                    </a:lnTo>
                    <a:lnTo>
                      <a:pt x="595" y="236"/>
                    </a:lnTo>
                    <a:lnTo>
                      <a:pt x="595" y="144"/>
                    </a:lnTo>
                    <a:lnTo>
                      <a:pt x="564" y="105"/>
                    </a:lnTo>
                    <a:lnTo>
                      <a:pt x="499" y="83"/>
                    </a:lnTo>
                    <a:lnTo>
                      <a:pt x="455" y="52"/>
                    </a:lnTo>
                    <a:lnTo>
                      <a:pt x="420" y="0"/>
                    </a:lnTo>
                    <a:lnTo>
                      <a:pt x="486" y="35"/>
                    </a:lnTo>
                    <a:lnTo>
                      <a:pt x="573" y="57"/>
                    </a:lnTo>
                    <a:lnTo>
                      <a:pt x="634" y="100"/>
                    </a:lnTo>
                    <a:lnTo>
                      <a:pt x="669" y="131"/>
                    </a:lnTo>
                    <a:lnTo>
                      <a:pt x="674" y="170"/>
                    </a:lnTo>
                    <a:lnTo>
                      <a:pt x="665" y="218"/>
                    </a:lnTo>
                    <a:lnTo>
                      <a:pt x="630" y="262"/>
                    </a:lnTo>
                    <a:lnTo>
                      <a:pt x="612" y="284"/>
                    </a:lnTo>
                    <a:lnTo>
                      <a:pt x="608" y="323"/>
                    </a:lnTo>
                    <a:lnTo>
                      <a:pt x="564" y="393"/>
                    </a:lnTo>
                    <a:lnTo>
                      <a:pt x="486" y="411"/>
                    </a:lnTo>
                    <a:lnTo>
                      <a:pt x="446" y="398"/>
                    </a:lnTo>
                    <a:lnTo>
                      <a:pt x="394" y="406"/>
                    </a:lnTo>
                    <a:lnTo>
                      <a:pt x="359" y="428"/>
                    </a:lnTo>
                    <a:lnTo>
                      <a:pt x="298" y="428"/>
                    </a:lnTo>
                    <a:lnTo>
                      <a:pt x="245" y="406"/>
                    </a:lnTo>
                    <a:lnTo>
                      <a:pt x="193" y="389"/>
                    </a:lnTo>
                    <a:lnTo>
                      <a:pt x="158" y="402"/>
                    </a:lnTo>
                    <a:lnTo>
                      <a:pt x="83" y="406"/>
                    </a:lnTo>
                    <a:lnTo>
                      <a:pt x="35" y="411"/>
                    </a:lnTo>
                    <a:lnTo>
                      <a:pt x="0" y="406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algn="ctr" rtl="1" eaLnBrk="1" hangingPunct="1">
                  <a:defRPr/>
                </a:pPr>
                <a:endParaRPr lang="en-US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67618" name="Freeform 34"/>
              <p:cNvSpPr>
                <a:spLocks/>
              </p:cNvSpPr>
              <p:nvPr/>
            </p:nvSpPr>
            <p:spPr bwMode="auto">
              <a:xfrm>
                <a:off x="2349" y="1744"/>
                <a:ext cx="215" cy="160"/>
              </a:xfrm>
              <a:custGeom>
                <a:avLst/>
                <a:gdLst>
                  <a:gd name="T0" fmla="*/ 429 w 433"/>
                  <a:gd name="T1" fmla="*/ 320 h 320"/>
                  <a:gd name="T2" fmla="*/ 433 w 433"/>
                  <a:gd name="T3" fmla="*/ 175 h 320"/>
                  <a:gd name="T4" fmla="*/ 416 w 433"/>
                  <a:gd name="T5" fmla="*/ 53 h 320"/>
                  <a:gd name="T6" fmla="*/ 376 w 433"/>
                  <a:gd name="T7" fmla="*/ 9 h 320"/>
                  <a:gd name="T8" fmla="*/ 315 w 433"/>
                  <a:gd name="T9" fmla="*/ 0 h 320"/>
                  <a:gd name="T10" fmla="*/ 219 w 433"/>
                  <a:gd name="T11" fmla="*/ 9 h 320"/>
                  <a:gd name="T12" fmla="*/ 144 w 433"/>
                  <a:gd name="T13" fmla="*/ 35 h 320"/>
                  <a:gd name="T14" fmla="*/ 109 w 433"/>
                  <a:gd name="T15" fmla="*/ 75 h 320"/>
                  <a:gd name="T16" fmla="*/ 53 w 433"/>
                  <a:gd name="T17" fmla="*/ 127 h 320"/>
                  <a:gd name="T18" fmla="*/ 9 w 433"/>
                  <a:gd name="T19" fmla="*/ 162 h 320"/>
                  <a:gd name="T20" fmla="*/ 0 w 433"/>
                  <a:gd name="T21" fmla="*/ 180 h 320"/>
                  <a:gd name="T22" fmla="*/ 35 w 433"/>
                  <a:gd name="T23" fmla="*/ 210 h 320"/>
                  <a:gd name="T24" fmla="*/ 109 w 433"/>
                  <a:gd name="T25" fmla="*/ 166 h 320"/>
                  <a:gd name="T26" fmla="*/ 179 w 433"/>
                  <a:gd name="T27" fmla="*/ 127 h 320"/>
                  <a:gd name="T28" fmla="*/ 276 w 433"/>
                  <a:gd name="T29" fmla="*/ 118 h 320"/>
                  <a:gd name="T30" fmla="*/ 337 w 433"/>
                  <a:gd name="T31" fmla="*/ 131 h 320"/>
                  <a:gd name="T32" fmla="*/ 389 w 433"/>
                  <a:gd name="T33" fmla="*/ 166 h 320"/>
                  <a:gd name="T34" fmla="*/ 402 w 433"/>
                  <a:gd name="T35" fmla="*/ 223 h 320"/>
                  <a:gd name="T36" fmla="*/ 429 w 433"/>
                  <a:gd name="T37" fmla="*/ 320 h 3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433" h="320">
                    <a:moveTo>
                      <a:pt x="429" y="320"/>
                    </a:moveTo>
                    <a:lnTo>
                      <a:pt x="433" y="175"/>
                    </a:lnTo>
                    <a:lnTo>
                      <a:pt x="416" y="53"/>
                    </a:lnTo>
                    <a:lnTo>
                      <a:pt x="376" y="9"/>
                    </a:lnTo>
                    <a:lnTo>
                      <a:pt x="315" y="0"/>
                    </a:lnTo>
                    <a:lnTo>
                      <a:pt x="219" y="9"/>
                    </a:lnTo>
                    <a:lnTo>
                      <a:pt x="144" y="35"/>
                    </a:lnTo>
                    <a:lnTo>
                      <a:pt x="109" y="75"/>
                    </a:lnTo>
                    <a:lnTo>
                      <a:pt x="53" y="127"/>
                    </a:lnTo>
                    <a:lnTo>
                      <a:pt x="9" y="162"/>
                    </a:lnTo>
                    <a:lnTo>
                      <a:pt x="0" y="180"/>
                    </a:lnTo>
                    <a:lnTo>
                      <a:pt x="35" y="210"/>
                    </a:lnTo>
                    <a:lnTo>
                      <a:pt x="109" y="166"/>
                    </a:lnTo>
                    <a:lnTo>
                      <a:pt x="179" y="127"/>
                    </a:lnTo>
                    <a:lnTo>
                      <a:pt x="276" y="118"/>
                    </a:lnTo>
                    <a:lnTo>
                      <a:pt x="337" y="131"/>
                    </a:lnTo>
                    <a:lnTo>
                      <a:pt x="389" y="166"/>
                    </a:lnTo>
                    <a:lnTo>
                      <a:pt x="402" y="223"/>
                    </a:lnTo>
                    <a:lnTo>
                      <a:pt x="429" y="320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algn="ctr" rtl="1" eaLnBrk="1" hangingPunct="1">
                  <a:defRPr/>
                </a:pPr>
                <a:endParaRPr lang="en-US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67619" name="Freeform 35"/>
              <p:cNvSpPr>
                <a:spLocks/>
              </p:cNvSpPr>
              <p:nvPr/>
            </p:nvSpPr>
            <p:spPr bwMode="auto">
              <a:xfrm>
                <a:off x="2335" y="1830"/>
                <a:ext cx="169" cy="121"/>
              </a:xfrm>
              <a:custGeom>
                <a:avLst/>
                <a:gdLst>
                  <a:gd name="T0" fmla="*/ 337 w 337"/>
                  <a:gd name="T1" fmla="*/ 40 h 241"/>
                  <a:gd name="T2" fmla="*/ 254 w 337"/>
                  <a:gd name="T3" fmla="*/ 5 h 241"/>
                  <a:gd name="T4" fmla="*/ 170 w 337"/>
                  <a:gd name="T5" fmla="*/ 0 h 241"/>
                  <a:gd name="T6" fmla="*/ 70 w 337"/>
                  <a:gd name="T7" fmla="*/ 9 h 241"/>
                  <a:gd name="T8" fmla="*/ 13 w 337"/>
                  <a:gd name="T9" fmla="*/ 26 h 241"/>
                  <a:gd name="T10" fmla="*/ 0 w 337"/>
                  <a:gd name="T11" fmla="*/ 61 h 241"/>
                  <a:gd name="T12" fmla="*/ 4 w 337"/>
                  <a:gd name="T13" fmla="*/ 96 h 241"/>
                  <a:gd name="T14" fmla="*/ 26 w 337"/>
                  <a:gd name="T15" fmla="*/ 118 h 241"/>
                  <a:gd name="T16" fmla="*/ 65 w 337"/>
                  <a:gd name="T17" fmla="*/ 145 h 241"/>
                  <a:gd name="T18" fmla="*/ 149 w 337"/>
                  <a:gd name="T19" fmla="*/ 188 h 241"/>
                  <a:gd name="T20" fmla="*/ 179 w 337"/>
                  <a:gd name="T21" fmla="*/ 236 h 241"/>
                  <a:gd name="T22" fmla="*/ 210 w 337"/>
                  <a:gd name="T23" fmla="*/ 241 h 241"/>
                  <a:gd name="T24" fmla="*/ 175 w 337"/>
                  <a:gd name="T25" fmla="*/ 171 h 241"/>
                  <a:gd name="T26" fmla="*/ 118 w 337"/>
                  <a:gd name="T27" fmla="*/ 140 h 241"/>
                  <a:gd name="T28" fmla="*/ 96 w 337"/>
                  <a:gd name="T29" fmla="*/ 114 h 241"/>
                  <a:gd name="T30" fmla="*/ 61 w 337"/>
                  <a:gd name="T31" fmla="*/ 96 h 241"/>
                  <a:gd name="T32" fmla="*/ 61 w 337"/>
                  <a:gd name="T33" fmla="*/ 79 h 241"/>
                  <a:gd name="T34" fmla="*/ 70 w 337"/>
                  <a:gd name="T35" fmla="*/ 66 h 241"/>
                  <a:gd name="T36" fmla="*/ 127 w 337"/>
                  <a:gd name="T37" fmla="*/ 40 h 241"/>
                  <a:gd name="T38" fmla="*/ 179 w 337"/>
                  <a:gd name="T39" fmla="*/ 31 h 241"/>
                  <a:gd name="T40" fmla="*/ 240 w 337"/>
                  <a:gd name="T41" fmla="*/ 26 h 241"/>
                  <a:gd name="T42" fmla="*/ 337 w 337"/>
                  <a:gd name="T43" fmla="*/ 40 h 2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337" h="241">
                    <a:moveTo>
                      <a:pt x="337" y="40"/>
                    </a:moveTo>
                    <a:lnTo>
                      <a:pt x="254" y="5"/>
                    </a:lnTo>
                    <a:lnTo>
                      <a:pt x="170" y="0"/>
                    </a:lnTo>
                    <a:lnTo>
                      <a:pt x="70" y="9"/>
                    </a:lnTo>
                    <a:lnTo>
                      <a:pt x="13" y="26"/>
                    </a:lnTo>
                    <a:lnTo>
                      <a:pt x="0" y="61"/>
                    </a:lnTo>
                    <a:lnTo>
                      <a:pt x="4" y="96"/>
                    </a:lnTo>
                    <a:lnTo>
                      <a:pt x="26" y="118"/>
                    </a:lnTo>
                    <a:lnTo>
                      <a:pt x="65" y="145"/>
                    </a:lnTo>
                    <a:lnTo>
                      <a:pt x="149" y="188"/>
                    </a:lnTo>
                    <a:lnTo>
                      <a:pt x="179" y="236"/>
                    </a:lnTo>
                    <a:lnTo>
                      <a:pt x="210" y="241"/>
                    </a:lnTo>
                    <a:lnTo>
                      <a:pt x="175" y="171"/>
                    </a:lnTo>
                    <a:lnTo>
                      <a:pt x="118" y="140"/>
                    </a:lnTo>
                    <a:lnTo>
                      <a:pt x="96" y="114"/>
                    </a:lnTo>
                    <a:lnTo>
                      <a:pt x="61" y="96"/>
                    </a:lnTo>
                    <a:lnTo>
                      <a:pt x="61" y="79"/>
                    </a:lnTo>
                    <a:lnTo>
                      <a:pt x="70" y="66"/>
                    </a:lnTo>
                    <a:lnTo>
                      <a:pt x="127" y="40"/>
                    </a:lnTo>
                    <a:lnTo>
                      <a:pt x="179" y="31"/>
                    </a:lnTo>
                    <a:lnTo>
                      <a:pt x="240" y="26"/>
                    </a:lnTo>
                    <a:lnTo>
                      <a:pt x="337" y="40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algn="ctr" rtl="1" eaLnBrk="1" hangingPunct="1">
                  <a:defRPr/>
                </a:pPr>
                <a:endParaRPr lang="en-US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67620" name="Freeform 36"/>
              <p:cNvSpPr>
                <a:spLocks/>
              </p:cNvSpPr>
              <p:nvPr/>
            </p:nvSpPr>
            <p:spPr bwMode="auto">
              <a:xfrm>
                <a:off x="2427" y="1837"/>
                <a:ext cx="112" cy="100"/>
              </a:xfrm>
              <a:custGeom>
                <a:avLst/>
                <a:gdLst>
                  <a:gd name="T0" fmla="*/ 118 w 223"/>
                  <a:gd name="T1" fmla="*/ 9 h 201"/>
                  <a:gd name="T2" fmla="*/ 153 w 223"/>
                  <a:gd name="T3" fmla="*/ 27 h 201"/>
                  <a:gd name="T4" fmla="*/ 174 w 223"/>
                  <a:gd name="T5" fmla="*/ 57 h 201"/>
                  <a:gd name="T6" fmla="*/ 157 w 223"/>
                  <a:gd name="T7" fmla="*/ 110 h 201"/>
                  <a:gd name="T8" fmla="*/ 109 w 223"/>
                  <a:gd name="T9" fmla="*/ 153 h 201"/>
                  <a:gd name="T10" fmla="*/ 52 w 223"/>
                  <a:gd name="T11" fmla="*/ 171 h 201"/>
                  <a:gd name="T12" fmla="*/ 0 w 223"/>
                  <a:gd name="T13" fmla="*/ 162 h 201"/>
                  <a:gd name="T14" fmla="*/ 21 w 223"/>
                  <a:gd name="T15" fmla="*/ 197 h 201"/>
                  <a:gd name="T16" fmla="*/ 74 w 223"/>
                  <a:gd name="T17" fmla="*/ 197 h 201"/>
                  <a:gd name="T18" fmla="*/ 113 w 223"/>
                  <a:gd name="T19" fmla="*/ 201 h 201"/>
                  <a:gd name="T20" fmla="*/ 153 w 223"/>
                  <a:gd name="T21" fmla="*/ 197 h 201"/>
                  <a:gd name="T22" fmla="*/ 205 w 223"/>
                  <a:gd name="T23" fmla="*/ 171 h 201"/>
                  <a:gd name="T24" fmla="*/ 223 w 223"/>
                  <a:gd name="T25" fmla="*/ 110 h 201"/>
                  <a:gd name="T26" fmla="*/ 209 w 223"/>
                  <a:gd name="T27" fmla="*/ 88 h 201"/>
                  <a:gd name="T28" fmla="*/ 218 w 223"/>
                  <a:gd name="T29" fmla="*/ 62 h 201"/>
                  <a:gd name="T30" fmla="*/ 218 w 223"/>
                  <a:gd name="T31" fmla="*/ 22 h 201"/>
                  <a:gd name="T32" fmla="*/ 183 w 223"/>
                  <a:gd name="T33" fmla="*/ 0 h 201"/>
                  <a:gd name="T34" fmla="*/ 118 w 223"/>
                  <a:gd name="T35" fmla="*/ 9 h 2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23" h="201">
                    <a:moveTo>
                      <a:pt x="118" y="9"/>
                    </a:moveTo>
                    <a:lnTo>
                      <a:pt x="153" y="27"/>
                    </a:lnTo>
                    <a:lnTo>
                      <a:pt x="174" y="57"/>
                    </a:lnTo>
                    <a:lnTo>
                      <a:pt x="157" y="110"/>
                    </a:lnTo>
                    <a:lnTo>
                      <a:pt x="109" y="153"/>
                    </a:lnTo>
                    <a:lnTo>
                      <a:pt x="52" y="171"/>
                    </a:lnTo>
                    <a:lnTo>
                      <a:pt x="0" y="162"/>
                    </a:lnTo>
                    <a:lnTo>
                      <a:pt x="21" y="197"/>
                    </a:lnTo>
                    <a:lnTo>
                      <a:pt x="74" y="197"/>
                    </a:lnTo>
                    <a:lnTo>
                      <a:pt x="113" y="201"/>
                    </a:lnTo>
                    <a:lnTo>
                      <a:pt x="153" y="197"/>
                    </a:lnTo>
                    <a:lnTo>
                      <a:pt x="205" y="171"/>
                    </a:lnTo>
                    <a:lnTo>
                      <a:pt x="223" y="110"/>
                    </a:lnTo>
                    <a:lnTo>
                      <a:pt x="209" y="88"/>
                    </a:lnTo>
                    <a:lnTo>
                      <a:pt x="218" y="62"/>
                    </a:lnTo>
                    <a:lnTo>
                      <a:pt x="218" y="22"/>
                    </a:lnTo>
                    <a:lnTo>
                      <a:pt x="183" y="0"/>
                    </a:lnTo>
                    <a:lnTo>
                      <a:pt x="118" y="9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algn="ctr" rtl="1" eaLnBrk="1" hangingPunct="1">
                  <a:defRPr/>
                </a:pPr>
                <a:endParaRPr lang="en-US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67621" name="Freeform 37"/>
              <p:cNvSpPr>
                <a:spLocks/>
              </p:cNvSpPr>
              <p:nvPr/>
            </p:nvSpPr>
            <p:spPr bwMode="auto">
              <a:xfrm>
                <a:off x="2410" y="1860"/>
                <a:ext cx="76" cy="56"/>
              </a:xfrm>
              <a:custGeom>
                <a:avLst/>
                <a:gdLst>
                  <a:gd name="T0" fmla="*/ 153 w 153"/>
                  <a:gd name="T1" fmla="*/ 61 h 114"/>
                  <a:gd name="T2" fmla="*/ 126 w 153"/>
                  <a:gd name="T3" fmla="*/ 18 h 114"/>
                  <a:gd name="T4" fmla="*/ 70 w 153"/>
                  <a:gd name="T5" fmla="*/ 0 h 114"/>
                  <a:gd name="T6" fmla="*/ 26 w 153"/>
                  <a:gd name="T7" fmla="*/ 9 h 114"/>
                  <a:gd name="T8" fmla="*/ 4 w 153"/>
                  <a:gd name="T9" fmla="*/ 35 h 114"/>
                  <a:gd name="T10" fmla="*/ 0 w 153"/>
                  <a:gd name="T11" fmla="*/ 74 h 114"/>
                  <a:gd name="T12" fmla="*/ 4 w 153"/>
                  <a:gd name="T13" fmla="*/ 101 h 114"/>
                  <a:gd name="T14" fmla="*/ 26 w 153"/>
                  <a:gd name="T15" fmla="*/ 114 h 114"/>
                  <a:gd name="T16" fmla="*/ 35 w 153"/>
                  <a:gd name="T17" fmla="*/ 66 h 114"/>
                  <a:gd name="T18" fmla="*/ 65 w 153"/>
                  <a:gd name="T19" fmla="*/ 57 h 114"/>
                  <a:gd name="T20" fmla="*/ 122 w 153"/>
                  <a:gd name="T21" fmla="*/ 70 h 114"/>
                  <a:gd name="T22" fmla="*/ 140 w 153"/>
                  <a:gd name="T23" fmla="*/ 105 h 114"/>
                  <a:gd name="T24" fmla="*/ 153 w 153"/>
                  <a:gd name="T25" fmla="*/ 61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53" h="114">
                    <a:moveTo>
                      <a:pt x="153" y="61"/>
                    </a:moveTo>
                    <a:lnTo>
                      <a:pt x="126" y="18"/>
                    </a:lnTo>
                    <a:lnTo>
                      <a:pt x="70" y="0"/>
                    </a:lnTo>
                    <a:lnTo>
                      <a:pt x="26" y="9"/>
                    </a:lnTo>
                    <a:lnTo>
                      <a:pt x="4" y="35"/>
                    </a:lnTo>
                    <a:lnTo>
                      <a:pt x="0" y="74"/>
                    </a:lnTo>
                    <a:lnTo>
                      <a:pt x="4" y="101"/>
                    </a:lnTo>
                    <a:lnTo>
                      <a:pt x="26" y="114"/>
                    </a:lnTo>
                    <a:lnTo>
                      <a:pt x="35" y="66"/>
                    </a:lnTo>
                    <a:lnTo>
                      <a:pt x="65" y="57"/>
                    </a:lnTo>
                    <a:lnTo>
                      <a:pt x="122" y="70"/>
                    </a:lnTo>
                    <a:lnTo>
                      <a:pt x="140" y="105"/>
                    </a:lnTo>
                    <a:lnTo>
                      <a:pt x="153" y="61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algn="ctr" rtl="1" eaLnBrk="1" hangingPunct="1">
                  <a:defRPr/>
                </a:pPr>
                <a:endParaRPr lang="en-US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67622" name="Freeform 38"/>
              <p:cNvSpPr>
                <a:spLocks/>
              </p:cNvSpPr>
              <p:nvPr/>
            </p:nvSpPr>
            <p:spPr bwMode="auto">
              <a:xfrm>
                <a:off x="2329" y="1590"/>
                <a:ext cx="365" cy="216"/>
              </a:xfrm>
              <a:custGeom>
                <a:avLst/>
                <a:gdLst>
                  <a:gd name="T0" fmla="*/ 0 w 730"/>
                  <a:gd name="T1" fmla="*/ 288 h 433"/>
                  <a:gd name="T2" fmla="*/ 48 w 730"/>
                  <a:gd name="T3" fmla="*/ 258 h 433"/>
                  <a:gd name="T4" fmla="*/ 57 w 730"/>
                  <a:gd name="T5" fmla="*/ 218 h 433"/>
                  <a:gd name="T6" fmla="*/ 57 w 730"/>
                  <a:gd name="T7" fmla="*/ 153 h 433"/>
                  <a:gd name="T8" fmla="*/ 78 w 730"/>
                  <a:gd name="T9" fmla="*/ 113 h 433"/>
                  <a:gd name="T10" fmla="*/ 131 w 730"/>
                  <a:gd name="T11" fmla="*/ 100 h 433"/>
                  <a:gd name="T12" fmla="*/ 175 w 730"/>
                  <a:gd name="T13" fmla="*/ 100 h 433"/>
                  <a:gd name="T14" fmla="*/ 236 w 730"/>
                  <a:gd name="T15" fmla="*/ 113 h 433"/>
                  <a:gd name="T16" fmla="*/ 262 w 730"/>
                  <a:gd name="T17" fmla="*/ 148 h 433"/>
                  <a:gd name="T18" fmla="*/ 288 w 730"/>
                  <a:gd name="T19" fmla="*/ 170 h 433"/>
                  <a:gd name="T20" fmla="*/ 319 w 730"/>
                  <a:gd name="T21" fmla="*/ 175 h 433"/>
                  <a:gd name="T22" fmla="*/ 385 w 730"/>
                  <a:gd name="T23" fmla="*/ 170 h 433"/>
                  <a:gd name="T24" fmla="*/ 437 w 730"/>
                  <a:gd name="T25" fmla="*/ 157 h 433"/>
                  <a:gd name="T26" fmla="*/ 507 w 730"/>
                  <a:gd name="T27" fmla="*/ 161 h 433"/>
                  <a:gd name="T28" fmla="*/ 546 w 730"/>
                  <a:gd name="T29" fmla="*/ 179 h 433"/>
                  <a:gd name="T30" fmla="*/ 595 w 730"/>
                  <a:gd name="T31" fmla="*/ 210 h 433"/>
                  <a:gd name="T32" fmla="*/ 647 w 730"/>
                  <a:gd name="T33" fmla="*/ 258 h 433"/>
                  <a:gd name="T34" fmla="*/ 682 w 730"/>
                  <a:gd name="T35" fmla="*/ 315 h 433"/>
                  <a:gd name="T36" fmla="*/ 700 w 730"/>
                  <a:gd name="T37" fmla="*/ 350 h 433"/>
                  <a:gd name="T38" fmla="*/ 713 w 730"/>
                  <a:gd name="T39" fmla="*/ 393 h 433"/>
                  <a:gd name="T40" fmla="*/ 717 w 730"/>
                  <a:gd name="T41" fmla="*/ 433 h 433"/>
                  <a:gd name="T42" fmla="*/ 730 w 730"/>
                  <a:gd name="T43" fmla="*/ 354 h 433"/>
                  <a:gd name="T44" fmla="*/ 726 w 730"/>
                  <a:gd name="T45" fmla="*/ 315 h 433"/>
                  <a:gd name="T46" fmla="*/ 686 w 730"/>
                  <a:gd name="T47" fmla="*/ 223 h 433"/>
                  <a:gd name="T48" fmla="*/ 638 w 730"/>
                  <a:gd name="T49" fmla="*/ 153 h 433"/>
                  <a:gd name="T50" fmla="*/ 590 w 730"/>
                  <a:gd name="T51" fmla="*/ 122 h 433"/>
                  <a:gd name="T52" fmla="*/ 525 w 730"/>
                  <a:gd name="T53" fmla="*/ 105 h 433"/>
                  <a:gd name="T54" fmla="*/ 476 w 730"/>
                  <a:gd name="T55" fmla="*/ 100 h 433"/>
                  <a:gd name="T56" fmla="*/ 420 w 730"/>
                  <a:gd name="T57" fmla="*/ 105 h 433"/>
                  <a:gd name="T58" fmla="*/ 376 w 730"/>
                  <a:gd name="T59" fmla="*/ 100 h 433"/>
                  <a:gd name="T60" fmla="*/ 332 w 730"/>
                  <a:gd name="T61" fmla="*/ 65 h 433"/>
                  <a:gd name="T62" fmla="*/ 297 w 730"/>
                  <a:gd name="T63" fmla="*/ 30 h 433"/>
                  <a:gd name="T64" fmla="*/ 267 w 730"/>
                  <a:gd name="T65" fmla="*/ 13 h 433"/>
                  <a:gd name="T66" fmla="*/ 232 w 730"/>
                  <a:gd name="T67" fmla="*/ 0 h 433"/>
                  <a:gd name="T68" fmla="*/ 148 w 730"/>
                  <a:gd name="T69" fmla="*/ 4 h 433"/>
                  <a:gd name="T70" fmla="*/ 92 w 730"/>
                  <a:gd name="T71" fmla="*/ 8 h 433"/>
                  <a:gd name="T72" fmla="*/ 61 w 730"/>
                  <a:gd name="T73" fmla="*/ 26 h 433"/>
                  <a:gd name="T74" fmla="*/ 17 w 730"/>
                  <a:gd name="T75" fmla="*/ 65 h 433"/>
                  <a:gd name="T76" fmla="*/ 4 w 730"/>
                  <a:gd name="T77" fmla="*/ 113 h 433"/>
                  <a:gd name="T78" fmla="*/ 8 w 730"/>
                  <a:gd name="T79" fmla="*/ 175 h 433"/>
                  <a:gd name="T80" fmla="*/ 17 w 730"/>
                  <a:gd name="T81" fmla="*/ 223 h 433"/>
                  <a:gd name="T82" fmla="*/ 0 w 730"/>
                  <a:gd name="T83" fmla="*/ 288 h 4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730" h="433">
                    <a:moveTo>
                      <a:pt x="0" y="288"/>
                    </a:moveTo>
                    <a:lnTo>
                      <a:pt x="48" y="258"/>
                    </a:lnTo>
                    <a:lnTo>
                      <a:pt x="57" y="218"/>
                    </a:lnTo>
                    <a:lnTo>
                      <a:pt x="57" y="153"/>
                    </a:lnTo>
                    <a:lnTo>
                      <a:pt x="78" y="113"/>
                    </a:lnTo>
                    <a:lnTo>
                      <a:pt x="131" y="100"/>
                    </a:lnTo>
                    <a:lnTo>
                      <a:pt x="175" y="100"/>
                    </a:lnTo>
                    <a:lnTo>
                      <a:pt x="236" y="113"/>
                    </a:lnTo>
                    <a:lnTo>
                      <a:pt x="262" y="148"/>
                    </a:lnTo>
                    <a:lnTo>
                      <a:pt x="288" y="170"/>
                    </a:lnTo>
                    <a:lnTo>
                      <a:pt x="319" y="175"/>
                    </a:lnTo>
                    <a:lnTo>
                      <a:pt x="385" y="170"/>
                    </a:lnTo>
                    <a:lnTo>
                      <a:pt x="437" y="157"/>
                    </a:lnTo>
                    <a:lnTo>
                      <a:pt x="507" y="161"/>
                    </a:lnTo>
                    <a:lnTo>
                      <a:pt x="546" y="179"/>
                    </a:lnTo>
                    <a:lnTo>
                      <a:pt x="595" y="210"/>
                    </a:lnTo>
                    <a:lnTo>
                      <a:pt x="647" y="258"/>
                    </a:lnTo>
                    <a:lnTo>
                      <a:pt x="682" y="315"/>
                    </a:lnTo>
                    <a:lnTo>
                      <a:pt x="700" y="350"/>
                    </a:lnTo>
                    <a:lnTo>
                      <a:pt x="713" y="393"/>
                    </a:lnTo>
                    <a:lnTo>
                      <a:pt x="717" y="433"/>
                    </a:lnTo>
                    <a:lnTo>
                      <a:pt x="730" y="354"/>
                    </a:lnTo>
                    <a:lnTo>
                      <a:pt x="726" y="315"/>
                    </a:lnTo>
                    <a:lnTo>
                      <a:pt x="686" y="223"/>
                    </a:lnTo>
                    <a:lnTo>
                      <a:pt x="638" y="153"/>
                    </a:lnTo>
                    <a:lnTo>
                      <a:pt x="590" y="122"/>
                    </a:lnTo>
                    <a:lnTo>
                      <a:pt x="525" y="105"/>
                    </a:lnTo>
                    <a:lnTo>
                      <a:pt x="476" y="100"/>
                    </a:lnTo>
                    <a:lnTo>
                      <a:pt x="420" y="105"/>
                    </a:lnTo>
                    <a:lnTo>
                      <a:pt x="376" y="100"/>
                    </a:lnTo>
                    <a:lnTo>
                      <a:pt x="332" y="65"/>
                    </a:lnTo>
                    <a:lnTo>
                      <a:pt x="297" y="30"/>
                    </a:lnTo>
                    <a:lnTo>
                      <a:pt x="267" y="13"/>
                    </a:lnTo>
                    <a:lnTo>
                      <a:pt x="232" y="0"/>
                    </a:lnTo>
                    <a:lnTo>
                      <a:pt x="148" y="4"/>
                    </a:lnTo>
                    <a:lnTo>
                      <a:pt x="92" y="8"/>
                    </a:lnTo>
                    <a:lnTo>
                      <a:pt x="61" y="26"/>
                    </a:lnTo>
                    <a:lnTo>
                      <a:pt x="17" y="65"/>
                    </a:lnTo>
                    <a:lnTo>
                      <a:pt x="4" y="113"/>
                    </a:lnTo>
                    <a:lnTo>
                      <a:pt x="8" y="175"/>
                    </a:lnTo>
                    <a:lnTo>
                      <a:pt x="17" y="223"/>
                    </a:lnTo>
                    <a:lnTo>
                      <a:pt x="0" y="288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algn="ctr" rtl="1" eaLnBrk="1" hangingPunct="1">
                  <a:defRPr/>
                </a:pPr>
                <a:endParaRPr lang="en-US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</p:grpSp>
        <p:sp>
          <p:nvSpPr>
            <p:cNvPr id="87116" name="Text Box 105"/>
            <p:cNvSpPr txBox="1">
              <a:spLocks noChangeArrowheads="1"/>
            </p:cNvSpPr>
            <p:nvPr/>
          </p:nvSpPr>
          <p:spPr bwMode="auto">
            <a:xfrm>
              <a:off x="2653" y="1339"/>
              <a:ext cx="589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algn="ctr" rtl="1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algn="ctr" rtl="1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algn="ctr" rtl="1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algn="ctr" rtl="1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algn="ctr" rtl="1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algn="ctr" rtl="1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algn="ctr" rtl="1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algn="ctr" rtl="1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algn="ctr" rtl="1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r" eaLnBrk="1" hangingPunct="1">
                <a:spcBef>
                  <a:spcPct val="50000"/>
                </a:spcBef>
              </a:pPr>
              <a:r>
                <a:rPr lang="he-IL" altLang="en-US"/>
                <a:t>לבן </a:t>
              </a:r>
              <a:endParaRPr lang="en-US" altLang="en-US"/>
            </a:p>
          </p:txBody>
        </p:sp>
      </p:grpSp>
      <p:grpSp>
        <p:nvGrpSpPr>
          <p:cNvPr id="67695" name="Group 111"/>
          <p:cNvGrpSpPr>
            <a:grpSpLocks/>
          </p:cNvGrpSpPr>
          <p:nvPr/>
        </p:nvGrpSpPr>
        <p:grpSpPr bwMode="auto">
          <a:xfrm>
            <a:off x="3503613" y="1484313"/>
            <a:ext cx="1219200" cy="1008062"/>
            <a:chOff x="1247" y="935"/>
            <a:chExt cx="768" cy="635"/>
          </a:xfrm>
        </p:grpSpPr>
        <p:grpSp>
          <p:nvGrpSpPr>
            <p:cNvPr id="87089" name="Group 39"/>
            <p:cNvGrpSpPr>
              <a:grpSpLocks/>
            </p:cNvGrpSpPr>
            <p:nvPr/>
          </p:nvGrpSpPr>
          <p:grpSpPr bwMode="auto">
            <a:xfrm>
              <a:off x="1247" y="935"/>
              <a:ext cx="768" cy="462"/>
              <a:chOff x="1894" y="1590"/>
              <a:chExt cx="1100" cy="810"/>
            </a:xfrm>
          </p:grpSpPr>
          <p:sp>
            <p:nvSpPr>
              <p:cNvPr id="67624" name="Freeform 40"/>
              <p:cNvSpPr>
                <a:spLocks/>
              </p:cNvSpPr>
              <p:nvPr/>
            </p:nvSpPr>
            <p:spPr bwMode="auto">
              <a:xfrm>
                <a:off x="2516" y="1821"/>
                <a:ext cx="413" cy="482"/>
              </a:xfrm>
              <a:custGeom>
                <a:avLst/>
                <a:gdLst>
                  <a:gd name="T0" fmla="*/ 272 w 827"/>
                  <a:gd name="T1" fmla="*/ 39 h 962"/>
                  <a:gd name="T2" fmla="*/ 460 w 827"/>
                  <a:gd name="T3" fmla="*/ 0 h 962"/>
                  <a:gd name="T4" fmla="*/ 661 w 827"/>
                  <a:gd name="T5" fmla="*/ 35 h 962"/>
                  <a:gd name="T6" fmla="*/ 818 w 827"/>
                  <a:gd name="T7" fmla="*/ 175 h 962"/>
                  <a:gd name="T8" fmla="*/ 827 w 827"/>
                  <a:gd name="T9" fmla="*/ 319 h 962"/>
                  <a:gd name="T10" fmla="*/ 766 w 827"/>
                  <a:gd name="T11" fmla="*/ 529 h 962"/>
                  <a:gd name="T12" fmla="*/ 573 w 827"/>
                  <a:gd name="T13" fmla="*/ 774 h 962"/>
                  <a:gd name="T14" fmla="*/ 438 w 827"/>
                  <a:gd name="T15" fmla="*/ 931 h 962"/>
                  <a:gd name="T16" fmla="*/ 215 w 827"/>
                  <a:gd name="T17" fmla="*/ 962 h 962"/>
                  <a:gd name="T18" fmla="*/ 0 w 827"/>
                  <a:gd name="T19" fmla="*/ 796 h 962"/>
                  <a:gd name="T20" fmla="*/ 272 w 827"/>
                  <a:gd name="T21" fmla="*/ 39 h 9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27" h="962">
                    <a:moveTo>
                      <a:pt x="272" y="39"/>
                    </a:moveTo>
                    <a:lnTo>
                      <a:pt x="460" y="0"/>
                    </a:lnTo>
                    <a:lnTo>
                      <a:pt x="661" y="35"/>
                    </a:lnTo>
                    <a:lnTo>
                      <a:pt x="818" y="175"/>
                    </a:lnTo>
                    <a:lnTo>
                      <a:pt x="827" y="319"/>
                    </a:lnTo>
                    <a:lnTo>
                      <a:pt x="766" y="529"/>
                    </a:lnTo>
                    <a:lnTo>
                      <a:pt x="573" y="774"/>
                    </a:lnTo>
                    <a:lnTo>
                      <a:pt x="438" y="931"/>
                    </a:lnTo>
                    <a:lnTo>
                      <a:pt x="215" y="962"/>
                    </a:lnTo>
                    <a:lnTo>
                      <a:pt x="0" y="796"/>
                    </a:lnTo>
                    <a:lnTo>
                      <a:pt x="272" y="39"/>
                    </a:lnTo>
                    <a:close/>
                  </a:path>
                </a:pathLst>
              </a:custGeom>
              <a:solidFill>
                <a:srgbClr val="FF3300"/>
              </a:solidFill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algn="ctr" rtl="1" eaLnBrk="1" hangingPunct="1">
                  <a:defRPr/>
                </a:pPr>
                <a:endParaRPr lang="en-US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67625" name="Freeform 41"/>
              <p:cNvSpPr>
                <a:spLocks/>
              </p:cNvSpPr>
              <p:nvPr/>
            </p:nvSpPr>
            <p:spPr bwMode="auto">
              <a:xfrm>
                <a:off x="2516" y="1862"/>
                <a:ext cx="349" cy="423"/>
              </a:xfrm>
              <a:custGeom>
                <a:avLst/>
                <a:gdLst>
                  <a:gd name="T0" fmla="*/ 302 w 700"/>
                  <a:gd name="T1" fmla="*/ 101 h 848"/>
                  <a:gd name="T2" fmla="*/ 333 w 700"/>
                  <a:gd name="T3" fmla="*/ 22 h 848"/>
                  <a:gd name="T4" fmla="*/ 429 w 700"/>
                  <a:gd name="T5" fmla="*/ 0 h 848"/>
                  <a:gd name="T6" fmla="*/ 473 w 700"/>
                  <a:gd name="T7" fmla="*/ 4 h 848"/>
                  <a:gd name="T8" fmla="*/ 420 w 700"/>
                  <a:gd name="T9" fmla="*/ 26 h 848"/>
                  <a:gd name="T10" fmla="*/ 398 w 700"/>
                  <a:gd name="T11" fmla="*/ 61 h 848"/>
                  <a:gd name="T12" fmla="*/ 433 w 700"/>
                  <a:gd name="T13" fmla="*/ 61 h 848"/>
                  <a:gd name="T14" fmla="*/ 495 w 700"/>
                  <a:gd name="T15" fmla="*/ 61 h 848"/>
                  <a:gd name="T16" fmla="*/ 600 w 700"/>
                  <a:gd name="T17" fmla="*/ 61 h 848"/>
                  <a:gd name="T18" fmla="*/ 503 w 700"/>
                  <a:gd name="T19" fmla="*/ 96 h 848"/>
                  <a:gd name="T20" fmla="*/ 473 w 700"/>
                  <a:gd name="T21" fmla="*/ 122 h 848"/>
                  <a:gd name="T22" fmla="*/ 447 w 700"/>
                  <a:gd name="T23" fmla="*/ 153 h 848"/>
                  <a:gd name="T24" fmla="*/ 416 w 700"/>
                  <a:gd name="T25" fmla="*/ 227 h 848"/>
                  <a:gd name="T26" fmla="*/ 499 w 700"/>
                  <a:gd name="T27" fmla="*/ 175 h 848"/>
                  <a:gd name="T28" fmla="*/ 530 w 700"/>
                  <a:gd name="T29" fmla="*/ 153 h 848"/>
                  <a:gd name="T30" fmla="*/ 626 w 700"/>
                  <a:gd name="T31" fmla="*/ 136 h 848"/>
                  <a:gd name="T32" fmla="*/ 700 w 700"/>
                  <a:gd name="T33" fmla="*/ 140 h 848"/>
                  <a:gd name="T34" fmla="*/ 639 w 700"/>
                  <a:gd name="T35" fmla="*/ 166 h 848"/>
                  <a:gd name="T36" fmla="*/ 525 w 700"/>
                  <a:gd name="T37" fmla="*/ 240 h 848"/>
                  <a:gd name="T38" fmla="*/ 447 w 700"/>
                  <a:gd name="T39" fmla="*/ 324 h 848"/>
                  <a:gd name="T40" fmla="*/ 416 w 700"/>
                  <a:gd name="T41" fmla="*/ 394 h 848"/>
                  <a:gd name="T42" fmla="*/ 455 w 700"/>
                  <a:gd name="T43" fmla="*/ 363 h 848"/>
                  <a:gd name="T44" fmla="*/ 521 w 700"/>
                  <a:gd name="T45" fmla="*/ 341 h 848"/>
                  <a:gd name="T46" fmla="*/ 600 w 700"/>
                  <a:gd name="T47" fmla="*/ 337 h 848"/>
                  <a:gd name="T48" fmla="*/ 547 w 700"/>
                  <a:gd name="T49" fmla="*/ 363 h 848"/>
                  <a:gd name="T50" fmla="*/ 473 w 700"/>
                  <a:gd name="T51" fmla="*/ 433 h 848"/>
                  <a:gd name="T52" fmla="*/ 403 w 700"/>
                  <a:gd name="T53" fmla="*/ 516 h 848"/>
                  <a:gd name="T54" fmla="*/ 447 w 700"/>
                  <a:gd name="T55" fmla="*/ 507 h 848"/>
                  <a:gd name="T56" fmla="*/ 508 w 700"/>
                  <a:gd name="T57" fmla="*/ 512 h 848"/>
                  <a:gd name="T58" fmla="*/ 552 w 700"/>
                  <a:gd name="T59" fmla="*/ 551 h 848"/>
                  <a:gd name="T60" fmla="*/ 473 w 700"/>
                  <a:gd name="T61" fmla="*/ 547 h 848"/>
                  <a:gd name="T62" fmla="*/ 403 w 700"/>
                  <a:gd name="T63" fmla="*/ 568 h 848"/>
                  <a:gd name="T64" fmla="*/ 337 w 700"/>
                  <a:gd name="T65" fmla="*/ 621 h 848"/>
                  <a:gd name="T66" fmla="*/ 451 w 700"/>
                  <a:gd name="T67" fmla="*/ 599 h 848"/>
                  <a:gd name="T68" fmla="*/ 477 w 700"/>
                  <a:gd name="T69" fmla="*/ 608 h 848"/>
                  <a:gd name="T70" fmla="*/ 560 w 700"/>
                  <a:gd name="T71" fmla="*/ 643 h 848"/>
                  <a:gd name="T72" fmla="*/ 486 w 700"/>
                  <a:gd name="T73" fmla="*/ 643 h 848"/>
                  <a:gd name="T74" fmla="*/ 385 w 700"/>
                  <a:gd name="T75" fmla="*/ 665 h 848"/>
                  <a:gd name="T76" fmla="*/ 337 w 700"/>
                  <a:gd name="T77" fmla="*/ 700 h 848"/>
                  <a:gd name="T78" fmla="*/ 416 w 700"/>
                  <a:gd name="T79" fmla="*/ 700 h 848"/>
                  <a:gd name="T80" fmla="*/ 464 w 700"/>
                  <a:gd name="T81" fmla="*/ 730 h 848"/>
                  <a:gd name="T82" fmla="*/ 390 w 700"/>
                  <a:gd name="T83" fmla="*/ 743 h 848"/>
                  <a:gd name="T84" fmla="*/ 298 w 700"/>
                  <a:gd name="T85" fmla="*/ 774 h 848"/>
                  <a:gd name="T86" fmla="*/ 189 w 700"/>
                  <a:gd name="T87" fmla="*/ 848 h 848"/>
                  <a:gd name="T88" fmla="*/ 0 w 700"/>
                  <a:gd name="T89" fmla="*/ 748 h 848"/>
                  <a:gd name="T90" fmla="*/ 302 w 700"/>
                  <a:gd name="T91" fmla="*/ 101 h 8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700" h="848">
                    <a:moveTo>
                      <a:pt x="302" y="101"/>
                    </a:moveTo>
                    <a:lnTo>
                      <a:pt x="333" y="22"/>
                    </a:lnTo>
                    <a:lnTo>
                      <a:pt x="429" y="0"/>
                    </a:lnTo>
                    <a:lnTo>
                      <a:pt x="473" y="4"/>
                    </a:lnTo>
                    <a:lnTo>
                      <a:pt x="420" y="26"/>
                    </a:lnTo>
                    <a:lnTo>
                      <a:pt x="398" y="61"/>
                    </a:lnTo>
                    <a:lnTo>
                      <a:pt x="433" y="61"/>
                    </a:lnTo>
                    <a:lnTo>
                      <a:pt x="495" y="61"/>
                    </a:lnTo>
                    <a:lnTo>
                      <a:pt x="600" y="61"/>
                    </a:lnTo>
                    <a:lnTo>
                      <a:pt x="503" y="96"/>
                    </a:lnTo>
                    <a:lnTo>
                      <a:pt x="473" y="122"/>
                    </a:lnTo>
                    <a:lnTo>
                      <a:pt x="447" y="153"/>
                    </a:lnTo>
                    <a:lnTo>
                      <a:pt x="416" y="227"/>
                    </a:lnTo>
                    <a:lnTo>
                      <a:pt x="499" y="175"/>
                    </a:lnTo>
                    <a:lnTo>
                      <a:pt x="530" y="153"/>
                    </a:lnTo>
                    <a:lnTo>
                      <a:pt x="626" y="136"/>
                    </a:lnTo>
                    <a:lnTo>
                      <a:pt x="700" y="140"/>
                    </a:lnTo>
                    <a:lnTo>
                      <a:pt x="639" y="166"/>
                    </a:lnTo>
                    <a:lnTo>
                      <a:pt x="525" y="240"/>
                    </a:lnTo>
                    <a:lnTo>
                      <a:pt x="447" y="324"/>
                    </a:lnTo>
                    <a:lnTo>
                      <a:pt x="416" y="394"/>
                    </a:lnTo>
                    <a:lnTo>
                      <a:pt x="455" y="363"/>
                    </a:lnTo>
                    <a:lnTo>
                      <a:pt x="521" y="341"/>
                    </a:lnTo>
                    <a:lnTo>
                      <a:pt x="600" y="337"/>
                    </a:lnTo>
                    <a:lnTo>
                      <a:pt x="547" y="363"/>
                    </a:lnTo>
                    <a:lnTo>
                      <a:pt x="473" y="433"/>
                    </a:lnTo>
                    <a:lnTo>
                      <a:pt x="403" y="516"/>
                    </a:lnTo>
                    <a:lnTo>
                      <a:pt x="447" y="507"/>
                    </a:lnTo>
                    <a:lnTo>
                      <a:pt x="508" y="512"/>
                    </a:lnTo>
                    <a:lnTo>
                      <a:pt x="552" y="551"/>
                    </a:lnTo>
                    <a:lnTo>
                      <a:pt x="473" y="547"/>
                    </a:lnTo>
                    <a:lnTo>
                      <a:pt x="403" y="568"/>
                    </a:lnTo>
                    <a:lnTo>
                      <a:pt x="337" y="621"/>
                    </a:lnTo>
                    <a:lnTo>
                      <a:pt x="451" y="599"/>
                    </a:lnTo>
                    <a:lnTo>
                      <a:pt x="477" y="608"/>
                    </a:lnTo>
                    <a:lnTo>
                      <a:pt x="560" y="643"/>
                    </a:lnTo>
                    <a:lnTo>
                      <a:pt x="486" y="643"/>
                    </a:lnTo>
                    <a:lnTo>
                      <a:pt x="385" y="665"/>
                    </a:lnTo>
                    <a:lnTo>
                      <a:pt x="337" y="700"/>
                    </a:lnTo>
                    <a:lnTo>
                      <a:pt x="416" y="700"/>
                    </a:lnTo>
                    <a:lnTo>
                      <a:pt x="464" y="730"/>
                    </a:lnTo>
                    <a:lnTo>
                      <a:pt x="390" y="743"/>
                    </a:lnTo>
                    <a:lnTo>
                      <a:pt x="298" y="774"/>
                    </a:lnTo>
                    <a:lnTo>
                      <a:pt x="189" y="848"/>
                    </a:lnTo>
                    <a:lnTo>
                      <a:pt x="0" y="748"/>
                    </a:lnTo>
                    <a:lnTo>
                      <a:pt x="302" y="101"/>
                    </a:lnTo>
                    <a:close/>
                  </a:path>
                </a:pathLst>
              </a:custGeom>
              <a:solidFill>
                <a:srgbClr val="FF33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algn="ctr" rtl="1" eaLnBrk="1" hangingPunct="1">
                  <a:defRPr/>
                </a:pPr>
                <a:endParaRPr lang="en-US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67626" name="Freeform 42"/>
              <p:cNvSpPr>
                <a:spLocks/>
              </p:cNvSpPr>
              <p:nvPr/>
            </p:nvSpPr>
            <p:spPr bwMode="auto">
              <a:xfrm>
                <a:off x="2639" y="1807"/>
                <a:ext cx="355" cy="549"/>
              </a:xfrm>
              <a:custGeom>
                <a:avLst/>
                <a:gdLst>
                  <a:gd name="T0" fmla="*/ 26 w 708"/>
                  <a:gd name="T1" fmla="*/ 1037 h 1098"/>
                  <a:gd name="T2" fmla="*/ 79 w 708"/>
                  <a:gd name="T3" fmla="*/ 980 h 1098"/>
                  <a:gd name="T4" fmla="*/ 131 w 708"/>
                  <a:gd name="T5" fmla="*/ 946 h 1098"/>
                  <a:gd name="T6" fmla="*/ 192 w 708"/>
                  <a:gd name="T7" fmla="*/ 902 h 1098"/>
                  <a:gd name="T8" fmla="*/ 280 w 708"/>
                  <a:gd name="T9" fmla="*/ 841 h 1098"/>
                  <a:gd name="T10" fmla="*/ 323 w 708"/>
                  <a:gd name="T11" fmla="*/ 736 h 1098"/>
                  <a:gd name="T12" fmla="*/ 350 w 708"/>
                  <a:gd name="T13" fmla="*/ 656 h 1098"/>
                  <a:gd name="T14" fmla="*/ 376 w 708"/>
                  <a:gd name="T15" fmla="*/ 596 h 1098"/>
                  <a:gd name="T16" fmla="*/ 402 w 708"/>
                  <a:gd name="T17" fmla="*/ 526 h 1098"/>
                  <a:gd name="T18" fmla="*/ 424 w 708"/>
                  <a:gd name="T19" fmla="*/ 468 h 1098"/>
                  <a:gd name="T20" fmla="*/ 463 w 708"/>
                  <a:gd name="T21" fmla="*/ 430 h 1098"/>
                  <a:gd name="T22" fmla="*/ 516 w 708"/>
                  <a:gd name="T23" fmla="*/ 386 h 1098"/>
                  <a:gd name="T24" fmla="*/ 525 w 708"/>
                  <a:gd name="T25" fmla="*/ 315 h 1098"/>
                  <a:gd name="T26" fmla="*/ 503 w 708"/>
                  <a:gd name="T27" fmla="*/ 214 h 1098"/>
                  <a:gd name="T28" fmla="*/ 463 w 708"/>
                  <a:gd name="T29" fmla="*/ 162 h 1098"/>
                  <a:gd name="T30" fmla="*/ 393 w 708"/>
                  <a:gd name="T31" fmla="*/ 118 h 1098"/>
                  <a:gd name="T32" fmla="*/ 306 w 708"/>
                  <a:gd name="T33" fmla="*/ 79 h 1098"/>
                  <a:gd name="T34" fmla="*/ 197 w 708"/>
                  <a:gd name="T35" fmla="*/ 66 h 1098"/>
                  <a:gd name="T36" fmla="*/ 65 w 708"/>
                  <a:gd name="T37" fmla="*/ 83 h 1098"/>
                  <a:gd name="T38" fmla="*/ 57 w 708"/>
                  <a:gd name="T39" fmla="*/ 48 h 1098"/>
                  <a:gd name="T40" fmla="*/ 17 w 708"/>
                  <a:gd name="T41" fmla="*/ 26 h 1098"/>
                  <a:gd name="T42" fmla="*/ 157 w 708"/>
                  <a:gd name="T43" fmla="*/ 9 h 1098"/>
                  <a:gd name="T44" fmla="*/ 245 w 708"/>
                  <a:gd name="T45" fmla="*/ 0 h 1098"/>
                  <a:gd name="T46" fmla="*/ 345 w 708"/>
                  <a:gd name="T47" fmla="*/ 0 h 1098"/>
                  <a:gd name="T48" fmla="*/ 407 w 708"/>
                  <a:gd name="T49" fmla="*/ 0 h 1098"/>
                  <a:gd name="T50" fmla="*/ 463 w 708"/>
                  <a:gd name="T51" fmla="*/ 45 h 1098"/>
                  <a:gd name="T52" fmla="*/ 551 w 708"/>
                  <a:gd name="T53" fmla="*/ 72 h 1098"/>
                  <a:gd name="T54" fmla="*/ 577 w 708"/>
                  <a:gd name="T55" fmla="*/ 98 h 1098"/>
                  <a:gd name="T56" fmla="*/ 647 w 708"/>
                  <a:gd name="T57" fmla="*/ 133 h 1098"/>
                  <a:gd name="T58" fmla="*/ 700 w 708"/>
                  <a:gd name="T59" fmla="*/ 141 h 1098"/>
                  <a:gd name="T60" fmla="*/ 708 w 708"/>
                  <a:gd name="T61" fmla="*/ 168 h 1098"/>
                  <a:gd name="T62" fmla="*/ 691 w 708"/>
                  <a:gd name="T63" fmla="*/ 220 h 1098"/>
                  <a:gd name="T64" fmla="*/ 647 w 708"/>
                  <a:gd name="T65" fmla="*/ 238 h 1098"/>
                  <a:gd name="T66" fmla="*/ 612 w 708"/>
                  <a:gd name="T67" fmla="*/ 246 h 1098"/>
                  <a:gd name="T68" fmla="*/ 656 w 708"/>
                  <a:gd name="T69" fmla="*/ 281 h 1098"/>
                  <a:gd name="T70" fmla="*/ 673 w 708"/>
                  <a:gd name="T71" fmla="*/ 325 h 1098"/>
                  <a:gd name="T72" fmla="*/ 682 w 708"/>
                  <a:gd name="T73" fmla="*/ 378 h 1098"/>
                  <a:gd name="T74" fmla="*/ 682 w 708"/>
                  <a:gd name="T75" fmla="*/ 439 h 1098"/>
                  <a:gd name="T76" fmla="*/ 665 w 708"/>
                  <a:gd name="T77" fmla="*/ 491 h 1098"/>
                  <a:gd name="T78" fmla="*/ 630 w 708"/>
                  <a:gd name="T79" fmla="*/ 439 h 1098"/>
                  <a:gd name="T80" fmla="*/ 603 w 708"/>
                  <a:gd name="T81" fmla="*/ 448 h 1098"/>
                  <a:gd name="T82" fmla="*/ 612 w 708"/>
                  <a:gd name="T83" fmla="*/ 491 h 1098"/>
                  <a:gd name="T84" fmla="*/ 630 w 708"/>
                  <a:gd name="T85" fmla="*/ 526 h 1098"/>
                  <a:gd name="T86" fmla="*/ 612 w 708"/>
                  <a:gd name="T87" fmla="*/ 588 h 1098"/>
                  <a:gd name="T88" fmla="*/ 586 w 708"/>
                  <a:gd name="T89" fmla="*/ 640 h 1098"/>
                  <a:gd name="T90" fmla="*/ 533 w 708"/>
                  <a:gd name="T91" fmla="*/ 728 h 1098"/>
                  <a:gd name="T92" fmla="*/ 507 w 708"/>
                  <a:gd name="T93" fmla="*/ 780 h 1098"/>
                  <a:gd name="T94" fmla="*/ 455 w 708"/>
                  <a:gd name="T95" fmla="*/ 815 h 1098"/>
                  <a:gd name="T96" fmla="*/ 393 w 708"/>
                  <a:gd name="T97" fmla="*/ 780 h 1098"/>
                  <a:gd name="T98" fmla="*/ 455 w 708"/>
                  <a:gd name="T99" fmla="*/ 841 h 1098"/>
                  <a:gd name="T100" fmla="*/ 472 w 708"/>
                  <a:gd name="T101" fmla="*/ 902 h 1098"/>
                  <a:gd name="T102" fmla="*/ 420 w 708"/>
                  <a:gd name="T103" fmla="*/ 964 h 1098"/>
                  <a:gd name="T104" fmla="*/ 358 w 708"/>
                  <a:gd name="T105" fmla="*/ 990 h 1098"/>
                  <a:gd name="T106" fmla="*/ 302 w 708"/>
                  <a:gd name="T107" fmla="*/ 984 h 1098"/>
                  <a:gd name="T108" fmla="*/ 245 w 708"/>
                  <a:gd name="T109" fmla="*/ 990 h 1098"/>
                  <a:gd name="T110" fmla="*/ 192 w 708"/>
                  <a:gd name="T111" fmla="*/ 1025 h 1098"/>
                  <a:gd name="T112" fmla="*/ 118 w 708"/>
                  <a:gd name="T113" fmla="*/ 1032 h 1098"/>
                  <a:gd name="T114" fmla="*/ 65 w 708"/>
                  <a:gd name="T115" fmla="*/ 1058 h 1098"/>
                  <a:gd name="T116" fmla="*/ 35 w 708"/>
                  <a:gd name="T117" fmla="*/ 1089 h 1098"/>
                  <a:gd name="T118" fmla="*/ 0 w 708"/>
                  <a:gd name="T119" fmla="*/ 1098 h 1098"/>
                  <a:gd name="T120" fmla="*/ 26 w 708"/>
                  <a:gd name="T121" fmla="*/ 1037 h 10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708" h="1098">
                    <a:moveTo>
                      <a:pt x="26" y="1037"/>
                    </a:moveTo>
                    <a:lnTo>
                      <a:pt x="79" y="980"/>
                    </a:lnTo>
                    <a:lnTo>
                      <a:pt x="131" y="946"/>
                    </a:lnTo>
                    <a:lnTo>
                      <a:pt x="192" y="902"/>
                    </a:lnTo>
                    <a:lnTo>
                      <a:pt x="280" y="841"/>
                    </a:lnTo>
                    <a:lnTo>
                      <a:pt x="323" y="736"/>
                    </a:lnTo>
                    <a:lnTo>
                      <a:pt x="350" y="656"/>
                    </a:lnTo>
                    <a:lnTo>
                      <a:pt x="376" y="596"/>
                    </a:lnTo>
                    <a:lnTo>
                      <a:pt x="402" y="526"/>
                    </a:lnTo>
                    <a:lnTo>
                      <a:pt x="424" y="468"/>
                    </a:lnTo>
                    <a:lnTo>
                      <a:pt x="463" y="430"/>
                    </a:lnTo>
                    <a:lnTo>
                      <a:pt x="516" y="386"/>
                    </a:lnTo>
                    <a:lnTo>
                      <a:pt x="525" y="315"/>
                    </a:lnTo>
                    <a:lnTo>
                      <a:pt x="503" y="214"/>
                    </a:lnTo>
                    <a:lnTo>
                      <a:pt x="463" y="162"/>
                    </a:lnTo>
                    <a:lnTo>
                      <a:pt x="393" y="118"/>
                    </a:lnTo>
                    <a:lnTo>
                      <a:pt x="306" y="79"/>
                    </a:lnTo>
                    <a:lnTo>
                      <a:pt x="197" y="66"/>
                    </a:lnTo>
                    <a:lnTo>
                      <a:pt x="65" y="83"/>
                    </a:lnTo>
                    <a:lnTo>
                      <a:pt x="57" y="48"/>
                    </a:lnTo>
                    <a:lnTo>
                      <a:pt x="17" y="26"/>
                    </a:lnTo>
                    <a:lnTo>
                      <a:pt x="157" y="9"/>
                    </a:lnTo>
                    <a:lnTo>
                      <a:pt x="245" y="0"/>
                    </a:lnTo>
                    <a:lnTo>
                      <a:pt x="345" y="0"/>
                    </a:lnTo>
                    <a:lnTo>
                      <a:pt x="407" y="0"/>
                    </a:lnTo>
                    <a:lnTo>
                      <a:pt x="463" y="45"/>
                    </a:lnTo>
                    <a:lnTo>
                      <a:pt x="551" y="72"/>
                    </a:lnTo>
                    <a:lnTo>
                      <a:pt x="577" y="98"/>
                    </a:lnTo>
                    <a:lnTo>
                      <a:pt x="647" y="133"/>
                    </a:lnTo>
                    <a:lnTo>
                      <a:pt x="700" y="141"/>
                    </a:lnTo>
                    <a:lnTo>
                      <a:pt x="708" y="168"/>
                    </a:lnTo>
                    <a:lnTo>
                      <a:pt x="691" y="220"/>
                    </a:lnTo>
                    <a:lnTo>
                      <a:pt x="647" y="238"/>
                    </a:lnTo>
                    <a:lnTo>
                      <a:pt x="612" y="246"/>
                    </a:lnTo>
                    <a:lnTo>
                      <a:pt x="656" y="281"/>
                    </a:lnTo>
                    <a:lnTo>
                      <a:pt x="673" y="325"/>
                    </a:lnTo>
                    <a:lnTo>
                      <a:pt x="682" y="378"/>
                    </a:lnTo>
                    <a:lnTo>
                      <a:pt x="682" y="439"/>
                    </a:lnTo>
                    <a:lnTo>
                      <a:pt x="665" y="491"/>
                    </a:lnTo>
                    <a:lnTo>
                      <a:pt x="630" y="439"/>
                    </a:lnTo>
                    <a:lnTo>
                      <a:pt x="603" y="448"/>
                    </a:lnTo>
                    <a:lnTo>
                      <a:pt x="612" y="491"/>
                    </a:lnTo>
                    <a:lnTo>
                      <a:pt x="630" y="526"/>
                    </a:lnTo>
                    <a:lnTo>
                      <a:pt x="612" y="588"/>
                    </a:lnTo>
                    <a:lnTo>
                      <a:pt x="586" y="640"/>
                    </a:lnTo>
                    <a:lnTo>
                      <a:pt x="533" y="728"/>
                    </a:lnTo>
                    <a:lnTo>
                      <a:pt x="507" y="780"/>
                    </a:lnTo>
                    <a:lnTo>
                      <a:pt x="455" y="815"/>
                    </a:lnTo>
                    <a:lnTo>
                      <a:pt x="393" y="780"/>
                    </a:lnTo>
                    <a:lnTo>
                      <a:pt x="455" y="841"/>
                    </a:lnTo>
                    <a:lnTo>
                      <a:pt x="472" y="902"/>
                    </a:lnTo>
                    <a:lnTo>
                      <a:pt x="420" y="964"/>
                    </a:lnTo>
                    <a:lnTo>
                      <a:pt x="358" y="990"/>
                    </a:lnTo>
                    <a:lnTo>
                      <a:pt x="302" y="984"/>
                    </a:lnTo>
                    <a:lnTo>
                      <a:pt x="245" y="990"/>
                    </a:lnTo>
                    <a:lnTo>
                      <a:pt x="192" y="1025"/>
                    </a:lnTo>
                    <a:lnTo>
                      <a:pt x="118" y="1032"/>
                    </a:lnTo>
                    <a:lnTo>
                      <a:pt x="65" y="1058"/>
                    </a:lnTo>
                    <a:lnTo>
                      <a:pt x="35" y="1089"/>
                    </a:lnTo>
                    <a:lnTo>
                      <a:pt x="0" y="1098"/>
                    </a:lnTo>
                    <a:lnTo>
                      <a:pt x="26" y="1037"/>
                    </a:lnTo>
                    <a:close/>
                  </a:path>
                </a:pathLst>
              </a:custGeom>
              <a:solidFill>
                <a:srgbClr val="FF3300"/>
              </a:solidFill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algn="ctr" rtl="1" eaLnBrk="1" hangingPunct="1">
                  <a:defRPr/>
                </a:pPr>
                <a:endParaRPr lang="en-US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67627" name="Freeform 43"/>
              <p:cNvSpPr>
                <a:spLocks/>
              </p:cNvSpPr>
              <p:nvPr/>
            </p:nvSpPr>
            <p:spPr bwMode="auto">
              <a:xfrm>
                <a:off x="2299" y="1606"/>
                <a:ext cx="392" cy="303"/>
              </a:xfrm>
              <a:custGeom>
                <a:avLst/>
                <a:gdLst>
                  <a:gd name="T0" fmla="*/ 748 w 783"/>
                  <a:gd name="T1" fmla="*/ 608 h 608"/>
                  <a:gd name="T2" fmla="*/ 783 w 783"/>
                  <a:gd name="T3" fmla="*/ 442 h 608"/>
                  <a:gd name="T4" fmla="*/ 765 w 783"/>
                  <a:gd name="T5" fmla="*/ 302 h 608"/>
                  <a:gd name="T6" fmla="*/ 713 w 783"/>
                  <a:gd name="T7" fmla="*/ 197 h 608"/>
                  <a:gd name="T8" fmla="*/ 660 w 783"/>
                  <a:gd name="T9" fmla="*/ 131 h 608"/>
                  <a:gd name="T10" fmla="*/ 560 w 783"/>
                  <a:gd name="T11" fmla="*/ 88 h 608"/>
                  <a:gd name="T12" fmla="*/ 446 w 783"/>
                  <a:gd name="T13" fmla="*/ 92 h 608"/>
                  <a:gd name="T14" fmla="*/ 341 w 783"/>
                  <a:gd name="T15" fmla="*/ 22 h 608"/>
                  <a:gd name="T16" fmla="*/ 306 w 783"/>
                  <a:gd name="T17" fmla="*/ 0 h 608"/>
                  <a:gd name="T18" fmla="*/ 258 w 783"/>
                  <a:gd name="T19" fmla="*/ 0 h 608"/>
                  <a:gd name="T20" fmla="*/ 149 w 783"/>
                  <a:gd name="T21" fmla="*/ 0 h 608"/>
                  <a:gd name="T22" fmla="*/ 118 w 783"/>
                  <a:gd name="T23" fmla="*/ 27 h 608"/>
                  <a:gd name="T24" fmla="*/ 87 w 783"/>
                  <a:gd name="T25" fmla="*/ 66 h 608"/>
                  <a:gd name="T26" fmla="*/ 79 w 783"/>
                  <a:gd name="T27" fmla="*/ 127 h 608"/>
                  <a:gd name="T28" fmla="*/ 83 w 783"/>
                  <a:gd name="T29" fmla="*/ 188 h 608"/>
                  <a:gd name="T30" fmla="*/ 79 w 783"/>
                  <a:gd name="T31" fmla="*/ 223 h 608"/>
                  <a:gd name="T32" fmla="*/ 0 w 783"/>
                  <a:gd name="T33" fmla="*/ 315 h 608"/>
                  <a:gd name="T34" fmla="*/ 748 w 783"/>
                  <a:gd name="T35" fmla="*/ 608 h 6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783" h="608">
                    <a:moveTo>
                      <a:pt x="748" y="608"/>
                    </a:moveTo>
                    <a:lnTo>
                      <a:pt x="783" y="442"/>
                    </a:lnTo>
                    <a:lnTo>
                      <a:pt x="765" y="302"/>
                    </a:lnTo>
                    <a:lnTo>
                      <a:pt x="713" y="197"/>
                    </a:lnTo>
                    <a:lnTo>
                      <a:pt x="660" y="131"/>
                    </a:lnTo>
                    <a:lnTo>
                      <a:pt x="560" y="88"/>
                    </a:lnTo>
                    <a:lnTo>
                      <a:pt x="446" y="92"/>
                    </a:lnTo>
                    <a:lnTo>
                      <a:pt x="341" y="22"/>
                    </a:lnTo>
                    <a:lnTo>
                      <a:pt x="306" y="0"/>
                    </a:lnTo>
                    <a:lnTo>
                      <a:pt x="258" y="0"/>
                    </a:lnTo>
                    <a:lnTo>
                      <a:pt x="149" y="0"/>
                    </a:lnTo>
                    <a:lnTo>
                      <a:pt x="118" y="27"/>
                    </a:lnTo>
                    <a:lnTo>
                      <a:pt x="87" y="66"/>
                    </a:lnTo>
                    <a:lnTo>
                      <a:pt x="79" y="127"/>
                    </a:lnTo>
                    <a:lnTo>
                      <a:pt x="83" y="188"/>
                    </a:lnTo>
                    <a:lnTo>
                      <a:pt x="79" y="223"/>
                    </a:lnTo>
                    <a:lnTo>
                      <a:pt x="0" y="315"/>
                    </a:lnTo>
                    <a:lnTo>
                      <a:pt x="748" y="608"/>
                    </a:lnTo>
                    <a:close/>
                  </a:path>
                </a:pathLst>
              </a:custGeom>
              <a:solidFill>
                <a:srgbClr val="FF3300"/>
              </a:solidFill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algn="ctr" rtl="1" eaLnBrk="1" hangingPunct="1">
                  <a:defRPr/>
                </a:pPr>
                <a:endParaRPr lang="en-US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67628" name="Freeform 44"/>
              <p:cNvSpPr>
                <a:spLocks/>
              </p:cNvSpPr>
              <p:nvPr/>
            </p:nvSpPr>
            <p:spPr bwMode="auto">
              <a:xfrm>
                <a:off x="2342" y="1695"/>
                <a:ext cx="321" cy="226"/>
              </a:xfrm>
              <a:custGeom>
                <a:avLst/>
                <a:gdLst>
                  <a:gd name="T0" fmla="*/ 0 w 643"/>
                  <a:gd name="T1" fmla="*/ 179 h 454"/>
                  <a:gd name="T2" fmla="*/ 35 w 643"/>
                  <a:gd name="T3" fmla="*/ 87 h 454"/>
                  <a:gd name="T4" fmla="*/ 83 w 643"/>
                  <a:gd name="T5" fmla="*/ 118 h 454"/>
                  <a:gd name="T6" fmla="*/ 79 w 643"/>
                  <a:gd name="T7" fmla="*/ 48 h 454"/>
                  <a:gd name="T8" fmla="*/ 79 w 643"/>
                  <a:gd name="T9" fmla="*/ 21 h 454"/>
                  <a:gd name="T10" fmla="*/ 114 w 643"/>
                  <a:gd name="T11" fmla="*/ 56 h 454"/>
                  <a:gd name="T12" fmla="*/ 144 w 643"/>
                  <a:gd name="T13" fmla="*/ 131 h 454"/>
                  <a:gd name="T14" fmla="*/ 149 w 643"/>
                  <a:gd name="T15" fmla="*/ 48 h 454"/>
                  <a:gd name="T16" fmla="*/ 131 w 643"/>
                  <a:gd name="T17" fmla="*/ 4 h 454"/>
                  <a:gd name="T18" fmla="*/ 210 w 643"/>
                  <a:gd name="T19" fmla="*/ 87 h 454"/>
                  <a:gd name="T20" fmla="*/ 236 w 643"/>
                  <a:gd name="T21" fmla="*/ 13 h 454"/>
                  <a:gd name="T22" fmla="*/ 276 w 643"/>
                  <a:gd name="T23" fmla="*/ 65 h 454"/>
                  <a:gd name="T24" fmla="*/ 341 w 643"/>
                  <a:gd name="T25" fmla="*/ 21 h 454"/>
                  <a:gd name="T26" fmla="*/ 363 w 643"/>
                  <a:gd name="T27" fmla="*/ 61 h 454"/>
                  <a:gd name="T28" fmla="*/ 411 w 643"/>
                  <a:gd name="T29" fmla="*/ 30 h 454"/>
                  <a:gd name="T30" fmla="*/ 424 w 643"/>
                  <a:gd name="T31" fmla="*/ 0 h 454"/>
                  <a:gd name="T32" fmla="*/ 442 w 643"/>
                  <a:gd name="T33" fmla="*/ 61 h 454"/>
                  <a:gd name="T34" fmla="*/ 446 w 643"/>
                  <a:gd name="T35" fmla="*/ 131 h 454"/>
                  <a:gd name="T36" fmla="*/ 494 w 643"/>
                  <a:gd name="T37" fmla="*/ 87 h 454"/>
                  <a:gd name="T38" fmla="*/ 507 w 643"/>
                  <a:gd name="T39" fmla="*/ 48 h 454"/>
                  <a:gd name="T40" fmla="*/ 512 w 643"/>
                  <a:gd name="T41" fmla="*/ 140 h 454"/>
                  <a:gd name="T42" fmla="*/ 516 w 643"/>
                  <a:gd name="T43" fmla="*/ 161 h 454"/>
                  <a:gd name="T44" fmla="*/ 547 w 643"/>
                  <a:gd name="T45" fmla="*/ 122 h 454"/>
                  <a:gd name="T46" fmla="*/ 569 w 643"/>
                  <a:gd name="T47" fmla="*/ 170 h 454"/>
                  <a:gd name="T48" fmla="*/ 582 w 643"/>
                  <a:gd name="T49" fmla="*/ 196 h 454"/>
                  <a:gd name="T50" fmla="*/ 604 w 643"/>
                  <a:gd name="T51" fmla="*/ 183 h 454"/>
                  <a:gd name="T52" fmla="*/ 625 w 643"/>
                  <a:gd name="T53" fmla="*/ 205 h 454"/>
                  <a:gd name="T54" fmla="*/ 643 w 643"/>
                  <a:gd name="T55" fmla="*/ 266 h 454"/>
                  <a:gd name="T56" fmla="*/ 494 w 643"/>
                  <a:gd name="T57" fmla="*/ 454 h 454"/>
                  <a:gd name="T58" fmla="*/ 17 w 643"/>
                  <a:gd name="T59" fmla="*/ 314 h 454"/>
                  <a:gd name="T60" fmla="*/ 0 w 643"/>
                  <a:gd name="T61" fmla="*/ 179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643" h="454">
                    <a:moveTo>
                      <a:pt x="0" y="179"/>
                    </a:moveTo>
                    <a:lnTo>
                      <a:pt x="35" y="87"/>
                    </a:lnTo>
                    <a:lnTo>
                      <a:pt x="83" y="118"/>
                    </a:lnTo>
                    <a:lnTo>
                      <a:pt x="79" y="48"/>
                    </a:lnTo>
                    <a:lnTo>
                      <a:pt x="79" y="21"/>
                    </a:lnTo>
                    <a:lnTo>
                      <a:pt x="114" y="56"/>
                    </a:lnTo>
                    <a:lnTo>
                      <a:pt x="144" y="131"/>
                    </a:lnTo>
                    <a:lnTo>
                      <a:pt x="149" y="48"/>
                    </a:lnTo>
                    <a:lnTo>
                      <a:pt x="131" y="4"/>
                    </a:lnTo>
                    <a:lnTo>
                      <a:pt x="210" y="87"/>
                    </a:lnTo>
                    <a:lnTo>
                      <a:pt x="236" y="13"/>
                    </a:lnTo>
                    <a:lnTo>
                      <a:pt x="276" y="65"/>
                    </a:lnTo>
                    <a:lnTo>
                      <a:pt x="341" y="21"/>
                    </a:lnTo>
                    <a:lnTo>
                      <a:pt x="363" y="61"/>
                    </a:lnTo>
                    <a:lnTo>
                      <a:pt x="411" y="30"/>
                    </a:lnTo>
                    <a:lnTo>
                      <a:pt x="424" y="0"/>
                    </a:lnTo>
                    <a:lnTo>
                      <a:pt x="442" y="61"/>
                    </a:lnTo>
                    <a:lnTo>
                      <a:pt x="446" y="131"/>
                    </a:lnTo>
                    <a:lnTo>
                      <a:pt x="494" y="87"/>
                    </a:lnTo>
                    <a:lnTo>
                      <a:pt x="507" y="48"/>
                    </a:lnTo>
                    <a:lnTo>
                      <a:pt x="512" y="140"/>
                    </a:lnTo>
                    <a:lnTo>
                      <a:pt x="516" y="161"/>
                    </a:lnTo>
                    <a:lnTo>
                      <a:pt x="547" y="122"/>
                    </a:lnTo>
                    <a:lnTo>
                      <a:pt x="569" y="170"/>
                    </a:lnTo>
                    <a:lnTo>
                      <a:pt x="582" y="196"/>
                    </a:lnTo>
                    <a:lnTo>
                      <a:pt x="604" y="183"/>
                    </a:lnTo>
                    <a:lnTo>
                      <a:pt x="625" y="205"/>
                    </a:lnTo>
                    <a:lnTo>
                      <a:pt x="643" y="266"/>
                    </a:lnTo>
                    <a:lnTo>
                      <a:pt x="494" y="454"/>
                    </a:lnTo>
                    <a:lnTo>
                      <a:pt x="17" y="314"/>
                    </a:lnTo>
                    <a:lnTo>
                      <a:pt x="0" y="179"/>
                    </a:lnTo>
                    <a:close/>
                  </a:path>
                </a:pathLst>
              </a:custGeom>
              <a:solidFill>
                <a:srgbClr val="FF33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algn="ctr" rtl="1" eaLnBrk="1" hangingPunct="1">
                  <a:defRPr/>
                </a:pPr>
                <a:endParaRPr lang="en-US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67629" name="Freeform 45"/>
              <p:cNvSpPr>
                <a:spLocks/>
              </p:cNvSpPr>
              <p:nvPr/>
            </p:nvSpPr>
            <p:spPr bwMode="auto">
              <a:xfrm>
                <a:off x="1905" y="1707"/>
                <a:ext cx="497" cy="556"/>
              </a:xfrm>
              <a:custGeom>
                <a:avLst/>
                <a:gdLst>
                  <a:gd name="T0" fmla="*/ 254 w 997"/>
                  <a:gd name="T1" fmla="*/ 910 h 1111"/>
                  <a:gd name="T2" fmla="*/ 201 w 997"/>
                  <a:gd name="T3" fmla="*/ 814 h 1111"/>
                  <a:gd name="T4" fmla="*/ 149 w 997"/>
                  <a:gd name="T5" fmla="*/ 753 h 1111"/>
                  <a:gd name="T6" fmla="*/ 88 w 997"/>
                  <a:gd name="T7" fmla="*/ 674 h 1111"/>
                  <a:gd name="T8" fmla="*/ 70 w 997"/>
                  <a:gd name="T9" fmla="*/ 604 h 1111"/>
                  <a:gd name="T10" fmla="*/ 79 w 997"/>
                  <a:gd name="T11" fmla="*/ 534 h 1111"/>
                  <a:gd name="T12" fmla="*/ 18 w 997"/>
                  <a:gd name="T13" fmla="*/ 429 h 1111"/>
                  <a:gd name="T14" fmla="*/ 0 w 997"/>
                  <a:gd name="T15" fmla="*/ 324 h 1111"/>
                  <a:gd name="T16" fmla="*/ 26 w 997"/>
                  <a:gd name="T17" fmla="*/ 263 h 1111"/>
                  <a:gd name="T18" fmla="*/ 140 w 997"/>
                  <a:gd name="T19" fmla="*/ 210 h 1111"/>
                  <a:gd name="T20" fmla="*/ 193 w 997"/>
                  <a:gd name="T21" fmla="*/ 70 h 1111"/>
                  <a:gd name="T22" fmla="*/ 271 w 997"/>
                  <a:gd name="T23" fmla="*/ 18 h 1111"/>
                  <a:gd name="T24" fmla="*/ 350 w 997"/>
                  <a:gd name="T25" fmla="*/ 9 h 1111"/>
                  <a:gd name="T26" fmla="*/ 455 w 997"/>
                  <a:gd name="T27" fmla="*/ 0 h 1111"/>
                  <a:gd name="T28" fmla="*/ 639 w 997"/>
                  <a:gd name="T29" fmla="*/ 35 h 1111"/>
                  <a:gd name="T30" fmla="*/ 621 w 997"/>
                  <a:gd name="T31" fmla="*/ 578 h 1111"/>
                  <a:gd name="T32" fmla="*/ 997 w 997"/>
                  <a:gd name="T33" fmla="*/ 989 h 1111"/>
                  <a:gd name="T34" fmla="*/ 927 w 997"/>
                  <a:gd name="T35" fmla="*/ 1111 h 1111"/>
                  <a:gd name="T36" fmla="*/ 578 w 997"/>
                  <a:gd name="T37" fmla="*/ 1111 h 1111"/>
                  <a:gd name="T38" fmla="*/ 254 w 997"/>
                  <a:gd name="T39" fmla="*/ 910 h 1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997" h="1111">
                    <a:moveTo>
                      <a:pt x="254" y="910"/>
                    </a:moveTo>
                    <a:lnTo>
                      <a:pt x="201" y="814"/>
                    </a:lnTo>
                    <a:lnTo>
                      <a:pt x="149" y="753"/>
                    </a:lnTo>
                    <a:lnTo>
                      <a:pt x="88" y="674"/>
                    </a:lnTo>
                    <a:lnTo>
                      <a:pt x="70" y="604"/>
                    </a:lnTo>
                    <a:lnTo>
                      <a:pt x="79" y="534"/>
                    </a:lnTo>
                    <a:lnTo>
                      <a:pt x="18" y="429"/>
                    </a:lnTo>
                    <a:lnTo>
                      <a:pt x="0" y="324"/>
                    </a:lnTo>
                    <a:lnTo>
                      <a:pt x="26" y="263"/>
                    </a:lnTo>
                    <a:lnTo>
                      <a:pt x="140" y="210"/>
                    </a:lnTo>
                    <a:lnTo>
                      <a:pt x="193" y="70"/>
                    </a:lnTo>
                    <a:lnTo>
                      <a:pt x="271" y="18"/>
                    </a:lnTo>
                    <a:lnTo>
                      <a:pt x="350" y="9"/>
                    </a:lnTo>
                    <a:lnTo>
                      <a:pt x="455" y="0"/>
                    </a:lnTo>
                    <a:lnTo>
                      <a:pt x="639" y="35"/>
                    </a:lnTo>
                    <a:lnTo>
                      <a:pt x="621" y="578"/>
                    </a:lnTo>
                    <a:lnTo>
                      <a:pt x="997" y="989"/>
                    </a:lnTo>
                    <a:lnTo>
                      <a:pt x="927" y="1111"/>
                    </a:lnTo>
                    <a:lnTo>
                      <a:pt x="578" y="1111"/>
                    </a:lnTo>
                    <a:lnTo>
                      <a:pt x="254" y="910"/>
                    </a:lnTo>
                    <a:close/>
                  </a:path>
                </a:pathLst>
              </a:custGeom>
              <a:solidFill>
                <a:srgbClr val="FF3300"/>
              </a:solidFill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algn="ctr" rtl="1" eaLnBrk="1" hangingPunct="1">
                  <a:defRPr/>
                </a:pPr>
                <a:endParaRPr lang="en-US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67630" name="Freeform 46"/>
              <p:cNvSpPr>
                <a:spLocks/>
              </p:cNvSpPr>
              <p:nvPr/>
            </p:nvSpPr>
            <p:spPr bwMode="auto">
              <a:xfrm>
                <a:off x="1894" y="1699"/>
                <a:ext cx="411" cy="586"/>
              </a:xfrm>
              <a:custGeom>
                <a:avLst/>
                <a:gdLst>
                  <a:gd name="T0" fmla="*/ 451 w 823"/>
                  <a:gd name="T1" fmla="*/ 44 h 1172"/>
                  <a:gd name="T2" fmla="*/ 342 w 823"/>
                  <a:gd name="T3" fmla="*/ 57 h 1172"/>
                  <a:gd name="T4" fmla="*/ 302 w 823"/>
                  <a:gd name="T5" fmla="*/ 88 h 1172"/>
                  <a:gd name="T6" fmla="*/ 289 w 823"/>
                  <a:gd name="T7" fmla="*/ 127 h 1172"/>
                  <a:gd name="T8" fmla="*/ 285 w 823"/>
                  <a:gd name="T9" fmla="*/ 197 h 1172"/>
                  <a:gd name="T10" fmla="*/ 272 w 823"/>
                  <a:gd name="T11" fmla="*/ 241 h 1172"/>
                  <a:gd name="T12" fmla="*/ 241 w 823"/>
                  <a:gd name="T13" fmla="*/ 263 h 1172"/>
                  <a:gd name="T14" fmla="*/ 184 w 823"/>
                  <a:gd name="T15" fmla="*/ 298 h 1172"/>
                  <a:gd name="T16" fmla="*/ 153 w 823"/>
                  <a:gd name="T17" fmla="*/ 315 h 1172"/>
                  <a:gd name="T18" fmla="*/ 140 w 823"/>
                  <a:gd name="T19" fmla="*/ 355 h 1172"/>
                  <a:gd name="T20" fmla="*/ 145 w 823"/>
                  <a:gd name="T21" fmla="*/ 381 h 1172"/>
                  <a:gd name="T22" fmla="*/ 167 w 823"/>
                  <a:gd name="T23" fmla="*/ 403 h 1172"/>
                  <a:gd name="T24" fmla="*/ 197 w 823"/>
                  <a:gd name="T25" fmla="*/ 451 h 1172"/>
                  <a:gd name="T26" fmla="*/ 215 w 823"/>
                  <a:gd name="T27" fmla="*/ 534 h 1172"/>
                  <a:gd name="T28" fmla="*/ 197 w 823"/>
                  <a:gd name="T29" fmla="*/ 586 h 1172"/>
                  <a:gd name="T30" fmla="*/ 197 w 823"/>
                  <a:gd name="T31" fmla="*/ 643 h 1172"/>
                  <a:gd name="T32" fmla="*/ 210 w 823"/>
                  <a:gd name="T33" fmla="*/ 691 h 1172"/>
                  <a:gd name="T34" fmla="*/ 241 w 823"/>
                  <a:gd name="T35" fmla="*/ 744 h 1172"/>
                  <a:gd name="T36" fmla="*/ 280 w 823"/>
                  <a:gd name="T37" fmla="*/ 823 h 1172"/>
                  <a:gd name="T38" fmla="*/ 350 w 823"/>
                  <a:gd name="T39" fmla="*/ 857 h 1172"/>
                  <a:gd name="T40" fmla="*/ 407 w 823"/>
                  <a:gd name="T41" fmla="*/ 871 h 1172"/>
                  <a:gd name="T42" fmla="*/ 464 w 823"/>
                  <a:gd name="T43" fmla="*/ 897 h 1172"/>
                  <a:gd name="T44" fmla="*/ 508 w 823"/>
                  <a:gd name="T45" fmla="*/ 923 h 1172"/>
                  <a:gd name="T46" fmla="*/ 538 w 823"/>
                  <a:gd name="T47" fmla="*/ 962 h 1172"/>
                  <a:gd name="T48" fmla="*/ 604 w 823"/>
                  <a:gd name="T49" fmla="*/ 967 h 1172"/>
                  <a:gd name="T50" fmla="*/ 652 w 823"/>
                  <a:gd name="T51" fmla="*/ 980 h 1172"/>
                  <a:gd name="T52" fmla="*/ 722 w 823"/>
                  <a:gd name="T53" fmla="*/ 1002 h 1172"/>
                  <a:gd name="T54" fmla="*/ 770 w 823"/>
                  <a:gd name="T55" fmla="*/ 1046 h 1172"/>
                  <a:gd name="T56" fmla="*/ 823 w 823"/>
                  <a:gd name="T57" fmla="*/ 1085 h 1172"/>
                  <a:gd name="T58" fmla="*/ 818 w 823"/>
                  <a:gd name="T59" fmla="*/ 1172 h 1172"/>
                  <a:gd name="T60" fmla="*/ 272 w 823"/>
                  <a:gd name="T61" fmla="*/ 949 h 1172"/>
                  <a:gd name="T62" fmla="*/ 223 w 823"/>
                  <a:gd name="T63" fmla="*/ 862 h 1172"/>
                  <a:gd name="T64" fmla="*/ 175 w 823"/>
                  <a:gd name="T65" fmla="*/ 809 h 1172"/>
                  <a:gd name="T66" fmla="*/ 127 w 823"/>
                  <a:gd name="T67" fmla="*/ 761 h 1172"/>
                  <a:gd name="T68" fmla="*/ 101 w 823"/>
                  <a:gd name="T69" fmla="*/ 726 h 1172"/>
                  <a:gd name="T70" fmla="*/ 79 w 823"/>
                  <a:gd name="T71" fmla="*/ 661 h 1172"/>
                  <a:gd name="T72" fmla="*/ 70 w 823"/>
                  <a:gd name="T73" fmla="*/ 599 h 1172"/>
                  <a:gd name="T74" fmla="*/ 75 w 823"/>
                  <a:gd name="T75" fmla="*/ 556 h 1172"/>
                  <a:gd name="T76" fmla="*/ 44 w 823"/>
                  <a:gd name="T77" fmla="*/ 508 h 1172"/>
                  <a:gd name="T78" fmla="*/ 22 w 823"/>
                  <a:gd name="T79" fmla="*/ 468 h 1172"/>
                  <a:gd name="T80" fmla="*/ 5 w 823"/>
                  <a:gd name="T81" fmla="*/ 420 h 1172"/>
                  <a:gd name="T82" fmla="*/ 0 w 823"/>
                  <a:gd name="T83" fmla="*/ 372 h 1172"/>
                  <a:gd name="T84" fmla="*/ 5 w 823"/>
                  <a:gd name="T85" fmla="*/ 293 h 1172"/>
                  <a:gd name="T86" fmla="*/ 27 w 823"/>
                  <a:gd name="T87" fmla="*/ 254 h 1172"/>
                  <a:gd name="T88" fmla="*/ 70 w 823"/>
                  <a:gd name="T89" fmla="*/ 236 h 1172"/>
                  <a:gd name="T90" fmla="*/ 105 w 823"/>
                  <a:gd name="T91" fmla="*/ 219 h 1172"/>
                  <a:gd name="T92" fmla="*/ 149 w 823"/>
                  <a:gd name="T93" fmla="*/ 201 h 1172"/>
                  <a:gd name="T94" fmla="*/ 153 w 823"/>
                  <a:gd name="T95" fmla="*/ 158 h 1172"/>
                  <a:gd name="T96" fmla="*/ 162 w 823"/>
                  <a:gd name="T97" fmla="*/ 110 h 1172"/>
                  <a:gd name="T98" fmla="*/ 184 w 823"/>
                  <a:gd name="T99" fmla="*/ 79 h 1172"/>
                  <a:gd name="T100" fmla="*/ 223 w 823"/>
                  <a:gd name="T101" fmla="*/ 53 h 1172"/>
                  <a:gd name="T102" fmla="*/ 258 w 823"/>
                  <a:gd name="T103" fmla="*/ 27 h 1172"/>
                  <a:gd name="T104" fmla="*/ 324 w 823"/>
                  <a:gd name="T105" fmla="*/ 9 h 1172"/>
                  <a:gd name="T106" fmla="*/ 398 w 823"/>
                  <a:gd name="T107" fmla="*/ 5 h 1172"/>
                  <a:gd name="T108" fmla="*/ 499 w 823"/>
                  <a:gd name="T109" fmla="*/ 0 h 1172"/>
                  <a:gd name="T110" fmla="*/ 613 w 823"/>
                  <a:gd name="T111" fmla="*/ 9 h 1172"/>
                  <a:gd name="T112" fmla="*/ 451 w 823"/>
                  <a:gd name="T113" fmla="*/ 44 h 11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823" h="1172">
                    <a:moveTo>
                      <a:pt x="451" y="44"/>
                    </a:moveTo>
                    <a:lnTo>
                      <a:pt x="342" y="57"/>
                    </a:lnTo>
                    <a:lnTo>
                      <a:pt x="302" y="88"/>
                    </a:lnTo>
                    <a:lnTo>
                      <a:pt x="289" y="127"/>
                    </a:lnTo>
                    <a:lnTo>
                      <a:pt x="285" y="197"/>
                    </a:lnTo>
                    <a:lnTo>
                      <a:pt x="272" y="241"/>
                    </a:lnTo>
                    <a:lnTo>
                      <a:pt x="241" y="263"/>
                    </a:lnTo>
                    <a:lnTo>
                      <a:pt x="184" y="298"/>
                    </a:lnTo>
                    <a:lnTo>
                      <a:pt x="153" y="315"/>
                    </a:lnTo>
                    <a:lnTo>
                      <a:pt x="140" y="355"/>
                    </a:lnTo>
                    <a:lnTo>
                      <a:pt x="145" y="381"/>
                    </a:lnTo>
                    <a:lnTo>
                      <a:pt x="167" y="403"/>
                    </a:lnTo>
                    <a:lnTo>
                      <a:pt x="197" y="451"/>
                    </a:lnTo>
                    <a:lnTo>
                      <a:pt x="215" y="534"/>
                    </a:lnTo>
                    <a:lnTo>
                      <a:pt x="197" y="586"/>
                    </a:lnTo>
                    <a:lnTo>
                      <a:pt x="197" y="643"/>
                    </a:lnTo>
                    <a:lnTo>
                      <a:pt x="210" y="691"/>
                    </a:lnTo>
                    <a:lnTo>
                      <a:pt x="241" y="744"/>
                    </a:lnTo>
                    <a:lnTo>
                      <a:pt x="280" y="823"/>
                    </a:lnTo>
                    <a:lnTo>
                      <a:pt x="350" y="857"/>
                    </a:lnTo>
                    <a:lnTo>
                      <a:pt x="407" y="871"/>
                    </a:lnTo>
                    <a:lnTo>
                      <a:pt x="464" y="897"/>
                    </a:lnTo>
                    <a:lnTo>
                      <a:pt x="508" y="923"/>
                    </a:lnTo>
                    <a:lnTo>
                      <a:pt x="538" y="962"/>
                    </a:lnTo>
                    <a:lnTo>
                      <a:pt x="604" y="967"/>
                    </a:lnTo>
                    <a:lnTo>
                      <a:pt x="652" y="980"/>
                    </a:lnTo>
                    <a:lnTo>
                      <a:pt x="722" y="1002"/>
                    </a:lnTo>
                    <a:lnTo>
                      <a:pt x="770" y="1046"/>
                    </a:lnTo>
                    <a:lnTo>
                      <a:pt x="823" y="1085"/>
                    </a:lnTo>
                    <a:lnTo>
                      <a:pt x="818" y="1172"/>
                    </a:lnTo>
                    <a:lnTo>
                      <a:pt x="272" y="949"/>
                    </a:lnTo>
                    <a:lnTo>
                      <a:pt x="223" y="862"/>
                    </a:lnTo>
                    <a:lnTo>
                      <a:pt x="175" y="809"/>
                    </a:lnTo>
                    <a:lnTo>
                      <a:pt x="127" y="761"/>
                    </a:lnTo>
                    <a:lnTo>
                      <a:pt x="101" y="726"/>
                    </a:lnTo>
                    <a:lnTo>
                      <a:pt x="79" y="661"/>
                    </a:lnTo>
                    <a:lnTo>
                      <a:pt x="70" y="599"/>
                    </a:lnTo>
                    <a:lnTo>
                      <a:pt x="75" y="556"/>
                    </a:lnTo>
                    <a:lnTo>
                      <a:pt x="44" y="508"/>
                    </a:lnTo>
                    <a:lnTo>
                      <a:pt x="22" y="468"/>
                    </a:lnTo>
                    <a:lnTo>
                      <a:pt x="5" y="420"/>
                    </a:lnTo>
                    <a:lnTo>
                      <a:pt x="0" y="372"/>
                    </a:lnTo>
                    <a:lnTo>
                      <a:pt x="5" y="293"/>
                    </a:lnTo>
                    <a:lnTo>
                      <a:pt x="27" y="254"/>
                    </a:lnTo>
                    <a:lnTo>
                      <a:pt x="70" y="236"/>
                    </a:lnTo>
                    <a:lnTo>
                      <a:pt x="105" y="219"/>
                    </a:lnTo>
                    <a:lnTo>
                      <a:pt x="149" y="201"/>
                    </a:lnTo>
                    <a:lnTo>
                      <a:pt x="153" y="158"/>
                    </a:lnTo>
                    <a:lnTo>
                      <a:pt x="162" y="110"/>
                    </a:lnTo>
                    <a:lnTo>
                      <a:pt x="184" y="79"/>
                    </a:lnTo>
                    <a:lnTo>
                      <a:pt x="223" y="53"/>
                    </a:lnTo>
                    <a:lnTo>
                      <a:pt x="258" y="27"/>
                    </a:lnTo>
                    <a:lnTo>
                      <a:pt x="324" y="9"/>
                    </a:lnTo>
                    <a:lnTo>
                      <a:pt x="398" y="5"/>
                    </a:lnTo>
                    <a:lnTo>
                      <a:pt x="499" y="0"/>
                    </a:lnTo>
                    <a:lnTo>
                      <a:pt x="613" y="9"/>
                    </a:lnTo>
                    <a:lnTo>
                      <a:pt x="451" y="44"/>
                    </a:lnTo>
                    <a:close/>
                  </a:path>
                </a:pathLst>
              </a:custGeom>
              <a:solidFill>
                <a:srgbClr val="FF3300"/>
              </a:solidFill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algn="ctr" rtl="1" eaLnBrk="1" hangingPunct="1">
                  <a:defRPr/>
                </a:pPr>
                <a:endParaRPr lang="en-US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67631" name="Freeform 47"/>
              <p:cNvSpPr>
                <a:spLocks/>
              </p:cNvSpPr>
              <p:nvPr/>
            </p:nvSpPr>
            <p:spPr bwMode="auto">
              <a:xfrm>
                <a:off x="2059" y="1711"/>
                <a:ext cx="463" cy="535"/>
              </a:xfrm>
              <a:custGeom>
                <a:avLst/>
                <a:gdLst>
                  <a:gd name="T0" fmla="*/ 586 w 928"/>
                  <a:gd name="T1" fmla="*/ 1068 h 1068"/>
                  <a:gd name="T2" fmla="*/ 464 w 928"/>
                  <a:gd name="T3" fmla="*/ 998 h 1068"/>
                  <a:gd name="T4" fmla="*/ 429 w 928"/>
                  <a:gd name="T5" fmla="*/ 937 h 1068"/>
                  <a:gd name="T6" fmla="*/ 385 w 928"/>
                  <a:gd name="T7" fmla="*/ 911 h 1068"/>
                  <a:gd name="T8" fmla="*/ 307 w 928"/>
                  <a:gd name="T9" fmla="*/ 902 h 1068"/>
                  <a:gd name="T10" fmla="*/ 219 w 928"/>
                  <a:gd name="T11" fmla="*/ 841 h 1068"/>
                  <a:gd name="T12" fmla="*/ 171 w 928"/>
                  <a:gd name="T13" fmla="*/ 800 h 1068"/>
                  <a:gd name="T14" fmla="*/ 140 w 928"/>
                  <a:gd name="T15" fmla="*/ 753 h 1068"/>
                  <a:gd name="T16" fmla="*/ 132 w 928"/>
                  <a:gd name="T17" fmla="*/ 683 h 1068"/>
                  <a:gd name="T18" fmla="*/ 140 w 928"/>
                  <a:gd name="T19" fmla="*/ 640 h 1068"/>
                  <a:gd name="T20" fmla="*/ 79 w 928"/>
                  <a:gd name="T21" fmla="*/ 596 h 1068"/>
                  <a:gd name="T22" fmla="*/ 18 w 928"/>
                  <a:gd name="T23" fmla="*/ 500 h 1068"/>
                  <a:gd name="T24" fmla="*/ 0 w 928"/>
                  <a:gd name="T25" fmla="*/ 419 h 1068"/>
                  <a:gd name="T26" fmla="*/ 14 w 928"/>
                  <a:gd name="T27" fmla="*/ 354 h 1068"/>
                  <a:gd name="T28" fmla="*/ 35 w 928"/>
                  <a:gd name="T29" fmla="*/ 290 h 1068"/>
                  <a:gd name="T30" fmla="*/ 105 w 928"/>
                  <a:gd name="T31" fmla="*/ 229 h 1068"/>
                  <a:gd name="T32" fmla="*/ 97 w 928"/>
                  <a:gd name="T33" fmla="*/ 153 h 1068"/>
                  <a:gd name="T34" fmla="*/ 105 w 928"/>
                  <a:gd name="T35" fmla="*/ 106 h 1068"/>
                  <a:gd name="T36" fmla="*/ 149 w 928"/>
                  <a:gd name="T37" fmla="*/ 36 h 1068"/>
                  <a:gd name="T38" fmla="*/ 215 w 928"/>
                  <a:gd name="T39" fmla="*/ 13 h 1068"/>
                  <a:gd name="T40" fmla="*/ 307 w 928"/>
                  <a:gd name="T41" fmla="*/ 1 h 1068"/>
                  <a:gd name="T42" fmla="*/ 381 w 928"/>
                  <a:gd name="T43" fmla="*/ 0 h 1068"/>
                  <a:gd name="T44" fmla="*/ 473 w 928"/>
                  <a:gd name="T45" fmla="*/ 27 h 1068"/>
                  <a:gd name="T46" fmla="*/ 525 w 928"/>
                  <a:gd name="T47" fmla="*/ 45 h 1068"/>
                  <a:gd name="T48" fmla="*/ 639 w 928"/>
                  <a:gd name="T49" fmla="*/ 141 h 1068"/>
                  <a:gd name="T50" fmla="*/ 674 w 928"/>
                  <a:gd name="T51" fmla="*/ 220 h 1068"/>
                  <a:gd name="T52" fmla="*/ 438 w 928"/>
                  <a:gd name="T53" fmla="*/ 255 h 1068"/>
                  <a:gd name="T54" fmla="*/ 429 w 928"/>
                  <a:gd name="T55" fmla="*/ 307 h 1068"/>
                  <a:gd name="T56" fmla="*/ 525 w 928"/>
                  <a:gd name="T57" fmla="*/ 657 h 1068"/>
                  <a:gd name="T58" fmla="*/ 744 w 928"/>
                  <a:gd name="T59" fmla="*/ 727 h 1068"/>
                  <a:gd name="T60" fmla="*/ 928 w 928"/>
                  <a:gd name="T61" fmla="*/ 815 h 1068"/>
                  <a:gd name="T62" fmla="*/ 586 w 928"/>
                  <a:gd name="T63" fmla="*/ 1068 h 10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928" h="1068">
                    <a:moveTo>
                      <a:pt x="586" y="1068"/>
                    </a:moveTo>
                    <a:lnTo>
                      <a:pt x="464" y="998"/>
                    </a:lnTo>
                    <a:lnTo>
                      <a:pt x="429" y="937"/>
                    </a:lnTo>
                    <a:lnTo>
                      <a:pt x="385" y="911"/>
                    </a:lnTo>
                    <a:lnTo>
                      <a:pt x="307" y="902"/>
                    </a:lnTo>
                    <a:lnTo>
                      <a:pt x="219" y="841"/>
                    </a:lnTo>
                    <a:lnTo>
                      <a:pt x="171" y="800"/>
                    </a:lnTo>
                    <a:lnTo>
                      <a:pt x="140" y="753"/>
                    </a:lnTo>
                    <a:lnTo>
                      <a:pt x="132" y="683"/>
                    </a:lnTo>
                    <a:lnTo>
                      <a:pt x="140" y="640"/>
                    </a:lnTo>
                    <a:lnTo>
                      <a:pt x="79" y="596"/>
                    </a:lnTo>
                    <a:lnTo>
                      <a:pt x="18" y="500"/>
                    </a:lnTo>
                    <a:lnTo>
                      <a:pt x="0" y="419"/>
                    </a:lnTo>
                    <a:lnTo>
                      <a:pt x="14" y="354"/>
                    </a:lnTo>
                    <a:lnTo>
                      <a:pt x="35" y="290"/>
                    </a:lnTo>
                    <a:lnTo>
                      <a:pt x="105" y="229"/>
                    </a:lnTo>
                    <a:lnTo>
                      <a:pt x="97" y="153"/>
                    </a:lnTo>
                    <a:lnTo>
                      <a:pt x="105" y="106"/>
                    </a:lnTo>
                    <a:lnTo>
                      <a:pt x="149" y="36"/>
                    </a:lnTo>
                    <a:lnTo>
                      <a:pt x="215" y="13"/>
                    </a:lnTo>
                    <a:lnTo>
                      <a:pt x="307" y="1"/>
                    </a:lnTo>
                    <a:lnTo>
                      <a:pt x="381" y="0"/>
                    </a:lnTo>
                    <a:lnTo>
                      <a:pt x="473" y="27"/>
                    </a:lnTo>
                    <a:lnTo>
                      <a:pt x="525" y="45"/>
                    </a:lnTo>
                    <a:lnTo>
                      <a:pt x="639" y="141"/>
                    </a:lnTo>
                    <a:lnTo>
                      <a:pt x="674" y="220"/>
                    </a:lnTo>
                    <a:lnTo>
                      <a:pt x="438" y="255"/>
                    </a:lnTo>
                    <a:lnTo>
                      <a:pt x="429" y="307"/>
                    </a:lnTo>
                    <a:lnTo>
                      <a:pt x="525" y="657"/>
                    </a:lnTo>
                    <a:lnTo>
                      <a:pt x="744" y="727"/>
                    </a:lnTo>
                    <a:lnTo>
                      <a:pt x="928" y="815"/>
                    </a:lnTo>
                    <a:lnTo>
                      <a:pt x="586" y="1068"/>
                    </a:lnTo>
                    <a:close/>
                  </a:path>
                </a:pathLst>
              </a:custGeom>
              <a:solidFill>
                <a:srgbClr val="FF3300"/>
              </a:solidFill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algn="ctr" rtl="1" eaLnBrk="1" hangingPunct="1">
                  <a:defRPr/>
                </a:pPr>
                <a:endParaRPr lang="en-US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67632" name="Freeform 48"/>
              <p:cNvSpPr>
                <a:spLocks/>
              </p:cNvSpPr>
              <p:nvPr/>
            </p:nvSpPr>
            <p:spPr bwMode="auto">
              <a:xfrm>
                <a:off x="2052" y="1706"/>
                <a:ext cx="196" cy="342"/>
              </a:xfrm>
              <a:custGeom>
                <a:avLst/>
                <a:gdLst>
                  <a:gd name="T0" fmla="*/ 140 w 394"/>
                  <a:gd name="T1" fmla="*/ 595 h 683"/>
                  <a:gd name="T2" fmla="*/ 110 w 394"/>
                  <a:gd name="T3" fmla="*/ 551 h 683"/>
                  <a:gd name="T4" fmla="*/ 79 w 394"/>
                  <a:gd name="T5" fmla="*/ 499 h 683"/>
                  <a:gd name="T6" fmla="*/ 66 w 394"/>
                  <a:gd name="T7" fmla="*/ 442 h 683"/>
                  <a:gd name="T8" fmla="*/ 75 w 394"/>
                  <a:gd name="T9" fmla="*/ 390 h 683"/>
                  <a:gd name="T10" fmla="*/ 105 w 394"/>
                  <a:gd name="T11" fmla="*/ 346 h 683"/>
                  <a:gd name="T12" fmla="*/ 175 w 394"/>
                  <a:gd name="T13" fmla="*/ 320 h 683"/>
                  <a:gd name="T14" fmla="*/ 215 w 394"/>
                  <a:gd name="T15" fmla="*/ 289 h 683"/>
                  <a:gd name="T16" fmla="*/ 223 w 394"/>
                  <a:gd name="T17" fmla="*/ 228 h 683"/>
                  <a:gd name="T18" fmla="*/ 197 w 394"/>
                  <a:gd name="T19" fmla="*/ 180 h 683"/>
                  <a:gd name="T20" fmla="*/ 180 w 394"/>
                  <a:gd name="T21" fmla="*/ 149 h 683"/>
                  <a:gd name="T22" fmla="*/ 175 w 394"/>
                  <a:gd name="T23" fmla="*/ 79 h 683"/>
                  <a:gd name="T24" fmla="*/ 201 w 394"/>
                  <a:gd name="T25" fmla="*/ 53 h 683"/>
                  <a:gd name="T26" fmla="*/ 245 w 394"/>
                  <a:gd name="T27" fmla="*/ 44 h 683"/>
                  <a:gd name="T28" fmla="*/ 293 w 394"/>
                  <a:gd name="T29" fmla="*/ 27 h 683"/>
                  <a:gd name="T30" fmla="*/ 328 w 394"/>
                  <a:gd name="T31" fmla="*/ 22 h 683"/>
                  <a:gd name="T32" fmla="*/ 394 w 394"/>
                  <a:gd name="T33" fmla="*/ 18 h 683"/>
                  <a:gd name="T34" fmla="*/ 333 w 394"/>
                  <a:gd name="T35" fmla="*/ 0 h 683"/>
                  <a:gd name="T36" fmla="*/ 271 w 394"/>
                  <a:gd name="T37" fmla="*/ 0 h 683"/>
                  <a:gd name="T38" fmla="*/ 223 w 394"/>
                  <a:gd name="T39" fmla="*/ 0 h 683"/>
                  <a:gd name="T40" fmla="*/ 166 w 394"/>
                  <a:gd name="T41" fmla="*/ 18 h 683"/>
                  <a:gd name="T42" fmla="*/ 123 w 394"/>
                  <a:gd name="T43" fmla="*/ 53 h 683"/>
                  <a:gd name="T44" fmla="*/ 110 w 394"/>
                  <a:gd name="T45" fmla="*/ 92 h 683"/>
                  <a:gd name="T46" fmla="*/ 92 w 394"/>
                  <a:gd name="T47" fmla="*/ 149 h 683"/>
                  <a:gd name="T48" fmla="*/ 92 w 394"/>
                  <a:gd name="T49" fmla="*/ 193 h 683"/>
                  <a:gd name="T50" fmla="*/ 105 w 394"/>
                  <a:gd name="T51" fmla="*/ 232 h 683"/>
                  <a:gd name="T52" fmla="*/ 62 w 394"/>
                  <a:gd name="T53" fmla="*/ 250 h 683"/>
                  <a:gd name="T54" fmla="*/ 40 w 394"/>
                  <a:gd name="T55" fmla="*/ 272 h 683"/>
                  <a:gd name="T56" fmla="*/ 13 w 394"/>
                  <a:gd name="T57" fmla="*/ 311 h 683"/>
                  <a:gd name="T58" fmla="*/ 0 w 394"/>
                  <a:gd name="T59" fmla="*/ 368 h 683"/>
                  <a:gd name="T60" fmla="*/ 0 w 394"/>
                  <a:gd name="T61" fmla="*/ 442 h 683"/>
                  <a:gd name="T62" fmla="*/ 22 w 394"/>
                  <a:gd name="T63" fmla="*/ 521 h 683"/>
                  <a:gd name="T64" fmla="*/ 57 w 394"/>
                  <a:gd name="T65" fmla="*/ 608 h 683"/>
                  <a:gd name="T66" fmla="*/ 83 w 394"/>
                  <a:gd name="T67" fmla="*/ 635 h 683"/>
                  <a:gd name="T68" fmla="*/ 114 w 394"/>
                  <a:gd name="T69" fmla="*/ 652 h 683"/>
                  <a:gd name="T70" fmla="*/ 153 w 394"/>
                  <a:gd name="T71" fmla="*/ 683 h 683"/>
                  <a:gd name="T72" fmla="*/ 162 w 394"/>
                  <a:gd name="T73" fmla="*/ 643 h 683"/>
                  <a:gd name="T74" fmla="*/ 140 w 394"/>
                  <a:gd name="T75" fmla="*/ 595 h 6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394" h="683">
                    <a:moveTo>
                      <a:pt x="140" y="595"/>
                    </a:moveTo>
                    <a:lnTo>
                      <a:pt x="110" y="551"/>
                    </a:lnTo>
                    <a:lnTo>
                      <a:pt x="79" y="499"/>
                    </a:lnTo>
                    <a:lnTo>
                      <a:pt x="66" y="442"/>
                    </a:lnTo>
                    <a:lnTo>
                      <a:pt x="75" y="390"/>
                    </a:lnTo>
                    <a:lnTo>
                      <a:pt x="105" y="346"/>
                    </a:lnTo>
                    <a:lnTo>
                      <a:pt x="175" y="320"/>
                    </a:lnTo>
                    <a:lnTo>
                      <a:pt x="215" y="289"/>
                    </a:lnTo>
                    <a:lnTo>
                      <a:pt x="223" y="228"/>
                    </a:lnTo>
                    <a:lnTo>
                      <a:pt x="197" y="180"/>
                    </a:lnTo>
                    <a:lnTo>
                      <a:pt x="180" y="149"/>
                    </a:lnTo>
                    <a:lnTo>
                      <a:pt x="175" y="79"/>
                    </a:lnTo>
                    <a:lnTo>
                      <a:pt x="201" y="53"/>
                    </a:lnTo>
                    <a:lnTo>
                      <a:pt x="245" y="44"/>
                    </a:lnTo>
                    <a:lnTo>
                      <a:pt x="293" y="27"/>
                    </a:lnTo>
                    <a:lnTo>
                      <a:pt x="328" y="22"/>
                    </a:lnTo>
                    <a:lnTo>
                      <a:pt x="394" y="18"/>
                    </a:lnTo>
                    <a:lnTo>
                      <a:pt x="333" y="0"/>
                    </a:lnTo>
                    <a:lnTo>
                      <a:pt x="271" y="0"/>
                    </a:lnTo>
                    <a:lnTo>
                      <a:pt x="223" y="0"/>
                    </a:lnTo>
                    <a:lnTo>
                      <a:pt x="166" y="18"/>
                    </a:lnTo>
                    <a:lnTo>
                      <a:pt x="123" y="53"/>
                    </a:lnTo>
                    <a:lnTo>
                      <a:pt x="110" y="92"/>
                    </a:lnTo>
                    <a:lnTo>
                      <a:pt x="92" y="149"/>
                    </a:lnTo>
                    <a:lnTo>
                      <a:pt x="92" y="193"/>
                    </a:lnTo>
                    <a:lnTo>
                      <a:pt x="105" y="232"/>
                    </a:lnTo>
                    <a:lnTo>
                      <a:pt x="62" y="250"/>
                    </a:lnTo>
                    <a:lnTo>
                      <a:pt x="40" y="272"/>
                    </a:lnTo>
                    <a:lnTo>
                      <a:pt x="13" y="311"/>
                    </a:lnTo>
                    <a:lnTo>
                      <a:pt x="0" y="368"/>
                    </a:lnTo>
                    <a:lnTo>
                      <a:pt x="0" y="442"/>
                    </a:lnTo>
                    <a:lnTo>
                      <a:pt x="22" y="521"/>
                    </a:lnTo>
                    <a:lnTo>
                      <a:pt x="57" y="608"/>
                    </a:lnTo>
                    <a:lnTo>
                      <a:pt x="83" y="635"/>
                    </a:lnTo>
                    <a:lnTo>
                      <a:pt x="114" y="652"/>
                    </a:lnTo>
                    <a:lnTo>
                      <a:pt x="153" y="683"/>
                    </a:lnTo>
                    <a:lnTo>
                      <a:pt x="162" y="643"/>
                    </a:lnTo>
                    <a:lnTo>
                      <a:pt x="140" y="595"/>
                    </a:lnTo>
                    <a:close/>
                  </a:path>
                </a:pathLst>
              </a:custGeom>
              <a:solidFill>
                <a:srgbClr val="FF3300"/>
              </a:solidFill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algn="ctr" rtl="1" eaLnBrk="1" hangingPunct="1">
                  <a:defRPr/>
                </a:pPr>
                <a:endParaRPr lang="en-US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67633" name="Freeform 49"/>
              <p:cNvSpPr>
                <a:spLocks/>
              </p:cNvSpPr>
              <p:nvPr/>
            </p:nvSpPr>
            <p:spPr bwMode="auto">
              <a:xfrm>
                <a:off x="2170" y="1778"/>
                <a:ext cx="235" cy="426"/>
              </a:xfrm>
              <a:custGeom>
                <a:avLst/>
                <a:gdLst>
                  <a:gd name="T0" fmla="*/ 380 w 468"/>
                  <a:gd name="T1" fmla="*/ 853 h 853"/>
                  <a:gd name="T2" fmla="*/ 341 w 468"/>
                  <a:gd name="T3" fmla="*/ 835 h 853"/>
                  <a:gd name="T4" fmla="*/ 293 w 468"/>
                  <a:gd name="T5" fmla="*/ 826 h 853"/>
                  <a:gd name="T6" fmla="*/ 267 w 468"/>
                  <a:gd name="T7" fmla="*/ 826 h 853"/>
                  <a:gd name="T8" fmla="*/ 319 w 468"/>
                  <a:gd name="T9" fmla="*/ 804 h 853"/>
                  <a:gd name="T10" fmla="*/ 271 w 468"/>
                  <a:gd name="T11" fmla="*/ 783 h 853"/>
                  <a:gd name="T12" fmla="*/ 223 w 468"/>
                  <a:gd name="T13" fmla="*/ 765 h 853"/>
                  <a:gd name="T14" fmla="*/ 166 w 468"/>
                  <a:gd name="T15" fmla="*/ 756 h 853"/>
                  <a:gd name="T16" fmla="*/ 223 w 468"/>
                  <a:gd name="T17" fmla="*/ 748 h 853"/>
                  <a:gd name="T18" fmla="*/ 284 w 468"/>
                  <a:gd name="T19" fmla="*/ 748 h 853"/>
                  <a:gd name="T20" fmla="*/ 201 w 468"/>
                  <a:gd name="T21" fmla="*/ 699 h 853"/>
                  <a:gd name="T22" fmla="*/ 135 w 468"/>
                  <a:gd name="T23" fmla="*/ 678 h 853"/>
                  <a:gd name="T24" fmla="*/ 96 w 468"/>
                  <a:gd name="T25" fmla="*/ 673 h 853"/>
                  <a:gd name="T26" fmla="*/ 162 w 468"/>
                  <a:gd name="T27" fmla="*/ 660 h 853"/>
                  <a:gd name="T28" fmla="*/ 232 w 468"/>
                  <a:gd name="T29" fmla="*/ 665 h 853"/>
                  <a:gd name="T30" fmla="*/ 267 w 468"/>
                  <a:gd name="T31" fmla="*/ 669 h 853"/>
                  <a:gd name="T32" fmla="*/ 205 w 468"/>
                  <a:gd name="T33" fmla="*/ 630 h 853"/>
                  <a:gd name="T34" fmla="*/ 135 w 468"/>
                  <a:gd name="T35" fmla="*/ 612 h 853"/>
                  <a:gd name="T36" fmla="*/ 52 w 468"/>
                  <a:gd name="T37" fmla="*/ 590 h 853"/>
                  <a:gd name="T38" fmla="*/ 157 w 468"/>
                  <a:gd name="T39" fmla="*/ 586 h 853"/>
                  <a:gd name="T40" fmla="*/ 219 w 468"/>
                  <a:gd name="T41" fmla="*/ 590 h 853"/>
                  <a:gd name="T42" fmla="*/ 157 w 468"/>
                  <a:gd name="T43" fmla="*/ 533 h 853"/>
                  <a:gd name="T44" fmla="*/ 48 w 468"/>
                  <a:gd name="T45" fmla="*/ 494 h 853"/>
                  <a:gd name="T46" fmla="*/ 0 w 468"/>
                  <a:gd name="T47" fmla="*/ 481 h 853"/>
                  <a:gd name="T48" fmla="*/ 157 w 468"/>
                  <a:gd name="T49" fmla="*/ 490 h 853"/>
                  <a:gd name="T50" fmla="*/ 184 w 468"/>
                  <a:gd name="T51" fmla="*/ 494 h 853"/>
                  <a:gd name="T52" fmla="*/ 149 w 468"/>
                  <a:gd name="T53" fmla="*/ 463 h 853"/>
                  <a:gd name="T54" fmla="*/ 87 w 468"/>
                  <a:gd name="T55" fmla="*/ 415 h 853"/>
                  <a:gd name="T56" fmla="*/ 162 w 468"/>
                  <a:gd name="T57" fmla="*/ 393 h 853"/>
                  <a:gd name="T58" fmla="*/ 135 w 468"/>
                  <a:gd name="T59" fmla="*/ 363 h 853"/>
                  <a:gd name="T60" fmla="*/ 74 w 468"/>
                  <a:gd name="T61" fmla="*/ 328 h 853"/>
                  <a:gd name="T62" fmla="*/ 105 w 468"/>
                  <a:gd name="T63" fmla="*/ 306 h 853"/>
                  <a:gd name="T64" fmla="*/ 65 w 468"/>
                  <a:gd name="T65" fmla="*/ 280 h 853"/>
                  <a:gd name="T66" fmla="*/ 13 w 468"/>
                  <a:gd name="T67" fmla="*/ 267 h 853"/>
                  <a:gd name="T68" fmla="*/ 70 w 468"/>
                  <a:gd name="T69" fmla="*/ 253 h 853"/>
                  <a:gd name="T70" fmla="*/ 30 w 468"/>
                  <a:gd name="T71" fmla="*/ 218 h 853"/>
                  <a:gd name="T72" fmla="*/ 0 w 468"/>
                  <a:gd name="T73" fmla="*/ 214 h 853"/>
                  <a:gd name="T74" fmla="*/ 48 w 468"/>
                  <a:gd name="T75" fmla="*/ 205 h 853"/>
                  <a:gd name="T76" fmla="*/ 87 w 468"/>
                  <a:gd name="T77" fmla="*/ 210 h 853"/>
                  <a:gd name="T78" fmla="*/ 35 w 468"/>
                  <a:gd name="T79" fmla="*/ 153 h 853"/>
                  <a:gd name="T80" fmla="*/ 17 w 468"/>
                  <a:gd name="T81" fmla="*/ 109 h 853"/>
                  <a:gd name="T82" fmla="*/ 57 w 468"/>
                  <a:gd name="T83" fmla="*/ 140 h 853"/>
                  <a:gd name="T84" fmla="*/ 100 w 468"/>
                  <a:gd name="T85" fmla="*/ 144 h 853"/>
                  <a:gd name="T86" fmla="*/ 83 w 468"/>
                  <a:gd name="T87" fmla="*/ 61 h 853"/>
                  <a:gd name="T88" fmla="*/ 79 w 468"/>
                  <a:gd name="T89" fmla="*/ 0 h 853"/>
                  <a:gd name="T90" fmla="*/ 92 w 468"/>
                  <a:gd name="T91" fmla="*/ 39 h 853"/>
                  <a:gd name="T92" fmla="*/ 135 w 468"/>
                  <a:gd name="T93" fmla="*/ 83 h 853"/>
                  <a:gd name="T94" fmla="*/ 131 w 468"/>
                  <a:gd name="T95" fmla="*/ 35 h 853"/>
                  <a:gd name="T96" fmla="*/ 135 w 468"/>
                  <a:gd name="T97" fmla="*/ 9 h 853"/>
                  <a:gd name="T98" fmla="*/ 162 w 468"/>
                  <a:gd name="T99" fmla="*/ 48 h 853"/>
                  <a:gd name="T100" fmla="*/ 197 w 468"/>
                  <a:gd name="T101" fmla="*/ 74 h 853"/>
                  <a:gd name="T102" fmla="*/ 232 w 468"/>
                  <a:gd name="T103" fmla="*/ 13 h 853"/>
                  <a:gd name="T104" fmla="*/ 249 w 468"/>
                  <a:gd name="T105" fmla="*/ 57 h 853"/>
                  <a:gd name="T106" fmla="*/ 280 w 468"/>
                  <a:gd name="T107" fmla="*/ 92 h 853"/>
                  <a:gd name="T108" fmla="*/ 297 w 468"/>
                  <a:gd name="T109" fmla="*/ 35 h 853"/>
                  <a:gd name="T110" fmla="*/ 319 w 468"/>
                  <a:gd name="T111" fmla="*/ 118 h 853"/>
                  <a:gd name="T112" fmla="*/ 468 w 468"/>
                  <a:gd name="T113" fmla="*/ 743 h 853"/>
                  <a:gd name="T114" fmla="*/ 380 w 468"/>
                  <a:gd name="T115" fmla="*/ 853 h 8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468" h="853">
                    <a:moveTo>
                      <a:pt x="380" y="853"/>
                    </a:moveTo>
                    <a:lnTo>
                      <a:pt x="341" y="835"/>
                    </a:lnTo>
                    <a:lnTo>
                      <a:pt x="293" y="826"/>
                    </a:lnTo>
                    <a:lnTo>
                      <a:pt x="267" y="826"/>
                    </a:lnTo>
                    <a:lnTo>
                      <a:pt x="319" y="804"/>
                    </a:lnTo>
                    <a:lnTo>
                      <a:pt x="271" y="783"/>
                    </a:lnTo>
                    <a:lnTo>
                      <a:pt x="223" y="765"/>
                    </a:lnTo>
                    <a:lnTo>
                      <a:pt x="166" y="756"/>
                    </a:lnTo>
                    <a:lnTo>
                      <a:pt x="223" y="748"/>
                    </a:lnTo>
                    <a:lnTo>
                      <a:pt x="284" y="748"/>
                    </a:lnTo>
                    <a:lnTo>
                      <a:pt x="201" y="699"/>
                    </a:lnTo>
                    <a:lnTo>
                      <a:pt x="135" y="678"/>
                    </a:lnTo>
                    <a:lnTo>
                      <a:pt x="96" y="673"/>
                    </a:lnTo>
                    <a:lnTo>
                      <a:pt x="162" y="660"/>
                    </a:lnTo>
                    <a:lnTo>
                      <a:pt x="232" y="665"/>
                    </a:lnTo>
                    <a:lnTo>
                      <a:pt x="267" y="669"/>
                    </a:lnTo>
                    <a:lnTo>
                      <a:pt x="205" y="630"/>
                    </a:lnTo>
                    <a:lnTo>
                      <a:pt x="135" y="612"/>
                    </a:lnTo>
                    <a:lnTo>
                      <a:pt x="52" y="590"/>
                    </a:lnTo>
                    <a:lnTo>
                      <a:pt x="157" y="586"/>
                    </a:lnTo>
                    <a:lnTo>
                      <a:pt x="219" y="590"/>
                    </a:lnTo>
                    <a:lnTo>
                      <a:pt x="157" y="533"/>
                    </a:lnTo>
                    <a:lnTo>
                      <a:pt x="48" y="494"/>
                    </a:lnTo>
                    <a:lnTo>
                      <a:pt x="0" y="481"/>
                    </a:lnTo>
                    <a:lnTo>
                      <a:pt x="157" y="490"/>
                    </a:lnTo>
                    <a:lnTo>
                      <a:pt x="184" y="494"/>
                    </a:lnTo>
                    <a:lnTo>
                      <a:pt x="149" y="463"/>
                    </a:lnTo>
                    <a:lnTo>
                      <a:pt x="87" y="415"/>
                    </a:lnTo>
                    <a:lnTo>
                      <a:pt x="162" y="393"/>
                    </a:lnTo>
                    <a:lnTo>
                      <a:pt x="135" y="363"/>
                    </a:lnTo>
                    <a:lnTo>
                      <a:pt x="74" y="328"/>
                    </a:lnTo>
                    <a:lnTo>
                      <a:pt x="105" y="306"/>
                    </a:lnTo>
                    <a:lnTo>
                      <a:pt x="65" y="280"/>
                    </a:lnTo>
                    <a:lnTo>
                      <a:pt x="13" y="267"/>
                    </a:lnTo>
                    <a:lnTo>
                      <a:pt x="70" y="253"/>
                    </a:lnTo>
                    <a:lnTo>
                      <a:pt x="30" y="218"/>
                    </a:lnTo>
                    <a:lnTo>
                      <a:pt x="0" y="214"/>
                    </a:lnTo>
                    <a:lnTo>
                      <a:pt x="48" y="205"/>
                    </a:lnTo>
                    <a:lnTo>
                      <a:pt x="87" y="210"/>
                    </a:lnTo>
                    <a:lnTo>
                      <a:pt x="35" y="153"/>
                    </a:lnTo>
                    <a:lnTo>
                      <a:pt x="17" y="109"/>
                    </a:lnTo>
                    <a:lnTo>
                      <a:pt x="57" y="140"/>
                    </a:lnTo>
                    <a:lnTo>
                      <a:pt x="100" y="144"/>
                    </a:lnTo>
                    <a:lnTo>
                      <a:pt x="83" y="61"/>
                    </a:lnTo>
                    <a:lnTo>
                      <a:pt x="79" y="0"/>
                    </a:lnTo>
                    <a:lnTo>
                      <a:pt x="92" y="39"/>
                    </a:lnTo>
                    <a:lnTo>
                      <a:pt x="135" y="83"/>
                    </a:lnTo>
                    <a:lnTo>
                      <a:pt x="131" y="35"/>
                    </a:lnTo>
                    <a:lnTo>
                      <a:pt x="135" y="9"/>
                    </a:lnTo>
                    <a:lnTo>
                      <a:pt x="162" y="48"/>
                    </a:lnTo>
                    <a:lnTo>
                      <a:pt x="197" y="74"/>
                    </a:lnTo>
                    <a:lnTo>
                      <a:pt x="232" y="13"/>
                    </a:lnTo>
                    <a:lnTo>
                      <a:pt x="249" y="57"/>
                    </a:lnTo>
                    <a:lnTo>
                      <a:pt x="280" y="92"/>
                    </a:lnTo>
                    <a:lnTo>
                      <a:pt x="297" y="35"/>
                    </a:lnTo>
                    <a:lnTo>
                      <a:pt x="319" y="118"/>
                    </a:lnTo>
                    <a:lnTo>
                      <a:pt x="468" y="743"/>
                    </a:lnTo>
                    <a:lnTo>
                      <a:pt x="380" y="853"/>
                    </a:lnTo>
                    <a:close/>
                  </a:path>
                </a:pathLst>
              </a:custGeom>
              <a:solidFill>
                <a:srgbClr val="FF33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algn="ctr" rtl="1" eaLnBrk="1" hangingPunct="1">
                  <a:defRPr/>
                </a:pPr>
                <a:endParaRPr lang="en-US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67634" name="Freeform 50"/>
              <p:cNvSpPr>
                <a:spLocks/>
              </p:cNvSpPr>
              <p:nvPr/>
            </p:nvSpPr>
            <p:spPr bwMode="auto">
              <a:xfrm>
                <a:off x="2276" y="1781"/>
                <a:ext cx="365" cy="249"/>
              </a:xfrm>
              <a:custGeom>
                <a:avLst/>
                <a:gdLst>
                  <a:gd name="T0" fmla="*/ 83 w 730"/>
                  <a:gd name="T1" fmla="*/ 105 h 498"/>
                  <a:gd name="T2" fmla="*/ 4 w 730"/>
                  <a:gd name="T3" fmla="*/ 105 h 498"/>
                  <a:gd name="T4" fmla="*/ 0 w 730"/>
                  <a:gd name="T5" fmla="*/ 253 h 498"/>
                  <a:gd name="T6" fmla="*/ 39 w 730"/>
                  <a:gd name="T7" fmla="*/ 450 h 498"/>
                  <a:gd name="T8" fmla="*/ 367 w 730"/>
                  <a:gd name="T9" fmla="*/ 498 h 498"/>
                  <a:gd name="T10" fmla="*/ 695 w 730"/>
                  <a:gd name="T11" fmla="*/ 446 h 498"/>
                  <a:gd name="T12" fmla="*/ 721 w 730"/>
                  <a:gd name="T13" fmla="*/ 249 h 498"/>
                  <a:gd name="T14" fmla="*/ 730 w 730"/>
                  <a:gd name="T15" fmla="*/ 144 h 498"/>
                  <a:gd name="T16" fmla="*/ 700 w 730"/>
                  <a:gd name="T17" fmla="*/ 65 h 498"/>
                  <a:gd name="T18" fmla="*/ 525 w 730"/>
                  <a:gd name="T19" fmla="*/ 0 h 498"/>
                  <a:gd name="T20" fmla="*/ 363 w 730"/>
                  <a:gd name="T21" fmla="*/ 0 h 498"/>
                  <a:gd name="T22" fmla="*/ 258 w 730"/>
                  <a:gd name="T23" fmla="*/ 48 h 498"/>
                  <a:gd name="T24" fmla="*/ 157 w 730"/>
                  <a:gd name="T25" fmla="*/ 105 h 498"/>
                  <a:gd name="T26" fmla="*/ 83 w 730"/>
                  <a:gd name="T27" fmla="*/ 105 h 4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730" h="498">
                    <a:moveTo>
                      <a:pt x="83" y="105"/>
                    </a:moveTo>
                    <a:lnTo>
                      <a:pt x="4" y="105"/>
                    </a:lnTo>
                    <a:lnTo>
                      <a:pt x="0" y="253"/>
                    </a:lnTo>
                    <a:lnTo>
                      <a:pt x="39" y="450"/>
                    </a:lnTo>
                    <a:lnTo>
                      <a:pt x="367" y="498"/>
                    </a:lnTo>
                    <a:lnTo>
                      <a:pt x="695" y="446"/>
                    </a:lnTo>
                    <a:lnTo>
                      <a:pt x="721" y="249"/>
                    </a:lnTo>
                    <a:lnTo>
                      <a:pt x="730" y="144"/>
                    </a:lnTo>
                    <a:lnTo>
                      <a:pt x="700" y="65"/>
                    </a:lnTo>
                    <a:lnTo>
                      <a:pt x="525" y="0"/>
                    </a:lnTo>
                    <a:lnTo>
                      <a:pt x="363" y="0"/>
                    </a:lnTo>
                    <a:lnTo>
                      <a:pt x="258" y="48"/>
                    </a:lnTo>
                    <a:lnTo>
                      <a:pt x="157" y="105"/>
                    </a:lnTo>
                    <a:lnTo>
                      <a:pt x="83" y="105"/>
                    </a:lnTo>
                    <a:close/>
                  </a:path>
                </a:pathLst>
              </a:custGeom>
              <a:solidFill>
                <a:srgbClr val="FF3300"/>
              </a:solidFill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algn="ctr" rtl="1" eaLnBrk="1" hangingPunct="1">
                  <a:defRPr/>
                </a:pPr>
                <a:endParaRPr lang="en-US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67635" name="Freeform 51"/>
              <p:cNvSpPr>
                <a:spLocks/>
              </p:cNvSpPr>
              <p:nvPr/>
            </p:nvSpPr>
            <p:spPr bwMode="auto">
              <a:xfrm>
                <a:off x="2311" y="1951"/>
                <a:ext cx="334" cy="153"/>
              </a:xfrm>
              <a:custGeom>
                <a:avLst/>
                <a:gdLst>
                  <a:gd name="T0" fmla="*/ 83 w 665"/>
                  <a:gd name="T1" fmla="*/ 22 h 306"/>
                  <a:gd name="T2" fmla="*/ 0 w 665"/>
                  <a:gd name="T3" fmla="*/ 78 h 306"/>
                  <a:gd name="T4" fmla="*/ 341 w 665"/>
                  <a:gd name="T5" fmla="*/ 306 h 306"/>
                  <a:gd name="T6" fmla="*/ 428 w 665"/>
                  <a:gd name="T7" fmla="*/ 175 h 306"/>
                  <a:gd name="T8" fmla="*/ 581 w 665"/>
                  <a:gd name="T9" fmla="*/ 122 h 306"/>
                  <a:gd name="T10" fmla="*/ 665 w 665"/>
                  <a:gd name="T11" fmla="*/ 22 h 306"/>
                  <a:gd name="T12" fmla="*/ 586 w 665"/>
                  <a:gd name="T13" fmla="*/ 0 h 306"/>
                  <a:gd name="T14" fmla="*/ 411 w 665"/>
                  <a:gd name="T15" fmla="*/ 30 h 306"/>
                  <a:gd name="T16" fmla="*/ 310 w 665"/>
                  <a:gd name="T17" fmla="*/ 35 h 306"/>
                  <a:gd name="T18" fmla="*/ 232 w 665"/>
                  <a:gd name="T19" fmla="*/ 13 h 306"/>
                  <a:gd name="T20" fmla="*/ 83 w 665"/>
                  <a:gd name="T21" fmla="*/ 22 h 3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665" h="306">
                    <a:moveTo>
                      <a:pt x="83" y="22"/>
                    </a:moveTo>
                    <a:lnTo>
                      <a:pt x="0" y="78"/>
                    </a:lnTo>
                    <a:lnTo>
                      <a:pt x="341" y="306"/>
                    </a:lnTo>
                    <a:lnTo>
                      <a:pt x="428" y="175"/>
                    </a:lnTo>
                    <a:lnTo>
                      <a:pt x="581" y="122"/>
                    </a:lnTo>
                    <a:lnTo>
                      <a:pt x="665" y="22"/>
                    </a:lnTo>
                    <a:lnTo>
                      <a:pt x="586" y="0"/>
                    </a:lnTo>
                    <a:lnTo>
                      <a:pt x="411" y="30"/>
                    </a:lnTo>
                    <a:lnTo>
                      <a:pt x="310" y="35"/>
                    </a:lnTo>
                    <a:lnTo>
                      <a:pt x="232" y="13"/>
                    </a:lnTo>
                    <a:lnTo>
                      <a:pt x="83" y="22"/>
                    </a:lnTo>
                    <a:close/>
                  </a:path>
                </a:pathLst>
              </a:custGeom>
              <a:solidFill>
                <a:srgbClr val="FF3300"/>
              </a:solidFill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algn="ctr" rtl="1" eaLnBrk="1" hangingPunct="1">
                  <a:defRPr/>
                </a:pPr>
                <a:endParaRPr lang="en-US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67636" name="Freeform 52"/>
              <p:cNvSpPr>
                <a:spLocks/>
              </p:cNvSpPr>
              <p:nvPr/>
            </p:nvSpPr>
            <p:spPr bwMode="auto">
              <a:xfrm>
                <a:off x="2158" y="2249"/>
                <a:ext cx="526" cy="151"/>
              </a:xfrm>
              <a:custGeom>
                <a:avLst/>
                <a:gdLst>
                  <a:gd name="T0" fmla="*/ 0 w 1049"/>
                  <a:gd name="T1" fmla="*/ 29 h 300"/>
                  <a:gd name="T2" fmla="*/ 140 w 1049"/>
                  <a:gd name="T3" fmla="*/ 134 h 300"/>
                  <a:gd name="T4" fmla="*/ 236 w 1049"/>
                  <a:gd name="T5" fmla="*/ 204 h 300"/>
                  <a:gd name="T6" fmla="*/ 323 w 1049"/>
                  <a:gd name="T7" fmla="*/ 257 h 300"/>
                  <a:gd name="T8" fmla="*/ 393 w 1049"/>
                  <a:gd name="T9" fmla="*/ 283 h 300"/>
                  <a:gd name="T10" fmla="*/ 507 w 1049"/>
                  <a:gd name="T11" fmla="*/ 300 h 300"/>
                  <a:gd name="T12" fmla="*/ 603 w 1049"/>
                  <a:gd name="T13" fmla="*/ 300 h 300"/>
                  <a:gd name="T14" fmla="*/ 699 w 1049"/>
                  <a:gd name="T15" fmla="*/ 283 h 300"/>
                  <a:gd name="T16" fmla="*/ 769 w 1049"/>
                  <a:gd name="T17" fmla="*/ 265 h 300"/>
                  <a:gd name="T18" fmla="*/ 848 w 1049"/>
                  <a:gd name="T19" fmla="*/ 222 h 300"/>
                  <a:gd name="T20" fmla="*/ 936 w 1049"/>
                  <a:gd name="T21" fmla="*/ 182 h 300"/>
                  <a:gd name="T22" fmla="*/ 1010 w 1049"/>
                  <a:gd name="T23" fmla="*/ 124 h 300"/>
                  <a:gd name="T24" fmla="*/ 1049 w 1049"/>
                  <a:gd name="T25" fmla="*/ 87 h 300"/>
                  <a:gd name="T26" fmla="*/ 778 w 1049"/>
                  <a:gd name="T27" fmla="*/ 0 h 300"/>
                  <a:gd name="T28" fmla="*/ 463 w 1049"/>
                  <a:gd name="T29" fmla="*/ 9 h 300"/>
                  <a:gd name="T30" fmla="*/ 0 w 1049"/>
                  <a:gd name="T31" fmla="*/ 29 h 3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049" h="300">
                    <a:moveTo>
                      <a:pt x="0" y="29"/>
                    </a:moveTo>
                    <a:lnTo>
                      <a:pt x="140" y="134"/>
                    </a:lnTo>
                    <a:lnTo>
                      <a:pt x="236" y="204"/>
                    </a:lnTo>
                    <a:lnTo>
                      <a:pt x="323" y="257"/>
                    </a:lnTo>
                    <a:lnTo>
                      <a:pt x="393" y="283"/>
                    </a:lnTo>
                    <a:lnTo>
                      <a:pt x="507" y="300"/>
                    </a:lnTo>
                    <a:lnTo>
                      <a:pt x="603" y="300"/>
                    </a:lnTo>
                    <a:lnTo>
                      <a:pt x="699" y="283"/>
                    </a:lnTo>
                    <a:lnTo>
                      <a:pt x="769" y="265"/>
                    </a:lnTo>
                    <a:lnTo>
                      <a:pt x="848" y="222"/>
                    </a:lnTo>
                    <a:lnTo>
                      <a:pt x="936" y="182"/>
                    </a:lnTo>
                    <a:lnTo>
                      <a:pt x="1010" y="124"/>
                    </a:lnTo>
                    <a:lnTo>
                      <a:pt x="1049" y="87"/>
                    </a:lnTo>
                    <a:lnTo>
                      <a:pt x="778" y="0"/>
                    </a:lnTo>
                    <a:lnTo>
                      <a:pt x="463" y="9"/>
                    </a:lnTo>
                    <a:lnTo>
                      <a:pt x="0" y="29"/>
                    </a:lnTo>
                    <a:close/>
                  </a:path>
                </a:pathLst>
              </a:custGeom>
              <a:solidFill>
                <a:srgbClr val="FF3300"/>
              </a:solidFill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algn="ctr" rtl="1" eaLnBrk="1" hangingPunct="1">
                  <a:defRPr/>
                </a:pPr>
                <a:endParaRPr lang="en-US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67637" name="Freeform 53"/>
              <p:cNvSpPr>
                <a:spLocks/>
              </p:cNvSpPr>
              <p:nvPr/>
            </p:nvSpPr>
            <p:spPr bwMode="auto">
              <a:xfrm>
                <a:off x="2299" y="2041"/>
                <a:ext cx="209" cy="160"/>
              </a:xfrm>
              <a:custGeom>
                <a:avLst/>
                <a:gdLst>
                  <a:gd name="T0" fmla="*/ 0 w 415"/>
                  <a:gd name="T1" fmla="*/ 0 h 319"/>
                  <a:gd name="T2" fmla="*/ 26 w 415"/>
                  <a:gd name="T3" fmla="*/ 104 h 319"/>
                  <a:gd name="T4" fmla="*/ 57 w 415"/>
                  <a:gd name="T5" fmla="*/ 160 h 319"/>
                  <a:gd name="T6" fmla="*/ 100 w 415"/>
                  <a:gd name="T7" fmla="*/ 222 h 319"/>
                  <a:gd name="T8" fmla="*/ 144 w 415"/>
                  <a:gd name="T9" fmla="*/ 274 h 319"/>
                  <a:gd name="T10" fmla="*/ 188 w 415"/>
                  <a:gd name="T11" fmla="*/ 319 h 319"/>
                  <a:gd name="T12" fmla="*/ 415 w 415"/>
                  <a:gd name="T13" fmla="*/ 146 h 319"/>
                  <a:gd name="T14" fmla="*/ 284 w 415"/>
                  <a:gd name="T15" fmla="*/ 58 h 319"/>
                  <a:gd name="T16" fmla="*/ 0 w 415"/>
                  <a:gd name="T17" fmla="*/ 0 h 3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15" h="319">
                    <a:moveTo>
                      <a:pt x="0" y="0"/>
                    </a:moveTo>
                    <a:lnTo>
                      <a:pt x="26" y="104"/>
                    </a:lnTo>
                    <a:lnTo>
                      <a:pt x="57" y="160"/>
                    </a:lnTo>
                    <a:lnTo>
                      <a:pt x="100" y="222"/>
                    </a:lnTo>
                    <a:lnTo>
                      <a:pt x="144" y="274"/>
                    </a:lnTo>
                    <a:lnTo>
                      <a:pt x="188" y="319"/>
                    </a:lnTo>
                    <a:lnTo>
                      <a:pt x="415" y="146"/>
                    </a:lnTo>
                    <a:lnTo>
                      <a:pt x="284" y="5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3300"/>
              </a:solidFill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algn="ctr" rtl="1" eaLnBrk="1" hangingPunct="1">
                  <a:defRPr/>
                </a:pPr>
                <a:endParaRPr lang="en-US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67638" name="Freeform 54"/>
              <p:cNvSpPr>
                <a:spLocks/>
              </p:cNvSpPr>
              <p:nvPr/>
            </p:nvSpPr>
            <p:spPr bwMode="auto">
              <a:xfrm>
                <a:off x="2364" y="1883"/>
                <a:ext cx="311" cy="368"/>
              </a:xfrm>
              <a:custGeom>
                <a:avLst/>
                <a:gdLst>
                  <a:gd name="T0" fmla="*/ 17 w 621"/>
                  <a:gd name="T1" fmla="*/ 726 h 738"/>
                  <a:gd name="T2" fmla="*/ 0 w 621"/>
                  <a:gd name="T3" fmla="*/ 639 h 738"/>
                  <a:gd name="T4" fmla="*/ 52 w 621"/>
                  <a:gd name="T5" fmla="*/ 551 h 738"/>
                  <a:gd name="T6" fmla="*/ 166 w 621"/>
                  <a:gd name="T7" fmla="*/ 464 h 738"/>
                  <a:gd name="T8" fmla="*/ 262 w 621"/>
                  <a:gd name="T9" fmla="*/ 394 h 738"/>
                  <a:gd name="T10" fmla="*/ 306 w 621"/>
                  <a:gd name="T11" fmla="*/ 306 h 738"/>
                  <a:gd name="T12" fmla="*/ 385 w 621"/>
                  <a:gd name="T13" fmla="*/ 280 h 738"/>
                  <a:gd name="T14" fmla="*/ 472 w 621"/>
                  <a:gd name="T15" fmla="*/ 263 h 738"/>
                  <a:gd name="T16" fmla="*/ 507 w 621"/>
                  <a:gd name="T17" fmla="*/ 193 h 738"/>
                  <a:gd name="T18" fmla="*/ 551 w 621"/>
                  <a:gd name="T19" fmla="*/ 96 h 738"/>
                  <a:gd name="T20" fmla="*/ 577 w 621"/>
                  <a:gd name="T21" fmla="*/ 18 h 738"/>
                  <a:gd name="T22" fmla="*/ 603 w 621"/>
                  <a:gd name="T23" fmla="*/ 0 h 738"/>
                  <a:gd name="T24" fmla="*/ 621 w 621"/>
                  <a:gd name="T25" fmla="*/ 117 h 738"/>
                  <a:gd name="T26" fmla="*/ 621 w 621"/>
                  <a:gd name="T27" fmla="*/ 217 h 738"/>
                  <a:gd name="T28" fmla="*/ 621 w 621"/>
                  <a:gd name="T29" fmla="*/ 287 h 738"/>
                  <a:gd name="T30" fmla="*/ 612 w 621"/>
                  <a:gd name="T31" fmla="*/ 362 h 738"/>
                  <a:gd name="T32" fmla="*/ 599 w 621"/>
                  <a:gd name="T33" fmla="*/ 432 h 738"/>
                  <a:gd name="T34" fmla="*/ 568 w 621"/>
                  <a:gd name="T35" fmla="*/ 510 h 738"/>
                  <a:gd name="T36" fmla="*/ 538 w 621"/>
                  <a:gd name="T37" fmla="*/ 572 h 738"/>
                  <a:gd name="T38" fmla="*/ 494 w 621"/>
                  <a:gd name="T39" fmla="*/ 637 h 738"/>
                  <a:gd name="T40" fmla="*/ 415 w 621"/>
                  <a:gd name="T41" fmla="*/ 738 h 738"/>
                  <a:gd name="T42" fmla="*/ 262 w 621"/>
                  <a:gd name="T43" fmla="*/ 717 h 738"/>
                  <a:gd name="T44" fmla="*/ 17 w 621"/>
                  <a:gd name="T45" fmla="*/ 726 h 7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621" h="738">
                    <a:moveTo>
                      <a:pt x="17" y="726"/>
                    </a:moveTo>
                    <a:lnTo>
                      <a:pt x="0" y="639"/>
                    </a:lnTo>
                    <a:lnTo>
                      <a:pt x="52" y="551"/>
                    </a:lnTo>
                    <a:lnTo>
                      <a:pt x="166" y="464"/>
                    </a:lnTo>
                    <a:lnTo>
                      <a:pt x="262" y="394"/>
                    </a:lnTo>
                    <a:lnTo>
                      <a:pt x="306" y="306"/>
                    </a:lnTo>
                    <a:lnTo>
                      <a:pt x="385" y="280"/>
                    </a:lnTo>
                    <a:lnTo>
                      <a:pt x="472" y="263"/>
                    </a:lnTo>
                    <a:lnTo>
                      <a:pt x="507" y="193"/>
                    </a:lnTo>
                    <a:lnTo>
                      <a:pt x="551" y="96"/>
                    </a:lnTo>
                    <a:lnTo>
                      <a:pt x="577" y="18"/>
                    </a:lnTo>
                    <a:lnTo>
                      <a:pt x="603" y="0"/>
                    </a:lnTo>
                    <a:lnTo>
                      <a:pt x="621" y="117"/>
                    </a:lnTo>
                    <a:lnTo>
                      <a:pt x="621" y="217"/>
                    </a:lnTo>
                    <a:lnTo>
                      <a:pt x="621" y="287"/>
                    </a:lnTo>
                    <a:lnTo>
                      <a:pt x="612" y="362"/>
                    </a:lnTo>
                    <a:lnTo>
                      <a:pt x="599" y="432"/>
                    </a:lnTo>
                    <a:lnTo>
                      <a:pt x="568" y="510"/>
                    </a:lnTo>
                    <a:lnTo>
                      <a:pt x="538" y="572"/>
                    </a:lnTo>
                    <a:lnTo>
                      <a:pt x="494" y="637"/>
                    </a:lnTo>
                    <a:lnTo>
                      <a:pt x="415" y="738"/>
                    </a:lnTo>
                    <a:lnTo>
                      <a:pt x="262" y="717"/>
                    </a:lnTo>
                    <a:lnTo>
                      <a:pt x="17" y="726"/>
                    </a:lnTo>
                    <a:close/>
                  </a:path>
                </a:pathLst>
              </a:custGeom>
              <a:solidFill>
                <a:srgbClr val="FF3300"/>
              </a:solidFill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algn="ctr" rtl="1" eaLnBrk="1" hangingPunct="1">
                  <a:defRPr/>
                </a:pPr>
                <a:endParaRPr lang="en-US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67639" name="Freeform 55"/>
              <p:cNvSpPr>
                <a:spLocks/>
              </p:cNvSpPr>
              <p:nvPr/>
            </p:nvSpPr>
            <p:spPr bwMode="auto">
              <a:xfrm>
                <a:off x="1957" y="2149"/>
                <a:ext cx="733" cy="175"/>
              </a:xfrm>
              <a:custGeom>
                <a:avLst/>
                <a:gdLst>
                  <a:gd name="T0" fmla="*/ 263 w 1465"/>
                  <a:gd name="T1" fmla="*/ 44 h 350"/>
                  <a:gd name="T2" fmla="*/ 293 w 1465"/>
                  <a:gd name="T3" fmla="*/ 84 h 350"/>
                  <a:gd name="T4" fmla="*/ 359 w 1465"/>
                  <a:gd name="T5" fmla="*/ 113 h 350"/>
                  <a:gd name="T6" fmla="*/ 420 w 1465"/>
                  <a:gd name="T7" fmla="*/ 119 h 350"/>
                  <a:gd name="T8" fmla="*/ 473 w 1465"/>
                  <a:gd name="T9" fmla="*/ 113 h 350"/>
                  <a:gd name="T10" fmla="*/ 586 w 1465"/>
                  <a:gd name="T11" fmla="*/ 131 h 350"/>
                  <a:gd name="T12" fmla="*/ 691 w 1465"/>
                  <a:gd name="T13" fmla="*/ 183 h 350"/>
                  <a:gd name="T14" fmla="*/ 779 w 1465"/>
                  <a:gd name="T15" fmla="*/ 189 h 350"/>
                  <a:gd name="T16" fmla="*/ 831 w 1465"/>
                  <a:gd name="T17" fmla="*/ 175 h 350"/>
                  <a:gd name="T18" fmla="*/ 901 w 1465"/>
                  <a:gd name="T19" fmla="*/ 163 h 350"/>
                  <a:gd name="T20" fmla="*/ 971 w 1465"/>
                  <a:gd name="T21" fmla="*/ 157 h 350"/>
                  <a:gd name="T22" fmla="*/ 1032 w 1465"/>
                  <a:gd name="T23" fmla="*/ 154 h 350"/>
                  <a:gd name="T24" fmla="*/ 1085 w 1465"/>
                  <a:gd name="T25" fmla="*/ 157 h 350"/>
                  <a:gd name="T26" fmla="*/ 1181 w 1465"/>
                  <a:gd name="T27" fmla="*/ 157 h 350"/>
                  <a:gd name="T28" fmla="*/ 1295 w 1465"/>
                  <a:gd name="T29" fmla="*/ 192 h 350"/>
                  <a:gd name="T30" fmla="*/ 1382 w 1465"/>
                  <a:gd name="T31" fmla="*/ 253 h 350"/>
                  <a:gd name="T32" fmla="*/ 1465 w 1465"/>
                  <a:gd name="T33" fmla="*/ 285 h 350"/>
                  <a:gd name="T34" fmla="*/ 1413 w 1465"/>
                  <a:gd name="T35" fmla="*/ 325 h 350"/>
                  <a:gd name="T36" fmla="*/ 1387 w 1465"/>
                  <a:gd name="T37" fmla="*/ 307 h 350"/>
                  <a:gd name="T38" fmla="*/ 1304 w 1465"/>
                  <a:gd name="T39" fmla="*/ 288 h 350"/>
                  <a:gd name="T40" fmla="*/ 1164 w 1465"/>
                  <a:gd name="T41" fmla="*/ 271 h 350"/>
                  <a:gd name="T42" fmla="*/ 1146 w 1465"/>
                  <a:gd name="T43" fmla="*/ 227 h 350"/>
                  <a:gd name="T44" fmla="*/ 1120 w 1465"/>
                  <a:gd name="T45" fmla="*/ 227 h 350"/>
                  <a:gd name="T46" fmla="*/ 1076 w 1465"/>
                  <a:gd name="T47" fmla="*/ 288 h 350"/>
                  <a:gd name="T48" fmla="*/ 997 w 1465"/>
                  <a:gd name="T49" fmla="*/ 306 h 350"/>
                  <a:gd name="T50" fmla="*/ 936 w 1465"/>
                  <a:gd name="T51" fmla="*/ 309 h 350"/>
                  <a:gd name="T52" fmla="*/ 840 w 1465"/>
                  <a:gd name="T53" fmla="*/ 326 h 350"/>
                  <a:gd name="T54" fmla="*/ 770 w 1465"/>
                  <a:gd name="T55" fmla="*/ 350 h 350"/>
                  <a:gd name="T56" fmla="*/ 674 w 1465"/>
                  <a:gd name="T57" fmla="*/ 341 h 350"/>
                  <a:gd name="T58" fmla="*/ 617 w 1465"/>
                  <a:gd name="T59" fmla="*/ 300 h 350"/>
                  <a:gd name="T60" fmla="*/ 551 w 1465"/>
                  <a:gd name="T61" fmla="*/ 280 h 350"/>
                  <a:gd name="T62" fmla="*/ 503 w 1465"/>
                  <a:gd name="T63" fmla="*/ 290 h 350"/>
                  <a:gd name="T64" fmla="*/ 455 w 1465"/>
                  <a:gd name="T65" fmla="*/ 288 h 350"/>
                  <a:gd name="T66" fmla="*/ 411 w 1465"/>
                  <a:gd name="T67" fmla="*/ 261 h 350"/>
                  <a:gd name="T68" fmla="*/ 359 w 1465"/>
                  <a:gd name="T69" fmla="*/ 218 h 350"/>
                  <a:gd name="T70" fmla="*/ 306 w 1465"/>
                  <a:gd name="T71" fmla="*/ 183 h 350"/>
                  <a:gd name="T72" fmla="*/ 258 w 1465"/>
                  <a:gd name="T73" fmla="*/ 185 h 350"/>
                  <a:gd name="T74" fmla="*/ 201 w 1465"/>
                  <a:gd name="T75" fmla="*/ 201 h 350"/>
                  <a:gd name="T76" fmla="*/ 149 w 1465"/>
                  <a:gd name="T77" fmla="*/ 226 h 350"/>
                  <a:gd name="T78" fmla="*/ 96 w 1465"/>
                  <a:gd name="T79" fmla="*/ 243 h 350"/>
                  <a:gd name="T80" fmla="*/ 35 w 1465"/>
                  <a:gd name="T81" fmla="*/ 245 h 350"/>
                  <a:gd name="T82" fmla="*/ 9 w 1465"/>
                  <a:gd name="T83" fmla="*/ 217 h 350"/>
                  <a:gd name="T84" fmla="*/ 0 w 1465"/>
                  <a:gd name="T85" fmla="*/ 192 h 350"/>
                  <a:gd name="T86" fmla="*/ 35 w 1465"/>
                  <a:gd name="T87" fmla="*/ 140 h 350"/>
                  <a:gd name="T88" fmla="*/ 57 w 1465"/>
                  <a:gd name="T89" fmla="*/ 58 h 350"/>
                  <a:gd name="T90" fmla="*/ 61 w 1465"/>
                  <a:gd name="T91" fmla="*/ 26 h 350"/>
                  <a:gd name="T92" fmla="*/ 92 w 1465"/>
                  <a:gd name="T93" fmla="*/ 1 h 350"/>
                  <a:gd name="T94" fmla="*/ 131 w 1465"/>
                  <a:gd name="T95" fmla="*/ 0 h 350"/>
                  <a:gd name="T96" fmla="*/ 263 w 1465"/>
                  <a:gd name="T97" fmla="*/ 44 h 3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465" h="350">
                    <a:moveTo>
                      <a:pt x="263" y="44"/>
                    </a:moveTo>
                    <a:lnTo>
                      <a:pt x="293" y="84"/>
                    </a:lnTo>
                    <a:lnTo>
                      <a:pt x="359" y="113"/>
                    </a:lnTo>
                    <a:lnTo>
                      <a:pt x="420" y="119"/>
                    </a:lnTo>
                    <a:lnTo>
                      <a:pt x="473" y="113"/>
                    </a:lnTo>
                    <a:lnTo>
                      <a:pt x="586" y="131"/>
                    </a:lnTo>
                    <a:lnTo>
                      <a:pt x="691" y="183"/>
                    </a:lnTo>
                    <a:lnTo>
                      <a:pt x="779" y="189"/>
                    </a:lnTo>
                    <a:lnTo>
                      <a:pt x="831" y="175"/>
                    </a:lnTo>
                    <a:lnTo>
                      <a:pt x="901" y="163"/>
                    </a:lnTo>
                    <a:lnTo>
                      <a:pt x="971" y="157"/>
                    </a:lnTo>
                    <a:lnTo>
                      <a:pt x="1032" y="154"/>
                    </a:lnTo>
                    <a:lnTo>
                      <a:pt x="1085" y="157"/>
                    </a:lnTo>
                    <a:lnTo>
                      <a:pt x="1181" y="157"/>
                    </a:lnTo>
                    <a:lnTo>
                      <a:pt x="1295" y="192"/>
                    </a:lnTo>
                    <a:lnTo>
                      <a:pt x="1382" y="253"/>
                    </a:lnTo>
                    <a:lnTo>
                      <a:pt x="1465" y="285"/>
                    </a:lnTo>
                    <a:lnTo>
                      <a:pt x="1413" y="325"/>
                    </a:lnTo>
                    <a:lnTo>
                      <a:pt x="1387" y="307"/>
                    </a:lnTo>
                    <a:lnTo>
                      <a:pt x="1304" y="288"/>
                    </a:lnTo>
                    <a:lnTo>
                      <a:pt x="1164" y="271"/>
                    </a:lnTo>
                    <a:lnTo>
                      <a:pt x="1146" y="227"/>
                    </a:lnTo>
                    <a:lnTo>
                      <a:pt x="1120" y="227"/>
                    </a:lnTo>
                    <a:lnTo>
                      <a:pt x="1076" y="288"/>
                    </a:lnTo>
                    <a:lnTo>
                      <a:pt x="997" y="306"/>
                    </a:lnTo>
                    <a:lnTo>
                      <a:pt x="936" y="309"/>
                    </a:lnTo>
                    <a:lnTo>
                      <a:pt x="840" y="326"/>
                    </a:lnTo>
                    <a:lnTo>
                      <a:pt x="770" y="350"/>
                    </a:lnTo>
                    <a:lnTo>
                      <a:pt x="674" y="341"/>
                    </a:lnTo>
                    <a:lnTo>
                      <a:pt x="617" y="300"/>
                    </a:lnTo>
                    <a:lnTo>
                      <a:pt x="551" y="280"/>
                    </a:lnTo>
                    <a:lnTo>
                      <a:pt x="503" y="290"/>
                    </a:lnTo>
                    <a:lnTo>
                      <a:pt x="455" y="288"/>
                    </a:lnTo>
                    <a:lnTo>
                      <a:pt x="411" y="261"/>
                    </a:lnTo>
                    <a:lnTo>
                      <a:pt x="359" y="218"/>
                    </a:lnTo>
                    <a:lnTo>
                      <a:pt x="306" y="183"/>
                    </a:lnTo>
                    <a:lnTo>
                      <a:pt x="258" y="185"/>
                    </a:lnTo>
                    <a:lnTo>
                      <a:pt x="201" y="201"/>
                    </a:lnTo>
                    <a:lnTo>
                      <a:pt x="149" y="226"/>
                    </a:lnTo>
                    <a:lnTo>
                      <a:pt x="96" y="243"/>
                    </a:lnTo>
                    <a:lnTo>
                      <a:pt x="35" y="245"/>
                    </a:lnTo>
                    <a:lnTo>
                      <a:pt x="9" y="217"/>
                    </a:lnTo>
                    <a:lnTo>
                      <a:pt x="0" y="192"/>
                    </a:lnTo>
                    <a:lnTo>
                      <a:pt x="35" y="140"/>
                    </a:lnTo>
                    <a:lnTo>
                      <a:pt x="57" y="58"/>
                    </a:lnTo>
                    <a:lnTo>
                      <a:pt x="61" y="26"/>
                    </a:lnTo>
                    <a:lnTo>
                      <a:pt x="92" y="1"/>
                    </a:lnTo>
                    <a:lnTo>
                      <a:pt x="131" y="0"/>
                    </a:lnTo>
                    <a:lnTo>
                      <a:pt x="263" y="44"/>
                    </a:lnTo>
                    <a:close/>
                  </a:path>
                </a:pathLst>
              </a:custGeom>
              <a:solidFill>
                <a:srgbClr val="FF3300"/>
              </a:solidFill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algn="ctr" rtl="1" eaLnBrk="1" hangingPunct="1">
                  <a:defRPr/>
                </a:pPr>
                <a:endParaRPr lang="en-US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67640" name="Freeform 56"/>
              <p:cNvSpPr>
                <a:spLocks/>
              </p:cNvSpPr>
              <p:nvPr/>
            </p:nvSpPr>
            <p:spPr bwMode="auto">
              <a:xfrm>
                <a:off x="2211" y="1807"/>
                <a:ext cx="262" cy="286"/>
              </a:xfrm>
              <a:custGeom>
                <a:avLst/>
                <a:gdLst>
                  <a:gd name="T0" fmla="*/ 524 w 524"/>
                  <a:gd name="T1" fmla="*/ 571 h 571"/>
                  <a:gd name="T2" fmla="*/ 511 w 524"/>
                  <a:gd name="T3" fmla="*/ 532 h 571"/>
                  <a:gd name="T4" fmla="*/ 437 w 524"/>
                  <a:gd name="T5" fmla="*/ 481 h 571"/>
                  <a:gd name="T6" fmla="*/ 341 w 524"/>
                  <a:gd name="T7" fmla="*/ 428 h 571"/>
                  <a:gd name="T8" fmla="*/ 253 w 524"/>
                  <a:gd name="T9" fmla="*/ 358 h 571"/>
                  <a:gd name="T10" fmla="*/ 258 w 524"/>
                  <a:gd name="T11" fmla="*/ 352 h 571"/>
                  <a:gd name="T12" fmla="*/ 201 w 524"/>
                  <a:gd name="T13" fmla="*/ 297 h 571"/>
                  <a:gd name="T14" fmla="*/ 174 w 524"/>
                  <a:gd name="T15" fmla="*/ 230 h 571"/>
                  <a:gd name="T16" fmla="*/ 157 w 524"/>
                  <a:gd name="T17" fmla="*/ 174 h 571"/>
                  <a:gd name="T18" fmla="*/ 157 w 524"/>
                  <a:gd name="T19" fmla="*/ 96 h 571"/>
                  <a:gd name="T20" fmla="*/ 183 w 524"/>
                  <a:gd name="T21" fmla="*/ 70 h 571"/>
                  <a:gd name="T22" fmla="*/ 314 w 524"/>
                  <a:gd name="T23" fmla="*/ 87 h 571"/>
                  <a:gd name="T24" fmla="*/ 201 w 524"/>
                  <a:gd name="T25" fmla="*/ 8 h 571"/>
                  <a:gd name="T26" fmla="*/ 105 w 524"/>
                  <a:gd name="T27" fmla="*/ 0 h 571"/>
                  <a:gd name="T28" fmla="*/ 35 w 524"/>
                  <a:gd name="T29" fmla="*/ 26 h 571"/>
                  <a:gd name="T30" fmla="*/ 17 w 524"/>
                  <a:gd name="T31" fmla="*/ 64 h 571"/>
                  <a:gd name="T32" fmla="*/ 0 w 524"/>
                  <a:gd name="T33" fmla="*/ 123 h 571"/>
                  <a:gd name="T34" fmla="*/ 17 w 524"/>
                  <a:gd name="T35" fmla="*/ 182 h 571"/>
                  <a:gd name="T36" fmla="*/ 65 w 524"/>
                  <a:gd name="T37" fmla="*/ 228 h 571"/>
                  <a:gd name="T38" fmla="*/ 105 w 524"/>
                  <a:gd name="T39" fmla="*/ 262 h 571"/>
                  <a:gd name="T40" fmla="*/ 122 w 524"/>
                  <a:gd name="T41" fmla="*/ 349 h 571"/>
                  <a:gd name="T42" fmla="*/ 122 w 524"/>
                  <a:gd name="T43" fmla="*/ 405 h 571"/>
                  <a:gd name="T44" fmla="*/ 148 w 524"/>
                  <a:gd name="T45" fmla="*/ 475 h 571"/>
                  <a:gd name="T46" fmla="*/ 201 w 524"/>
                  <a:gd name="T47" fmla="*/ 533 h 571"/>
                  <a:gd name="T48" fmla="*/ 271 w 524"/>
                  <a:gd name="T49" fmla="*/ 551 h 571"/>
                  <a:gd name="T50" fmla="*/ 358 w 524"/>
                  <a:gd name="T51" fmla="*/ 542 h 571"/>
                  <a:gd name="T52" fmla="*/ 437 w 524"/>
                  <a:gd name="T53" fmla="*/ 551 h 571"/>
                  <a:gd name="T54" fmla="*/ 524 w 524"/>
                  <a:gd name="T55" fmla="*/ 571 h 5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524" h="571">
                    <a:moveTo>
                      <a:pt x="524" y="571"/>
                    </a:moveTo>
                    <a:lnTo>
                      <a:pt x="511" y="532"/>
                    </a:lnTo>
                    <a:lnTo>
                      <a:pt x="437" y="481"/>
                    </a:lnTo>
                    <a:lnTo>
                      <a:pt x="341" y="428"/>
                    </a:lnTo>
                    <a:lnTo>
                      <a:pt x="253" y="358"/>
                    </a:lnTo>
                    <a:lnTo>
                      <a:pt x="258" y="352"/>
                    </a:lnTo>
                    <a:lnTo>
                      <a:pt x="201" y="297"/>
                    </a:lnTo>
                    <a:lnTo>
                      <a:pt x="174" y="230"/>
                    </a:lnTo>
                    <a:lnTo>
                      <a:pt x="157" y="174"/>
                    </a:lnTo>
                    <a:lnTo>
                      <a:pt x="157" y="96"/>
                    </a:lnTo>
                    <a:lnTo>
                      <a:pt x="183" y="70"/>
                    </a:lnTo>
                    <a:lnTo>
                      <a:pt x="314" y="87"/>
                    </a:lnTo>
                    <a:lnTo>
                      <a:pt x="201" y="8"/>
                    </a:lnTo>
                    <a:lnTo>
                      <a:pt x="105" y="0"/>
                    </a:lnTo>
                    <a:lnTo>
                      <a:pt x="35" y="26"/>
                    </a:lnTo>
                    <a:lnTo>
                      <a:pt x="17" y="64"/>
                    </a:lnTo>
                    <a:lnTo>
                      <a:pt x="0" y="123"/>
                    </a:lnTo>
                    <a:lnTo>
                      <a:pt x="17" y="182"/>
                    </a:lnTo>
                    <a:lnTo>
                      <a:pt x="65" y="228"/>
                    </a:lnTo>
                    <a:lnTo>
                      <a:pt x="105" y="262"/>
                    </a:lnTo>
                    <a:lnTo>
                      <a:pt x="122" y="349"/>
                    </a:lnTo>
                    <a:lnTo>
                      <a:pt x="122" y="405"/>
                    </a:lnTo>
                    <a:lnTo>
                      <a:pt x="148" y="475"/>
                    </a:lnTo>
                    <a:lnTo>
                      <a:pt x="201" y="533"/>
                    </a:lnTo>
                    <a:lnTo>
                      <a:pt x="271" y="551"/>
                    </a:lnTo>
                    <a:lnTo>
                      <a:pt x="358" y="542"/>
                    </a:lnTo>
                    <a:lnTo>
                      <a:pt x="437" y="551"/>
                    </a:lnTo>
                    <a:lnTo>
                      <a:pt x="524" y="571"/>
                    </a:lnTo>
                    <a:close/>
                  </a:path>
                </a:pathLst>
              </a:custGeom>
              <a:solidFill>
                <a:srgbClr val="FF3300"/>
              </a:solidFill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algn="ctr" rtl="1" eaLnBrk="1" hangingPunct="1">
                  <a:defRPr/>
                </a:pPr>
                <a:endParaRPr lang="en-US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67641" name="Freeform 57"/>
              <p:cNvSpPr>
                <a:spLocks/>
              </p:cNvSpPr>
              <p:nvPr/>
            </p:nvSpPr>
            <p:spPr bwMode="auto">
              <a:xfrm>
                <a:off x="2368" y="1879"/>
                <a:ext cx="295" cy="317"/>
              </a:xfrm>
              <a:custGeom>
                <a:avLst/>
                <a:gdLst>
                  <a:gd name="T0" fmla="*/ 0 w 591"/>
                  <a:gd name="T1" fmla="*/ 635 h 635"/>
                  <a:gd name="T2" fmla="*/ 53 w 591"/>
                  <a:gd name="T3" fmla="*/ 582 h 635"/>
                  <a:gd name="T4" fmla="*/ 123 w 591"/>
                  <a:gd name="T5" fmla="*/ 556 h 635"/>
                  <a:gd name="T6" fmla="*/ 206 w 591"/>
                  <a:gd name="T7" fmla="*/ 525 h 635"/>
                  <a:gd name="T8" fmla="*/ 224 w 591"/>
                  <a:gd name="T9" fmla="*/ 495 h 635"/>
                  <a:gd name="T10" fmla="*/ 224 w 591"/>
                  <a:gd name="T11" fmla="*/ 477 h 635"/>
                  <a:gd name="T12" fmla="*/ 245 w 591"/>
                  <a:gd name="T13" fmla="*/ 451 h 635"/>
                  <a:gd name="T14" fmla="*/ 311 w 591"/>
                  <a:gd name="T15" fmla="*/ 416 h 635"/>
                  <a:gd name="T16" fmla="*/ 320 w 591"/>
                  <a:gd name="T17" fmla="*/ 376 h 635"/>
                  <a:gd name="T18" fmla="*/ 324 w 591"/>
                  <a:gd name="T19" fmla="*/ 337 h 635"/>
                  <a:gd name="T20" fmla="*/ 355 w 591"/>
                  <a:gd name="T21" fmla="*/ 333 h 635"/>
                  <a:gd name="T22" fmla="*/ 429 w 591"/>
                  <a:gd name="T23" fmla="*/ 328 h 635"/>
                  <a:gd name="T24" fmla="*/ 477 w 591"/>
                  <a:gd name="T25" fmla="*/ 307 h 635"/>
                  <a:gd name="T26" fmla="*/ 486 w 591"/>
                  <a:gd name="T27" fmla="*/ 267 h 635"/>
                  <a:gd name="T28" fmla="*/ 538 w 591"/>
                  <a:gd name="T29" fmla="*/ 237 h 635"/>
                  <a:gd name="T30" fmla="*/ 565 w 591"/>
                  <a:gd name="T31" fmla="*/ 193 h 635"/>
                  <a:gd name="T32" fmla="*/ 582 w 591"/>
                  <a:gd name="T33" fmla="*/ 136 h 635"/>
                  <a:gd name="T34" fmla="*/ 587 w 591"/>
                  <a:gd name="T35" fmla="*/ 110 h 635"/>
                  <a:gd name="T36" fmla="*/ 591 w 591"/>
                  <a:gd name="T37" fmla="*/ 0 h 635"/>
                  <a:gd name="T38" fmla="*/ 547 w 591"/>
                  <a:gd name="T39" fmla="*/ 49 h 635"/>
                  <a:gd name="T40" fmla="*/ 543 w 591"/>
                  <a:gd name="T41" fmla="*/ 97 h 635"/>
                  <a:gd name="T42" fmla="*/ 521 w 591"/>
                  <a:gd name="T43" fmla="*/ 149 h 635"/>
                  <a:gd name="T44" fmla="*/ 495 w 591"/>
                  <a:gd name="T45" fmla="*/ 188 h 635"/>
                  <a:gd name="T46" fmla="*/ 468 w 591"/>
                  <a:gd name="T47" fmla="*/ 232 h 635"/>
                  <a:gd name="T48" fmla="*/ 451 w 591"/>
                  <a:gd name="T49" fmla="*/ 250 h 635"/>
                  <a:gd name="T50" fmla="*/ 416 w 591"/>
                  <a:gd name="T51" fmla="*/ 258 h 635"/>
                  <a:gd name="T52" fmla="*/ 355 w 591"/>
                  <a:gd name="T53" fmla="*/ 276 h 635"/>
                  <a:gd name="T54" fmla="*/ 289 w 591"/>
                  <a:gd name="T55" fmla="*/ 293 h 635"/>
                  <a:gd name="T56" fmla="*/ 263 w 591"/>
                  <a:gd name="T57" fmla="*/ 328 h 635"/>
                  <a:gd name="T58" fmla="*/ 258 w 591"/>
                  <a:gd name="T59" fmla="*/ 350 h 635"/>
                  <a:gd name="T60" fmla="*/ 241 w 591"/>
                  <a:gd name="T61" fmla="*/ 398 h 635"/>
                  <a:gd name="T62" fmla="*/ 180 w 591"/>
                  <a:gd name="T63" fmla="*/ 433 h 635"/>
                  <a:gd name="T64" fmla="*/ 140 w 591"/>
                  <a:gd name="T65" fmla="*/ 455 h 635"/>
                  <a:gd name="T66" fmla="*/ 101 w 591"/>
                  <a:gd name="T67" fmla="*/ 486 h 635"/>
                  <a:gd name="T68" fmla="*/ 44 w 591"/>
                  <a:gd name="T69" fmla="*/ 530 h 635"/>
                  <a:gd name="T70" fmla="*/ 18 w 591"/>
                  <a:gd name="T71" fmla="*/ 565 h 635"/>
                  <a:gd name="T72" fmla="*/ 0 w 591"/>
                  <a:gd name="T73" fmla="*/ 635 h 6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591" h="635">
                    <a:moveTo>
                      <a:pt x="0" y="635"/>
                    </a:moveTo>
                    <a:lnTo>
                      <a:pt x="53" y="582"/>
                    </a:lnTo>
                    <a:lnTo>
                      <a:pt x="123" y="556"/>
                    </a:lnTo>
                    <a:lnTo>
                      <a:pt x="206" y="525"/>
                    </a:lnTo>
                    <a:lnTo>
                      <a:pt x="224" y="495"/>
                    </a:lnTo>
                    <a:lnTo>
                      <a:pt x="224" y="477"/>
                    </a:lnTo>
                    <a:lnTo>
                      <a:pt x="245" y="451"/>
                    </a:lnTo>
                    <a:lnTo>
                      <a:pt x="311" y="416"/>
                    </a:lnTo>
                    <a:lnTo>
                      <a:pt x="320" y="376"/>
                    </a:lnTo>
                    <a:lnTo>
                      <a:pt x="324" y="337"/>
                    </a:lnTo>
                    <a:lnTo>
                      <a:pt x="355" y="333"/>
                    </a:lnTo>
                    <a:lnTo>
                      <a:pt x="429" y="328"/>
                    </a:lnTo>
                    <a:lnTo>
                      <a:pt x="477" y="307"/>
                    </a:lnTo>
                    <a:lnTo>
                      <a:pt x="486" y="267"/>
                    </a:lnTo>
                    <a:lnTo>
                      <a:pt x="538" y="237"/>
                    </a:lnTo>
                    <a:lnTo>
                      <a:pt x="565" y="193"/>
                    </a:lnTo>
                    <a:lnTo>
                      <a:pt x="582" y="136"/>
                    </a:lnTo>
                    <a:lnTo>
                      <a:pt x="587" y="110"/>
                    </a:lnTo>
                    <a:lnTo>
                      <a:pt x="591" y="0"/>
                    </a:lnTo>
                    <a:lnTo>
                      <a:pt x="547" y="49"/>
                    </a:lnTo>
                    <a:lnTo>
                      <a:pt x="543" y="97"/>
                    </a:lnTo>
                    <a:lnTo>
                      <a:pt x="521" y="149"/>
                    </a:lnTo>
                    <a:lnTo>
                      <a:pt x="495" y="188"/>
                    </a:lnTo>
                    <a:lnTo>
                      <a:pt x="468" y="232"/>
                    </a:lnTo>
                    <a:lnTo>
                      <a:pt x="451" y="250"/>
                    </a:lnTo>
                    <a:lnTo>
                      <a:pt x="416" y="258"/>
                    </a:lnTo>
                    <a:lnTo>
                      <a:pt x="355" y="276"/>
                    </a:lnTo>
                    <a:lnTo>
                      <a:pt x="289" y="293"/>
                    </a:lnTo>
                    <a:lnTo>
                      <a:pt x="263" y="328"/>
                    </a:lnTo>
                    <a:lnTo>
                      <a:pt x="258" y="350"/>
                    </a:lnTo>
                    <a:lnTo>
                      <a:pt x="241" y="398"/>
                    </a:lnTo>
                    <a:lnTo>
                      <a:pt x="180" y="433"/>
                    </a:lnTo>
                    <a:lnTo>
                      <a:pt x="140" y="455"/>
                    </a:lnTo>
                    <a:lnTo>
                      <a:pt x="101" y="486"/>
                    </a:lnTo>
                    <a:lnTo>
                      <a:pt x="44" y="530"/>
                    </a:lnTo>
                    <a:lnTo>
                      <a:pt x="18" y="565"/>
                    </a:lnTo>
                    <a:lnTo>
                      <a:pt x="0" y="635"/>
                    </a:lnTo>
                    <a:close/>
                  </a:path>
                </a:pathLst>
              </a:custGeom>
              <a:solidFill>
                <a:srgbClr val="FF3300"/>
              </a:solidFill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algn="ctr" rtl="1" eaLnBrk="1" hangingPunct="1">
                  <a:defRPr/>
                </a:pPr>
                <a:endParaRPr lang="en-US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67642" name="Freeform 58"/>
              <p:cNvSpPr>
                <a:spLocks/>
              </p:cNvSpPr>
              <p:nvPr/>
            </p:nvSpPr>
            <p:spPr bwMode="auto">
              <a:xfrm>
                <a:off x="2331" y="1771"/>
                <a:ext cx="337" cy="214"/>
              </a:xfrm>
              <a:custGeom>
                <a:avLst/>
                <a:gdLst>
                  <a:gd name="T0" fmla="*/ 0 w 674"/>
                  <a:gd name="T1" fmla="*/ 406 h 428"/>
                  <a:gd name="T2" fmla="*/ 31 w 674"/>
                  <a:gd name="T3" fmla="*/ 363 h 428"/>
                  <a:gd name="T4" fmla="*/ 96 w 674"/>
                  <a:gd name="T5" fmla="*/ 350 h 428"/>
                  <a:gd name="T6" fmla="*/ 179 w 674"/>
                  <a:gd name="T7" fmla="*/ 358 h 428"/>
                  <a:gd name="T8" fmla="*/ 263 w 674"/>
                  <a:gd name="T9" fmla="*/ 376 h 428"/>
                  <a:gd name="T10" fmla="*/ 367 w 674"/>
                  <a:gd name="T11" fmla="*/ 371 h 428"/>
                  <a:gd name="T12" fmla="*/ 534 w 674"/>
                  <a:gd name="T13" fmla="*/ 341 h 428"/>
                  <a:gd name="T14" fmla="*/ 573 w 674"/>
                  <a:gd name="T15" fmla="*/ 297 h 428"/>
                  <a:gd name="T16" fmla="*/ 595 w 674"/>
                  <a:gd name="T17" fmla="*/ 236 h 428"/>
                  <a:gd name="T18" fmla="*/ 595 w 674"/>
                  <a:gd name="T19" fmla="*/ 144 h 428"/>
                  <a:gd name="T20" fmla="*/ 564 w 674"/>
                  <a:gd name="T21" fmla="*/ 105 h 428"/>
                  <a:gd name="T22" fmla="*/ 499 w 674"/>
                  <a:gd name="T23" fmla="*/ 83 h 428"/>
                  <a:gd name="T24" fmla="*/ 455 w 674"/>
                  <a:gd name="T25" fmla="*/ 52 h 428"/>
                  <a:gd name="T26" fmla="*/ 420 w 674"/>
                  <a:gd name="T27" fmla="*/ 0 h 428"/>
                  <a:gd name="T28" fmla="*/ 486 w 674"/>
                  <a:gd name="T29" fmla="*/ 35 h 428"/>
                  <a:gd name="T30" fmla="*/ 573 w 674"/>
                  <a:gd name="T31" fmla="*/ 57 h 428"/>
                  <a:gd name="T32" fmla="*/ 634 w 674"/>
                  <a:gd name="T33" fmla="*/ 100 h 428"/>
                  <a:gd name="T34" fmla="*/ 669 w 674"/>
                  <a:gd name="T35" fmla="*/ 131 h 428"/>
                  <a:gd name="T36" fmla="*/ 674 w 674"/>
                  <a:gd name="T37" fmla="*/ 170 h 428"/>
                  <a:gd name="T38" fmla="*/ 665 w 674"/>
                  <a:gd name="T39" fmla="*/ 218 h 428"/>
                  <a:gd name="T40" fmla="*/ 630 w 674"/>
                  <a:gd name="T41" fmla="*/ 262 h 428"/>
                  <a:gd name="T42" fmla="*/ 612 w 674"/>
                  <a:gd name="T43" fmla="*/ 284 h 428"/>
                  <a:gd name="T44" fmla="*/ 608 w 674"/>
                  <a:gd name="T45" fmla="*/ 323 h 428"/>
                  <a:gd name="T46" fmla="*/ 564 w 674"/>
                  <a:gd name="T47" fmla="*/ 393 h 428"/>
                  <a:gd name="T48" fmla="*/ 486 w 674"/>
                  <a:gd name="T49" fmla="*/ 411 h 428"/>
                  <a:gd name="T50" fmla="*/ 446 w 674"/>
                  <a:gd name="T51" fmla="*/ 398 h 428"/>
                  <a:gd name="T52" fmla="*/ 394 w 674"/>
                  <a:gd name="T53" fmla="*/ 406 h 428"/>
                  <a:gd name="T54" fmla="*/ 359 w 674"/>
                  <a:gd name="T55" fmla="*/ 428 h 428"/>
                  <a:gd name="T56" fmla="*/ 298 w 674"/>
                  <a:gd name="T57" fmla="*/ 428 h 428"/>
                  <a:gd name="T58" fmla="*/ 245 w 674"/>
                  <a:gd name="T59" fmla="*/ 406 h 428"/>
                  <a:gd name="T60" fmla="*/ 193 w 674"/>
                  <a:gd name="T61" fmla="*/ 389 h 428"/>
                  <a:gd name="T62" fmla="*/ 158 w 674"/>
                  <a:gd name="T63" fmla="*/ 402 h 428"/>
                  <a:gd name="T64" fmla="*/ 83 w 674"/>
                  <a:gd name="T65" fmla="*/ 406 h 428"/>
                  <a:gd name="T66" fmla="*/ 35 w 674"/>
                  <a:gd name="T67" fmla="*/ 411 h 428"/>
                  <a:gd name="T68" fmla="*/ 0 w 674"/>
                  <a:gd name="T69" fmla="*/ 406 h 4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674" h="428">
                    <a:moveTo>
                      <a:pt x="0" y="406"/>
                    </a:moveTo>
                    <a:lnTo>
                      <a:pt x="31" y="363"/>
                    </a:lnTo>
                    <a:lnTo>
                      <a:pt x="96" y="350"/>
                    </a:lnTo>
                    <a:lnTo>
                      <a:pt x="179" y="358"/>
                    </a:lnTo>
                    <a:lnTo>
                      <a:pt x="263" y="376"/>
                    </a:lnTo>
                    <a:lnTo>
                      <a:pt x="367" y="371"/>
                    </a:lnTo>
                    <a:lnTo>
                      <a:pt x="534" y="341"/>
                    </a:lnTo>
                    <a:lnTo>
                      <a:pt x="573" y="297"/>
                    </a:lnTo>
                    <a:lnTo>
                      <a:pt x="595" y="236"/>
                    </a:lnTo>
                    <a:lnTo>
                      <a:pt x="595" y="144"/>
                    </a:lnTo>
                    <a:lnTo>
                      <a:pt x="564" y="105"/>
                    </a:lnTo>
                    <a:lnTo>
                      <a:pt x="499" y="83"/>
                    </a:lnTo>
                    <a:lnTo>
                      <a:pt x="455" y="52"/>
                    </a:lnTo>
                    <a:lnTo>
                      <a:pt x="420" y="0"/>
                    </a:lnTo>
                    <a:lnTo>
                      <a:pt x="486" y="35"/>
                    </a:lnTo>
                    <a:lnTo>
                      <a:pt x="573" y="57"/>
                    </a:lnTo>
                    <a:lnTo>
                      <a:pt x="634" y="100"/>
                    </a:lnTo>
                    <a:lnTo>
                      <a:pt x="669" y="131"/>
                    </a:lnTo>
                    <a:lnTo>
                      <a:pt x="674" y="170"/>
                    </a:lnTo>
                    <a:lnTo>
                      <a:pt x="665" y="218"/>
                    </a:lnTo>
                    <a:lnTo>
                      <a:pt x="630" y="262"/>
                    </a:lnTo>
                    <a:lnTo>
                      <a:pt x="612" y="284"/>
                    </a:lnTo>
                    <a:lnTo>
                      <a:pt x="608" y="323"/>
                    </a:lnTo>
                    <a:lnTo>
                      <a:pt x="564" y="393"/>
                    </a:lnTo>
                    <a:lnTo>
                      <a:pt x="486" y="411"/>
                    </a:lnTo>
                    <a:lnTo>
                      <a:pt x="446" y="398"/>
                    </a:lnTo>
                    <a:lnTo>
                      <a:pt x="394" y="406"/>
                    </a:lnTo>
                    <a:lnTo>
                      <a:pt x="359" y="428"/>
                    </a:lnTo>
                    <a:lnTo>
                      <a:pt x="298" y="428"/>
                    </a:lnTo>
                    <a:lnTo>
                      <a:pt x="245" y="406"/>
                    </a:lnTo>
                    <a:lnTo>
                      <a:pt x="193" y="389"/>
                    </a:lnTo>
                    <a:lnTo>
                      <a:pt x="158" y="402"/>
                    </a:lnTo>
                    <a:lnTo>
                      <a:pt x="83" y="406"/>
                    </a:lnTo>
                    <a:lnTo>
                      <a:pt x="35" y="411"/>
                    </a:lnTo>
                    <a:lnTo>
                      <a:pt x="0" y="406"/>
                    </a:lnTo>
                    <a:close/>
                  </a:path>
                </a:pathLst>
              </a:custGeom>
              <a:solidFill>
                <a:srgbClr val="FF3300"/>
              </a:solidFill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algn="ctr" rtl="1" eaLnBrk="1" hangingPunct="1">
                  <a:defRPr/>
                </a:pPr>
                <a:endParaRPr lang="en-US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67643" name="Freeform 59"/>
              <p:cNvSpPr>
                <a:spLocks/>
              </p:cNvSpPr>
              <p:nvPr/>
            </p:nvSpPr>
            <p:spPr bwMode="auto">
              <a:xfrm>
                <a:off x="2349" y="1744"/>
                <a:ext cx="215" cy="160"/>
              </a:xfrm>
              <a:custGeom>
                <a:avLst/>
                <a:gdLst>
                  <a:gd name="T0" fmla="*/ 429 w 433"/>
                  <a:gd name="T1" fmla="*/ 320 h 320"/>
                  <a:gd name="T2" fmla="*/ 433 w 433"/>
                  <a:gd name="T3" fmla="*/ 175 h 320"/>
                  <a:gd name="T4" fmla="*/ 416 w 433"/>
                  <a:gd name="T5" fmla="*/ 53 h 320"/>
                  <a:gd name="T6" fmla="*/ 376 w 433"/>
                  <a:gd name="T7" fmla="*/ 9 h 320"/>
                  <a:gd name="T8" fmla="*/ 315 w 433"/>
                  <a:gd name="T9" fmla="*/ 0 h 320"/>
                  <a:gd name="T10" fmla="*/ 219 w 433"/>
                  <a:gd name="T11" fmla="*/ 9 h 320"/>
                  <a:gd name="T12" fmla="*/ 144 w 433"/>
                  <a:gd name="T13" fmla="*/ 35 h 320"/>
                  <a:gd name="T14" fmla="*/ 109 w 433"/>
                  <a:gd name="T15" fmla="*/ 75 h 320"/>
                  <a:gd name="T16" fmla="*/ 53 w 433"/>
                  <a:gd name="T17" fmla="*/ 127 h 320"/>
                  <a:gd name="T18" fmla="*/ 9 w 433"/>
                  <a:gd name="T19" fmla="*/ 162 h 320"/>
                  <a:gd name="T20" fmla="*/ 0 w 433"/>
                  <a:gd name="T21" fmla="*/ 180 h 320"/>
                  <a:gd name="T22" fmla="*/ 35 w 433"/>
                  <a:gd name="T23" fmla="*/ 210 h 320"/>
                  <a:gd name="T24" fmla="*/ 109 w 433"/>
                  <a:gd name="T25" fmla="*/ 166 h 320"/>
                  <a:gd name="T26" fmla="*/ 179 w 433"/>
                  <a:gd name="T27" fmla="*/ 127 h 320"/>
                  <a:gd name="T28" fmla="*/ 276 w 433"/>
                  <a:gd name="T29" fmla="*/ 118 h 320"/>
                  <a:gd name="T30" fmla="*/ 337 w 433"/>
                  <a:gd name="T31" fmla="*/ 131 h 320"/>
                  <a:gd name="T32" fmla="*/ 389 w 433"/>
                  <a:gd name="T33" fmla="*/ 166 h 320"/>
                  <a:gd name="T34" fmla="*/ 402 w 433"/>
                  <a:gd name="T35" fmla="*/ 223 h 320"/>
                  <a:gd name="T36" fmla="*/ 429 w 433"/>
                  <a:gd name="T37" fmla="*/ 320 h 3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433" h="320">
                    <a:moveTo>
                      <a:pt x="429" y="320"/>
                    </a:moveTo>
                    <a:lnTo>
                      <a:pt x="433" y="175"/>
                    </a:lnTo>
                    <a:lnTo>
                      <a:pt x="416" y="53"/>
                    </a:lnTo>
                    <a:lnTo>
                      <a:pt x="376" y="9"/>
                    </a:lnTo>
                    <a:lnTo>
                      <a:pt x="315" y="0"/>
                    </a:lnTo>
                    <a:lnTo>
                      <a:pt x="219" y="9"/>
                    </a:lnTo>
                    <a:lnTo>
                      <a:pt x="144" y="35"/>
                    </a:lnTo>
                    <a:lnTo>
                      <a:pt x="109" y="75"/>
                    </a:lnTo>
                    <a:lnTo>
                      <a:pt x="53" y="127"/>
                    </a:lnTo>
                    <a:lnTo>
                      <a:pt x="9" y="162"/>
                    </a:lnTo>
                    <a:lnTo>
                      <a:pt x="0" y="180"/>
                    </a:lnTo>
                    <a:lnTo>
                      <a:pt x="35" y="210"/>
                    </a:lnTo>
                    <a:lnTo>
                      <a:pt x="109" y="166"/>
                    </a:lnTo>
                    <a:lnTo>
                      <a:pt x="179" y="127"/>
                    </a:lnTo>
                    <a:lnTo>
                      <a:pt x="276" y="118"/>
                    </a:lnTo>
                    <a:lnTo>
                      <a:pt x="337" y="131"/>
                    </a:lnTo>
                    <a:lnTo>
                      <a:pt x="389" y="166"/>
                    </a:lnTo>
                    <a:lnTo>
                      <a:pt x="402" y="223"/>
                    </a:lnTo>
                    <a:lnTo>
                      <a:pt x="429" y="320"/>
                    </a:lnTo>
                    <a:close/>
                  </a:path>
                </a:pathLst>
              </a:custGeom>
              <a:solidFill>
                <a:srgbClr val="FF3300"/>
              </a:solidFill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algn="ctr" rtl="1" eaLnBrk="1" hangingPunct="1">
                  <a:defRPr/>
                </a:pPr>
                <a:endParaRPr lang="en-US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67644" name="Freeform 60"/>
              <p:cNvSpPr>
                <a:spLocks/>
              </p:cNvSpPr>
              <p:nvPr/>
            </p:nvSpPr>
            <p:spPr bwMode="auto">
              <a:xfrm>
                <a:off x="2335" y="1830"/>
                <a:ext cx="169" cy="121"/>
              </a:xfrm>
              <a:custGeom>
                <a:avLst/>
                <a:gdLst>
                  <a:gd name="T0" fmla="*/ 337 w 337"/>
                  <a:gd name="T1" fmla="*/ 40 h 241"/>
                  <a:gd name="T2" fmla="*/ 254 w 337"/>
                  <a:gd name="T3" fmla="*/ 5 h 241"/>
                  <a:gd name="T4" fmla="*/ 170 w 337"/>
                  <a:gd name="T5" fmla="*/ 0 h 241"/>
                  <a:gd name="T6" fmla="*/ 70 w 337"/>
                  <a:gd name="T7" fmla="*/ 9 h 241"/>
                  <a:gd name="T8" fmla="*/ 13 w 337"/>
                  <a:gd name="T9" fmla="*/ 26 h 241"/>
                  <a:gd name="T10" fmla="*/ 0 w 337"/>
                  <a:gd name="T11" fmla="*/ 61 h 241"/>
                  <a:gd name="T12" fmla="*/ 4 w 337"/>
                  <a:gd name="T13" fmla="*/ 96 h 241"/>
                  <a:gd name="T14" fmla="*/ 26 w 337"/>
                  <a:gd name="T15" fmla="*/ 118 h 241"/>
                  <a:gd name="T16" fmla="*/ 65 w 337"/>
                  <a:gd name="T17" fmla="*/ 145 h 241"/>
                  <a:gd name="T18" fmla="*/ 149 w 337"/>
                  <a:gd name="T19" fmla="*/ 188 h 241"/>
                  <a:gd name="T20" fmla="*/ 179 w 337"/>
                  <a:gd name="T21" fmla="*/ 236 h 241"/>
                  <a:gd name="T22" fmla="*/ 210 w 337"/>
                  <a:gd name="T23" fmla="*/ 241 h 241"/>
                  <a:gd name="T24" fmla="*/ 175 w 337"/>
                  <a:gd name="T25" fmla="*/ 171 h 241"/>
                  <a:gd name="T26" fmla="*/ 118 w 337"/>
                  <a:gd name="T27" fmla="*/ 140 h 241"/>
                  <a:gd name="T28" fmla="*/ 96 w 337"/>
                  <a:gd name="T29" fmla="*/ 114 h 241"/>
                  <a:gd name="T30" fmla="*/ 61 w 337"/>
                  <a:gd name="T31" fmla="*/ 96 h 241"/>
                  <a:gd name="T32" fmla="*/ 61 w 337"/>
                  <a:gd name="T33" fmla="*/ 79 h 241"/>
                  <a:gd name="T34" fmla="*/ 70 w 337"/>
                  <a:gd name="T35" fmla="*/ 66 h 241"/>
                  <a:gd name="T36" fmla="*/ 127 w 337"/>
                  <a:gd name="T37" fmla="*/ 40 h 241"/>
                  <a:gd name="T38" fmla="*/ 179 w 337"/>
                  <a:gd name="T39" fmla="*/ 31 h 241"/>
                  <a:gd name="T40" fmla="*/ 240 w 337"/>
                  <a:gd name="T41" fmla="*/ 26 h 241"/>
                  <a:gd name="T42" fmla="*/ 337 w 337"/>
                  <a:gd name="T43" fmla="*/ 40 h 2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337" h="241">
                    <a:moveTo>
                      <a:pt x="337" y="40"/>
                    </a:moveTo>
                    <a:lnTo>
                      <a:pt x="254" y="5"/>
                    </a:lnTo>
                    <a:lnTo>
                      <a:pt x="170" y="0"/>
                    </a:lnTo>
                    <a:lnTo>
                      <a:pt x="70" y="9"/>
                    </a:lnTo>
                    <a:lnTo>
                      <a:pt x="13" y="26"/>
                    </a:lnTo>
                    <a:lnTo>
                      <a:pt x="0" y="61"/>
                    </a:lnTo>
                    <a:lnTo>
                      <a:pt x="4" y="96"/>
                    </a:lnTo>
                    <a:lnTo>
                      <a:pt x="26" y="118"/>
                    </a:lnTo>
                    <a:lnTo>
                      <a:pt x="65" y="145"/>
                    </a:lnTo>
                    <a:lnTo>
                      <a:pt x="149" y="188"/>
                    </a:lnTo>
                    <a:lnTo>
                      <a:pt x="179" y="236"/>
                    </a:lnTo>
                    <a:lnTo>
                      <a:pt x="210" y="241"/>
                    </a:lnTo>
                    <a:lnTo>
                      <a:pt x="175" y="171"/>
                    </a:lnTo>
                    <a:lnTo>
                      <a:pt x="118" y="140"/>
                    </a:lnTo>
                    <a:lnTo>
                      <a:pt x="96" y="114"/>
                    </a:lnTo>
                    <a:lnTo>
                      <a:pt x="61" y="96"/>
                    </a:lnTo>
                    <a:lnTo>
                      <a:pt x="61" y="79"/>
                    </a:lnTo>
                    <a:lnTo>
                      <a:pt x="70" y="66"/>
                    </a:lnTo>
                    <a:lnTo>
                      <a:pt x="127" y="40"/>
                    </a:lnTo>
                    <a:lnTo>
                      <a:pt x="179" y="31"/>
                    </a:lnTo>
                    <a:lnTo>
                      <a:pt x="240" y="26"/>
                    </a:lnTo>
                    <a:lnTo>
                      <a:pt x="337" y="40"/>
                    </a:lnTo>
                    <a:close/>
                  </a:path>
                </a:pathLst>
              </a:custGeom>
              <a:solidFill>
                <a:srgbClr val="FF3300"/>
              </a:solidFill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algn="ctr" rtl="1" eaLnBrk="1" hangingPunct="1">
                  <a:defRPr/>
                </a:pPr>
                <a:endParaRPr lang="en-US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67645" name="Freeform 61"/>
              <p:cNvSpPr>
                <a:spLocks/>
              </p:cNvSpPr>
              <p:nvPr/>
            </p:nvSpPr>
            <p:spPr bwMode="auto">
              <a:xfrm>
                <a:off x="2427" y="1837"/>
                <a:ext cx="112" cy="100"/>
              </a:xfrm>
              <a:custGeom>
                <a:avLst/>
                <a:gdLst>
                  <a:gd name="T0" fmla="*/ 118 w 223"/>
                  <a:gd name="T1" fmla="*/ 9 h 201"/>
                  <a:gd name="T2" fmla="*/ 153 w 223"/>
                  <a:gd name="T3" fmla="*/ 27 h 201"/>
                  <a:gd name="T4" fmla="*/ 174 w 223"/>
                  <a:gd name="T5" fmla="*/ 57 h 201"/>
                  <a:gd name="T6" fmla="*/ 157 w 223"/>
                  <a:gd name="T7" fmla="*/ 110 h 201"/>
                  <a:gd name="T8" fmla="*/ 109 w 223"/>
                  <a:gd name="T9" fmla="*/ 153 h 201"/>
                  <a:gd name="T10" fmla="*/ 52 w 223"/>
                  <a:gd name="T11" fmla="*/ 171 h 201"/>
                  <a:gd name="T12" fmla="*/ 0 w 223"/>
                  <a:gd name="T13" fmla="*/ 162 h 201"/>
                  <a:gd name="T14" fmla="*/ 21 w 223"/>
                  <a:gd name="T15" fmla="*/ 197 h 201"/>
                  <a:gd name="T16" fmla="*/ 74 w 223"/>
                  <a:gd name="T17" fmla="*/ 197 h 201"/>
                  <a:gd name="T18" fmla="*/ 113 w 223"/>
                  <a:gd name="T19" fmla="*/ 201 h 201"/>
                  <a:gd name="T20" fmla="*/ 153 w 223"/>
                  <a:gd name="T21" fmla="*/ 197 h 201"/>
                  <a:gd name="T22" fmla="*/ 205 w 223"/>
                  <a:gd name="T23" fmla="*/ 171 h 201"/>
                  <a:gd name="T24" fmla="*/ 223 w 223"/>
                  <a:gd name="T25" fmla="*/ 110 h 201"/>
                  <a:gd name="T26" fmla="*/ 209 w 223"/>
                  <a:gd name="T27" fmla="*/ 88 h 201"/>
                  <a:gd name="T28" fmla="*/ 218 w 223"/>
                  <a:gd name="T29" fmla="*/ 62 h 201"/>
                  <a:gd name="T30" fmla="*/ 218 w 223"/>
                  <a:gd name="T31" fmla="*/ 22 h 201"/>
                  <a:gd name="T32" fmla="*/ 183 w 223"/>
                  <a:gd name="T33" fmla="*/ 0 h 201"/>
                  <a:gd name="T34" fmla="*/ 118 w 223"/>
                  <a:gd name="T35" fmla="*/ 9 h 2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23" h="201">
                    <a:moveTo>
                      <a:pt x="118" y="9"/>
                    </a:moveTo>
                    <a:lnTo>
                      <a:pt x="153" y="27"/>
                    </a:lnTo>
                    <a:lnTo>
                      <a:pt x="174" y="57"/>
                    </a:lnTo>
                    <a:lnTo>
                      <a:pt x="157" y="110"/>
                    </a:lnTo>
                    <a:lnTo>
                      <a:pt x="109" y="153"/>
                    </a:lnTo>
                    <a:lnTo>
                      <a:pt x="52" y="171"/>
                    </a:lnTo>
                    <a:lnTo>
                      <a:pt x="0" y="162"/>
                    </a:lnTo>
                    <a:lnTo>
                      <a:pt x="21" y="197"/>
                    </a:lnTo>
                    <a:lnTo>
                      <a:pt x="74" y="197"/>
                    </a:lnTo>
                    <a:lnTo>
                      <a:pt x="113" y="201"/>
                    </a:lnTo>
                    <a:lnTo>
                      <a:pt x="153" y="197"/>
                    </a:lnTo>
                    <a:lnTo>
                      <a:pt x="205" y="171"/>
                    </a:lnTo>
                    <a:lnTo>
                      <a:pt x="223" y="110"/>
                    </a:lnTo>
                    <a:lnTo>
                      <a:pt x="209" y="88"/>
                    </a:lnTo>
                    <a:lnTo>
                      <a:pt x="218" y="62"/>
                    </a:lnTo>
                    <a:lnTo>
                      <a:pt x="218" y="22"/>
                    </a:lnTo>
                    <a:lnTo>
                      <a:pt x="183" y="0"/>
                    </a:lnTo>
                    <a:lnTo>
                      <a:pt x="118" y="9"/>
                    </a:lnTo>
                    <a:close/>
                  </a:path>
                </a:pathLst>
              </a:custGeom>
              <a:solidFill>
                <a:srgbClr val="FF3300"/>
              </a:solidFill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algn="ctr" rtl="1" eaLnBrk="1" hangingPunct="1">
                  <a:defRPr/>
                </a:pPr>
                <a:endParaRPr lang="en-US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67646" name="Freeform 62"/>
              <p:cNvSpPr>
                <a:spLocks/>
              </p:cNvSpPr>
              <p:nvPr/>
            </p:nvSpPr>
            <p:spPr bwMode="auto">
              <a:xfrm>
                <a:off x="2410" y="1860"/>
                <a:ext cx="76" cy="56"/>
              </a:xfrm>
              <a:custGeom>
                <a:avLst/>
                <a:gdLst>
                  <a:gd name="T0" fmla="*/ 153 w 153"/>
                  <a:gd name="T1" fmla="*/ 61 h 114"/>
                  <a:gd name="T2" fmla="*/ 126 w 153"/>
                  <a:gd name="T3" fmla="*/ 18 h 114"/>
                  <a:gd name="T4" fmla="*/ 70 w 153"/>
                  <a:gd name="T5" fmla="*/ 0 h 114"/>
                  <a:gd name="T6" fmla="*/ 26 w 153"/>
                  <a:gd name="T7" fmla="*/ 9 h 114"/>
                  <a:gd name="T8" fmla="*/ 4 w 153"/>
                  <a:gd name="T9" fmla="*/ 35 h 114"/>
                  <a:gd name="T10" fmla="*/ 0 w 153"/>
                  <a:gd name="T11" fmla="*/ 74 h 114"/>
                  <a:gd name="T12" fmla="*/ 4 w 153"/>
                  <a:gd name="T13" fmla="*/ 101 h 114"/>
                  <a:gd name="T14" fmla="*/ 26 w 153"/>
                  <a:gd name="T15" fmla="*/ 114 h 114"/>
                  <a:gd name="T16" fmla="*/ 35 w 153"/>
                  <a:gd name="T17" fmla="*/ 66 h 114"/>
                  <a:gd name="T18" fmla="*/ 65 w 153"/>
                  <a:gd name="T19" fmla="*/ 57 h 114"/>
                  <a:gd name="T20" fmla="*/ 122 w 153"/>
                  <a:gd name="T21" fmla="*/ 70 h 114"/>
                  <a:gd name="T22" fmla="*/ 140 w 153"/>
                  <a:gd name="T23" fmla="*/ 105 h 114"/>
                  <a:gd name="T24" fmla="*/ 153 w 153"/>
                  <a:gd name="T25" fmla="*/ 61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53" h="114">
                    <a:moveTo>
                      <a:pt x="153" y="61"/>
                    </a:moveTo>
                    <a:lnTo>
                      <a:pt x="126" y="18"/>
                    </a:lnTo>
                    <a:lnTo>
                      <a:pt x="70" y="0"/>
                    </a:lnTo>
                    <a:lnTo>
                      <a:pt x="26" y="9"/>
                    </a:lnTo>
                    <a:lnTo>
                      <a:pt x="4" y="35"/>
                    </a:lnTo>
                    <a:lnTo>
                      <a:pt x="0" y="74"/>
                    </a:lnTo>
                    <a:lnTo>
                      <a:pt x="4" y="101"/>
                    </a:lnTo>
                    <a:lnTo>
                      <a:pt x="26" y="114"/>
                    </a:lnTo>
                    <a:lnTo>
                      <a:pt x="35" y="66"/>
                    </a:lnTo>
                    <a:lnTo>
                      <a:pt x="65" y="57"/>
                    </a:lnTo>
                    <a:lnTo>
                      <a:pt x="122" y="70"/>
                    </a:lnTo>
                    <a:lnTo>
                      <a:pt x="140" y="105"/>
                    </a:lnTo>
                    <a:lnTo>
                      <a:pt x="153" y="61"/>
                    </a:lnTo>
                    <a:close/>
                  </a:path>
                </a:pathLst>
              </a:custGeom>
              <a:solidFill>
                <a:srgbClr val="FF3300"/>
              </a:solidFill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algn="ctr" rtl="1" eaLnBrk="1" hangingPunct="1">
                  <a:defRPr/>
                </a:pPr>
                <a:endParaRPr lang="en-US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67647" name="Freeform 63"/>
              <p:cNvSpPr>
                <a:spLocks/>
              </p:cNvSpPr>
              <p:nvPr/>
            </p:nvSpPr>
            <p:spPr bwMode="auto">
              <a:xfrm>
                <a:off x="2329" y="1590"/>
                <a:ext cx="365" cy="216"/>
              </a:xfrm>
              <a:custGeom>
                <a:avLst/>
                <a:gdLst>
                  <a:gd name="T0" fmla="*/ 0 w 730"/>
                  <a:gd name="T1" fmla="*/ 288 h 433"/>
                  <a:gd name="T2" fmla="*/ 48 w 730"/>
                  <a:gd name="T3" fmla="*/ 258 h 433"/>
                  <a:gd name="T4" fmla="*/ 57 w 730"/>
                  <a:gd name="T5" fmla="*/ 218 h 433"/>
                  <a:gd name="T6" fmla="*/ 57 w 730"/>
                  <a:gd name="T7" fmla="*/ 153 h 433"/>
                  <a:gd name="T8" fmla="*/ 78 w 730"/>
                  <a:gd name="T9" fmla="*/ 113 h 433"/>
                  <a:gd name="T10" fmla="*/ 131 w 730"/>
                  <a:gd name="T11" fmla="*/ 100 h 433"/>
                  <a:gd name="T12" fmla="*/ 175 w 730"/>
                  <a:gd name="T13" fmla="*/ 100 h 433"/>
                  <a:gd name="T14" fmla="*/ 236 w 730"/>
                  <a:gd name="T15" fmla="*/ 113 h 433"/>
                  <a:gd name="T16" fmla="*/ 262 w 730"/>
                  <a:gd name="T17" fmla="*/ 148 h 433"/>
                  <a:gd name="T18" fmla="*/ 288 w 730"/>
                  <a:gd name="T19" fmla="*/ 170 h 433"/>
                  <a:gd name="T20" fmla="*/ 319 w 730"/>
                  <a:gd name="T21" fmla="*/ 175 h 433"/>
                  <a:gd name="T22" fmla="*/ 385 w 730"/>
                  <a:gd name="T23" fmla="*/ 170 h 433"/>
                  <a:gd name="T24" fmla="*/ 437 w 730"/>
                  <a:gd name="T25" fmla="*/ 157 h 433"/>
                  <a:gd name="T26" fmla="*/ 507 w 730"/>
                  <a:gd name="T27" fmla="*/ 161 h 433"/>
                  <a:gd name="T28" fmla="*/ 546 w 730"/>
                  <a:gd name="T29" fmla="*/ 179 h 433"/>
                  <a:gd name="T30" fmla="*/ 595 w 730"/>
                  <a:gd name="T31" fmla="*/ 210 h 433"/>
                  <a:gd name="T32" fmla="*/ 647 w 730"/>
                  <a:gd name="T33" fmla="*/ 258 h 433"/>
                  <a:gd name="T34" fmla="*/ 682 w 730"/>
                  <a:gd name="T35" fmla="*/ 315 h 433"/>
                  <a:gd name="T36" fmla="*/ 700 w 730"/>
                  <a:gd name="T37" fmla="*/ 350 h 433"/>
                  <a:gd name="T38" fmla="*/ 713 w 730"/>
                  <a:gd name="T39" fmla="*/ 393 h 433"/>
                  <a:gd name="T40" fmla="*/ 717 w 730"/>
                  <a:gd name="T41" fmla="*/ 433 h 433"/>
                  <a:gd name="T42" fmla="*/ 730 w 730"/>
                  <a:gd name="T43" fmla="*/ 354 h 433"/>
                  <a:gd name="T44" fmla="*/ 726 w 730"/>
                  <a:gd name="T45" fmla="*/ 315 h 433"/>
                  <a:gd name="T46" fmla="*/ 686 w 730"/>
                  <a:gd name="T47" fmla="*/ 223 h 433"/>
                  <a:gd name="T48" fmla="*/ 638 w 730"/>
                  <a:gd name="T49" fmla="*/ 153 h 433"/>
                  <a:gd name="T50" fmla="*/ 590 w 730"/>
                  <a:gd name="T51" fmla="*/ 122 h 433"/>
                  <a:gd name="T52" fmla="*/ 525 w 730"/>
                  <a:gd name="T53" fmla="*/ 105 h 433"/>
                  <a:gd name="T54" fmla="*/ 476 w 730"/>
                  <a:gd name="T55" fmla="*/ 100 h 433"/>
                  <a:gd name="T56" fmla="*/ 420 w 730"/>
                  <a:gd name="T57" fmla="*/ 105 h 433"/>
                  <a:gd name="T58" fmla="*/ 376 w 730"/>
                  <a:gd name="T59" fmla="*/ 100 h 433"/>
                  <a:gd name="T60" fmla="*/ 332 w 730"/>
                  <a:gd name="T61" fmla="*/ 65 h 433"/>
                  <a:gd name="T62" fmla="*/ 297 w 730"/>
                  <a:gd name="T63" fmla="*/ 30 h 433"/>
                  <a:gd name="T64" fmla="*/ 267 w 730"/>
                  <a:gd name="T65" fmla="*/ 13 h 433"/>
                  <a:gd name="T66" fmla="*/ 232 w 730"/>
                  <a:gd name="T67" fmla="*/ 0 h 433"/>
                  <a:gd name="T68" fmla="*/ 148 w 730"/>
                  <a:gd name="T69" fmla="*/ 4 h 433"/>
                  <a:gd name="T70" fmla="*/ 92 w 730"/>
                  <a:gd name="T71" fmla="*/ 8 h 433"/>
                  <a:gd name="T72" fmla="*/ 61 w 730"/>
                  <a:gd name="T73" fmla="*/ 26 h 433"/>
                  <a:gd name="T74" fmla="*/ 17 w 730"/>
                  <a:gd name="T75" fmla="*/ 65 h 433"/>
                  <a:gd name="T76" fmla="*/ 4 w 730"/>
                  <a:gd name="T77" fmla="*/ 113 h 433"/>
                  <a:gd name="T78" fmla="*/ 8 w 730"/>
                  <a:gd name="T79" fmla="*/ 175 h 433"/>
                  <a:gd name="T80" fmla="*/ 17 w 730"/>
                  <a:gd name="T81" fmla="*/ 223 h 433"/>
                  <a:gd name="T82" fmla="*/ 0 w 730"/>
                  <a:gd name="T83" fmla="*/ 288 h 4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730" h="433">
                    <a:moveTo>
                      <a:pt x="0" y="288"/>
                    </a:moveTo>
                    <a:lnTo>
                      <a:pt x="48" y="258"/>
                    </a:lnTo>
                    <a:lnTo>
                      <a:pt x="57" y="218"/>
                    </a:lnTo>
                    <a:lnTo>
                      <a:pt x="57" y="153"/>
                    </a:lnTo>
                    <a:lnTo>
                      <a:pt x="78" y="113"/>
                    </a:lnTo>
                    <a:lnTo>
                      <a:pt x="131" y="100"/>
                    </a:lnTo>
                    <a:lnTo>
                      <a:pt x="175" y="100"/>
                    </a:lnTo>
                    <a:lnTo>
                      <a:pt x="236" y="113"/>
                    </a:lnTo>
                    <a:lnTo>
                      <a:pt x="262" y="148"/>
                    </a:lnTo>
                    <a:lnTo>
                      <a:pt x="288" y="170"/>
                    </a:lnTo>
                    <a:lnTo>
                      <a:pt x="319" y="175"/>
                    </a:lnTo>
                    <a:lnTo>
                      <a:pt x="385" y="170"/>
                    </a:lnTo>
                    <a:lnTo>
                      <a:pt x="437" y="157"/>
                    </a:lnTo>
                    <a:lnTo>
                      <a:pt x="507" y="161"/>
                    </a:lnTo>
                    <a:lnTo>
                      <a:pt x="546" y="179"/>
                    </a:lnTo>
                    <a:lnTo>
                      <a:pt x="595" y="210"/>
                    </a:lnTo>
                    <a:lnTo>
                      <a:pt x="647" y="258"/>
                    </a:lnTo>
                    <a:lnTo>
                      <a:pt x="682" y="315"/>
                    </a:lnTo>
                    <a:lnTo>
                      <a:pt x="700" y="350"/>
                    </a:lnTo>
                    <a:lnTo>
                      <a:pt x="713" y="393"/>
                    </a:lnTo>
                    <a:lnTo>
                      <a:pt x="717" y="433"/>
                    </a:lnTo>
                    <a:lnTo>
                      <a:pt x="730" y="354"/>
                    </a:lnTo>
                    <a:lnTo>
                      <a:pt x="726" y="315"/>
                    </a:lnTo>
                    <a:lnTo>
                      <a:pt x="686" y="223"/>
                    </a:lnTo>
                    <a:lnTo>
                      <a:pt x="638" y="153"/>
                    </a:lnTo>
                    <a:lnTo>
                      <a:pt x="590" y="122"/>
                    </a:lnTo>
                    <a:lnTo>
                      <a:pt x="525" y="105"/>
                    </a:lnTo>
                    <a:lnTo>
                      <a:pt x="476" y="100"/>
                    </a:lnTo>
                    <a:lnTo>
                      <a:pt x="420" y="105"/>
                    </a:lnTo>
                    <a:lnTo>
                      <a:pt x="376" y="100"/>
                    </a:lnTo>
                    <a:lnTo>
                      <a:pt x="332" y="65"/>
                    </a:lnTo>
                    <a:lnTo>
                      <a:pt x="297" y="30"/>
                    </a:lnTo>
                    <a:lnTo>
                      <a:pt x="267" y="13"/>
                    </a:lnTo>
                    <a:lnTo>
                      <a:pt x="232" y="0"/>
                    </a:lnTo>
                    <a:lnTo>
                      <a:pt x="148" y="4"/>
                    </a:lnTo>
                    <a:lnTo>
                      <a:pt x="92" y="8"/>
                    </a:lnTo>
                    <a:lnTo>
                      <a:pt x="61" y="26"/>
                    </a:lnTo>
                    <a:lnTo>
                      <a:pt x="17" y="65"/>
                    </a:lnTo>
                    <a:lnTo>
                      <a:pt x="4" y="113"/>
                    </a:lnTo>
                    <a:lnTo>
                      <a:pt x="8" y="175"/>
                    </a:lnTo>
                    <a:lnTo>
                      <a:pt x="17" y="223"/>
                    </a:lnTo>
                    <a:lnTo>
                      <a:pt x="0" y="288"/>
                    </a:lnTo>
                    <a:close/>
                  </a:path>
                </a:pathLst>
              </a:custGeom>
              <a:solidFill>
                <a:srgbClr val="FF3300"/>
              </a:solidFill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algn="ctr" rtl="1" eaLnBrk="1" hangingPunct="1">
                  <a:defRPr/>
                </a:pPr>
                <a:endParaRPr lang="en-US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</p:grpSp>
        <p:sp>
          <p:nvSpPr>
            <p:cNvPr id="87090" name="Text Box 106"/>
            <p:cNvSpPr txBox="1">
              <a:spLocks noChangeArrowheads="1"/>
            </p:cNvSpPr>
            <p:nvPr/>
          </p:nvSpPr>
          <p:spPr bwMode="auto">
            <a:xfrm>
              <a:off x="1247" y="1339"/>
              <a:ext cx="589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algn="ctr" rtl="1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algn="ctr" rtl="1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algn="ctr" rtl="1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algn="ctr" rtl="1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algn="ctr" rtl="1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algn="ctr" rtl="1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algn="ctr" rtl="1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algn="ctr" rtl="1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algn="ctr" rtl="1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r" eaLnBrk="1" hangingPunct="1">
                <a:spcBef>
                  <a:spcPct val="50000"/>
                </a:spcBef>
              </a:pPr>
              <a:r>
                <a:rPr lang="he-IL" altLang="en-US"/>
                <a:t>אדום </a:t>
              </a:r>
              <a:endParaRPr lang="en-US" altLang="en-US"/>
            </a:p>
          </p:txBody>
        </p:sp>
      </p:grpSp>
      <p:grpSp>
        <p:nvGrpSpPr>
          <p:cNvPr id="67696" name="Group 112"/>
          <p:cNvGrpSpPr>
            <a:grpSpLocks/>
          </p:cNvGrpSpPr>
          <p:nvPr/>
        </p:nvGrpSpPr>
        <p:grpSpPr bwMode="auto">
          <a:xfrm>
            <a:off x="4800600" y="5445126"/>
            <a:ext cx="1219200" cy="1158875"/>
            <a:chOff x="2064" y="3430"/>
            <a:chExt cx="768" cy="730"/>
          </a:xfrm>
        </p:grpSpPr>
        <p:grpSp>
          <p:nvGrpSpPr>
            <p:cNvPr id="87063" name="Group 64"/>
            <p:cNvGrpSpPr>
              <a:grpSpLocks/>
            </p:cNvGrpSpPr>
            <p:nvPr/>
          </p:nvGrpSpPr>
          <p:grpSpPr bwMode="auto">
            <a:xfrm>
              <a:off x="2064" y="3430"/>
              <a:ext cx="768" cy="462"/>
              <a:chOff x="1894" y="1590"/>
              <a:chExt cx="1100" cy="810"/>
            </a:xfrm>
          </p:grpSpPr>
          <p:sp>
            <p:nvSpPr>
              <p:cNvPr id="67649" name="Freeform 65"/>
              <p:cNvSpPr>
                <a:spLocks/>
              </p:cNvSpPr>
              <p:nvPr/>
            </p:nvSpPr>
            <p:spPr bwMode="auto">
              <a:xfrm>
                <a:off x="2516" y="1821"/>
                <a:ext cx="413" cy="482"/>
              </a:xfrm>
              <a:custGeom>
                <a:avLst/>
                <a:gdLst>
                  <a:gd name="T0" fmla="*/ 272 w 827"/>
                  <a:gd name="T1" fmla="*/ 39 h 962"/>
                  <a:gd name="T2" fmla="*/ 460 w 827"/>
                  <a:gd name="T3" fmla="*/ 0 h 962"/>
                  <a:gd name="T4" fmla="*/ 661 w 827"/>
                  <a:gd name="T5" fmla="*/ 35 h 962"/>
                  <a:gd name="T6" fmla="*/ 818 w 827"/>
                  <a:gd name="T7" fmla="*/ 175 h 962"/>
                  <a:gd name="T8" fmla="*/ 827 w 827"/>
                  <a:gd name="T9" fmla="*/ 319 h 962"/>
                  <a:gd name="T10" fmla="*/ 766 w 827"/>
                  <a:gd name="T11" fmla="*/ 529 h 962"/>
                  <a:gd name="T12" fmla="*/ 573 w 827"/>
                  <a:gd name="T13" fmla="*/ 774 h 962"/>
                  <a:gd name="T14" fmla="*/ 438 w 827"/>
                  <a:gd name="T15" fmla="*/ 931 h 962"/>
                  <a:gd name="T16" fmla="*/ 215 w 827"/>
                  <a:gd name="T17" fmla="*/ 962 h 962"/>
                  <a:gd name="T18" fmla="*/ 0 w 827"/>
                  <a:gd name="T19" fmla="*/ 796 h 962"/>
                  <a:gd name="T20" fmla="*/ 272 w 827"/>
                  <a:gd name="T21" fmla="*/ 39 h 9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27" h="962">
                    <a:moveTo>
                      <a:pt x="272" y="39"/>
                    </a:moveTo>
                    <a:lnTo>
                      <a:pt x="460" y="0"/>
                    </a:lnTo>
                    <a:lnTo>
                      <a:pt x="661" y="35"/>
                    </a:lnTo>
                    <a:lnTo>
                      <a:pt x="818" y="175"/>
                    </a:lnTo>
                    <a:lnTo>
                      <a:pt x="827" y="319"/>
                    </a:lnTo>
                    <a:lnTo>
                      <a:pt x="766" y="529"/>
                    </a:lnTo>
                    <a:lnTo>
                      <a:pt x="573" y="774"/>
                    </a:lnTo>
                    <a:lnTo>
                      <a:pt x="438" y="931"/>
                    </a:lnTo>
                    <a:lnTo>
                      <a:pt x="215" y="962"/>
                    </a:lnTo>
                    <a:lnTo>
                      <a:pt x="0" y="796"/>
                    </a:lnTo>
                    <a:lnTo>
                      <a:pt x="272" y="39"/>
                    </a:lnTo>
                    <a:close/>
                  </a:path>
                </a:pathLst>
              </a:custGeom>
              <a:solidFill>
                <a:srgbClr val="FF6699"/>
              </a:solidFill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algn="ctr" rtl="1" eaLnBrk="1" hangingPunct="1">
                  <a:defRPr/>
                </a:pPr>
                <a:endParaRPr lang="en-US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67650" name="Freeform 66"/>
              <p:cNvSpPr>
                <a:spLocks/>
              </p:cNvSpPr>
              <p:nvPr/>
            </p:nvSpPr>
            <p:spPr bwMode="auto">
              <a:xfrm>
                <a:off x="2516" y="1862"/>
                <a:ext cx="349" cy="423"/>
              </a:xfrm>
              <a:custGeom>
                <a:avLst/>
                <a:gdLst>
                  <a:gd name="T0" fmla="*/ 302 w 700"/>
                  <a:gd name="T1" fmla="*/ 101 h 848"/>
                  <a:gd name="T2" fmla="*/ 333 w 700"/>
                  <a:gd name="T3" fmla="*/ 22 h 848"/>
                  <a:gd name="T4" fmla="*/ 429 w 700"/>
                  <a:gd name="T5" fmla="*/ 0 h 848"/>
                  <a:gd name="T6" fmla="*/ 473 w 700"/>
                  <a:gd name="T7" fmla="*/ 4 h 848"/>
                  <a:gd name="T8" fmla="*/ 420 w 700"/>
                  <a:gd name="T9" fmla="*/ 26 h 848"/>
                  <a:gd name="T10" fmla="*/ 398 w 700"/>
                  <a:gd name="T11" fmla="*/ 61 h 848"/>
                  <a:gd name="T12" fmla="*/ 433 w 700"/>
                  <a:gd name="T13" fmla="*/ 61 h 848"/>
                  <a:gd name="T14" fmla="*/ 495 w 700"/>
                  <a:gd name="T15" fmla="*/ 61 h 848"/>
                  <a:gd name="T16" fmla="*/ 600 w 700"/>
                  <a:gd name="T17" fmla="*/ 61 h 848"/>
                  <a:gd name="T18" fmla="*/ 503 w 700"/>
                  <a:gd name="T19" fmla="*/ 96 h 848"/>
                  <a:gd name="T20" fmla="*/ 473 w 700"/>
                  <a:gd name="T21" fmla="*/ 122 h 848"/>
                  <a:gd name="T22" fmla="*/ 447 w 700"/>
                  <a:gd name="T23" fmla="*/ 153 h 848"/>
                  <a:gd name="T24" fmla="*/ 416 w 700"/>
                  <a:gd name="T25" fmla="*/ 227 h 848"/>
                  <a:gd name="T26" fmla="*/ 499 w 700"/>
                  <a:gd name="T27" fmla="*/ 175 h 848"/>
                  <a:gd name="T28" fmla="*/ 530 w 700"/>
                  <a:gd name="T29" fmla="*/ 153 h 848"/>
                  <a:gd name="T30" fmla="*/ 626 w 700"/>
                  <a:gd name="T31" fmla="*/ 136 h 848"/>
                  <a:gd name="T32" fmla="*/ 700 w 700"/>
                  <a:gd name="T33" fmla="*/ 140 h 848"/>
                  <a:gd name="T34" fmla="*/ 639 w 700"/>
                  <a:gd name="T35" fmla="*/ 166 h 848"/>
                  <a:gd name="T36" fmla="*/ 525 w 700"/>
                  <a:gd name="T37" fmla="*/ 240 h 848"/>
                  <a:gd name="T38" fmla="*/ 447 w 700"/>
                  <a:gd name="T39" fmla="*/ 324 h 848"/>
                  <a:gd name="T40" fmla="*/ 416 w 700"/>
                  <a:gd name="T41" fmla="*/ 394 h 848"/>
                  <a:gd name="T42" fmla="*/ 455 w 700"/>
                  <a:gd name="T43" fmla="*/ 363 h 848"/>
                  <a:gd name="T44" fmla="*/ 521 w 700"/>
                  <a:gd name="T45" fmla="*/ 341 h 848"/>
                  <a:gd name="T46" fmla="*/ 600 w 700"/>
                  <a:gd name="T47" fmla="*/ 337 h 848"/>
                  <a:gd name="T48" fmla="*/ 547 w 700"/>
                  <a:gd name="T49" fmla="*/ 363 h 848"/>
                  <a:gd name="T50" fmla="*/ 473 w 700"/>
                  <a:gd name="T51" fmla="*/ 433 h 848"/>
                  <a:gd name="T52" fmla="*/ 403 w 700"/>
                  <a:gd name="T53" fmla="*/ 516 h 848"/>
                  <a:gd name="T54" fmla="*/ 447 w 700"/>
                  <a:gd name="T55" fmla="*/ 507 h 848"/>
                  <a:gd name="T56" fmla="*/ 508 w 700"/>
                  <a:gd name="T57" fmla="*/ 512 h 848"/>
                  <a:gd name="T58" fmla="*/ 552 w 700"/>
                  <a:gd name="T59" fmla="*/ 551 h 848"/>
                  <a:gd name="T60" fmla="*/ 473 w 700"/>
                  <a:gd name="T61" fmla="*/ 547 h 848"/>
                  <a:gd name="T62" fmla="*/ 403 w 700"/>
                  <a:gd name="T63" fmla="*/ 568 h 848"/>
                  <a:gd name="T64" fmla="*/ 337 w 700"/>
                  <a:gd name="T65" fmla="*/ 621 h 848"/>
                  <a:gd name="T66" fmla="*/ 451 w 700"/>
                  <a:gd name="T67" fmla="*/ 599 h 848"/>
                  <a:gd name="T68" fmla="*/ 477 w 700"/>
                  <a:gd name="T69" fmla="*/ 608 h 848"/>
                  <a:gd name="T70" fmla="*/ 560 w 700"/>
                  <a:gd name="T71" fmla="*/ 643 h 848"/>
                  <a:gd name="T72" fmla="*/ 486 w 700"/>
                  <a:gd name="T73" fmla="*/ 643 h 848"/>
                  <a:gd name="T74" fmla="*/ 385 w 700"/>
                  <a:gd name="T75" fmla="*/ 665 h 848"/>
                  <a:gd name="T76" fmla="*/ 337 w 700"/>
                  <a:gd name="T77" fmla="*/ 700 h 848"/>
                  <a:gd name="T78" fmla="*/ 416 w 700"/>
                  <a:gd name="T79" fmla="*/ 700 h 848"/>
                  <a:gd name="T80" fmla="*/ 464 w 700"/>
                  <a:gd name="T81" fmla="*/ 730 h 848"/>
                  <a:gd name="T82" fmla="*/ 390 w 700"/>
                  <a:gd name="T83" fmla="*/ 743 h 848"/>
                  <a:gd name="T84" fmla="*/ 298 w 700"/>
                  <a:gd name="T85" fmla="*/ 774 h 848"/>
                  <a:gd name="T86" fmla="*/ 189 w 700"/>
                  <a:gd name="T87" fmla="*/ 848 h 848"/>
                  <a:gd name="T88" fmla="*/ 0 w 700"/>
                  <a:gd name="T89" fmla="*/ 748 h 848"/>
                  <a:gd name="T90" fmla="*/ 302 w 700"/>
                  <a:gd name="T91" fmla="*/ 101 h 8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700" h="848">
                    <a:moveTo>
                      <a:pt x="302" y="101"/>
                    </a:moveTo>
                    <a:lnTo>
                      <a:pt x="333" y="22"/>
                    </a:lnTo>
                    <a:lnTo>
                      <a:pt x="429" y="0"/>
                    </a:lnTo>
                    <a:lnTo>
                      <a:pt x="473" y="4"/>
                    </a:lnTo>
                    <a:lnTo>
                      <a:pt x="420" y="26"/>
                    </a:lnTo>
                    <a:lnTo>
                      <a:pt x="398" y="61"/>
                    </a:lnTo>
                    <a:lnTo>
                      <a:pt x="433" y="61"/>
                    </a:lnTo>
                    <a:lnTo>
                      <a:pt x="495" y="61"/>
                    </a:lnTo>
                    <a:lnTo>
                      <a:pt x="600" y="61"/>
                    </a:lnTo>
                    <a:lnTo>
                      <a:pt x="503" y="96"/>
                    </a:lnTo>
                    <a:lnTo>
                      <a:pt x="473" y="122"/>
                    </a:lnTo>
                    <a:lnTo>
                      <a:pt x="447" y="153"/>
                    </a:lnTo>
                    <a:lnTo>
                      <a:pt x="416" y="227"/>
                    </a:lnTo>
                    <a:lnTo>
                      <a:pt x="499" y="175"/>
                    </a:lnTo>
                    <a:lnTo>
                      <a:pt x="530" y="153"/>
                    </a:lnTo>
                    <a:lnTo>
                      <a:pt x="626" y="136"/>
                    </a:lnTo>
                    <a:lnTo>
                      <a:pt x="700" y="140"/>
                    </a:lnTo>
                    <a:lnTo>
                      <a:pt x="639" y="166"/>
                    </a:lnTo>
                    <a:lnTo>
                      <a:pt x="525" y="240"/>
                    </a:lnTo>
                    <a:lnTo>
                      <a:pt x="447" y="324"/>
                    </a:lnTo>
                    <a:lnTo>
                      <a:pt x="416" y="394"/>
                    </a:lnTo>
                    <a:lnTo>
                      <a:pt x="455" y="363"/>
                    </a:lnTo>
                    <a:lnTo>
                      <a:pt x="521" y="341"/>
                    </a:lnTo>
                    <a:lnTo>
                      <a:pt x="600" y="337"/>
                    </a:lnTo>
                    <a:lnTo>
                      <a:pt x="547" y="363"/>
                    </a:lnTo>
                    <a:lnTo>
                      <a:pt x="473" y="433"/>
                    </a:lnTo>
                    <a:lnTo>
                      <a:pt x="403" y="516"/>
                    </a:lnTo>
                    <a:lnTo>
                      <a:pt x="447" y="507"/>
                    </a:lnTo>
                    <a:lnTo>
                      <a:pt x="508" y="512"/>
                    </a:lnTo>
                    <a:lnTo>
                      <a:pt x="552" y="551"/>
                    </a:lnTo>
                    <a:lnTo>
                      <a:pt x="473" y="547"/>
                    </a:lnTo>
                    <a:lnTo>
                      <a:pt x="403" y="568"/>
                    </a:lnTo>
                    <a:lnTo>
                      <a:pt x="337" y="621"/>
                    </a:lnTo>
                    <a:lnTo>
                      <a:pt x="451" y="599"/>
                    </a:lnTo>
                    <a:lnTo>
                      <a:pt x="477" y="608"/>
                    </a:lnTo>
                    <a:lnTo>
                      <a:pt x="560" y="643"/>
                    </a:lnTo>
                    <a:lnTo>
                      <a:pt x="486" y="643"/>
                    </a:lnTo>
                    <a:lnTo>
                      <a:pt x="385" y="665"/>
                    </a:lnTo>
                    <a:lnTo>
                      <a:pt x="337" y="700"/>
                    </a:lnTo>
                    <a:lnTo>
                      <a:pt x="416" y="700"/>
                    </a:lnTo>
                    <a:lnTo>
                      <a:pt x="464" y="730"/>
                    </a:lnTo>
                    <a:lnTo>
                      <a:pt x="390" y="743"/>
                    </a:lnTo>
                    <a:lnTo>
                      <a:pt x="298" y="774"/>
                    </a:lnTo>
                    <a:lnTo>
                      <a:pt x="189" y="848"/>
                    </a:lnTo>
                    <a:lnTo>
                      <a:pt x="0" y="748"/>
                    </a:lnTo>
                    <a:lnTo>
                      <a:pt x="302" y="101"/>
                    </a:lnTo>
                    <a:close/>
                  </a:path>
                </a:pathLst>
              </a:custGeom>
              <a:solidFill>
                <a:srgbClr val="FF66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algn="ctr" rtl="1" eaLnBrk="1" hangingPunct="1">
                  <a:defRPr/>
                </a:pPr>
                <a:endParaRPr lang="en-US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67651" name="Freeform 67"/>
              <p:cNvSpPr>
                <a:spLocks/>
              </p:cNvSpPr>
              <p:nvPr/>
            </p:nvSpPr>
            <p:spPr bwMode="auto">
              <a:xfrm>
                <a:off x="2639" y="1807"/>
                <a:ext cx="355" cy="549"/>
              </a:xfrm>
              <a:custGeom>
                <a:avLst/>
                <a:gdLst>
                  <a:gd name="T0" fmla="*/ 26 w 708"/>
                  <a:gd name="T1" fmla="*/ 1037 h 1098"/>
                  <a:gd name="T2" fmla="*/ 79 w 708"/>
                  <a:gd name="T3" fmla="*/ 980 h 1098"/>
                  <a:gd name="T4" fmla="*/ 131 w 708"/>
                  <a:gd name="T5" fmla="*/ 946 h 1098"/>
                  <a:gd name="T6" fmla="*/ 192 w 708"/>
                  <a:gd name="T7" fmla="*/ 902 h 1098"/>
                  <a:gd name="T8" fmla="*/ 280 w 708"/>
                  <a:gd name="T9" fmla="*/ 841 h 1098"/>
                  <a:gd name="T10" fmla="*/ 323 w 708"/>
                  <a:gd name="T11" fmla="*/ 736 h 1098"/>
                  <a:gd name="T12" fmla="*/ 350 w 708"/>
                  <a:gd name="T13" fmla="*/ 656 h 1098"/>
                  <a:gd name="T14" fmla="*/ 376 w 708"/>
                  <a:gd name="T15" fmla="*/ 596 h 1098"/>
                  <a:gd name="T16" fmla="*/ 402 w 708"/>
                  <a:gd name="T17" fmla="*/ 526 h 1098"/>
                  <a:gd name="T18" fmla="*/ 424 w 708"/>
                  <a:gd name="T19" fmla="*/ 468 h 1098"/>
                  <a:gd name="T20" fmla="*/ 463 w 708"/>
                  <a:gd name="T21" fmla="*/ 430 h 1098"/>
                  <a:gd name="T22" fmla="*/ 516 w 708"/>
                  <a:gd name="T23" fmla="*/ 386 h 1098"/>
                  <a:gd name="T24" fmla="*/ 525 w 708"/>
                  <a:gd name="T25" fmla="*/ 315 h 1098"/>
                  <a:gd name="T26" fmla="*/ 503 w 708"/>
                  <a:gd name="T27" fmla="*/ 214 h 1098"/>
                  <a:gd name="T28" fmla="*/ 463 w 708"/>
                  <a:gd name="T29" fmla="*/ 162 h 1098"/>
                  <a:gd name="T30" fmla="*/ 393 w 708"/>
                  <a:gd name="T31" fmla="*/ 118 h 1098"/>
                  <a:gd name="T32" fmla="*/ 306 w 708"/>
                  <a:gd name="T33" fmla="*/ 79 h 1098"/>
                  <a:gd name="T34" fmla="*/ 197 w 708"/>
                  <a:gd name="T35" fmla="*/ 66 h 1098"/>
                  <a:gd name="T36" fmla="*/ 65 w 708"/>
                  <a:gd name="T37" fmla="*/ 83 h 1098"/>
                  <a:gd name="T38" fmla="*/ 57 w 708"/>
                  <a:gd name="T39" fmla="*/ 48 h 1098"/>
                  <a:gd name="T40" fmla="*/ 17 w 708"/>
                  <a:gd name="T41" fmla="*/ 26 h 1098"/>
                  <a:gd name="T42" fmla="*/ 157 w 708"/>
                  <a:gd name="T43" fmla="*/ 9 h 1098"/>
                  <a:gd name="T44" fmla="*/ 245 w 708"/>
                  <a:gd name="T45" fmla="*/ 0 h 1098"/>
                  <a:gd name="T46" fmla="*/ 345 w 708"/>
                  <a:gd name="T47" fmla="*/ 0 h 1098"/>
                  <a:gd name="T48" fmla="*/ 407 w 708"/>
                  <a:gd name="T49" fmla="*/ 0 h 1098"/>
                  <a:gd name="T50" fmla="*/ 463 w 708"/>
                  <a:gd name="T51" fmla="*/ 45 h 1098"/>
                  <a:gd name="T52" fmla="*/ 551 w 708"/>
                  <a:gd name="T53" fmla="*/ 72 h 1098"/>
                  <a:gd name="T54" fmla="*/ 577 w 708"/>
                  <a:gd name="T55" fmla="*/ 98 h 1098"/>
                  <a:gd name="T56" fmla="*/ 647 w 708"/>
                  <a:gd name="T57" fmla="*/ 133 h 1098"/>
                  <a:gd name="T58" fmla="*/ 700 w 708"/>
                  <a:gd name="T59" fmla="*/ 141 h 1098"/>
                  <a:gd name="T60" fmla="*/ 708 w 708"/>
                  <a:gd name="T61" fmla="*/ 168 h 1098"/>
                  <a:gd name="T62" fmla="*/ 691 w 708"/>
                  <a:gd name="T63" fmla="*/ 220 h 1098"/>
                  <a:gd name="T64" fmla="*/ 647 w 708"/>
                  <a:gd name="T65" fmla="*/ 238 h 1098"/>
                  <a:gd name="T66" fmla="*/ 612 w 708"/>
                  <a:gd name="T67" fmla="*/ 246 h 1098"/>
                  <a:gd name="T68" fmla="*/ 656 w 708"/>
                  <a:gd name="T69" fmla="*/ 281 h 1098"/>
                  <a:gd name="T70" fmla="*/ 673 w 708"/>
                  <a:gd name="T71" fmla="*/ 325 h 1098"/>
                  <a:gd name="T72" fmla="*/ 682 w 708"/>
                  <a:gd name="T73" fmla="*/ 378 h 1098"/>
                  <a:gd name="T74" fmla="*/ 682 w 708"/>
                  <a:gd name="T75" fmla="*/ 439 h 1098"/>
                  <a:gd name="T76" fmla="*/ 665 w 708"/>
                  <a:gd name="T77" fmla="*/ 491 h 1098"/>
                  <a:gd name="T78" fmla="*/ 630 w 708"/>
                  <a:gd name="T79" fmla="*/ 439 h 1098"/>
                  <a:gd name="T80" fmla="*/ 603 w 708"/>
                  <a:gd name="T81" fmla="*/ 448 h 1098"/>
                  <a:gd name="T82" fmla="*/ 612 w 708"/>
                  <a:gd name="T83" fmla="*/ 491 h 1098"/>
                  <a:gd name="T84" fmla="*/ 630 w 708"/>
                  <a:gd name="T85" fmla="*/ 526 h 1098"/>
                  <a:gd name="T86" fmla="*/ 612 w 708"/>
                  <a:gd name="T87" fmla="*/ 588 h 1098"/>
                  <a:gd name="T88" fmla="*/ 586 w 708"/>
                  <a:gd name="T89" fmla="*/ 640 h 1098"/>
                  <a:gd name="T90" fmla="*/ 533 w 708"/>
                  <a:gd name="T91" fmla="*/ 728 h 1098"/>
                  <a:gd name="T92" fmla="*/ 507 w 708"/>
                  <a:gd name="T93" fmla="*/ 780 h 1098"/>
                  <a:gd name="T94" fmla="*/ 455 w 708"/>
                  <a:gd name="T95" fmla="*/ 815 h 1098"/>
                  <a:gd name="T96" fmla="*/ 393 w 708"/>
                  <a:gd name="T97" fmla="*/ 780 h 1098"/>
                  <a:gd name="T98" fmla="*/ 455 w 708"/>
                  <a:gd name="T99" fmla="*/ 841 h 1098"/>
                  <a:gd name="T100" fmla="*/ 472 w 708"/>
                  <a:gd name="T101" fmla="*/ 902 h 1098"/>
                  <a:gd name="T102" fmla="*/ 420 w 708"/>
                  <a:gd name="T103" fmla="*/ 964 h 1098"/>
                  <a:gd name="T104" fmla="*/ 358 w 708"/>
                  <a:gd name="T105" fmla="*/ 990 h 1098"/>
                  <a:gd name="T106" fmla="*/ 302 w 708"/>
                  <a:gd name="T107" fmla="*/ 984 h 1098"/>
                  <a:gd name="T108" fmla="*/ 245 w 708"/>
                  <a:gd name="T109" fmla="*/ 990 h 1098"/>
                  <a:gd name="T110" fmla="*/ 192 w 708"/>
                  <a:gd name="T111" fmla="*/ 1025 h 1098"/>
                  <a:gd name="T112" fmla="*/ 118 w 708"/>
                  <a:gd name="T113" fmla="*/ 1032 h 1098"/>
                  <a:gd name="T114" fmla="*/ 65 w 708"/>
                  <a:gd name="T115" fmla="*/ 1058 h 1098"/>
                  <a:gd name="T116" fmla="*/ 35 w 708"/>
                  <a:gd name="T117" fmla="*/ 1089 h 1098"/>
                  <a:gd name="T118" fmla="*/ 0 w 708"/>
                  <a:gd name="T119" fmla="*/ 1098 h 1098"/>
                  <a:gd name="T120" fmla="*/ 26 w 708"/>
                  <a:gd name="T121" fmla="*/ 1037 h 10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708" h="1098">
                    <a:moveTo>
                      <a:pt x="26" y="1037"/>
                    </a:moveTo>
                    <a:lnTo>
                      <a:pt x="79" y="980"/>
                    </a:lnTo>
                    <a:lnTo>
                      <a:pt x="131" y="946"/>
                    </a:lnTo>
                    <a:lnTo>
                      <a:pt x="192" y="902"/>
                    </a:lnTo>
                    <a:lnTo>
                      <a:pt x="280" y="841"/>
                    </a:lnTo>
                    <a:lnTo>
                      <a:pt x="323" y="736"/>
                    </a:lnTo>
                    <a:lnTo>
                      <a:pt x="350" y="656"/>
                    </a:lnTo>
                    <a:lnTo>
                      <a:pt x="376" y="596"/>
                    </a:lnTo>
                    <a:lnTo>
                      <a:pt x="402" y="526"/>
                    </a:lnTo>
                    <a:lnTo>
                      <a:pt x="424" y="468"/>
                    </a:lnTo>
                    <a:lnTo>
                      <a:pt x="463" y="430"/>
                    </a:lnTo>
                    <a:lnTo>
                      <a:pt x="516" y="386"/>
                    </a:lnTo>
                    <a:lnTo>
                      <a:pt x="525" y="315"/>
                    </a:lnTo>
                    <a:lnTo>
                      <a:pt x="503" y="214"/>
                    </a:lnTo>
                    <a:lnTo>
                      <a:pt x="463" y="162"/>
                    </a:lnTo>
                    <a:lnTo>
                      <a:pt x="393" y="118"/>
                    </a:lnTo>
                    <a:lnTo>
                      <a:pt x="306" y="79"/>
                    </a:lnTo>
                    <a:lnTo>
                      <a:pt x="197" y="66"/>
                    </a:lnTo>
                    <a:lnTo>
                      <a:pt x="65" y="83"/>
                    </a:lnTo>
                    <a:lnTo>
                      <a:pt x="57" y="48"/>
                    </a:lnTo>
                    <a:lnTo>
                      <a:pt x="17" y="26"/>
                    </a:lnTo>
                    <a:lnTo>
                      <a:pt x="157" y="9"/>
                    </a:lnTo>
                    <a:lnTo>
                      <a:pt x="245" y="0"/>
                    </a:lnTo>
                    <a:lnTo>
                      <a:pt x="345" y="0"/>
                    </a:lnTo>
                    <a:lnTo>
                      <a:pt x="407" y="0"/>
                    </a:lnTo>
                    <a:lnTo>
                      <a:pt x="463" y="45"/>
                    </a:lnTo>
                    <a:lnTo>
                      <a:pt x="551" y="72"/>
                    </a:lnTo>
                    <a:lnTo>
                      <a:pt x="577" y="98"/>
                    </a:lnTo>
                    <a:lnTo>
                      <a:pt x="647" y="133"/>
                    </a:lnTo>
                    <a:lnTo>
                      <a:pt x="700" y="141"/>
                    </a:lnTo>
                    <a:lnTo>
                      <a:pt x="708" y="168"/>
                    </a:lnTo>
                    <a:lnTo>
                      <a:pt x="691" y="220"/>
                    </a:lnTo>
                    <a:lnTo>
                      <a:pt x="647" y="238"/>
                    </a:lnTo>
                    <a:lnTo>
                      <a:pt x="612" y="246"/>
                    </a:lnTo>
                    <a:lnTo>
                      <a:pt x="656" y="281"/>
                    </a:lnTo>
                    <a:lnTo>
                      <a:pt x="673" y="325"/>
                    </a:lnTo>
                    <a:lnTo>
                      <a:pt x="682" y="378"/>
                    </a:lnTo>
                    <a:lnTo>
                      <a:pt x="682" y="439"/>
                    </a:lnTo>
                    <a:lnTo>
                      <a:pt x="665" y="491"/>
                    </a:lnTo>
                    <a:lnTo>
                      <a:pt x="630" y="439"/>
                    </a:lnTo>
                    <a:lnTo>
                      <a:pt x="603" y="448"/>
                    </a:lnTo>
                    <a:lnTo>
                      <a:pt x="612" y="491"/>
                    </a:lnTo>
                    <a:lnTo>
                      <a:pt x="630" y="526"/>
                    </a:lnTo>
                    <a:lnTo>
                      <a:pt x="612" y="588"/>
                    </a:lnTo>
                    <a:lnTo>
                      <a:pt x="586" y="640"/>
                    </a:lnTo>
                    <a:lnTo>
                      <a:pt x="533" y="728"/>
                    </a:lnTo>
                    <a:lnTo>
                      <a:pt x="507" y="780"/>
                    </a:lnTo>
                    <a:lnTo>
                      <a:pt x="455" y="815"/>
                    </a:lnTo>
                    <a:lnTo>
                      <a:pt x="393" y="780"/>
                    </a:lnTo>
                    <a:lnTo>
                      <a:pt x="455" y="841"/>
                    </a:lnTo>
                    <a:lnTo>
                      <a:pt x="472" y="902"/>
                    </a:lnTo>
                    <a:lnTo>
                      <a:pt x="420" y="964"/>
                    </a:lnTo>
                    <a:lnTo>
                      <a:pt x="358" y="990"/>
                    </a:lnTo>
                    <a:lnTo>
                      <a:pt x="302" y="984"/>
                    </a:lnTo>
                    <a:lnTo>
                      <a:pt x="245" y="990"/>
                    </a:lnTo>
                    <a:lnTo>
                      <a:pt x="192" y="1025"/>
                    </a:lnTo>
                    <a:lnTo>
                      <a:pt x="118" y="1032"/>
                    </a:lnTo>
                    <a:lnTo>
                      <a:pt x="65" y="1058"/>
                    </a:lnTo>
                    <a:lnTo>
                      <a:pt x="35" y="1089"/>
                    </a:lnTo>
                    <a:lnTo>
                      <a:pt x="0" y="1098"/>
                    </a:lnTo>
                    <a:lnTo>
                      <a:pt x="26" y="1037"/>
                    </a:lnTo>
                    <a:close/>
                  </a:path>
                </a:pathLst>
              </a:custGeom>
              <a:solidFill>
                <a:srgbClr val="FF6699"/>
              </a:solidFill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algn="ctr" rtl="1" eaLnBrk="1" hangingPunct="1">
                  <a:defRPr/>
                </a:pPr>
                <a:endParaRPr lang="en-US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67652" name="Freeform 68"/>
              <p:cNvSpPr>
                <a:spLocks/>
              </p:cNvSpPr>
              <p:nvPr/>
            </p:nvSpPr>
            <p:spPr bwMode="auto">
              <a:xfrm>
                <a:off x="2299" y="1606"/>
                <a:ext cx="392" cy="303"/>
              </a:xfrm>
              <a:custGeom>
                <a:avLst/>
                <a:gdLst>
                  <a:gd name="T0" fmla="*/ 748 w 783"/>
                  <a:gd name="T1" fmla="*/ 608 h 608"/>
                  <a:gd name="T2" fmla="*/ 783 w 783"/>
                  <a:gd name="T3" fmla="*/ 442 h 608"/>
                  <a:gd name="T4" fmla="*/ 765 w 783"/>
                  <a:gd name="T5" fmla="*/ 302 h 608"/>
                  <a:gd name="T6" fmla="*/ 713 w 783"/>
                  <a:gd name="T7" fmla="*/ 197 h 608"/>
                  <a:gd name="T8" fmla="*/ 660 w 783"/>
                  <a:gd name="T9" fmla="*/ 131 h 608"/>
                  <a:gd name="T10" fmla="*/ 560 w 783"/>
                  <a:gd name="T11" fmla="*/ 88 h 608"/>
                  <a:gd name="T12" fmla="*/ 446 w 783"/>
                  <a:gd name="T13" fmla="*/ 92 h 608"/>
                  <a:gd name="T14" fmla="*/ 341 w 783"/>
                  <a:gd name="T15" fmla="*/ 22 h 608"/>
                  <a:gd name="T16" fmla="*/ 306 w 783"/>
                  <a:gd name="T17" fmla="*/ 0 h 608"/>
                  <a:gd name="T18" fmla="*/ 258 w 783"/>
                  <a:gd name="T19" fmla="*/ 0 h 608"/>
                  <a:gd name="T20" fmla="*/ 149 w 783"/>
                  <a:gd name="T21" fmla="*/ 0 h 608"/>
                  <a:gd name="T22" fmla="*/ 118 w 783"/>
                  <a:gd name="T23" fmla="*/ 27 h 608"/>
                  <a:gd name="T24" fmla="*/ 87 w 783"/>
                  <a:gd name="T25" fmla="*/ 66 h 608"/>
                  <a:gd name="T26" fmla="*/ 79 w 783"/>
                  <a:gd name="T27" fmla="*/ 127 h 608"/>
                  <a:gd name="T28" fmla="*/ 83 w 783"/>
                  <a:gd name="T29" fmla="*/ 188 h 608"/>
                  <a:gd name="T30" fmla="*/ 79 w 783"/>
                  <a:gd name="T31" fmla="*/ 223 h 608"/>
                  <a:gd name="T32" fmla="*/ 0 w 783"/>
                  <a:gd name="T33" fmla="*/ 315 h 608"/>
                  <a:gd name="T34" fmla="*/ 748 w 783"/>
                  <a:gd name="T35" fmla="*/ 608 h 6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783" h="608">
                    <a:moveTo>
                      <a:pt x="748" y="608"/>
                    </a:moveTo>
                    <a:lnTo>
                      <a:pt x="783" y="442"/>
                    </a:lnTo>
                    <a:lnTo>
                      <a:pt x="765" y="302"/>
                    </a:lnTo>
                    <a:lnTo>
                      <a:pt x="713" y="197"/>
                    </a:lnTo>
                    <a:lnTo>
                      <a:pt x="660" y="131"/>
                    </a:lnTo>
                    <a:lnTo>
                      <a:pt x="560" y="88"/>
                    </a:lnTo>
                    <a:lnTo>
                      <a:pt x="446" y="92"/>
                    </a:lnTo>
                    <a:lnTo>
                      <a:pt x="341" y="22"/>
                    </a:lnTo>
                    <a:lnTo>
                      <a:pt x="306" y="0"/>
                    </a:lnTo>
                    <a:lnTo>
                      <a:pt x="258" y="0"/>
                    </a:lnTo>
                    <a:lnTo>
                      <a:pt x="149" y="0"/>
                    </a:lnTo>
                    <a:lnTo>
                      <a:pt x="118" y="27"/>
                    </a:lnTo>
                    <a:lnTo>
                      <a:pt x="87" y="66"/>
                    </a:lnTo>
                    <a:lnTo>
                      <a:pt x="79" y="127"/>
                    </a:lnTo>
                    <a:lnTo>
                      <a:pt x="83" y="188"/>
                    </a:lnTo>
                    <a:lnTo>
                      <a:pt x="79" y="223"/>
                    </a:lnTo>
                    <a:lnTo>
                      <a:pt x="0" y="315"/>
                    </a:lnTo>
                    <a:lnTo>
                      <a:pt x="748" y="608"/>
                    </a:lnTo>
                    <a:close/>
                  </a:path>
                </a:pathLst>
              </a:custGeom>
              <a:solidFill>
                <a:srgbClr val="FF6699"/>
              </a:solidFill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algn="ctr" rtl="1" eaLnBrk="1" hangingPunct="1">
                  <a:defRPr/>
                </a:pPr>
                <a:endParaRPr lang="en-US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67653" name="Freeform 69"/>
              <p:cNvSpPr>
                <a:spLocks/>
              </p:cNvSpPr>
              <p:nvPr/>
            </p:nvSpPr>
            <p:spPr bwMode="auto">
              <a:xfrm>
                <a:off x="2342" y="1695"/>
                <a:ext cx="321" cy="226"/>
              </a:xfrm>
              <a:custGeom>
                <a:avLst/>
                <a:gdLst>
                  <a:gd name="T0" fmla="*/ 0 w 643"/>
                  <a:gd name="T1" fmla="*/ 179 h 454"/>
                  <a:gd name="T2" fmla="*/ 35 w 643"/>
                  <a:gd name="T3" fmla="*/ 87 h 454"/>
                  <a:gd name="T4" fmla="*/ 83 w 643"/>
                  <a:gd name="T5" fmla="*/ 118 h 454"/>
                  <a:gd name="T6" fmla="*/ 79 w 643"/>
                  <a:gd name="T7" fmla="*/ 48 h 454"/>
                  <a:gd name="T8" fmla="*/ 79 w 643"/>
                  <a:gd name="T9" fmla="*/ 21 h 454"/>
                  <a:gd name="T10" fmla="*/ 114 w 643"/>
                  <a:gd name="T11" fmla="*/ 56 h 454"/>
                  <a:gd name="T12" fmla="*/ 144 w 643"/>
                  <a:gd name="T13" fmla="*/ 131 h 454"/>
                  <a:gd name="T14" fmla="*/ 149 w 643"/>
                  <a:gd name="T15" fmla="*/ 48 h 454"/>
                  <a:gd name="T16" fmla="*/ 131 w 643"/>
                  <a:gd name="T17" fmla="*/ 4 h 454"/>
                  <a:gd name="T18" fmla="*/ 210 w 643"/>
                  <a:gd name="T19" fmla="*/ 87 h 454"/>
                  <a:gd name="T20" fmla="*/ 236 w 643"/>
                  <a:gd name="T21" fmla="*/ 13 h 454"/>
                  <a:gd name="T22" fmla="*/ 276 w 643"/>
                  <a:gd name="T23" fmla="*/ 65 h 454"/>
                  <a:gd name="T24" fmla="*/ 341 w 643"/>
                  <a:gd name="T25" fmla="*/ 21 h 454"/>
                  <a:gd name="T26" fmla="*/ 363 w 643"/>
                  <a:gd name="T27" fmla="*/ 61 h 454"/>
                  <a:gd name="T28" fmla="*/ 411 w 643"/>
                  <a:gd name="T29" fmla="*/ 30 h 454"/>
                  <a:gd name="T30" fmla="*/ 424 w 643"/>
                  <a:gd name="T31" fmla="*/ 0 h 454"/>
                  <a:gd name="T32" fmla="*/ 442 w 643"/>
                  <a:gd name="T33" fmla="*/ 61 h 454"/>
                  <a:gd name="T34" fmla="*/ 446 w 643"/>
                  <a:gd name="T35" fmla="*/ 131 h 454"/>
                  <a:gd name="T36" fmla="*/ 494 w 643"/>
                  <a:gd name="T37" fmla="*/ 87 h 454"/>
                  <a:gd name="T38" fmla="*/ 507 w 643"/>
                  <a:gd name="T39" fmla="*/ 48 h 454"/>
                  <a:gd name="T40" fmla="*/ 512 w 643"/>
                  <a:gd name="T41" fmla="*/ 140 h 454"/>
                  <a:gd name="T42" fmla="*/ 516 w 643"/>
                  <a:gd name="T43" fmla="*/ 161 h 454"/>
                  <a:gd name="T44" fmla="*/ 547 w 643"/>
                  <a:gd name="T45" fmla="*/ 122 h 454"/>
                  <a:gd name="T46" fmla="*/ 569 w 643"/>
                  <a:gd name="T47" fmla="*/ 170 h 454"/>
                  <a:gd name="T48" fmla="*/ 582 w 643"/>
                  <a:gd name="T49" fmla="*/ 196 h 454"/>
                  <a:gd name="T50" fmla="*/ 604 w 643"/>
                  <a:gd name="T51" fmla="*/ 183 h 454"/>
                  <a:gd name="T52" fmla="*/ 625 w 643"/>
                  <a:gd name="T53" fmla="*/ 205 h 454"/>
                  <a:gd name="T54" fmla="*/ 643 w 643"/>
                  <a:gd name="T55" fmla="*/ 266 h 454"/>
                  <a:gd name="T56" fmla="*/ 494 w 643"/>
                  <a:gd name="T57" fmla="*/ 454 h 454"/>
                  <a:gd name="T58" fmla="*/ 17 w 643"/>
                  <a:gd name="T59" fmla="*/ 314 h 454"/>
                  <a:gd name="T60" fmla="*/ 0 w 643"/>
                  <a:gd name="T61" fmla="*/ 179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643" h="454">
                    <a:moveTo>
                      <a:pt x="0" y="179"/>
                    </a:moveTo>
                    <a:lnTo>
                      <a:pt x="35" y="87"/>
                    </a:lnTo>
                    <a:lnTo>
                      <a:pt x="83" y="118"/>
                    </a:lnTo>
                    <a:lnTo>
                      <a:pt x="79" y="48"/>
                    </a:lnTo>
                    <a:lnTo>
                      <a:pt x="79" y="21"/>
                    </a:lnTo>
                    <a:lnTo>
                      <a:pt x="114" y="56"/>
                    </a:lnTo>
                    <a:lnTo>
                      <a:pt x="144" y="131"/>
                    </a:lnTo>
                    <a:lnTo>
                      <a:pt x="149" y="48"/>
                    </a:lnTo>
                    <a:lnTo>
                      <a:pt x="131" y="4"/>
                    </a:lnTo>
                    <a:lnTo>
                      <a:pt x="210" y="87"/>
                    </a:lnTo>
                    <a:lnTo>
                      <a:pt x="236" y="13"/>
                    </a:lnTo>
                    <a:lnTo>
                      <a:pt x="276" y="65"/>
                    </a:lnTo>
                    <a:lnTo>
                      <a:pt x="341" y="21"/>
                    </a:lnTo>
                    <a:lnTo>
                      <a:pt x="363" y="61"/>
                    </a:lnTo>
                    <a:lnTo>
                      <a:pt x="411" y="30"/>
                    </a:lnTo>
                    <a:lnTo>
                      <a:pt x="424" y="0"/>
                    </a:lnTo>
                    <a:lnTo>
                      <a:pt x="442" y="61"/>
                    </a:lnTo>
                    <a:lnTo>
                      <a:pt x="446" y="131"/>
                    </a:lnTo>
                    <a:lnTo>
                      <a:pt x="494" y="87"/>
                    </a:lnTo>
                    <a:lnTo>
                      <a:pt x="507" y="48"/>
                    </a:lnTo>
                    <a:lnTo>
                      <a:pt x="512" y="140"/>
                    </a:lnTo>
                    <a:lnTo>
                      <a:pt x="516" y="161"/>
                    </a:lnTo>
                    <a:lnTo>
                      <a:pt x="547" y="122"/>
                    </a:lnTo>
                    <a:lnTo>
                      <a:pt x="569" y="170"/>
                    </a:lnTo>
                    <a:lnTo>
                      <a:pt x="582" y="196"/>
                    </a:lnTo>
                    <a:lnTo>
                      <a:pt x="604" y="183"/>
                    </a:lnTo>
                    <a:lnTo>
                      <a:pt x="625" y="205"/>
                    </a:lnTo>
                    <a:lnTo>
                      <a:pt x="643" y="266"/>
                    </a:lnTo>
                    <a:lnTo>
                      <a:pt x="494" y="454"/>
                    </a:lnTo>
                    <a:lnTo>
                      <a:pt x="17" y="314"/>
                    </a:lnTo>
                    <a:lnTo>
                      <a:pt x="0" y="179"/>
                    </a:lnTo>
                    <a:close/>
                  </a:path>
                </a:pathLst>
              </a:custGeom>
              <a:solidFill>
                <a:srgbClr val="FF66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algn="ctr" rtl="1" eaLnBrk="1" hangingPunct="1">
                  <a:defRPr/>
                </a:pPr>
                <a:endParaRPr lang="en-US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67654" name="Freeform 70"/>
              <p:cNvSpPr>
                <a:spLocks/>
              </p:cNvSpPr>
              <p:nvPr/>
            </p:nvSpPr>
            <p:spPr bwMode="auto">
              <a:xfrm>
                <a:off x="1905" y="1707"/>
                <a:ext cx="497" cy="556"/>
              </a:xfrm>
              <a:custGeom>
                <a:avLst/>
                <a:gdLst>
                  <a:gd name="T0" fmla="*/ 254 w 997"/>
                  <a:gd name="T1" fmla="*/ 910 h 1111"/>
                  <a:gd name="T2" fmla="*/ 201 w 997"/>
                  <a:gd name="T3" fmla="*/ 814 h 1111"/>
                  <a:gd name="T4" fmla="*/ 149 w 997"/>
                  <a:gd name="T5" fmla="*/ 753 h 1111"/>
                  <a:gd name="T6" fmla="*/ 88 w 997"/>
                  <a:gd name="T7" fmla="*/ 674 h 1111"/>
                  <a:gd name="T8" fmla="*/ 70 w 997"/>
                  <a:gd name="T9" fmla="*/ 604 h 1111"/>
                  <a:gd name="T10" fmla="*/ 79 w 997"/>
                  <a:gd name="T11" fmla="*/ 534 h 1111"/>
                  <a:gd name="T12" fmla="*/ 18 w 997"/>
                  <a:gd name="T13" fmla="*/ 429 h 1111"/>
                  <a:gd name="T14" fmla="*/ 0 w 997"/>
                  <a:gd name="T15" fmla="*/ 324 h 1111"/>
                  <a:gd name="T16" fmla="*/ 26 w 997"/>
                  <a:gd name="T17" fmla="*/ 263 h 1111"/>
                  <a:gd name="T18" fmla="*/ 140 w 997"/>
                  <a:gd name="T19" fmla="*/ 210 h 1111"/>
                  <a:gd name="T20" fmla="*/ 193 w 997"/>
                  <a:gd name="T21" fmla="*/ 70 h 1111"/>
                  <a:gd name="T22" fmla="*/ 271 w 997"/>
                  <a:gd name="T23" fmla="*/ 18 h 1111"/>
                  <a:gd name="T24" fmla="*/ 350 w 997"/>
                  <a:gd name="T25" fmla="*/ 9 h 1111"/>
                  <a:gd name="T26" fmla="*/ 455 w 997"/>
                  <a:gd name="T27" fmla="*/ 0 h 1111"/>
                  <a:gd name="T28" fmla="*/ 639 w 997"/>
                  <a:gd name="T29" fmla="*/ 35 h 1111"/>
                  <a:gd name="T30" fmla="*/ 621 w 997"/>
                  <a:gd name="T31" fmla="*/ 578 h 1111"/>
                  <a:gd name="T32" fmla="*/ 997 w 997"/>
                  <a:gd name="T33" fmla="*/ 989 h 1111"/>
                  <a:gd name="T34" fmla="*/ 927 w 997"/>
                  <a:gd name="T35" fmla="*/ 1111 h 1111"/>
                  <a:gd name="T36" fmla="*/ 578 w 997"/>
                  <a:gd name="T37" fmla="*/ 1111 h 1111"/>
                  <a:gd name="T38" fmla="*/ 254 w 997"/>
                  <a:gd name="T39" fmla="*/ 910 h 1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997" h="1111">
                    <a:moveTo>
                      <a:pt x="254" y="910"/>
                    </a:moveTo>
                    <a:lnTo>
                      <a:pt x="201" y="814"/>
                    </a:lnTo>
                    <a:lnTo>
                      <a:pt x="149" y="753"/>
                    </a:lnTo>
                    <a:lnTo>
                      <a:pt x="88" y="674"/>
                    </a:lnTo>
                    <a:lnTo>
                      <a:pt x="70" y="604"/>
                    </a:lnTo>
                    <a:lnTo>
                      <a:pt x="79" y="534"/>
                    </a:lnTo>
                    <a:lnTo>
                      <a:pt x="18" y="429"/>
                    </a:lnTo>
                    <a:lnTo>
                      <a:pt x="0" y="324"/>
                    </a:lnTo>
                    <a:lnTo>
                      <a:pt x="26" y="263"/>
                    </a:lnTo>
                    <a:lnTo>
                      <a:pt x="140" y="210"/>
                    </a:lnTo>
                    <a:lnTo>
                      <a:pt x="193" y="70"/>
                    </a:lnTo>
                    <a:lnTo>
                      <a:pt x="271" y="18"/>
                    </a:lnTo>
                    <a:lnTo>
                      <a:pt x="350" y="9"/>
                    </a:lnTo>
                    <a:lnTo>
                      <a:pt x="455" y="0"/>
                    </a:lnTo>
                    <a:lnTo>
                      <a:pt x="639" y="35"/>
                    </a:lnTo>
                    <a:lnTo>
                      <a:pt x="621" y="578"/>
                    </a:lnTo>
                    <a:lnTo>
                      <a:pt x="997" y="989"/>
                    </a:lnTo>
                    <a:lnTo>
                      <a:pt x="927" y="1111"/>
                    </a:lnTo>
                    <a:lnTo>
                      <a:pt x="578" y="1111"/>
                    </a:lnTo>
                    <a:lnTo>
                      <a:pt x="254" y="910"/>
                    </a:lnTo>
                    <a:close/>
                  </a:path>
                </a:pathLst>
              </a:custGeom>
              <a:solidFill>
                <a:srgbClr val="FF6699"/>
              </a:solidFill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algn="ctr" rtl="1" eaLnBrk="1" hangingPunct="1">
                  <a:defRPr/>
                </a:pPr>
                <a:endParaRPr lang="en-US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67655" name="Freeform 71"/>
              <p:cNvSpPr>
                <a:spLocks/>
              </p:cNvSpPr>
              <p:nvPr/>
            </p:nvSpPr>
            <p:spPr bwMode="auto">
              <a:xfrm>
                <a:off x="1894" y="1699"/>
                <a:ext cx="411" cy="586"/>
              </a:xfrm>
              <a:custGeom>
                <a:avLst/>
                <a:gdLst>
                  <a:gd name="T0" fmla="*/ 451 w 823"/>
                  <a:gd name="T1" fmla="*/ 44 h 1172"/>
                  <a:gd name="T2" fmla="*/ 342 w 823"/>
                  <a:gd name="T3" fmla="*/ 57 h 1172"/>
                  <a:gd name="T4" fmla="*/ 302 w 823"/>
                  <a:gd name="T5" fmla="*/ 88 h 1172"/>
                  <a:gd name="T6" fmla="*/ 289 w 823"/>
                  <a:gd name="T7" fmla="*/ 127 h 1172"/>
                  <a:gd name="T8" fmla="*/ 285 w 823"/>
                  <a:gd name="T9" fmla="*/ 197 h 1172"/>
                  <a:gd name="T10" fmla="*/ 272 w 823"/>
                  <a:gd name="T11" fmla="*/ 241 h 1172"/>
                  <a:gd name="T12" fmla="*/ 241 w 823"/>
                  <a:gd name="T13" fmla="*/ 263 h 1172"/>
                  <a:gd name="T14" fmla="*/ 184 w 823"/>
                  <a:gd name="T15" fmla="*/ 298 h 1172"/>
                  <a:gd name="T16" fmla="*/ 153 w 823"/>
                  <a:gd name="T17" fmla="*/ 315 h 1172"/>
                  <a:gd name="T18" fmla="*/ 140 w 823"/>
                  <a:gd name="T19" fmla="*/ 355 h 1172"/>
                  <a:gd name="T20" fmla="*/ 145 w 823"/>
                  <a:gd name="T21" fmla="*/ 381 h 1172"/>
                  <a:gd name="T22" fmla="*/ 167 w 823"/>
                  <a:gd name="T23" fmla="*/ 403 h 1172"/>
                  <a:gd name="T24" fmla="*/ 197 w 823"/>
                  <a:gd name="T25" fmla="*/ 451 h 1172"/>
                  <a:gd name="T26" fmla="*/ 215 w 823"/>
                  <a:gd name="T27" fmla="*/ 534 h 1172"/>
                  <a:gd name="T28" fmla="*/ 197 w 823"/>
                  <a:gd name="T29" fmla="*/ 586 h 1172"/>
                  <a:gd name="T30" fmla="*/ 197 w 823"/>
                  <a:gd name="T31" fmla="*/ 643 h 1172"/>
                  <a:gd name="T32" fmla="*/ 210 w 823"/>
                  <a:gd name="T33" fmla="*/ 691 h 1172"/>
                  <a:gd name="T34" fmla="*/ 241 w 823"/>
                  <a:gd name="T35" fmla="*/ 744 h 1172"/>
                  <a:gd name="T36" fmla="*/ 280 w 823"/>
                  <a:gd name="T37" fmla="*/ 823 h 1172"/>
                  <a:gd name="T38" fmla="*/ 350 w 823"/>
                  <a:gd name="T39" fmla="*/ 857 h 1172"/>
                  <a:gd name="T40" fmla="*/ 407 w 823"/>
                  <a:gd name="T41" fmla="*/ 871 h 1172"/>
                  <a:gd name="T42" fmla="*/ 464 w 823"/>
                  <a:gd name="T43" fmla="*/ 897 h 1172"/>
                  <a:gd name="T44" fmla="*/ 508 w 823"/>
                  <a:gd name="T45" fmla="*/ 923 h 1172"/>
                  <a:gd name="T46" fmla="*/ 538 w 823"/>
                  <a:gd name="T47" fmla="*/ 962 h 1172"/>
                  <a:gd name="T48" fmla="*/ 604 w 823"/>
                  <a:gd name="T49" fmla="*/ 967 h 1172"/>
                  <a:gd name="T50" fmla="*/ 652 w 823"/>
                  <a:gd name="T51" fmla="*/ 980 h 1172"/>
                  <a:gd name="T52" fmla="*/ 722 w 823"/>
                  <a:gd name="T53" fmla="*/ 1002 h 1172"/>
                  <a:gd name="T54" fmla="*/ 770 w 823"/>
                  <a:gd name="T55" fmla="*/ 1046 h 1172"/>
                  <a:gd name="T56" fmla="*/ 823 w 823"/>
                  <a:gd name="T57" fmla="*/ 1085 h 1172"/>
                  <a:gd name="T58" fmla="*/ 818 w 823"/>
                  <a:gd name="T59" fmla="*/ 1172 h 1172"/>
                  <a:gd name="T60" fmla="*/ 272 w 823"/>
                  <a:gd name="T61" fmla="*/ 949 h 1172"/>
                  <a:gd name="T62" fmla="*/ 223 w 823"/>
                  <a:gd name="T63" fmla="*/ 862 h 1172"/>
                  <a:gd name="T64" fmla="*/ 175 w 823"/>
                  <a:gd name="T65" fmla="*/ 809 h 1172"/>
                  <a:gd name="T66" fmla="*/ 127 w 823"/>
                  <a:gd name="T67" fmla="*/ 761 h 1172"/>
                  <a:gd name="T68" fmla="*/ 101 w 823"/>
                  <a:gd name="T69" fmla="*/ 726 h 1172"/>
                  <a:gd name="T70" fmla="*/ 79 w 823"/>
                  <a:gd name="T71" fmla="*/ 661 h 1172"/>
                  <a:gd name="T72" fmla="*/ 70 w 823"/>
                  <a:gd name="T73" fmla="*/ 599 h 1172"/>
                  <a:gd name="T74" fmla="*/ 75 w 823"/>
                  <a:gd name="T75" fmla="*/ 556 h 1172"/>
                  <a:gd name="T76" fmla="*/ 44 w 823"/>
                  <a:gd name="T77" fmla="*/ 508 h 1172"/>
                  <a:gd name="T78" fmla="*/ 22 w 823"/>
                  <a:gd name="T79" fmla="*/ 468 h 1172"/>
                  <a:gd name="T80" fmla="*/ 5 w 823"/>
                  <a:gd name="T81" fmla="*/ 420 h 1172"/>
                  <a:gd name="T82" fmla="*/ 0 w 823"/>
                  <a:gd name="T83" fmla="*/ 372 h 1172"/>
                  <a:gd name="T84" fmla="*/ 5 w 823"/>
                  <a:gd name="T85" fmla="*/ 293 h 1172"/>
                  <a:gd name="T86" fmla="*/ 27 w 823"/>
                  <a:gd name="T87" fmla="*/ 254 h 1172"/>
                  <a:gd name="T88" fmla="*/ 70 w 823"/>
                  <a:gd name="T89" fmla="*/ 236 h 1172"/>
                  <a:gd name="T90" fmla="*/ 105 w 823"/>
                  <a:gd name="T91" fmla="*/ 219 h 1172"/>
                  <a:gd name="T92" fmla="*/ 149 w 823"/>
                  <a:gd name="T93" fmla="*/ 201 h 1172"/>
                  <a:gd name="T94" fmla="*/ 153 w 823"/>
                  <a:gd name="T95" fmla="*/ 158 h 1172"/>
                  <a:gd name="T96" fmla="*/ 162 w 823"/>
                  <a:gd name="T97" fmla="*/ 110 h 1172"/>
                  <a:gd name="T98" fmla="*/ 184 w 823"/>
                  <a:gd name="T99" fmla="*/ 79 h 1172"/>
                  <a:gd name="T100" fmla="*/ 223 w 823"/>
                  <a:gd name="T101" fmla="*/ 53 h 1172"/>
                  <a:gd name="T102" fmla="*/ 258 w 823"/>
                  <a:gd name="T103" fmla="*/ 27 h 1172"/>
                  <a:gd name="T104" fmla="*/ 324 w 823"/>
                  <a:gd name="T105" fmla="*/ 9 h 1172"/>
                  <a:gd name="T106" fmla="*/ 398 w 823"/>
                  <a:gd name="T107" fmla="*/ 5 h 1172"/>
                  <a:gd name="T108" fmla="*/ 499 w 823"/>
                  <a:gd name="T109" fmla="*/ 0 h 1172"/>
                  <a:gd name="T110" fmla="*/ 613 w 823"/>
                  <a:gd name="T111" fmla="*/ 9 h 1172"/>
                  <a:gd name="T112" fmla="*/ 451 w 823"/>
                  <a:gd name="T113" fmla="*/ 44 h 11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823" h="1172">
                    <a:moveTo>
                      <a:pt x="451" y="44"/>
                    </a:moveTo>
                    <a:lnTo>
                      <a:pt x="342" y="57"/>
                    </a:lnTo>
                    <a:lnTo>
                      <a:pt x="302" y="88"/>
                    </a:lnTo>
                    <a:lnTo>
                      <a:pt x="289" y="127"/>
                    </a:lnTo>
                    <a:lnTo>
                      <a:pt x="285" y="197"/>
                    </a:lnTo>
                    <a:lnTo>
                      <a:pt x="272" y="241"/>
                    </a:lnTo>
                    <a:lnTo>
                      <a:pt x="241" y="263"/>
                    </a:lnTo>
                    <a:lnTo>
                      <a:pt x="184" y="298"/>
                    </a:lnTo>
                    <a:lnTo>
                      <a:pt x="153" y="315"/>
                    </a:lnTo>
                    <a:lnTo>
                      <a:pt x="140" y="355"/>
                    </a:lnTo>
                    <a:lnTo>
                      <a:pt x="145" y="381"/>
                    </a:lnTo>
                    <a:lnTo>
                      <a:pt x="167" y="403"/>
                    </a:lnTo>
                    <a:lnTo>
                      <a:pt x="197" y="451"/>
                    </a:lnTo>
                    <a:lnTo>
                      <a:pt x="215" y="534"/>
                    </a:lnTo>
                    <a:lnTo>
                      <a:pt x="197" y="586"/>
                    </a:lnTo>
                    <a:lnTo>
                      <a:pt x="197" y="643"/>
                    </a:lnTo>
                    <a:lnTo>
                      <a:pt x="210" y="691"/>
                    </a:lnTo>
                    <a:lnTo>
                      <a:pt x="241" y="744"/>
                    </a:lnTo>
                    <a:lnTo>
                      <a:pt x="280" y="823"/>
                    </a:lnTo>
                    <a:lnTo>
                      <a:pt x="350" y="857"/>
                    </a:lnTo>
                    <a:lnTo>
                      <a:pt x="407" y="871"/>
                    </a:lnTo>
                    <a:lnTo>
                      <a:pt x="464" y="897"/>
                    </a:lnTo>
                    <a:lnTo>
                      <a:pt x="508" y="923"/>
                    </a:lnTo>
                    <a:lnTo>
                      <a:pt x="538" y="962"/>
                    </a:lnTo>
                    <a:lnTo>
                      <a:pt x="604" y="967"/>
                    </a:lnTo>
                    <a:lnTo>
                      <a:pt x="652" y="980"/>
                    </a:lnTo>
                    <a:lnTo>
                      <a:pt x="722" y="1002"/>
                    </a:lnTo>
                    <a:lnTo>
                      <a:pt x="770" y="1046"/>
                    </a:lnTo>
                    <a:lnTo>
                      <a:pt x="823" y="1085"/>
                    </a:lnTo>
                    <a:lnTo>
                      <a:pt x="818" y="1172"/>
                    </a:lnTo>
                    <a:lnTo>
                      <a:pt x="272" y="949"/>
                    </a:lnTo>
                    <a:lnTo>
                      <a:pt x="223" y="862"/>
                    </a:lnTo>
                    <a:lnTo>
                      <a:pt x="175" y="809"/>
                    </a:lnTo>
                    <a:lnTo>
                      <a:pt x="127" y="761"/>
                    </a:lnTo>
                    <a:lnTo>
                      <a:pt x="101" y="726"/>
                    </a:lnTo>
                    <a:lnTo>
                      <a:pt x="79" y="661"/>
                    </a:lnTo>
                    <a:lnTo>
                      <a:pt x="70" y="599"/>
                    </a:lnTo>
                    <a:lnTo>
                      <a:pt x="75" y="556"/>
                    </a:lnTo>
                    <a:lnTo>
                      <a:pt x="44" y="508"/>
                    </a:lnTo>
                    <a:lnTo>
                      <a:pt x="22" y="468"/>
                    </a:lnTo>
                    <a:lnTo>
                      <a:pt x="5" y="420"/>
                    </a:lnTo>
                    <a:lnTo>
                      <a:pt x="0" y="372"/>
                    </a:lnTo>
                    <a:lnTo>
                      <a:pt x="5" y="293"/>
                    </a:lnTo>
                    <a:lnTo>
                      <a:pt x="27" y="254"/>
                    </a:lnTo>
                    <a:lnTo>
                      <a:pt x="70" y="236"/>
                    </a:lnTo>
                    <a:lnTo>
                      <a:pt x="105" y="219"/>
                    </a:lnTo>
                    <a:lnTo>
                      <a:pt x="149" y="201"/>
                    </a:lnTo>
                    <a:lnTo>
                      <a:pt x="153" y="158"/>
                    </a:lnTo>
                    <a:lnTo>
                      <a:pt x="162" y="110"/>
                    </a:lnTo>
                    <a:lnTo>
                      <a:pt x="184" y="79"/>
                    </a:lnTo>
                    <a:lnTo>
                      <a:pt x="223" y="53"/>
                    </a:lnTo>
                    <a:lnTo>
                      <a:pt x="258" y="27"/>
                    </a:lnTo>
                    <a:lnTo>
                      <a:pt x="324" y="9"/>
                    </a:lnTo>
                    <a:lnTo>
                      <a:pt x="398" y="5"/>
                    </a:lnTo>
                    <a:lnTo>
                      <a:pt x="499" y="0"/>
                    </a:lnTo>
                    <a:lnTo>
                      <a:pt x="613" y="9"/>
                    </a:lnTo>
                    <a:lnTo>
                      <a:pt x="451" y="44"/>
                    </a:lnTo>
                    <a:close/>
                  </a:path>
                </a:pathLst>
              </a:custGeom>
              <a:solidFill>
                <a:srgbClr val="FF6699"/>
              </a:solidFill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algn="ctr" rtl="1" eaLnBrk="1" hangingPunct="1">
                  <a:defRPr/>
                </a:pPr>
                <a:endParaRPr lang="en-US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67656" name="Freeform 72"/>
              <p:cNvSpPr>
                <a:spLocks/>
              </p:cNvSpPr>
              <p:nvPr/>
            </p:nvSpPr>
            <p:spPr bwMode="auto">
              <a:xfrm>
                <a:off x="2059" y="1711"/>
                <a:ext cx="463" cy="535"/>
              </a:xfrm>
              <a:custGeom>
                <a:avLst/>
                <a:gdLst>
                  <a:gd name="T0" fmla="*/ 586 w 928"/>
                  <a:gd name="T1" fmla="*/ 1068 h 1068"/>
                  <a:gd name="T2" fmla="*/ 464 w 928"/>
                  <a:gd name="T3" fmla="*/ 998 h 1068"/>
                  <a:gd name="T4" fmla="*/ 429 w 928"/>
                  <a:gd name="T5" fmla="*/ 937 h 1068"/>
                  <a:gd name="T6" fmla="*/ 385 w 928"/>
                  <a:gd name="T7" fmla="*/ 911 h 1068"/>
                  <a:gd name="T8" fmla="*/ 307 w 928"/>
                  <a:gd name="T9" fmla="*/ 902 h 1068"/>
                  <a:gd name="T10" fmla="*/ 219 w 928"/>
                  <a:gd name="T11" fmla="*/ 841 h 1068"/>
                  <a:gd name="T12" fmla="*/ 171 w 928"/>
                  <a:gd name="T13" fmla="*/ 800 h 1068"/>
                  <a:gd name="T14" fmla="*/ 140 w 928"/>
                  <a:gd name="T15" fmla="*/ 753 h 1068"/>
                  <a:gd name="T16" fmla="*/ 132 w 928"/>
                  <a:gd name="T17" fmla="*/ 683 h 1068"/>
                  <a:gd name="T18" fmla="*/ 140 w 928"/>
                  <a:gd name="T19" fmla="*/ 640 h 1068"/>
                  <a:gd name="T20" fmla="*/ 79 w 928"/>
                  <a:gd name="T21" fmla="*/ 596 h 1068"/>
                  <a:gd name="T22" fmla="*/ 18 w 928"/>
                  <a:gd name="T23" fmla="*/ 500 h 1068"/>
                  <a:gd name="T24" fmla="*/ 0 w 928"/>
                  <a:gd name="T25" fmla="*/ 419 h 1068"/>
                  <a:gd name="T26" fmla="*/ 14 w 928"/>
                  <a:gd name="T27" fmla="*/ 354 h 1068"/>
                  <a:gd name="T28" fmla="*/ 35 w 928"/>
                  <a:gd name="T29" fmla="*/ 290 h 1068"/>
                  <a:gd name="T30" fmla="*/ 105 w 928"/>
                  <a:gd name="T31" fmla="*/ 229 h 1068"/>
                  <a:gd name="T32" fmla="*/ 97 w 928"/>
                  <a:gd name="T33" fmla="*/ 153 h 1068"/>
                  <a:gd name="T34" fmla="*/ 105 w 928"/>
                  <a:gd name="T35" fmla="*/ 106 h 1068"/>
                  <a:gd name="T36" fmla="*/ 149 w 928"/>
                  <a:gd name="T37" fmla="*/ 36 h 1068"/>
                  <a:gd name="T38" fmla="*/ 215 w 928"/>
                  <a:gd name="T39" fmla="*/ 13 h 1068"/>
                  <a:gd name="T40" fmla="*/ 307 w 928"/>
                  <a:gd name="T41" fmla="*/ 1 h 1068"/>
                  <a:gd name="T42" fmla="*/ 381 w 928"/>
                  <a:gd name="T43" fmla="*/ 0 h 1068"/>
                  <a:gd name="T44" fmla="*/ 473 w 928"/>
                  <a:gd name="T45" fmla="*/ 27 h 1068"/>
                  <a:gd name="T46" fmla="*/ 525 w 928"/>
                  <a:gd name="T47" fmla="*/ 45 h 1068"/>
                  <a:gd name="T48" fmla="*/ 639 w 928"/>
                  <a:gd name="T49" fmla="*/ 141 h 1068"/>
                  <a:gd name="T50" fmla="*/ 674 w 928"/>
                  <a:gd name="T51" fmla="*/ 220 h 1068"/>
                  <a:gd name="T52" fmla="*/ 438 w 928"/>
                  <a:gd name="T53" fmla="*/ 255 h 1068"/>
                  <a:gd name="T54" fmla="*/ 429 w 928"/>
                  <a:gd name="T55" fmla="*/ 307 h 1068"/>
                  <a:gd name="T56" fmla="*/ 525 w 928"/>
                  <a:gd name="T57" fmla="*/ 657 h 1068"/>
                  <a:gd name="T58" fmla="*/ 744 w 928"/>
                  <a:gd name="T59" fmla="*/ 727 h 1068"/>
                  <a:gd name="T60" fmla="*/ 928 w 928"/>
                  <a:gd name="T61" fmla="*/ 815 h 1068"/>
                  <a:gd name="T62" fmla="*/ 586 w 928"/>
                  <a:gd name="T63" fmla="*/ 1068 h 10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928" h="1068">
                    <a:moveTo>
                      <a:pt x="586" y="1068"/>
                    </a:moveTo>
                    <a:lnTo>
                      <a:pt x="464" y="998"/>
                    </a:lnTo>
                    <a:lnTo>
                      <a:pt x="429" y="937"/>
                    </a:lnTo>
                    <a:lnTo>
                      <a:pt x="385" y="911"/>
                    </a:lnTo>
                    <a:lnTo>
                      <a:pt x="307" y="902"/>
                    </a:lnTo>
                    <a:lnTo>
                      <a:pt x="219" y="841"/>
                    </a:lnTo>
                    <a:lnTo>
                      <a:pt x="171" y="800"/>
                    </a:lnTo>
                    <a:lnTo>
                      <a:pt x="140" y="753"/>
                    </a:lnTo>
                    <a:lnTo>
                      <a:pt x="132" y="683"/>
                    </a:lnTo>
                    <a:lnTo>
                      <a:pt x="140" y="640"/>
                    </a:lnTo>
                    <a:lnTo>
                      <a:pt x="79" y="596"/>
                    </a:lnTo>
                    <a:lnTo>
                      <a:pt x="18" y="500"/>
                    </a:lnTo>
                    <a:lnTo>
                      <a:pt x="0" y="419"/>
                    </a:lnTo>
                    <a:lnTo>
                      <a:pt x="14" y="354"/>
                    </a:lnTo>
                    <a:lnTo>
                      <a:pt x="35" y="290"/>
                    </a:lnTo>
                    <a:lnTo>
                      <a:pt x="105" y="229"/>
                    </a:lnTo>
                    <a:lnTo>
                      <a:pt x="97" y="153"/>
                    </a:lnTo>
                    <a:lnTo>
                      <a:pt x="105" y="106"/>
                    </a:lnTo>
                    <a:lnTo>
                      <a:pt x="149" y="36"/>
                    </a:lnTo>
                    <a:lnTo>
                      <a:pt x="215" y="13"/>
                    </a:lnTo>
                    <a:lnTo>
                      <a:pt x="307" y="1"/>
                    </a:lnTo>
                    <a:lnTo>
                      <a:pt x="381" y="0"/>
                    </a:lnTo>
                    <a:lnTo>
                      <a:pt x="473" y="27"/>
                    </a:lnTo>
                    <a:lnTo>
                      <a:pt x="525" y="45"/>
                    </a:lnTo>
                    <a:lnTo>
                      <a:pt x="639" y="141"/>
                    </a:lnTo>
                    <a:lnTo>
                      <a:pt x="674" y="220"/>
                    </a:lnTo>
                    <a:lnTo>
                      <a:pt x="438" y="255"/>
                    </a:lnTo>
                    <a:lnTo>
                      <a:pt x="429" y="307"/>
                    </a:lnTo>
                    <a:lnTo>
                      <a:pt x="525" y="657"/>
                    </a:lnTo>
                    <a:lnTo>
                      <a:pt x="744" y="727"/>
                    </a:lnTo>
                    <a:lnTo>
                      <a:pt x="928" y="815"/>
                    </a:lnTo>
                    <a:lnTo>
                      <a:pt x="586" y="1068"/>
                    </a:lnTo>
                    <a:close/>
                  </a:path>
                </a:pathLst>
              </a:custGeom>
              <a:solidFill>
                <a:srgbClr val="FF6699"/>
              </a:solidFill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algn="ctr" rtl="1" eaLnBrk="1" hangingPunct="1">
                  <a:defRPr/>
                </a:pPr>
                <a:endParaRPr lang="en-US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67657" name="Freeform 73"/>
              <p:cNvSpPr>
                <a:spLocks/>
              </p:cNvSpPr>
              <p:nvPr/>
            </p:nvSpPr>
            <p:spPr bwMode="auto">
              <a:xfrm>
                <a:off x="2052" y="1706"/>
                <a:ext cx="196" cy="342"/>
              </a:xfrm>
              <a:custGeom>
                <a:avLst/>
                <a:gdLst>
                  <a:gd name="T0" fmla="*/ 140 w 394"/>
                  <a:gd name="T1" fmla="*/ 595 h 683"/>
                  <a:gd name="T2" fmla="*/ 110 w 394"/>
                  <a:gd name="T3" fmla="*/ 551 h 683"/>
                  <a:gd name="T4" fmla="*/ 79 w 394"/>
                  <a:gd name="T5" fmla="*/ 499 h 683"/>
                  <a:gd name="T6" fmla="*/ 66 w 394"/>
                  <a:gd name="T7" fmla="*/ 442 h 683"/>
                  <a:gd name="T8" fmla="*/ 75 w 394"/>
                  <a:gd name="T9" fmla="*/ 390 h 683"/>
                  <a:gd name="T10" fmla="*/ 105 w 394"/>
                  <a:gd name="T11" fmla="*/ 346 h 683"/>
                  <a:gd name="T12" fmla="*/ 175 w 394"/>
                  <a:gd name="T13" fmla="*/ 320 h 683"/>
                  <a:gd name="T14" fmla="*/ 215 w 394"/>
                  <a:gd name="T15" fmla="*/ 289 h 683"/>
                  <a:gd name="T16" fmla="*/ 223 w 394"/>
                  <a:gd name="T17" fmla="*/ 228 h 683"/>
                  <a:gd name="T18" fmla="*/ 197 w 394"/>
                  <a:gd name="T19" fmla="*/ 180 h 683"/>
                  <a:gd name="T20" fmla="*/ 180 w 394"/>
                  <a:gd name="T21" fmla="*/ 149 h 683"/>
                  <a:gd name="T22" fmla="*/ 175 w 394"/>
                  <a:gd name="T23" fmla="*/ 79 h 683"/>
                  <a:gd name="T24" fmla="*/ 201 w 394"/>
                  <a:gd name="T25" fmla="*/ 53 h 683"/>
                  <a:gd name="T26" fmla="*/ 245 w 394"/>
                  <a:gd name="T27" fmla="*/ 44 h 683"/>
                  <a:gd name="T28" fmla="*/ 293 w 394"/>
                  <a:gd name="T29" fmla="*/ 27 h 683"/>
                  <a:gd name="T30" fmla="*/ 328 w 394"/>
                  <a:gd name="T31" fmla="*/ 22 h 683"/>
                  <a:gd name="T32" fmla="*/ 394 w 394"/>
                  <a:gd name="T33" fmla="*/ 18 h 683"/>
                  <a:gd name="T34" fmla="*/ 333 w 394"/>
                  <a:gd name="T35" fmla="*/ 0 h 683"/>
                  <a:gd name="T36" fmla="*/ 271 w 394"/>
                  <a:gd name="T37" fmla="*/ 0 h 683"/>
                  <a:gd name="T38" fmla="*/ 223 w 394"/>
                  <a:gd name="T39" fmla="*/ 0 h 683"/>
                  <a:gd name="T40" fmla="*/ 166 w 394"/>
                  <a:gd name="T41" fmla="*/ 18 h 683"/>
                  <a:gd name="T42" fmla="*/ 123 w 394"/>
                  <a:gd name="T43" fmla="*/ 53 h 683"/>
                  <a:gd name="T44" fmla="*/ 110 w 394"/>
                  <a:gd name="T45" fmla="*/ 92 h 683"/>
                  <a:gd name="T46" fmla="*/ 92 w 394"/>
                  <a:gd name="T47" fmla="*/ 149 h 683"/>
                  <a:gd name="T48" fmla="*/ 92 w 394"/>
                  <a:gd name="T49" fmla="*/ 193 h 683"/>
                  <a:gd name="T50" fmla="*/ 105 w 394"/>
                  <a:gd name="T51" fmla="*/ 232 h 683"/>
                  <a:gd name="T52" fmla="*/ 62 w 394"/>
                  <a:gd name="T53" fmla="*/ 250 h 683"/>
                  <a:gd name="T54" fmla="*/ 40 w 394"/>
                  <a:gd name="T55" fmla="*/ 272 h 683"/>
                  <a:gd name="T56" fmla="*/ 13 w 394"/>
                  <a:gd name="T57" fmla="*/ 311 h 683"/>
                  <a:gd name="T58" fmla="*/ 0 w 394"/>
                  <a:gd name="T59" fmla="*/ 368 h 683"/>
                  <a:gd name="T60" fmla="*/ 0 w 394"/>
                  <a:gd name="T61" fmla="*/ 442 h 683"/>
                  <a:gd name="T62" fmla="*/ 22 w 394"/>
                  <a:gd name="T63" fmla="*/ 521 h 683"/>
                  <a:gd name="T64" fmla="*/ 57 w 394"/>
                  <a:gd name="T65" fmla="*/ 608 h 683"/>
                  <a:gd name="T66" fmla="*/ 83 w 394"/>
                  <a:gd name="T67" fmla="*/ 635 h 683"/>
                  <a:gd name="T68" fmla="*/ 114 w 394"/>
                  <a:gd name="T69" fmla="*/ 652 h 683"/>
                  <a:gd name="T70" fmla="*/ 153 w 394"/>
                  <a:gd name="T71" fmla="*/ 683 h 683"/>
                  <a:gd name="T72" fmla="*/ 162 w 394"/>
                  <a:gd name="T73" fmla="*/ 643 h 683"/>
                  <a:gd name="T74" fmla="*/ 140 w 394"/>
                  <a:gd name="T75" fmla="*/ 595 h 6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394" h="683">
                    <a:moveTo>
                      <a:pt x="140" y="595"/>
                    </a:moveTo>
                    <a:lnTo>
                      <a:pt x="110" y="551"/>
                    </a:lnTo>
                    <a:lnTo>
                      <a:pt x="79" y="499"/>
                    </a:lnTo>
                    <a:lnTo>
                      <a:pt x="66" y="442"/>
                    </a:lnTo>
                    <a:lnTo>
                      <a:pt x="75" y="390"/>
                    </a:lnTo>
                    <a:lnTo>
                      <a:pt x="105" y="346"/>
                    </a:lnTo>
                    <a:lnTo>
                      <a:pt x="175" y="320"/>
                    </a:lnTo>
                    <a:lnTo>
                      <a:pt x="215" y="289"/>
                    </a:lnTo>
                    <a:lnTo>
                      <a:pt x="223" y="228"/>
                    </a:lnTo>
                    <a:lnTo>
                      <a:pt x="197" y="180"/>
                    </a:lnTo>
                    <a:lnTo>
                      <a:pt x="180" y="149"/>
                    </a:lnTo>
                    <a:lnTo>
                      <a:pt x="175" y="79"/>
                    </a:lnTo>
                    <a:lnTo>
                      <a:pt x="201" y="53"/>
                    </a:lnTo>
                    <a:lnTo>
                      <a:pt x="245" y="44"/>
                    </a:lnTo>
                    <a:lnTo>
                      <a:pt x="293" y="27"/>
                    </a:lnTo>
                    <a:lnTo>
                      <a:pt x="328" y="22"/>
                    </a:lnTo>
                    <a:lnTo>
                      <a:pt x="394" y="18"/>
                    </a:lnTo>
                    <a:lnTo>
                      <a:pt x="333" y="0"/>
                    </a:lnTo>
                    <a:lnTo>
                      <a:pt x="271" y="0"/>
                    </a:lnTo>
                    <a:lnTo>
                      <a:pt x="223" y="0"/>
                    </a:lnTo>
                    <a:lnTo>
                      <a:pt x="166" y="18"/>
                    </a:lnTo>
                    <a:lnTo>
                      <a:pt x="123" y="53"/>
                    </a:lnTo>
                    <a:lnTo>
                      <a:pt x="110" y="92"/>
                    </a:lnTo>
                    <a:lnTo>
                      <a:pt x="92" y="149"/>
                    </a:lnTo>
                    <a:lnTo>
                      <a:pt x="92" y="193"/>
                    </a:lnTo>
                    <a:lnTo>
                      <a:pt x="105" y="232"/>
                    </a:lnTo>
                    <a:lnTo>
                      <a:pt x="62" y="250"/>
                    </a:lnTo>
                    <a:lnTo>
                      <a:pt x="40" y="272"/>
                    </a:lnTo>
                    <a:lnTo>
                      <a:pt x="13" y="311"/>
                    </a:lnTo>
                    <a:lnTo>
                      <a:pt x="0" y="368"/>
                    </a:lnTo>
                    <a:lnTo>
                      <a:pt x="0" y="442"/>
                    </a:lnTo>
                    <a:lnTo>
                      <a:pt x="22" y="521"/>
                    </a:lnTo>
                    <a:lnTo>
                      <a:pt x="57" y="608"/>
                    </a:lnTo>
                    <a:lnTo>
                      <a:pt x="83" y="635"/>
                    </a:lnTo>
                    <a:lnTo>
                      <a:pt x="114" y="652"/>
                    </a:lnTo>
                    <a:lnTo>
                      <a:pt x="153" y="683"/>
                    </a:lnTo>
                    <a:lnTo>
                      <a:pt x="162" y="643"/>
                    </a:lnTo>
                    <a:lnTo>
                      <a:pt x="140" y="595"/>
                    </a:lnTo>
                    <a:close/>
                  </a:path>
                </a:pathLst>
              </a:custGeom>
              <a:solidFill>
                <a:srgbClr val="FF6699"/>
              </a:solidFill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algn="ctr" rtl="1" eaLnBrk="1" hangingPunct="1">
                  <a:defRPr/>
                </a:pPr>
                <a:endParaRPr lang="en-US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67658" name="Freeform 74"/>
              <p:cNvSpPr>
                <a:spLocks/>
              </p:cNvSpPr>
              <p:nvPr/>
            </p:nvSpPr>
            <p:spPr bwMode="auto">
              <a:xfrm>
                <a:off x="2170" y="1778"/>
                <a:ext cx="235" cy="426"/>
              </a:xfrm>
              <a:custGeom>
                <a:avLst/>
                <a:gdLst>
                  <a:gd name="T0" fmla="*/ 380 w 468"/>
                  <a:gd name="T1" fmla="*/ 853 h 853"/>
                  <a:gd name="T2" fmla="*/ 341 w 468"/>
                  <a:gd name="T3" fmla="*/ 835 h 853"/>
                  <a:gd name="T4" fmla="*/ 293 w 468"/>
                  <a:gd name="T5" fmla="*/ 826 h 853"/>
                  <a:gd name="T6" fmla="*/ 267 w 468"/>
                  <a:gd name="T7" fmla="*/ 826 h 853"/>
                  <a:gd name="T8" fmla="*/ 319 w 468"/>
                  <a:gd name="T9" fmla="*/ 804 h 853"/>
                  <a:gd name="T10" fmla="*/ 271 w 468"/>
                  <a:gd name="T11" fmla="*/ 783 h 853"/>
                  <a:gd name="T12" fmla="*/ 223 w 468"/>
                  <a:gd name="T13" fmla="*/ 765 h 853"/>
                  <a:gd name="T14" fmla="*/ 166 w 468"/>
                  <a:gd name="T15" fmla="*/ 756 h 853"/>
                  <a:gd name="T16" fmla="*/ 223 w 468"/>
                  <a:gd name="T17" fmla="*/ 748 h 853"/>
                  <a:gd name="T18" fmla="*/ 284 w 468"/>
                  <a:gd name="T19" fmla="*/ 748 h 853"/>
                  <a:gd name="T20" fmla="*/ 201 w 468"/>
                  <a:gd name="T21" fmla="*/ 699 h 853"/>
                  <a:gd name="T22" fmla="*/ 135 w 468"/>
                  <a:gd name="T23" fmla="*/ 678 h 853"/>
                  <a:gd name="T24" fmla="*/ 96 w 468"/>
                  <a:gd name="T25" fmla="*/ 673 h 853"/>
                  <a:gd name="T26" fmla="*/ 162 w 468"/>
                  <a:gd name="T27" fmla="*/ 660 h 853"/>
                  <a:gd name="T28" fmla="*/ 232 w 468"/>
                  <a:gd name="T29" fmla="*/ 665 h 853"/>
                  <a:gd name="T30" fmla="*/ 267 w 468"/>
                  <a:gd name="T31" fmla="*/ 669 h 853"/>
                  <a:gd name="T32" fmla="*/ 205 w 468"/>
                  <a:gd name="T33" fmla="*/ 630 h 853"/>
                  <a:gd name="T34" fmla="*/ 135 w 468"/>
                  <a:gd name="T35" fmla="*/ 612 h 853"/>
                  <a:gd name="T36" fmla="*/ 52 w 468"/>
                  <a:gd name="T37" fmla="*/ 590 h 853"/>
                  <a:gd name="T38" fmla="*/ 157 w 468"/>
                  <a:gd name="T39" fmla="*/ 586 h 853"/>
                  <a:gd name="T40" fmla="*/ 219 w 468"/>
                  <a:gd name="T41" fmla="*/ 590 h 853"/>
                  <a:gd name="T42" fmla="*/ 157 w 468"/>
                  <a:gd name="T43" fmla="*/ 533 h 853"/>
                  <a:gd name="T44" fmla="*/ 48 w 468"/>
                  <a:gd name="T45" fmla="*/ 494 h 853"/>
                  <a:gd name="T46" fmla="*/ 0 w 468"/>
                  <a:gd name="T47" fmla="*/ 481 h 853"/>
                  <a:gd name="T48" fmla="*/ 157 w 468"/>
                  <a:gd name="T49" fmla="*/ 490 h 853"/>
                  <a:gd name="T50" fmla="*/ 184 w 468"/>
                  <a:gd name="T51" fmla="*/ 494 h 853"/>
                  <a:gd name="T52" fmla="*/ 149 w 468"/>
                  <a:gd name="T53" fmla="*/ 463 h 853"/>
                  <a:gd name="T54" fmla="*/ 87 w 468"/>
                  <a:gd name="T55" fmla="*/ 415 h 853"/>
                  <a:gd name="T56" fmla="*/ 162 w 468"/>
                  <a:gd name="T57" fmla="*/ 393 h 853"/>
                  <a:gd name="T58" fmla="*/ 135 w 468"/>
                  <a:gd name="T59" fmla="*/ 363 h 853"/>
                  <a:gd name="T60" fmla="*/ 74 w 468"/>
                  <a:gd name="T61" fmla="*/ 328 h 853"/>
                  <a:gd name="T62" fmla="*/ 105 w 468"/>
                  <a:gd name="T63" fmla="*/ 306 h 853"/>
                  <a:gd name="T64" fmla="*/ 65 w 468"/>
                  <a:gd name="T65" fmla="*/ 280 h 853"/>
                  <a:gd name="T66" fmla="*/ 13 w 468"/>
                  <a:gd name="T67" fmla="*/ 267 h 853"/>
                  <a:gd name="T68" fmla="*/ 70 w 468"/>
                  <a:gd name="T69" fmla="*/ 253 h 853"/>
                  <a:gd name="T70" fmla="*/ 30 w 468"/>
                  <a:gd name="T71" fmla="*/ 218 h 853"/>
                  <a:gd name="T72" fmla="*/ 0 w 468"/>
                  <a:gd name="T73" fmla="*/ 214 h 853"/>
                  <a:gd name="T74" fmla="*/ 48 w 468"/>
                  <a:gd name="T75" fmla="*/ 205 h 853"/>
                  <a:gd name="T76" fmla="*/ 87 w 468"/>
                  <a:gd name="T77" fmla="*/ 210 h 853"/>
                  <a:gd name="T78" fmla="*/ 35 w 468"/>
                  <a:gd name="T79" fmla="*/ 153 h 853"/>
                  <a:gd name="T80" fmla="*/ 17 w 468"/>
                  <a:gd name="T81" fmla="*/ 109 h 853"/>
                  <a:gd name="T82" fmla="*/ 57 w 468"/>
                  <a:gd name="T83" fmla="*/ 140 h 853"/>
                  <a:gd name="T84" fmla="*/ 100 w 468"/>
                  <a:gd name="T85" fmla="*/ 144 h 853"/>
                  <a:gd name="T86" fmla="*/ 83 w 468"/>
                  <a:gd name="T87" fmla="*/ 61 h 853"/>
                  <a:gd name="T88" fmla="*/ 79 w 468"/>
                  <a:gd name="T89" fmla="*/ 0 h 853"/>
                  <a:gd name="T90" fmla="*/ 92 w 468"/>
                  <a:gd name="T91" fmla="*/ 39 h 853"/>
                  <a:gd name="T92" fmla="*/ 135 w 468"/>
                  <a:gd name="T93" fmla="*/ 83 h 853"/>
                  <a:gd name="T94" fmla="*/ 131 w 468"/>
                  <a:gd name="T95" fmla="*/ 35 h 853"/>
                  <a:gd name="T96" fmla="*/ 135 w 468"/>
                  <a:gd name="T97" fmla="*/ 9 h 853"/>
                  <a:gd name="T98" fmla="*/ 162 w 468"/>
                  <a:gd name="T99" fmla="*/ 48 h 853"/>
                  <a:gd name="T100" fmla="*/ 197 w 468"/>
                  <a:gd name="T101" fmla="*/ 74 h 853"/>
                  <a:gd name="T102" fmla="*/ 232 w 468"/>
                  <a:gd name="T103" fmla="*/ 13 h 853"/>
                  <a:gd name="T104" fmla="*/ 249 w 468"/>
                  <a:gd name="T105" fmla="*/ 57 h 853"/>
                  <a:gd name="T106" fmla="*/ 280 w 468"/>
                  <a:gd name="T107" fmla="*/ 92 h 853"/>
                  <a:gd name="T108" fmla="*/ 297 w 468"/>
                  <a:gd name="T109" fmla="*/ 35 h 853"/>
                  <a:gd name="T110" fmla="*/ 319 w 468"/>
                  <a:gd name="T111" fmla="*/ 118 h 853"/>
                  <a:gd name="T112" fmla="*/ 468 w 468"/>
                  <a:gd name="T113" fmla="*/ 743 h 853"/>
                  <a:gd name="T114" fmla="*/ 380 w 468"/>
                  <a:gd name="T115" fmla="*/ 853 h 8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468" h="853">
                    <a:moveTo>
                      <a:pt x="380" y="853"/>
                    </a:moveTo>
                    <a:lnTo>
                      <a:pt x="341" y="835"/>
                    </a:lnTo>
                    <a:lnTo>
                      <a:pt x="293" y="826"/>
                    </a:lnTo>
                    <a:lnTo>
                      <a:pt x="267" y="826"/>
                    </a:lnTo>
                    <a:lnTo>
                      <a:pt x="319" y="804"/>
                    </a:lnTo>
                    <a:lnTo>
                      <a:pt x="271" y="783"/>
                    </a:lnTo>
                    <a:lnTo>
                      <a:pt x="223" y="765"/>
                    </a:lnTo>
                    <a:lnTo>
                      <a:pt x="166" y="756"/>
                    </a:lnTo>
                    <a:lnTo>
                      <a:pt x="223" y="748"/>
                    </a:lnTo>
                    <a:lnTo>
                      <a:pt x="284" y="748"/>
                    </a:lnTo>
                    <a:lnTo>
                      <a:pt x="201" y="699"/>
                    </a:lnTo>
                    <a:lnTo>
                      <a:pt x="135" y="678"/>
                    </a:lnTo>
                    <a:lnTo>
                      <a:pt x="96" y="673"/>
                    </a:lnTo>
                    <a:lnTo>
                      <a:pt x="162" y="660"/>
                    </a:lnTo>
                    <a:lnTo>
                      <a:pt x="232" y="665"/>
                    </a:lnTo>
                    <a:lnTo>
                      <a:pt x="267" y="669"/>
                    </a:lnTo>
                    <a:lnTo>
                      <a:pt x="205" y="630"/>
                    </a:lnTo>
                    <a:lnTo>
                      <a:pt x="135" y="612"/>
                    </a:lnTo>
                    <a:lnTo>
                      <a:pt x="52" y="590"/>
                    </a:lnTo>
                    <a:lnTo>
                      <a:pt x="157" y="586"/>
                    </a:lnTo>
                    <a:lnTo>
                      <a:pt x="219" y="590"/>
                    </a:lnTo>
                    <a:lnTo>
                      <a:pt x="157" y="533"/>
                    </a:lnTo>
                    <a:lnTo>
                      <a:pt x="48" y="494"/>
                    </a:lnTo>
                    <a:lnTo>
                      <a:pt x="0" y="481"/>
                    </a:lnTo>
                    <a:lnTo>
                      <a:pt x="157" y="490"/>
                    </a:lnTo>
                    <a:lnTo>
                      <a:pt x="184" y="494"/>
                    </a:lnTo>
                    <a:lnTo>
                      <a:pt x="149" y="463"/>
                    </a:lnTo>
                    <a:lnTo>
                      <a:pt x="87" y="415"/>
                    </a:lnTo>
                    <a:lnTo>
                      <a:pt x="162" y="393"/>
                    </a:lnTo>
                    <a:lnTo>
                      <a:pt x="135" y="363"/>
                    </a:lnTo>
                    <a:lnTo>
                      <a:pt x="74" y="328"/>
                    </a:lnTo>
                    <a:lnTo>
                      <a:pt x="105" y="306"/>
                    </a:lnTo>
                    <a:lnTo>
                      <a:pt x="65" y="280"/>
                    </a:lnTo>
                    <a:lnTo>
                      <a:pt x="13" y="267"/>
                    </a:lnTo>
                    <a:lnTo>
                      <a:pt x="70" y="253"/>
                    </a:lnTo>
                    <a:lnTo>
                      <a:pt x="30" y="218"/>
                    </a:lnTo>
                    <a:lnTo>
                      <a:pt x="0" y="214"/>
                    </a:lnTo>
                    <a:lnTo>
                      <a:pt x="48" y="205"/>
                    </a:lnTo>
                    <a:lnTo>
                      <a:pt x="87" y="210"/>
                    </a:lnTo>
                    <a:lnTo>
                      <a:pt x="35" y="153"/>
                    </a:lnTo>
                    <a:lnTo>
                      <a:pt x="17" y="109"/>
                    </a:lnTo>
                    <a:lnTo>
                      <a:pt x="57" y="140"/>
                    </a:lnTo>
                    <a:lnTo>
                      <a:pt x="100" y="144"/>
                    </a:lnTo>
                    <a:lnTo>
                      <a:pt x="83" y="61"/>
                    </a:lnTo>
                    <a:lnTo>
                      <a:pt x="79" y="0"/>
                    </a:lnTo>
                    <a:lnTo>
                      <a:pt x="92" y="39"/>
                    </a:lnTo>
                    <a:lnTo>
                      <a:pt x="135" y="83"/>
                    </a:lnTo>
                    <a:lnTo>
                      <a:pt x="131" y="35"/>
                    </a:lnTo>
                    <a:lnTo>
                      <a:pt x="135" y="9"/>
                    </a:lnTo>
                    <a:lnTo>
                      <a:pt x="162" y="48"/>
                    </a:lnTo>
                    <a:lnTo>
                      <a:pt x="197" y="74"/>
                    </a:lnTo>
                    <a:lnTo>
                      <a:pt x="232" y="13"/>
                    </a:lnTo>
                    <a:lnTo>
                      <a:pt x="249" y="57"/>
                    </a:lnTo>
                    <a:lnTo>
                      <a:pt x="280" y="92"/>
                    </a:lnTo>
                    <a:lnTo>
                      <a:pt x="297" y="35"/>
                    </a:lnTo>
                    <a:lnTo>
                      <a:pt x="319" y="118"/>
                    </a:lnTo>
                    <a:lnTo>
                      <a:pt x="468" y="743"/>
                    </a:lnTo>
                    <a:lnTo>
                      <a:pt x="380" y="853"/>
                    </a:lnTo>
                    <a:close/>
                  </a:path>
                </a:pathLst>
              </a:custGeom>
              <a:solidFill>
                <a:srgbClr val="FF66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algn="ctr" rtl="1" eaLnBrk="1" hangingPunct="1">
                  <a:defRPr/>
                </a:pPr>
                <a:endParaRPr lang="en-US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67659" name="Freeform 75"/>
              <p:cNvSpPr>
                <a:spLocks/>
              </p:cNvSpPr>
              <p:nvPr/>
            </p:nvSpPr>
            <p:spPr bwMode="auto">
              <a:xfrm>
                <a:off x="2276" y="1781"/>
                <a:ext cx="365" cy="249"/>
              </a:xfrm>
              <a:custGeom>
                <a:avLst/>
                <a:gdLst>
                  <a:gd name="T0" fmla="*/ 83 w 730"/>
                  <a:gd name="T1" fmla="*/ 105 h 498"/>
                  <a:gd name="T2" fmla="*/ 4 w 730"/>
                  <a:gd name="T3" fmla="*/ 105 h 498"/>
                  <a:gd name="T4" fmla="*/ 0 w 730"/>
                  <a:gd name="T5" fmla="*/ 253 h 498"/>
                  <a:gd name="T6" fmla="*/ 39 w 730"/>
                  <a:gd name="T7" fmla="*/ 450 h 498"/>
                  <a:gd name="T8" fmla="*/ 367 w 730"/>
                  <a:gd name="T9" fmla="*/ 498 h 498"/>
                  <a:gd name="T10" fmla="*/ 695 w 730"/>
                  <a:gd name="T11" fmla="*/ 446 h 498"/>
                  <a:gd name="T12" fmla="*/ 721 w 730"/>
                  <a:gd name="T13" fmla="*/ 249 h 498"/>
                  <a:gd name="T14" fmla="*/ 730 w 730"/>
                  <a:gd name="T15" fmla="*/ 144 h 498"/>
                  <a:gd name="T16" fmla="*/ 700 w 730"/>
                  <a:gd name="T17" fmla="*/ 65 h 498"/>
                  <a:gd name="T18" fmla="*/ 525 w 730"/>
                  <a:gd name="T19" fmla="*/ 0 h 498"/>
                  <a:gd name="T20" fmla="*/ 363 w 730"/>
                  <a:gd name="T21" fmla="*/ 0 h 498"/>
                  <a:gd name="T22" fmla="*/ 258 w 730"/>
                  <a:gd name="T23" fmla="*/ 48 h 498"/>
                  <a:gd name="T24" fmla="*/ 157 w 730"/>
                  <a:gd name="T25" fmla="*/ 105 h 498"/>
                  <a:gd name="T26" fmla="*/ 83 w 730"/>
                  <a:gd name="T27" fmla="*/ 105 h 4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730" h="498">
                    <a:moveTo>
                      <a:pt x="83" y="105"/>
                    </a:moveTo>
                    <a:lnTo>
                      <a:pt x="4" y="105"/>
                    </a:lnTo>
                    <a:lnTo>
                      <a:pt x="0" y="253"/>
                    </a:lnTo>
                    <a:lnTo>
                      <a:pt x="39" y="450"/>
                    </a:lnTo>
                    <a:lnTo>
                      <a:pt x="367" y="498"/>
                    </a:lnTo>
                    <a:lnTo>
                      <a:pt x="695" y="446"/>
                    </a:lnTo>
                    <a:lnTo>
                      <a:pt x="721" y="249"/>
                    </a:lnTo>
                    <a:lnTo>
                      <a:pt x="730" y="144"/>
                    </a:lnTo>
                    <a:lnTo>
                      <a:pt x="700" y="65"/>
                    </a:lnTo>
                    <a:lnTo>
                      <a:pt x="525" y="0"/>
                    </a:lnTo>
                    <a:lnTo>
                      <a:pt x="363" y="0"/>
                    </a:lnTo>
                    <a:lnTo>
                      <a:pt x="258" y="48"/>
                    </a:lnTo>
                    <a:lnTo>
                      <a:pt x="157" y="105"/>
                    </a:lnTo>
                    <a:lnTo>
                      <a:pt x="83" y="105"/>
                    </a:lnTo>
                    <a:close/>
                  </a:path>
                </a:pathLst>
              </a:custGeom>
              <a:solidFill>
                <a:srgbClr val="FF6699"/>
              </a:solidFill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algn="ctr" rtl="1" eaLnBrk="1" hangingPunct="1">
                  <a:defRPr/>
                </a:pPr>
                <a:endParaRPr lang="en-US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67660" name="Freeform 76"/>
              <p:cNvSpPr>
                <a:spLocks/>
              </p:cNvSpPr>
              <p:nvPr/>
            </p:nvSpPr>
            <p:spPr bwMode="auto">
              <a:xfrm>
                <a:off x="2311" y="1951"/>
                <a:ext cx="334" cy="153"/>
              </a:xfrm>
              <a:custGeom>
                <a:avLst/>
                <a:gdLst>
                  <a:gd name="T0" fmla="*/ 83 w 665"/>
                  <a:gd name="T1" fmla="*/ 22 h 306"/>
                  <a:gd name="T2" fmla="*/ 0 w 665"/>
                  <a:gd name="T3" fmla="*/ 78 h 306"/>
                  <a:gd name="T4" fmla="*/ 341 w 665"/>
                  <a:gd name="T5" fmla="*/ 306 h 306"/>
                  <a:gd name="T6" fmla="*/ 428 w 665"/>
                  <a:gd name="T7" fmla="*/ 175 h 306"/>
                  <a:gd name="T8" fmla="*/ 581 w 665"/>
                  <a:gd name="T9" fmla="*/ 122 h 306"/>
                  <a:gd name="T10" fmla="*/ 665 w 665"/>
                  <a:gd name="T11" fmla="*/ 22 h 306"/>
                  <a:gd name="T12" fmla="*/ 586 w 665"/>
                  <a:gd name="T13" fmla="*/ 0 h 306"/>
                  <a:gd name="T14" fmla="*/ 411 w 665"/>
                  <a:gd name="T15" fmla="*/ 30 h 306"/>
                  <a:gd name="T16" fmla="*/ 310 w 665"/>
                  <a:gd name="T17" fmla="*/ 35 h 306"/>
                  <a:gd name="T18" fmla="*/ 232 w 665"/>
                  <a:gd name="T19" fmla="*/ 13 h 306"/>
                  <a:gd name="T20" fmla="*/ 83 w 665"/>
                  <a:gd name="T21" fmla="*/ 22 h 3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665" h="306">
                    <a:moveTo>
                      <a:pt x="83" y="22"/>
                    </a:moveTo>
                    <a:lnTo>
                      <a:pt x="0" y="78"/>
                    </a:lnTo>
                    <a:lnTo>
                      <a:pt x="341" y="306"/>
                    </a:lnTo>
                    <a:lnTo>
                      <a:pt x="428" y="175"/>
                    </a:lnTo>
                    <a:lnTo>
                      <a:pt x="581" y="122"/>
                    </a:lnTo>
                    <a:lnTo>
                      <a:pt x="665" y="22"/>
                    </a:lnTo>
                    <a:lnTo>
                      <a:pt x="586" y="0"/>
                    </a:lnTo>
                    <a:lnTo>
                      <a:pt x="411" y="30"/>
                    </a:lnTo>
                    <a:lnTo>
                      <a:pt x="310" y="35"/>
                    </a:lnTo>
                    <a:lnTo>
                      <a:pt x="232" y="13"/>
                    </a:lnTo>
                    <a:lnTo>
                      <a:pt x="83" y="22"/>
                    </a:lnTo>
                    <a:close/>
                  </a:path>
                </a:pathLst>
              </a:custGeom>
              <a:solidFill>
                <a:srgbClr val="FF6699"/>
              </a:solidFill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algn="ctr" rtl="1" eaLnBrk="1" hangingPunct="1">
                  <a:defRPr/>
                </a:pPr>
                <a:endParaRPr lang="en-US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67661" name="Freeform 77"/>
              <p:cNvSpPr>
                <a:spLocks/>
              </p:cNvSpPr>
              <p:nvPr/>
            </p:nvSpPr>
            <p:spPr bwMode="auto">
              <a:xfrm>
                <a:off x="2158" y="2249"/>
                <a:ext cx="526" cy="151"/>
              </a:xfrm>
              <a:custGeom>
                <a:avLst/>
                <a:gdLst>
                  <a:gd name="T0" fmla="*/ 0 w 1049"/>
                  <a:gd name="T1" fmla="*/ 29 h 300"/>
                  <a:gd name="T2" fmla="*/ 140 w 1049"/>
                  <a:gd name="T3" fmla="*/ 134 h 300"/>
                  <a:gd name="T4" fmla="*/ 236 w 1049"/>
                  <a:gd name="T5" fmla="*/ 204 h 300"/>
                  <a:gd name="T6" fmla="*/ 323 w 1049"/>
                  <a:gd name="T7" fmla="*/ 257 h 300"/>
                  <a:gd name="T8" fmla="*/ 393 w 1049"/>
                  <a:gd name="T9" fmla="*/ 283 h 300"/>
                  <a:gd name="T10" fmla="*/ 507 w 1049"/>
                  <a:gd name="T11" fmla="*/ 300 h 300"/>
                  <a:gd name="T12" fmla="*/ 603 w 1049"/>
                  <a:gd name="T13" fmla="*/ 300 h 300"/>
                  <a:gd name="T14" fmla="*/ 699 w 1049"/>
                  <a:gd name="T15" fmla="*/ 283 h 300"/>
                  <a:gd name="T16" fmla="*/ 769 w 1049"/>
                  <a:gd name="T17" fmla="*/ 265 h 300"/>
                  <a:gd name="T18" fmla="*/ 848 w 1049"/>
                  <a:gd name="T19" fmla="*/ 222 h 300"/>
                  <a:gd name="T20" fmla="*/ 936 w 1049"/>
                  <a:gd name="T21" fmla="*/ 182 h 300"/>
                  <a:gd name="T22" fmla="*/ 1010 w 1049"/>
                  <a:gd name="T23" fmla="*/ 124 h 300"/>
                  <a:gd name="T24" fmla="*/ 1049 w 1049"/>
                  <a:gd name="T25" fmla="*/ 87 h 300"/>
                  <a:gd name="T26" fmla="*/ 778 w 1049"/>
                  <a:gd name="T27" fmla="*/ 0 h 300"/>
                  <a:gd name="T28" fmla="*/ 463 w 1049"/>
                  <a:gd name="T29" fmla="*/ 9 h 300"/>
                  <a:gd name="T30" fmla="*/ 0 w 1049"/>
                  <a:gd name="T31" fmla="*/ 29 h 3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049" h="300">
                    <a:moveTo>
                      <a:pt x="0" y="29"/>
                    </a:moveTo>
                    <a:lnTo>
                      <a:pt x="140" y="134"/>
                    </a:lnTo>
                    <a:lnTo>
                      <a:pt x="236" y="204"/>
                    </a:lnTo>
                    <a:lnTo>
                      <a:pt x="323" y="257"/>
                    </a:lnTo>
                    <a:lnTo>
                      <a:pt x="393" y="283"/>
                    </a:lnTo>
                    <a:lnTo>
                      <a:pt x="507" y="300"/>
                    </a:lnTo>
                    <a:lnTo>
                      <a:pt x="603" y="300"/>
                    </a:lnTo>
                    <a:lnTo>
                      <a:pt x="699" y="283"/>
                    </a:lnTo>
                    <a:lnTo>
                      <a:pt x="769" y="265"/>
                    </a:lnTo>
                    <a:lnTo>
                      <a:pt x="848" y="222"/>
                    </a:lnTo>
                    <a:lnTo>
                      <a:pt x="936" y="182"/>
                    </a:lnTo>
                    <a:lnTo>
                      <a:pt x="1010" y="124"/>
                    </a:lnTo>
                    <a:lnTo>
                      <a:pt x="1049" y="87"/>
                    </a:lnTo>
                    <a:lnTo>
                      <a:pt x="778" y="0"/>
                    </a:lnTo>
                    <a:lnTo>
                      <a:pt x="463" y="9"/>
                    </a:lnTo>
                    <a:lnTo>
                      <a:pt x="0" y="29"/>
                    </a:lnTo>
                    <a:close/>
                  </a:path>
                </a:pathLst>
              </a:custGeom>
              <a:solidFill>
                <a:srgbClr val="FF6699"/>
              </a:solidFill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algn="ctr" rtl="1" eaLnBrk="1" hangingPunct="1">
                  <a:defRPr/>
                </a:pPr>
                <a:endParaRPr lang="en-US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67662" name="Freeform 78"/>
              <p:cNvSpPr>
                <a:spLocks/>
              </p:cNvSpPr>
              <p:nvPr/>
            </p:nvSpPr>
            <p:spPr bwMode="auto">
              <a:xfrm>
                <a:off x="2299" y="2041"/>
                <a:ext cx="209" cy="160"/>
              </a:xfrm>
              <a:custGeom>
                <a:avLst/>
                <a:gdLst>
                  <a:gd name="T0" fmla="*/ 0 w 415"/>
                  <a:gd name="T1" fmla="*/ 0 h 319"/>
                  <a:gd name="T2" fmla="*/ 26 w 415"/>
                  <a:gd name="T3" fmla="*/ 104 h 319"/>
                  <a:gd name="T4" fmla="*/ 57 w 415"/>
                  <a:gd name="T5" fmla="*/ 160 h 319"/>
                  <a:gd name="T6" fmla="*/ 100 w 415"/>
                  <a:gd name="T7" fmla="*/ 222 h 319"/>
                  <a:gd name="T8" fmla="*/ 144 w 415"/>
                  <a:gd name="T9" fmla="*/ 274 h 319"/>
                  <a:gd name="T10" fmla="*/ 188 w 415"/>
                  <a:gd name="T11" fmla="*/ 319 h 319"/>
                  <a:gd name="T12" fmla="*/ 415 w 415"/>
                  <a:gd name="T13" fmla="*/ 146 h 319"/>
                  <a:gd name="T14" fmla="*/ 284 w 415"/>
                  <a:gd name="T15" fmla="*/ 58 h 319"/>
                  <a:gd name="T16" fmla="*/ 0 w 415"/>
                  <a:gd name="T17" fmla="*/ 0 h 3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15" h="319">
                    <a:moveTo>
                      <a:pt x="0" y="0"/>
                    </a:moveTo>
                    <a:lnTo>
                      <a:pt x="26" y="104"/>
                    </a:lnTo>
                    <a:lnTo>
                      <a:pt x="57" y="160"/>
                    </a:lnTo>
                    <a:lnTo>
                      <a:pt x="100" y="222"/>
                    </a:lnTo>
                    <a:lnTo>
                      <a:pt x="144" y="274"/>
                    </a:lnTo>
                    <a:lnTo>
                      <a:pt x="188" y="319"/>
                    </a:lnTo>
                    <a:lnTo>
                      <a:pt x="415" y="146"/>
                    </a:lnTo>
                    <a:lnTo>
                      <a:pt x="284" y="5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6699"/>
              </a:solidFill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algn="ctr" rtl="1" eaLnBrk="1" hangingPunct="1">
                  <a:defRPr/>
                </a:pPr>
                <a:endParaRPr lang="en-US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67663" name="Freeform 79"/>
              <p:cNvSpPr>
                <a:spLocks/>
              </p:cNvSpPr>
              <p:nvPr/>
            </p:nvSpPr>
            <p:spPr bwMode="auto">
              <a:xfrm>
                <a:off x="2364" y="1883"/>
                <a:ext cx="311" cy="368"/>
              </a:xfrm>
              <a:custGeom>
                <a:avLst/>
                <a:gdLst>
                  <a:gd name="T0" fmla="*/ 17 w 621"/>
                  <a:gd name="T1" fmla="*/ 726 h 738"/>
                  <a:gd name="T2" fmla="*/ 0 w 621"/>
                  <a:gd name="T3" fmla="*/ 639 h 738"/>
                  <a:gd name="T4" fmla="*/ 52 w 621"/>
                  <a:gd name="T5" fmla="*/ 551 h 738"/>
                  <a:gd name="T6" fmla="*/ 166 w 621"/>
                  <a:gd name="T7" fmla="*/ 464 h 738"/>
                  <a:gd name="T8" fmla="*/ 262 w 621"/>
                  <a:gd name="T9" fmla="*/ 394 h 738"/>
                  <a:gd name="T10" fmla="*/ 306 w 621"/>
                  <a:gd name="T11" fmla="*/ 306 h 738"/>
                  <a:gd name="T12" fmla="*/ 385 w 621"/>
                  <a:gd name="T13" fmla="*/ 280 h 738"/>
                  <a:gd name="T14" fmla="*/ 472 w 621"/>
                  <a:gd name="T15" fmla="*/ 263 h 738"/>
                  <a:gd name="T16" fmla="*/ 507 w 621"/>
                  <a:gd name="T17" fmla="*/ 193 h 738"/>
                  <a:gd name="T18" fmla="*/ 551 w 621"/>
                  <a:gd name="T19" fmla="*/ 96 h 738"/>
                  <a:gd name="T20" fmla="*/ 577 w 621"/>
                  <a:gd name="T21" fmla="*/ 18 h 738"/>
                  <a:gd name="T22" fmla="*/ 603 w 621"/>
                  <a:gd name="T23" fmla="*/ 0 h 738"/>
                  <a:gd name="T24" fmla="*/ 621 w 621"/>
                  <a:gd name="T25" fmla="*/ 117 h 738"/>
                  <a:gd name="T26" fmla="*/ 621 w 621"/>
                  <a:gd name="T27" fmla="*/ 217 h 738"/>
                  <a:gd name="T28" fmla="*/ 621 w 621"/>
                  <a:gd name="T29" fmla="*/ 287 h 738"/>
                  <a:gd name="T30" fmla="*/ 612 w 621"/>
                  <a:gd name="T31" fmla="*/ 362 h 738"/>
                  <a:gd name="T32" fmla="*/ 599 w 621"/>
                  <a:gd name="T33" fmla="*/ 432 h 738"/>
                  <a:gd name="T34" fmla="*/ 568 w 621"/>
                  <a:gd name="T35" fmla="*/ 510 h 738"/>
                  <a:gd name="T36" fmla="*/ 538 w 621"/>
                  <a:gd name="T37" fmla="*/ 572 h 738"/>
                  <a:gd name="T38" fmla="*/ 494 w 621"/>
                  <a:gd name="T39" fmla="*/ 637 h 738"/>
                  <a:gd name="T40" fmla="*/ 415 w 621"/>
                  <a:gd name="T41" fmla="*/ 738 h 738"/>
                  <a:gd name="T42" fmla="*/ 262 w 621"/>
                  <a:gd name="T43" fmla="*/ 717 h 738"/>
                  <a:gd name="T44" fmla="*/ 17 w 621"/>
                  <a:gd name="T45" fmla="*/ 726 h 7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621" h="738">
                    <a:moveTo>
                      <a:pt x="17" y="726"/>
                    </a:moveTo>
                    <a:lnTo>
                      <a:pt x="0" y="639"/>
                    </a:lnTo>
                    <a:lnTo>
                      <a:pt x="52" y="551"/>
                    </a:lnTo>
                    <a:lnTo>
                      <a:pt x="166" y="464"/>
                    </a:lnTo>
                    <a:lnTo>
                      <a:pt x="262" y="394"/>
                    </a:lnTo>
                    <a:lnTo>
                      <a:pt x="306" y="306"/>
                    </a:lnTo>
                    <a:lnTo>
                      <a:pt x="385" y="280"/>
                    </a:lnTo>
                    <a:lnTo>
                      <a:pt x="472" y="263"/>
                    </a:lnTo>
                    <a:lnTo>
                      <a:pt x="507" y="193"/>
                    </a:lnTo>
                    <a:lnTo>
                      <a:pt x="551" y="96"/>
                    </a:lnTo>
                    <a:lnTo>
                      <a:pt x="577" y="18"/>
                    </a:lnTo>
                    <a:lnTo>
                      <a:pt x="603" y="0"/>
                    </a:lnTo>
                    <a:lnTo>
                      <a:pt x="621" y="117"/>
                    </a:lnTo>
                    <a:lnTo>
                      <a:pt x="621" y="217"/>
                    </a:lnTo>
                    <a:lnTo>
                      <a:pt x="621" y="287"/>
                    </a:lnTo>
                    <a:lnTo>
                      <a:pt x="612" y="362"/>
                    </a:lnTo>
                    <a:lnTo>
                      <a:pt x="599" y="432"/>
                    </a:lnTo>
                    <a:lnTo>
                      <a:pt x="568" y="510"/>
                    </a:lnTo>
                    <a:lnTo>
                      <a:pt x="538" y="572"/>
                    </a:lnTo>
                    <a:lnTo>
                      <a:pt x="494" y="637"/>
                    </a:lnTo>
                    <a:lnTo>
                      <a:pt x="415" y="738"/>
                    </a:lnTo>
                    <a:lnTo>
                      <a:pt x="262" y="717"/>
                    </a:lnTo>
                    <a:lnTo>
                      <a:pt x="17" y="726"/>
                    </a:lnTo>
                    <a:close/>
                  </a:path>
                </a:pathLst>
              </a:custGeom>
              <a:solidFill>
                <a:srgbClr val="FF6699"/>
              </a:solidFill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algn="ctr" rtl="1" eaLnBrk="1" hangingPunct="1">
                  <a:defRPr/>
                </a:pPr>
                <a:endParaRPr lang="en-US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67664" name="Freeform 80"/>
              <p:cNvSpPr>
                <a:spLocks/>
              </p:cNvSpPr>
              <p:nvPr/>
            </p:nvSpPr>
            <p:spPr bwMode="auto">
              <a:xfrm>
                <a:off x="1957" y="2149"/>
                <a:ext cx="733" cy="175"/>
              </a:xfrm>
              <a:custGeom>
                <a:avLst/>
                <a:gdLst>
                  <a:gd name="T0" fmla="*/ 263 w 1465"/>
                  <a:gd name="T1" fmla="*/ 44 h 350"/>
                  <a:gd name="T2" fmla="*/ 293 w 1465"/>
                  <a:gd name="T3" fmla="*/ 84 h 350"/>
                  <a:gd name="T4" fmla="*/ 359 w 1465"/>
                  <a:gd name="T5" fmla="*/ 113 h 350"/>
                  <a:gd name="T6" fmla="*/ 420 w 1465"/>
                  <a:gd name="T7" fmla="*/ 119 h 350"/>
                  <a:gd name="T8" fmla="*/ 473 w 1465"/>
                  <a:gd name="T9" fmla="*/ 113 h 350"/>
                  <a:gd name="T10" fmla="*/ 586 w 1465"/>
                  <a:gd name="T11" fmla="*/ 131 h 350"/>
                  <a:gd name="T12" fmla="*/ 691 w 1465"/>
                  <a:gd name="T13" fmla="*/ 183 h 350"/>
                  <a:gd name="T14" fmla="*/ 779 w 1465"/>
                  <a:gd name="T15" fmla="*/ 189 h 350"/>
                  <a:gd name="T16" fmla="*/ 831 w 1465"/>
                  <a:gd name="T17" fmla="*/ 175 h 350"/>
                  <a:gd name="T18" fmla="*/ 901 w 1465"/>
                  <a:gd name="T19" fmla="*/ 163 h 350"/>
                  <a:gd name="T20" fmla="*/ 971 w 1465"/>
                  <a:gd name="T21" fmla="*/ 157 h 350"/>
                  <a:gd name="T22" fmla="*/ 1032 w 1465"/>
                  <a:gd name="T23" fmla="*/ 154 h 350"/>
                  <a:gd name="T24" fmla="*/ 1085 w 1465"/>
                  <a:gd name="T25" fmla="*/ 157 h 350"/>
                  <a:gd name="T26" fmla="*/ 1181 w 1465"/>
                  <a:gd name="T27" fmla="*/ 157 h 350"/>
                  <a:gd name="T28" fmla="*/ 1295 w 1465"/>
                  <a:gd name="T29" fmla="*/ 192 h 350"/>
                  <a:gd name="T30" fmla="*/ 1382 w 1465"/>
                  <a:gd name="T31" fmla="*/ 253 h 350"/>
                  <a:gd name="T32" fmla="*/ 1465 w 1465"/>
                  <a:gd name="T33" fmla="*/ 285 h 350"/>
                  <a:gd name="T34" fmla="*/ 1413 w 1465"/>
                  <a:gd name="T35" fmla="*/ 325 h 350"/>
                  <a:gd name="T36" fmla="*/ 1387 w 1465"/>
                  <a:gd name="T37" fmla="*/ 307 h 350"/>
                  <a:gd name="T38" fmla="*/ 1304 w 1465"/>
                  <a:gd name="T39" fmla="*/ 288 h 350"/>
                  <a:gd name="T40" fmla="*/ 1164 w 1465"/>
                  <a:gd name="T41" fmla="*/ 271 h 350"/>
                  <a:gd name="T42" fmla="*/ 1146 w 1465"/>
                  <a:gd name="T43" fmla="*/ 227 h 350"/>
                  <a:gd name="T44" fmla="*/ 1120 w 1465"/>
                  <a:gd name="T45" fmla="*/ 227 h 350"/>
                  <a:gd name="T46" fmla="*/ 1076 w 1465"/>
                  <a:gd name="T47" fmla="*/ 288 h 350"/>
                  <a:gd name="T48" fmla="*/ 997 w 1465"/>
                  <a:gd name="T49" fmla="*/ 306 h 350"/>
                  <a:gd name="T50" fmla="*/ 936 w 1465"/>
                  <a:gd name="T51" fmla="*/ 309 h 350"/>
                  <a:gd name="T52" fmla="*/ 840 w 1465"/>
                  <a:gd name="T53" fmla="*/ 326 h 350"/>
                  <a:gd name="T54" fmla="*/ 770 w 1465"/>
                  <a:gd name="T55" fmla="*/ 350 h 350"/>
                  <a:gd name="T56" fmla="*/ 674 w 1465"/>
                  <a:gd name="T57" fmla="*/ 341 h 350"/>
                  <a:gd name="T58" fmla="*/ 617 w 1465"/>
                  <a:gd name="T59" fmla="*/ 300 h 350"/>
                  <a:gd name="T60" fmla="*/ 551 w 1465"/>
                  <a:gd name="T61" fmla="*/ 280 h 350"/>
                  <a:gd name="T62" fmla="*/ 503 w 1465"/>
                  <a:gd name="T63" fmla="*/ 290 h 350"/>
                  <a:gd name="T64" fmla="*/ 455 w 1465"/>
                  <a:gd name="T65" fmla="*/ 288 h 350"/>
                  <a:gd name="T66" fmla="*/ 411 w 1465"/>
                  <a:gd name="T67" fmla="*/ 261 h 350"/>
                  <a:gd name="T68" fmla="*/ 359 w 1465"/>
                  <a:gd name="T69" fmla="*/ 218 h 350"/>
                  <a:gd name="T70" fmla="*/ 306 w 1465"/>
                  <a:gd name="T71" fmla="*/ 183 h 350"/>
                  <a:gd name="T72" fmla="*/ 258 w 1465"/>
                  <a:gd name="T73" fmla="*/ 185 h 350"/>
                  <a:gd name="T74" fmla="*/ 201 w 1465"/>
                  <a:gd name="T75" fmla="*/ 201 h 350"/>
                  <a:gd name="T76" fmla="*/ 149 w 1465"/>
                  <a:gd name="T77" fmla="*/ 226 h 350"/>
                  <a:gd name="T78" fmla="*/ 96 w 1465"/>
                  <a:gd name="T79" fmla="*/ 243 h 350"/>
                  <a:gd name="T80" fmla="*/ 35 w 1465"/>
                  <a:gd name="T81" fmla="*/ 245 h 350"/>
                  <a:gd name="T82" fmla="*/ 9 w 1465"/>
                  <a:gd name="T83" fmla="*/ 217 h 350"/>
                  <a:gd name="T84" fmla="*/ 0 w 1465"/>
                  <a:gd name="T85" fmla="*/ 192 h 350"/>
                  <a:gd name="T86" fmla="*/ 35 w 1465"/>
                  <a:gd name="T87" fmla="*/ 140 h 350"/>
                  <a:gd name="T88" fmla="*/ 57 w 1465"/>
                  <a:gd name="T89" fmla="*/ 58 h 350"/>
                  <a:gd name="T90" fmla="*/ 61 w 1465"/>
                  <a:gd name="T91" fmla="*/ 26 h 350"/>
                  <a:gd name="T92" fmla="*/ 92 w 1465"/>
                  <a:gd name="T93" fmla="*/ 1 h 350"/>
                  <a:gd name="T94" fmla="*/ 131 w 1465"/>
                  <a:gd name="T95" fmla="*/ 0 h 350"/>
                  <a:gd name="T96" fmla="*/ 263 w 1465"/>
                  <a:gd name="T97" fmla="*/ 44 h 3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465" h="350">
                    <a:moveTo>
                      <a:pt x="263" y="44"/>
                    </a:moveTo>
                    <a:lnTo>
                      <a:pt x="293" y="84"/>
                    </a:lnTo>
                    <a:lnTo>
                      <a:pt x="359" y="113"/>
                    </a:lnTo>
                    <a:lnTo>
                      <a:pt x="420" y="119"/>
                    </a:lnTo>
                    <a:lnTo>
                      <a:pt x="473" y="113"/>
                    </a:lnTo>
                    <a:lnTo>
                      <a:pt x="586" y="131"/>
                    </a:lnTo>
                    <a:lnTo>
                      <a:pt x="691" y="183"/>
                    </a:lnTo>
                    <a:lnTo>
                      <a:pt x="779" y="189"/>
                    </a:lnTo>
                    <a:lnTo>
                      <a:pt x="831" y="175"/>
                    </a:lnTo>
                    <a:lnTo>
                      <a:pt x="901" y="163"/>
                    </a:lnTo>
                    <a:lnTo>
                      <a:pt x="971" y="157"/>
                    </a:lnTo>
                    <a:lnTo>
                      <a:pt x="1032" y="154"/>
                    </a:lnTo>
                    <a:lnTo>
                      <a:pt x="1085" y="157"/>
                    </a:lnTo>
                    <a:lnTo>
                      <a:pt x="1181" y="157"/>
                    </a:lnTo>
                    <a:lnTo>
                      <a:pt x="1295" y="192"/>
                    </a:lnTo>
                    <a:lnTo>
                      <a:pt x="1382" y="253"/>
                    </a:lnTo>
                    <a:lnTo>
                      <a:pt x="1465" y="285"/>
                    </a:lnTo>
                    <a:lnTo>
                      <a:pt x="1413" y="325"/>
                    </a:lnTo>
                    <a:lnTo>
                      <a:pt x="1387" y="307"/>
                    </a:lnTo>
                    <a:lnTo>
                      <a:pt x="1304" y="288"/>
                    </a:lnTo>
                    <a:lnTo>
                      <a:pt x="1164" y="271"/>
                    </a:lnTo>
                    <a:lnTo>
                      <a:pt x="1146" y="227"/>
                    </a:lnTo>
                    <a:lnTo>
                      <a:pt x="1120" y="227"/>
                    </a:lnTo>
                    <a:lnTo>
                      <a:pt x="1076" y="288"/>
                    </a:lnTo>
                    <a:lnTo>
                      <a:pt x="997" y="306"/>
                    </a:lnTo>
                    <a:lnTo>
                      <a:pt x="936" y="309"/>
                    </a:lnTo>
                    <a:lnTo>
                      <a:pt x="840" y="326"/>
                    </a:lnTo>
                    <a:lnTo>
                      <a:pt x="770" y="350"/>
                    </a:lnTo>
                    <a:lnTo>
                      <a:pt x="674" y="341"/>
                    </a:lnTo>
                    <a:lnTo>
                      <a:pt x="617" y="300"/>
                    </a:lnTo>
                    <a:lnTo>
                      <a:pt x="551" y="280"/>
                    </a:lnTo>
                    <a:lnTo>
                      <a:pt x="503" y="290"/>
                    </a:lnTo>
                    <a:lnTo>
                      <a:pt x="455" y="288"/>
                    </a:lnTo>
                    <a:lnTo>
                      <a:pt x="411" y="261"/>
                    </a:lnTo>
                    <a:lnTo>
                      <a:pt x="359" y="218"/>
                    </a:lnTo>
                    <a:lnTo>
                      <a:pt x="306" y="183"/>
                    </a:lnTo>
                    <a:lnTo>
                      <a:pt x="258" y="185"/>
                    </a:lnTo>
                    <a:lnTo>
                      <a:pt x="201" y="201"/>
                    </a:lnTo>
                    <a:lnTo>
                      <a:pt x="149" y="226"/>
                    </a:lnTo>
                    <a:lnTo>
                      <a:pt x="96" y="243"/>
                    </a:lnTo>
                    <a:lnTo>
                      <a:pt x="35" y="245"/>
                    </a:lnTo>
                    <a:lnTo>
                      <a:pt x="9" y="217"/>
                    </a:lnTo>
                    <a:lnTo>
                      <a:pt x="0" y="192"/>
                    </a:lnTo>
                    <a:lnTo>
                      <a:pt x="35" y="140"/>
                    </a:lnTo>
                    <a:lnTo>
                      <a:pt x="57" y="58"/>
                    </a:lnTo>
                    <a:lnTo>
                      <a:pt x="61" y="26"/>
                    </a:lnTo>
                    <a:lnTo>
                      <a:pt x="92" y="1"/>
                    </a:lnTo>
                    <a:lnTo>
                      <a:pt x="131" y="0"/>
                    </a:lnTo>
                    <a:lnTo>
                      <a:pt x="263" y="44"/>
                    </a:lnTo>
                    <a:close/>
                  </a:path>
                </a:pathLst>
              </a:custGeom>
              <a:solidFill>
                <a:srgbClr val="FF6699"/>
              </a:solidFill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algn="ctr" rtl="1" eaLnBrk="1" hangingPunct="1">
                  <a:defRPr/>
                </a:pPr>
                <a:endParaRPr lang="en-US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67665" name="Freeform 81"/>
              <p:cNvSpPr>
                <a:spLocks/>
              </p:cNvSpPr>
              <p:nvPr/>
            </p:nvSpPr>
            <p:spPr bwMode="auto">
              <a:xfrm>
                <a:off x="2211" y="1807"/>
                <a:ext cx="262" cy="286"/>
              </a:xfrm>
              <a:custGeom>
                <a:avLst/>
                <a:gdLst>
                  <a:gd name="T0" fmla="*/ 524 w 524"/>
                  <a:gd name="T1" fmla="*/ 571 h 571"/>
                  <a:gd name="T2" fmla="*/ 511 w 524"/>
                  <a:gd name="T3" fmla="*/ 532 h 571"/>
                  <a:gd name="T4" fmla="*/ 437 w 524"/>
                  <a:gd name="T5" fmla="*/ 481 h 571"/>
                  <a:gd name="T6" fmla="*/ 341 w 524"/>
                  <a:gd name="T7" fmla="*/ 428 h 571"/>
                  <a:gd name="T8" fmla="*/ 253 w 524"/>
                  <a:gd name="T9" fmla="*/ 358 h 571"/>
                  <a:gd name="T10" fmla="*/ 258 w 524"/>
                  <a:gd name="T11" fmla="*/ 352 h 571"/>
                  <a:gd name="T12" fmla="*/ 201 w 524"/>
                  <a:gd name="T13" fmla="*/ 297 h 571"/>
                  <a:gd name="T14" fmla="*/ 174 w 524"/>
                  <a:gd name="T15" fmla="*/ 230 h 571"/>
                  <a:gd name="T16" fmla="*/ 157 w 524"/>
                  <a:gd name="T17" fmla="*/ 174 h 571"/>
                  <a:gd name="T18" fmla="*/ 157 w 524"/>
                  <a:gd name="T19" fmla="*/ 96 h 571"/>
                  <a:gd name="T20" fmla="*/ 183 w 524"/>
                  <a:gd name="T21" fmla="*/ 70 h 571"/>
                  <a:gd name="T22" fmla="*/ 314 w 524"/>
                  <a:gd name="T23" fmla="*/ 87 h 571"/>
                  <a:gd name="T24" fmla="*/ 201 w 524"/>
                  <a:gd name="T25" fmla="*/ 8 h 571"/>
                  <a:gd name="T26" fmla="*/ 105 w 524"/>
                  <a:gd name="T27" fmla="*/ 0 h 571"/>
                  <a:gd name="T28" fmla="*/ 35 w 524"/>
                  <a:gd name="T29" fmla="*/ 26 h 571"/>
                  <a:gd name="T30" fmla="*/ 17 w 524"/>
                  <a:gd name="T31" fmla="*/ 64 h 571"/>
                  <a:gd name="T32" fmla="*/ 0 w 524"/>
                  <a:gd name="T33" fmla="*/ 123 h 571"/>
                  <a:gd name="T34" fmla="*/ 17 w 524"/>
                  <a:gd name="T35" fmla="*/ 182 h 571"/>
                  <a:gd name="T36" fmla="*/ 65 w 524"/>
                  <a:gd name="T37" fmla="*/ 228 h 571"/>
                  <a:gd name="T38" fmla="*/ 105 w 524"/>
                  <a:gd name="T39" fmla="*/ 262 h 571"/>
                  <a:gd name="T40" fmla="*/ 122 w 524"/>
                  <a:gd name="T41" fmla="*/ 349 h 571"/>
                  <a:gd name="T42" fmla="*/ 122 w 524"/>
                  <a:gd name="T43" fmla="*/ 405 h 571"/>
                  <a:gd name="T44" fmla="*/ 148 w 524"/>
                  <a:gd name="T45" fmla="*/ 475 h 571"/>
                  <a:gd name="T46" fmla="*/ 201 w 524"/>
                  <a:gd name="T47" fmla="*/ 533 h 571"/>
                  <a:gd name="T48" fmla="*/ 271 w 524"/>
                  <a:gd name="T49" fmla="*/ 551 h 571"/>
                  <a:gd name="T50" fmla="*/ 358 w 524"/>
                  <a:gd name="T51" fmla="*/ 542 h 571"/>
                  <a:gd name="T52" fmla="*/ 437 w 524"/>
                  <a:gd name="T53" fmla="*/ 551 h 571"/>
                  <a:gd name="T54" fmla="*/ 524 w 524"/>
                  <a:gd name="T55" fmla="*/ 571 h 5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524" h="571">
                    <a:moveTo>
                      <a:pt x="524" y="571"/>
                    </a:moveTo>
                    <a:lnTo>
                      <a:pt x="511" y="532"/>
                    </a:lnTo>
                    <a:lnTo>
                      <a:pt x="437" y="481"/>
                    </a:lnTo>
                    <a:lnTo>
                      <a:pt x="341" y="428"/>
                    </a:lnTo>
                    <a:lnTo>
                      <a:pt x="253" y="358"/>
                    </a:lnTo>
                    <a:lnTo>
                      <a:pt x="258" y="352"/>
                    </a:lnTo>
                    <a:lnTo>
                      <a:pt x="201" y="297"/>
                    </a:lnTo>
                    <a:lnTo>
                      <a:pt x="174" y="230"/>
                    </a:lnTo>
                    <a:lnTo>
                      <a:pt x="157" y="174"/>
                    </a:lnTo>
                    <a:lnTo>
                      <a:pt x="157" y="96"/>
                    </a:lnTo>
                    <a:lnTo>
                      <a:pt x="183" y="70"/>
                    </a:lnTo>
                    <a:lnTo>
                      <a:pt x="314" y="87"/>
                    </a:lnTo>
                    <a:lnTo>
                      <a:pt x="201" y="8"/>
                    </a:lnTo>
                    <a:lnTo>
                      <a:pt x="105" y="0"/>
                    </a:lnTo>
                    <a:lnTo>
                      <a:pt x="35" y="26"/>
                    </a:lnTo>
                    <a:lnTo>
                      <a:pt x="17" y="64"/>
                    </a:lnTo>
                    <a:lnTo>
                      <a:pt x="0" y="123"/>
                    </a:lnTo>
                    <a:lnTo>
                      <a:pt x="17" y="182"/>
                    </a:lnTo>
                    <a:lnTo>
                      <a:pt x="65" y="228"/>
                    </a:lnTo>
                    <a:lnTo>
                      <a:pt x="105" y="262"/>
                    </a:lnTo>
                    <a:lnTo>
                      <a:pt x="122" y="349"/>
                    </a:lnTo>
                    <a:lnTo>
                      <a:pt x="122" y="405"/>
                    </a:lnTo>
                    <a:lnTo>
                      <a:pt x="148" y="475"/>
                    </a:lnTo>
                    <a:lnTo>
                      <a:pt x="201" y="533"/>
                    </a:lnTo>
                    <a:lnTo>
                      <a:pt x="271" y="551"/>
                    </a:lnTo>
                    <a:lnTo>
                      <a:pt x="358" y="542"/>
                    </a:lnTo>
                    <a:lnTo>
                      <a:pt x="437" y="551"/>
                    </a:lnTo>
                    <a:lnTo>
                      <a:pt x="524" y="571"/>
                    </a:lnTo>
                    <a:close/>
                  </a:path>
                </a:pathLst>
              </a:custGeom>
              <a:solidFill>
                <a:srgbClr val="FF6699"/>
              </a:solidFill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algn="ctr" rtl="1" eaLnBrk="1" hangingPunct="1">
                  <a:defRPr/>
                </a:pPr>
                <a:endParaRPr lang="en-US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67666" name="Freeform 82"/>
              <p:cNvSpPr>
                <a:spLocks/>
              </p:cNvSpPr>
              <p:nvPr/>
            </p:nvSpPr>
            <p:spPr bwMode="auto">
              <a:xfrm>
                <a:off x="2368" y="1879"/>
                <a:ext cx="295" cy="317"/>
              </a:xfrm>
              <a:custGeom>
                <a:avLst/>
                <a:gdLst>
                  <a:gd name="T0" fmla="*/ 0 w 591"/>
                  <a:gd name="T1" fmla="*/ 635 h 635"/>
                  <a:gd name="T2" fmla="*/ 53 w 591"/>
                  <a:gd name="T3" fmla="*/ 582 h 635"/>
                  <a:gd name="T4" fmla="*/ 123 w 591"/>
                  <a:gd name="T5" fmla="*/ 556 h 635"/>
                  <a:gd name="T6" fmla="*/ 206 w 591"/>
                  <a:gd name="T7" fmla="*/ 525 h 635"/>
                  <a:gd name="T8" fmla="*/ 224 w 591"/>
                  <a:gd name="T9" fmla="*/ 495 h 635"/>
                  <a:gd name="T10" fmla="*/ 224 w 591"/>
                  <a:gd name="T11" fmla="*/ 477 h 635"/>
                  <a:gd name="T12" fmla="*/ 245 w 591"/>
                  <a:gd name="T13" fmla="*/ 451 h 635"/>
                  <a:gd name="T14" fmla="*/ 311 w 591"/>
                  <a:gd name="T15" fmla="*/ 416 h 635"/>
                  <a:gd name="T16" fmla="*/ 320 w 591"/>
                  <a:gd name="T17" fmla="*/ 376 h 635"/>
                  <a:gd name="T18" fmla="*/ 324 w 591"/>
                  <a:gd name="T19" fmla="*/ 337 h 635"/>
                  <a:gd name="T20" fmla="*/ 355 w 591"/>
                  <a:gd name="T21" fmla="*/ 333 h 635"/>
                  <a:gd name="T22" fmla="*/ 429 w 591"/>
                  <a:gd name="T23" fmla="*/ 328 h 635"/>
                  <a:gd name="T24" fmla="*/ 477 w 591"/>
                  <a:gd name="T25" fmla="*/ 307 h 635"/>
                  <a:gd name="T26" fmla="*/ 486 w 591"/>
                  <a:gd name="T27" fmla="*/ 267 h 635"/>
                  <a:gd name="T28" fmla="*/ 538 w 591"/>
                  <a:gd name="T29" fmla="*/ 237 h 635"/>
                  <a:gd name="T30" fmla="*/ 565 w 591"/>
                  <a:gd name="T31" fmla="*/ 193 h 635"/>
                  <a:gd name="T32" fmla="*/ 582 w 591"/>
                  <a:gd name="T33" fmla="*/ 136 h 635"/>
                  <a:gd name="T34" fmla="*/ 587 w 591"/>
                  <a:gd name="T35" fmla="*/ 110 h 635"/>
                  <a:gd name="T36" fmla="*/ 591 w 591"/>
                  <a:gd name="T37" fmla="*/ 0 h 635"/>
                  <a:gd name="T38" fmla="*/ 547 w 591"/>
                  <a:gd name="T39" fmla="*/ 49 h 635"/>
                  <a:gd name="T40" fmla="*/ 543 w 591"/>
                  <a:gd name="T41" fmla="*/ 97 h 635"/>
                  <a:gd name="T42" fmla="*/ 521 w 591"/>
                  <a:gd name="T43" fmla="*/ 149 h 635"/>
                  <a:gd name="T44" fmla="*/ 495 w 591"/>
                  <a:gd name="T45" fmla="*/ 188 h 635"/>
                  <a:gd name="T46" fmla="*/ 468 w 591"/>
                  <a:gd name="T47" fmla="*/ 232 h 635"/>
                  <a:gd name="T48" fmla="*/ 451 w 591"/>
                  <a:gd name="T49" fmla="*/ 250 h 635"/>
                  <a:gd name="T50" fmla="*/ 416 w 591"/>
                  <a:gd name="T51" fmla="*/ 258 h 635"/>
                  <a:gd name="T52" fmla="*/ 355 w 591"/>
                  <a:gd name="T53" fmla="*/ 276 h 635"/>
                  <a:gd name="T54" fmla="*/ 289 w 591"/>
                  <a:gd name="T55" fmla="*/ 293 h 635"/>
                  <a:gd name="T56" fmla="*/ 263 w 591"/>
                  <a:gd name="T57" fmla="*/ 328 h 635"/>
                  <a:gd name="T58" fmla="*/ 258 w 591"/>
                  <a:gd name="T59" fmla="*/ 350 h 635"/>
                  <a:gd name="T60" fmla="*/ 241 w 591"/>
                  <a:gd name="T61" fmla="*/ 398 h 635"/>
                  <a:gd name="T62" fmla="*/ 180 w 591"/>
                  <a:gd name="T63" fmla="*/ 433 h 635"/>
                  <a:gd name="T64" fmla="*/ 140 w 591"/>
                  <a:gd name="T65" fmla="*/ 455 h 635"/>
                  <a:gd name="T66" fmla="*/ 101 w 591"/>
                  <a:gd name="T67" fmla="*/ 486 h 635"/>
                  <a:gd name="T68" fmla="*/ 44 w 591"/>
                  <a:gd name="T69" fmla="*/ 530 h 635"/>
                  <a:gd name="T70" fmla="*/ 18 w 591"/>
                  <a:gd name="T71" fmla="*/ 565 h 635"/>
                  <a:gd name="T72" fmla="*/ 0 w 591"/>
                  <a:gd name="T73" fmla="*/ 635 h 6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591" h="635">
                    <a:moveTo>
                      <a:pt x="0" y="635"/>
                    </a:moveTo>
                    <a:lnTo>
                      <a:pt x="53" y="582"/>
                    </a:lnTo>
                    <a:lnTo>
                      <a:pt x="123" y="556"/>
                    </a:lnTo>
                    <a:lnTo>
                      <a:pt x="206" y="525"/>
                    </a:lnTo>
                    <a:lnTo>
                      <a:pt x="224" y="495"/>
                    </a:lnTo>
                    <a:lnTo>
                      <a:pt x="224" y="477"/>
                    </a:lnTo>
                    <a:lnTo>
                      <a:pt x="245" y="451"/>
                    </a:lnTo>
                    <a:lnTo>
                      <a:pt x="311" y="416"/>
                    </a:lnTo>
                    <a:lnTo>
                      <a:pt x="320" y="376"/>
                    </a:lnTo>
                    <a:lnTo>
                      <a:pt x="324" y="337"/>
                    </a:lnTo>
                    <a:lnTo>
                      <a:pt x="355" y="333"/>
                    </a:lnTo>
                    <a:lnTo>
                      <a:pt x="429" y="328"/>
                    </a:lnTo>
                    <a:lnTo>
                      <a:pt x="477" y="307"/>
                    </a:lnTo>
                    <a:lnTo>
                      <a:pt x="486" y="267"/>
                    </a:lnTo>
                    <a:lnTo>
                      <a:pt x="538" y="237"/>
                    </a:lnTo>
                    <a:lnTo>
                      <a:pt x="565" y="193"/>
                    </a:lnTo>
                    <a:lnTo>
                      <a:pt x="582" y="136"/>
                    </a:lnTo>
                    <a:lnTo>
                      <a:pt x="587" y="110"/>
                    </a:lnTo>
                    <a:lnTo>
                      <a:pt x="591" y="0"/>
                    </a:lnTo>
                    <a:lnTo>
                      <a:pt x="547" y="49"/>
                    </a:lnTo>
                    <a:lnTo>
                      <a:pt x="543" y="97"/>
                    </a:lnTo>
                    <a:lnTo>
                      <a:pt x="521" y="149"/>
                    </a:lnTo>
                    <a:lnTo>
                      <a:pt x="495" y="188"/>
                    </a:lnTo>
                    <a:lnTo>
                      <a:pt x="468" y="232"/>
                    </a:lnTo>
                    <a:lnTo>
                      <a:pt x="451" y="250"/>
                    </a:lnTo>
                    <a:lnTo>
                      <a:pt x="416" y="258"/>
                    </a:lnTo>
                    <a:lnTo>
                      <a:pt x="355" y="276"/>
                    </a:lnTo>
                    <a:lnTo>
                      <a:pt x="289" y="293"/>
                    </a:lnTo>
                    <a:lnTo>
                      <a:pt x="263" y="328"/>
                    </a:lnTo>
                    <a:lnTo>
                      <a:pt x="258" y="350"/>
                    </a:lnTo>
                    <a:lnTo>
                      <a:pt x="241" y="398"/>
                    </a:lnTo>
                    <a:lnTo>
                      <a:pt x="180" y="433"/>
                    </a:lnTo>
                    <a:lnTo>
                      <a:pt x="140" y="455"/>
                    </a:lnTo>
                    <a:lnTo>
                      <a:pt x="101" y="486"/>
                    </a:lnTo>
                    <a:lnTo>
                      <a:pt x="44" y="530"/>
                    </a:lnTo>
                    <a:lnTo>
                      <a:pt x="18" y="565"/>
                    </a:lnTo>
                    <a:lnTo>
                      <a:pt x="0" y="635"/>
                    </a:lnTo>
                    <a:close/>
                  </a:path>
                </a:pathLst>
              </a:custGeom>
              <a:solidFill>
                <a:srgbClr val="FF6699"/>
              </a:solidFill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algn="ctr" rtl="1" eaLnBrk="1" hangingPunct="1">
                  <a:defRPr/>
                </a:pPr>
                <a:endParaRPr lang="en-US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67667" name="Freeform 83"/>
              <p:cNvSpPr>
                <a:spLocks/>
              </p:cNvSpPr>
              <p:nvPr/>
            </p:nvSpPr>
            <p:spPr bwMode="auto">
              <a:xfrm>
                <a:off x="2331" y="1771"/>
                <a:ext cx="337" cy="214"/>
              </a:xfrm>
              <a:custGeom>
                <a:avLst/>
                <a:gdLst>
                  <a:gd name="T0" fmla="*/ 0 w 674"/>
                  <a:gd name="T1" fmla="*/ 406 h 428"/>
                  <a:gd name="T2" fmla="*/ 31 w 674"/>
                  <a:gd name="T3" fmla="*/ 363 h 428"/>
                  <a:gd name="T4" fmla="*/ 96 w 674"/>
                  <a:gd name="T5" fmla="*/ 350 h 428"/>
                  <a:gd name="T6" fmla="*/ 179 w 674"/>
                  <a:gd name="T7" fmla="*/ 358 h 428"/>
                  <a:gd name="T8" fmla="*/ 263 w 674"/>
                  <a:gd name="T9" fmla="*/ 376 h 428"/>
                  <a:gd name="T10" fmla="*/ 367 w 674"/>
                  <a:gd name="T11" fmla="*/ 371 h 428"/>
                  <a:gd name="T12" fmla="*/ 534 w 674"/>
                  <a:gd name="T13" fmla="*/ 341 h 428"/>
                  <a:gd name="T14" fmla="*/ 573 w 674"/>
                  <a:gd name="T15" fmla="*/ 297 h 428"/>
                  <a:gd name="T16" fmla="*/ 595 w 674"/>
                  <a:gd name="T17" fmla="*/ 236 h 428"/>
                  <a:gd name="T18" fmla="*/ 595 w 674"/>
                  <a:gd name="T19" fmla="*/ 144 h 428"/>
                  <a:gd name="T20" fmla="*/ 564 w 674"/>
                  <a:gd name="T21" fmla="*/ 105 h 428"/>
                  <a:gd name="T22" fmla="*/ 499 w 674"/>
                  <a:gd name="T23" fmla="*/ 83 h 428"/>
                  <a:gd name="T24" fmla="*/ 455 w 674"/>
                  <a:gd name="T25" fmla="*/ 52 h 428"/>
                  <a:gd name="T26" fmla="*/ 420 w 674"/>
                  <a:gd name="T27" fmla="*/ 0 h 428"/>
                  <a:gd name="T28" fmla="*/ 486 w 674"/>
                  <a:gd name="T29" fmla="*/ 35 h 428"/>
                  <a:gd name="T30" fmla="*/ 573 w 674"/>
                  <a:gd name="T31" fmla="*/ 57 h 428"/>
                  <a:gd name="T32" fmla="*/ 634 w 674"/>
                  <a:gd name="T33" fmla="*/ 100 h 428"/>
                  <a:gd name="T34" fmla="*/ 669 w 674"/>
                  <a:gd name="T35" fmla="*/ 131 h 428"/>
                  <a:gd name="T36" fmla="*/ 674 w 674"/>
                  <a:gd name="T37" fmla="*/ 170 h 428"/>
                  <a:gd name="T38" fmla="*/ 665 w 674"/>
                  <a:gd name="T39" fmla="*/ 218 h 428"/>
                  <a:gd name="T40" fmla="*/ 630 w 674"/>
                  <a:gd name="T41" fmla="*/ 262 h 428"/>
                  <a:gd name="T42" fmla="*/ 612 w 674"/>
                  <a:gd name="T43" fmla="*/ 284 h 428"/>
                  <a:gd name="T44" fmla="*/ 608 w 674"/>
                  <a:gd name="T45" fmla="*/ 323 h 428"/>
                  <a:gd name="T46" fmla="*/ 564 w 674"/>
                  <a:gd name="T47" fmla="*/ 393 h 428"/>
                  <a:gd name="T48" fmla="*/ 486 w 674"/>
                  <a:gd name="T49" fmla="*/ 411 h 428"/>
                  <a:gd name="T50" fmla="*/ 446 w 674"/>
                  <a:gd name="T51" fmla="*/ 398 h 428"/>
                  <a:gd name="T52" fmla="*/ 394 w 674"/>
                  <a:gd name="T53" fmla="*/ 406 h 428"/>
                  <a:gd name="T54" fmla="*/ 359 w 674"/>
                  <a:gd name="T55" fmla="*/ 428 h 428"/>
                  <a:gd name="T56" fmla="*/ 298 w 674"/>
                  <a:gd name="T57" fmla="*/ 428 h 428"/>
                  <a:gd name="T58" fmla="*/ 245 w 674"/>
                  <a:gd name="T59" fmla="*/ 406 h 428"/>
                  <a:gd name="T60" fmla="*/ 193 w 674"/>
                  <a:gd name="T61" fmla="*/ 389 h 428"/>
                  <a:gd name="T62" fmla="*/ 158 w 674"/>
                  <a:gd name="T63" fmla="*/ 402 h 428"/>
                  <a:gd name="T64" fmla="*/ 83 w 674"/>
                  <a:gd name="T65" fmla="*/ 406 h 428"/>
                  <a:gd name="T66" fmla="*/ 35 w 674"/>
                  <a:gd name="T67" fmla="*/ 411 h 428"/>
                  <a:gd name="T68" fmla="*/ 0 w 674"/>
                  <a:gd name="T69" fmla="*/ 406 h 4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674" h="428">
                    <a:moveTo>
                      <a:pt x="0" y="406"/>
                    </a:moveTo>
                    <a:lnTo>
                      <a:pt x="31" y="363"/>
                    </a:lnTo>
                    <a:lnTo>
                      <a:pt x="96" y="350"/>
                    </a:lnTo>
                    <a:lnTo>
                      <a:pt x="179" y="358"/>
                    </a:lnTo>
                    <a:lnTo>
                      <a:pt x="263" y="376"/>
                    </a:lnTo>
                    <a:lnTo>
                      <a:pt x="367" y="371"/>
                    </a:lnTo>
                    <a:lnTo>
                      <a:pt x="534" y="341"/>
                    </a:lnTo>
                    <a:lnTo>
                      <a:pt x="573" y="297"/>
                    </a:lnTo>
                    <a:lnTo>
                      <a:pt x="595" y="236"/>
                    </a:lnTo>
                    <a:lnTo>
                      <a:pt x="595" y="144"/>
                    </a:lnTo>
                    <a:lnTo>
                      <a:pt x="564" y="105"/>
                    </a:lnTo>
                    <a:lnTo>
                      <a:pt x="499" y="83"/>
                    </a:lnTo>
                    <a:lnTo>
                      <a:pt x="455" y="52"/>
                    </a:lnTo>
                    <a:lnTo>
                      <a:pt x="420" y="0"/>
                    </a:lnTo>
                    <a:lnTo>
                      <a:pt x="486" y="35"/>
                    </a:lnTo>
                    <a:lnTo>
                      <a:pt x="573" y="57"/>
                    </a:lnTo>
                    <a:lnTo>
                      <a:pt x="634" y="100"/>
                    </a:lnTo>
                    <a:lnTo>
                      <a:pt x="669" y="131"/>
                    </a:lnTo>
                    <a:lnTo>
                      <a:pt x="674" y="170"/>
                    </a:lnTo>
                    <a:lnTo>
                      <a:pt x="665" y="218"/>
                    </a:lnTo>
                    <a:lnTo>
                      <a:pt x="630" y="262"/>
                    </a:lnTo>
                    <a:lnTo>
                      <a:pt x="612" y="284"/>
                    </a:lnTo>
                    <a:lnTo>
                      <a:pt x="608" y="323"/>
                    </a:lnTo>
                    <a:lnTo>
                      <a:pt x="564" y="393"/>
                    </a:lnTo>
                    <a:lnTo>
                      <a:pt x="486" y="411"/>
                    </a:lnTo>
                    <a:lnTo>
                      <a:pt x="446" y="398"/>
                    </a:lnTo>
                    <a:lnTo>
                      <a:pt x="394" y="406"/>
                    </a:lnTo>
                    <a:lnTo>
                      <a:pt x="359" y="428"/>
                    </a:lnTo>
                    <a:lnTo>
                      <a:pt x="298" y="428"/>
                    </a:lnTo>
                    <a:lnTo>
                      <a:pt x="245" y="406"/>
                    </a:lnTo>
                    <a:lnTo>
                      <a:pt x="193" y="389"/>
                    </a:lnTo>
                    <a:lnTo>
                      <a:pt x="158" y="402"/>
                    </a:lnTo>
                    <a:lnTo>
                      <a:pt x="83" y="406"/>
                    </a:lnTo>
                    <a:lnTo>
                      <a:pt x="35" y="411"/>
                    </a:lnTo>
                    <a:lnTo>
                      <a:pt x="0" y="406"/>
                    </a:lnTo>
                    <a:close/>
                  </a:path>
                </a:pathLst>
              </a:custGeom>
              <a:solidFill>
                <a:srgbClr val="FF6699"/>
              </a:solidFill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algn="ctr" rtl="1" eaLnBrk="1" hangingPunct="1">
                  <a:defRPr/>
                </a:pPr>
                <a:endParaRPr lang="en-US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67668" name="Freeform 84"/>
              <p:cNvSpPr>
                <a:spLocks/>
              </p:cNvSpPr>
              <p:nvPr/>
            </p:nvSpPr>
            <p:spPr bwMode="auto">
              <a:xfrm>
                <a:off x="2349" y="1744"/>
                <a:ext cx="215" cy="160"/>
              </a:xfrm>
              <a:custGeom>
                <a:avLst/>
                <a:gdLst>
                  <a:gd name="T0" fmla="*/ 429 w 433"/>
                  <a:gd name="T1" fmla="*/ 320 h 320"/>
                  <a:gd name="T2" fmla="*/ 433 w 433"/>
                  <a:gd name="T3" fmla="*/ 175 h 320"/>
                  <a:gd name="T4" fmla="*/ 416 w 433"/>
                  <a:gd name="T5" fmla="*/ 53 h 320"/>
                  <a:gd name="T6" fmla="*/ 376 w 433"/>
                  <a:gd name="T7" fmla="*/ 9 h 320"/>
                  <a:gd name="T8" fmla="*/ 315 w 433"/>
                  <a:gd name="T9" fmla="*/ 0 h 320"/>
                  <a:gd name="T10" fmla="*/ 219 w 433"/>
                  <a:gd name="T11" fmla="*/ 9 h 320"/>
                  <a:gd name="T12" fmla="*/ 144 w 433"/>
                  <a:gd name="T13" fmla="*/ 35 h 320"/>
                  <a:gd name="T14" fmla="*/ 109 w 433"/>
                  <a:gd name="T15" fmla="*/ 75 h 320"/>
                  <a:gd name="T16" fmla="*/ 53 w 433"/>
                  <a:gd name="T17" fmla="*/ 127 h 320"/>
                  <a:gd name="T18" fmla="*/ 9 w 433"/>
                  <a:gd name="T19" fmla="*/ 162 h 320"/>
                  <a:gd name="T20" fmla="*/ 0 w 433"/>
                  <a:gd name="T21" fmla="*/ 180 h 320"/>
                  <a:gd name="T22" fmla="*/ 35 w 433"/>
                  <a:gd name="T23" fmla="*/ 210 h 320"/>
                  <a:gd name="T24" fmla="*/ 109 w 433"/>
                  <a:gd name="T25" fmla="*/ 166 h 320"/>
                  <a:gd name="T26" fmla="*/ 179 w 433"/>
                  <a:gd name="T27" fmla="*/ 127 h 320"/>
                  <a:gd name="T28" fmla="*/ 276 w 433"/>
                  <a:gd name="T29" fmla="*/ 118 h 320"/>
                  <a:gd name="T30" fmla="*/ 337 w 433"/>
                  <a:gd name="T31" fmla="*/ 131 h 320"/>
                  <a:gd name="T32" fmla="*/ 389 w 433"/>
                  <a:gd name="T33" fmla="*/ 166 h 320"/>
                  <a:gd name="T34" fmla="*/ 402 w 433"/>
                  <a:gd name="T35" fmla="*/ 223 h 320"/>
                  <a:gd name="T36" fmla="*/ 429 w 433"/>
                  <a:gd name="T37" fmla="*/ 320 h 3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433" h="320">
                    <a:moveTo>
                      <a:pt x="429" y="320"/>
                    </a:moveTo>
                    <a:lnTo>
                      <a:pt x="433" y="175"/>
                    </a:lnTo>
                    <a:lnTo>
                      <a:pt x="416" y="53"/>
                    </a:lnTo>
                    <a:lnTo>
                      <a:pt x="376" y="9"/>
                    </a:lnTo>
                    <a:lnTo>
                      <a:pt x="315" y="0"/>
                    </a:lnTo>
                    <a:lnTo>
                      <a:pt x="219" y="9"/>
                    </a:lnTo>
                    <a:lnTo>
                      <a:pt x="144" y="35"/>
                    </a:lnTo>
                    <a:lnTo>
                      <a:pt x="109" y="75"/>
                    </a:lnTo>
                    <a:lnTo>
                      <a:pt x="53" y="127"/>
                    </a:lnTo>
                    <a:lnTo>
                      <a:pt x="9" y="162"/>
                    </a:lnTo>
                    <a:lnTo>
                      <a:pt x="0" y="180"/>
                    </a:lnTo>
                    <a:lnTo>
                      <a:pt x="35" y="210"/>
                    </a:lnTo>
                    <a:lnTo>
                      <a:pt x="109" y="166"/>
                    </a:lnTo>
                    <a:lnTo>
                      <a:pt x="179" y="127"/>
                    </a:lnTo>
                    <a:lnTo>
                      <a:pt x="276" y="118"/>
                    </a:lnTo>
                    <a:lnTo>
                      <a:pt x="337" y="131"/>
                    </a:lnTo>
                    <a:lnTo>
                      <a:pt x="389" y="166"/>
                    </a:lnTo>
                    <a:lnTo>
                      <a:pt x="402" y="223"/>
                    </a:lnTo>
                    <a:lnTo>
                      <a:pt x="429" y="320"/>
                    </a:lnTo>
                    <a:close/>
                  </a:path>
                </a:pathLst>
              </a:custGeom>
              <a:solidFill>
                <a:srgbClr val="FF6699"/>
              </a:solidFill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algn="ctr" rtl="1" eaLnBrk="1" hangingPunct="1">
                  <a:defRPr/>
                </a:pPr>
                <a:endParaRPr lang="en-US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67669" name="Freeform 85"/>
              <p:cNvSpPr>
                <a:spLocks/>
              </p:cNvSpPr>
              <p:nvPr/>
            </p:nvSpPr>
            <p:spPr bwMode="auto">
              <a:xfrm>
                <a:off x="2335" y="1830"/>
                <a:ext cx="169" cy="121"/>
              </a:xfrm>
              <a:custGeom>
                <a:avLst/>
                <a:gdLst>
                  <a:gd name="T0" fmla="*/ 337 w 337"/>
                  <a:gd name="T1" fmla="*/ 40 h 241"/>
                  <a:gd name="T2" fmla="*/ 254 w 337"/>
                  <a:gd name="T3" fmla="*/ 5 h 241"/>
                  <a:gd name="T4" fmla="*/ 170 w 337"/>
                  <a:gd name="T5" fmla="*/ 0 h 241"/>
                  <a:gd name="T6" fmla="*/ 70 w 337"/>
                  <a:gd name="T7" fmla="*/ 9 h 241"/>
                  <a:gd name="T8" fmla="*/ 13 w 337"/>
                  <a:gd name="T9" fmla="*/ 26 h 241"/>
                  <a:gd name="T10" fmla="*/ 0 w 337"/>
                  <a:gd name="T11" fmla="*/ 61 h 241"/>
                  <a:gd name="T12" fmla="*/ 4 w 337"/>
                  <a:gd name="T13" fmla="*/ 96 h 241"/>
                  <a:gd name="T14" fmla="*/ 26 w 337"/>
                  <a:gd name="T15" fmla="*/ 118 h 241"/>
                  <a:gd name="T16" fmla="*/ 65 w 337"/>
                  <a:gd name="T17" fmla="*/ 145 h 241"/>
                  <a:gd name="T18" fmla="*/ 149 w 337"/>
                  <a:gd name="T19" fmla="*/ 188 h 241"/>
                  <a:gd name="T20" fmla="*/ 179 w 337"/>
                  <a:gd name="T21" fmla="*/ 236 h 241"/>
                  <a:gd name="T22" fmla="*/ 210 w 337"/>
                  <a:gd name="T23" fmla="*/ 241 h 241"/>
                  <a:gd name="T24" fmla="*/ 175 w 337"/>
                  <a:gd name="T25" fmla="*/ 171 h 241"/>
                  <a:gd name="T26" fmla="*/ 118 w 337"/>
                  <a:gd name="T27" fmla="*/ 140 h 241"/>
                  <a:gd name="T28" fmla="*/ 96 w 337"/>
                  <a:gd name="T29" fmla="*/ 114 h 241"/>
                  <a:gd name="T30" fmla="*/ 61 w 337"/>
                  <a:gd name="T31" fmla="*/ 96 h 241"/>
                  <a:gd name="T32" fmla="*/ 61 w 337"/>
                  <a:gd name="T33" fmla="*/ 79 h 241"/>
                  <a:gd name="T34" fmla="*/ 70 w 337"/>
                  <a:gd name="T35" fmla="*/ 66 h 241"/>
                  <a:gd name="T36" fmla="*/ 127 w 337"/>
                  <a:gd name="T37" fmla="*/ 40 h 241"/>
                  <a:gd name="T38" fmla="*/ 179 w 337"/>
                  <a:gd name="T39" fmla="*/ 31 h 241"/>
                  <a:gd name="T40" fmla="*/ 240 w 337"/>
                  <a:gd name="T41" fmla="*/ 26 h 241"/>
                  <a:gd name="T42" fmla="*/ 337 w 337"/>
                  <a:gd name="T43" fmla="*/ 40 h 2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337" h="241">
                    <a:moveTo>
                      <a:pt x="337" y="40"/>
                    </a:moveTo>
                    <a:lnTo>
                      <a:pt x="254" y="5"/>
                    </a:lnTo>
                    <a:lnTo>
                      <a:pt x="170" y="0"/>
                    </a:lnTo>
                    <a:lnTo>
                      <a:pt x="70" y="9"/>
                    </a:lnTo>
                    <a:lnTo>
                      <a:pt x="13" y="26"/>
                    </a:lnTo>
                    <a:lnTo>
                      <a:pt x="0" y="61"/>
                    </a:lnTo>
                    <a:lnTo>
                      <a:pt x="4" y="96"/>
                    </a:lnTo>
                    <a:lnTo>
                      <a:pt x="26" y="118"/>
                    </a:lnTo>
                    <a:lnTo>
                      <a:pt x="65" y="145"/>
                    </a:lnTo>
                    <a:lnTo>
                      <a:pt x="149" y="188"/>
                    </a:lnTo>
                    <a:lnTo>
                      <a:pt x="179" y="236"/>
                    </a:lnTo>
                    <a:lnTo>
                      <a:pt x="210" y="241"/>
                    </a:lnTo>
                    <a:lnTo>
                      <a:pt x="175" y="171"/>
                    </a:lnTo>
                    <a:lnTo>
                      <a:pt x="118" y="140"/>
                    </a:lnTo>
                    <a:lnTo>
                      <a:pt x="96" y="114"/>
                    </a:lnTo>
                    <a:lnTo>
                      <a:pt x="61" y="96"/>
                    </a:lnTo>
                    <a:lnTo>
                      <a:pt x="61" y="79"/>
                    </a:lnTo>
                    <a:lnTo>
                      <a:pt x="70" y="66"/>
                    </a:lnTo>
                    <a:lnTo>
                      <a:pt x="127" y="40"/>
                    </a:lnTo>
                    <a:lnTo>
                      <a:pt x="179" y="31"/>
                    </a:lnTo>
                    <a:lnTo>
                      <a:pt x="240" y="26"/>
                    </a:lnTo>
                    <a:lnTo>
                      <a:pt x="337" y="40"/>
                    </a:lnTo>
                    <a:close/>
                  </a:path>
                </a:pathLst>
              </a:custGeom>
              <a:solidFill>
                <a:srgbClr val="FF6699"/>
              </a:solidFill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algn="ctr" rtl="1" eaLnBrk="1" hangingPunct="1">
                  <a:defRPr/>
                </a:pPr>
                <a:endParaRPr lang="en-US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67670" name="Freeform 86"/>
              <p:cNvSpPr>
                <a:spLocks/>
              </p:cNvSpPr>
              <p:nvPr/>
            </p:nvSpPr>
            <p:spPr bwMode="auto">
              <a:xfrm>
                <a:off x="2427" y="1837"/>
                <a:ext cx="112" cy="100"/>
              </a:xfrm>
              <a:custGeom>
                <a:avLst/>
                <a:gdLst>
                  <a:gd name="T0" fmla="*/ 118 w 223"/>
                  <a:gd name="T1" fmla="*/ 9 h 201"/>
                  <a:gd name="T2" fmla="*/ 153 w 223"/>
                  <a:gd name="T3" fmla="*/ 27 h 201"/>
                  <a:gd name="T4" fmla="*/ 174 w 223"/>
                  <a:gd name="T5" fmla="*/ 57 h 201"/>
                  <a:gd name="T6" fmla="*/ 157 w 223"/>
                  <a:gd name="T7" fmla="*/ 110 h 201"/>
                  <a:gd name="T8" fmla="*/ 109 w 223"/>
                  <a:gd name="T9" fmla="*/ 153 h 201"/>
                  <a:gd name="T10" fmla="*/ 52 w 223"/>
                  <a:gd name="T11" fmla="*/ 171 h 201"/>
                  <a:gd name="T12" fmla="*/ 0 w 223"/>
                  <a:gd name="T13" fmla="*/ 162 h 201"/>
                  <a:gd name="T14" fmla="*/ 21 w 223"/>
                  <a:gd name="T15" fmla="*/ 197 h 201"/>
                  <a:gd name="T16" fmla="*/ 74 w 223"/>
                  <a:gd name="T17" fmla="*/ 197 h 201"/>
                  <a:gd name="T18" fmla="*/ 113 w 223"/>
                  <a:gd name="T19" fmla="*/ 201 h 201"/>
                  <a:gd name="T20" fmla="*/ 153 w 223"/>
                  <a:gd name="T21" fmla="*/ 197 h 201"/>
                  <a:gd name="T22" fmla="*/ 205 w 223"/>
                  <a:gd name="T23" fmla="*/ 171 h 201"/>
                  <a:gd name="T24" fmla="*/ 223 w 223"/>
                  <a:gd name="T25" fmla="*/ 110 h 201"/>
                  <a:gd name="T26" fmla="*/ 209 w 223"/>
                  <a:gd name="T27" fmla="*/ 88 h 201"/>
                  <a:gd name="T28" fmla="*/ 218 w 223"/>
                  <a:gd name="T29" fmla="*/ 62 h 201"/>
                  <a:gd name="T30" fmla="*/ 218 w 223"/>
                  <a:gd name="T31" fmla="*/ 22 h 201"/>
                  <a:gd name="T32" fmla="*/ 183 w 223"/>
                  <a:gd name="T33" fmla="*/ 0 h 201"/>
                  <a:gd name="T34" fmla="*/ 118 w 223"/>
                  <a:gd name="T35" fmla="*/ 9 h 2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23" h="201">
                    <a:moveTo>
                      <a:pt x="118" y="9"/>
                    </a:moveTo>
                    <a:lnTo>
                      <a:pt x="153" y="27"/>
                    </a:lnTo>
                    <a:lnTo>
                      <a:pt x="174" y="57"/>
                    </a:lnTo>
                    <a:lnTo>
                      <a:pt x="157" y="110"/>
                    </a:lnTo>
                    <a:lnTo>
                      <a:pt x="109" y="153"/>
                    </a:lnTo>
                    <a:lnTo>
                      <a:pt x="52" y="171"/>
                    </a:lnTo>
                    <a:lnTo>
                      <a:pt x="0" y="162"/>
                    </a:lnTo>
                    <a:lnTo>
                      <a:pt x="21" y="197"/>
                    </a:lnTo>
                    <a:lnTo>
                      <a:pt x="74" y="197"/>
                    </a:lnTo>
                    <a:lnTo>
                      <a:pt x="113" y="201"/>
                    </a:lnTo>
                    <a:lnTo>
                      <a:pt x="153" y="197"/>
                    </a:lnTo>
                    <a:lnTo>
                      <a:pt x="205" y="171"/>
                    </a:lnTo>
                    <a:lnTo>
                      <a:pt x="223" y="110"/>
                    </a:lnTo>
                    <a:lnTo>
                      <a:pt x="209" y="88"/>
                    </a:lnTo>
                    <a:lnTo>
                      <a:pt x="218" y="62"/>
                    </a:lnTo>
                    <a:lnTo>
                      <a:pt x="218" y="22"/>
                    </a:lnTo>
                    <a:lnTo>
                      <a:pt x="183" y="0"/>
                    </a:lnTo>
                    <a:lnTo>
                      <a:pt x="118" y="9"/>
                    </a:lnTo>
                    <a:close/>
                  </a:path>
                </a:pathLst>
              </a:custGeom>
              <a:solidFill>
                <a:srgbClr val="FF6699"/>
              </a:solidFill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algn="ctr" rtl="1" eaLnBrk="1" hangingPunct="1">
                  <a:defRPr/>
                </a:pPr>
                <a:endParaRPr lang="en-US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67671" name="Freeform 87"/>
              <p:cNvSpPr>
                <a:spLocks/>
              </p:cNvSpPr>
              <p:nvPr/>
            </p:nvSpPr>
            <p:spPr bwMode="auto">
              <a:xfrm>
                <a:off x="2410" y="1860"/>
                <a:ext cx="76" cy="56"/>
              </a:xfrm>
              <a:custGeom>
                <a:avLst/>
                <a:gdLst>
                  <a:gd name="T0" fmla="*/ 153 w 153"/>
                  <a:gd name="T1" fmla="*/ 61 h 114"/>
                  <a:gd name="T2" fmla="*/ 126 w 153"/>
                  <a:gd name="T3" fmla="*/ 18 h 114"/>
                  <a:gd name="T4" fmla="*/ 70 w 153"/>
                  <a:gd name="T5" fmla="*/ 0 h 114"/>
                  <a:gd name="T6" fmla="*/ 26 w 153"/>
                  <a:gd name="T7" fmla="*/ 9 h 114"/>
                  <a:gd name="T8" fmla="*/ 4 w 153"/>
                  <a:gd name="T9" fmla="*/ 35 h 114"/>
                  <a:gd name="T10" fmla="*/ 0 w 153"/>
                  <a:gd name="T11" fmla="*/ 74 h 114"/>
                  <a:gd name="T12" fmla="*/ 4 w 153"/>
                  <a:gd name="T13" fmla="*/ 101 h 114"/>
                  <a:gd name="T14" fmla="*/ 26 w 153"/>
                  <a:gd name="T15" fmla="*/ 114 h 114"/>
                  <a:gd name="T16" fmla="*/ 35 w 153"/>
                  <a:gd name="T17" fmla="*/ 66 h 114"/>
                  <a:gd name="T18" fmla="*/ 65 w 153"/>
                  <a:gd name="T19" fmla="*/ 57 h 114"/>
                  <a:gd name="T20" fmla="*/ 122 w 153"/>
                  <a:gd name="T21" fmla="*/ 70 h 114"/>
                  <a:gd name="T22" fmla="*/ 140 w 153"/>
                  <a:gd name="T23" fmla="*/ 105 h 114"/>
                  <a:gd name="T24" fmla="*/ 153 w 153"/>
                  <a:gd name="T25" fmla="*/ 61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53" h="114">
                    <a:moveTo>
                      <a:pt x="153" y="61"/>
                    </a:moveTo>
                    <a:lnTo>
                      <a:pt x="126" y="18"/>
                    </a:lnTo>
                    <a:lnTo>
                      <a:pt x="70" y="0"/>
                    </a:lnTo>
                    <a:lnTo>
                      <a:pt x="26" y="9"/>
                    </a:lnTo>
                    <a:lnTo>
                      <a:pt x="4" y="35"/>
                    </a:lnTo>
                    <a:lnTo>
                      <a:pt x="0" y="74"/>
                    </a:lnTo>
                    <a:lnTo>
                      <a:pt x="4" y="101"/>
                    </a:lnTo>
                    <a:lnTo>
                      <a:pt x="26" y="114"/>
                    </a:lnTo>
                    <a:lnTo>
                      <a:pt x="35" y="66"/>
                    </a:lnTo>
                    <a:lnTo>
                      <a:pt x="65" y="57"/>
                    </a:lnTo>
                    <a:lnTo>
                      <a:pt x="122" y="70"/>
                    </a:lnTo>
                    <a:lnTo>
                      <a:pt x="140" y="105"/>
                    </a:lnTo>
                    <a:lnTo>
                      <a:pt x="153" y="61"/>
                    </a:lnTo>
                    <a:close/>
                  </a:path>
                </a:pathLst>
              </a:custGeom>
              <a:solidFill>
                <a:srgbClr val="FF6699"/>
              </a:solidFill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algn="ctr" rtl="1" eaLnBrk="1" hangingPunct="1">
                  <a:defRPr/>
                </a:pPr>
                <a:endParaRPr lang="en-US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67672" name="Freeform 88"/>
              <p:cNvSpPr>
                <a:spLocks/>
              </p:cNvSpPr>
              <p:nvPr/>
            </p:nvSpPr>
            <p:spPr bwMode="auto">
              <a:xfrm>
                <a:off x="2329" y="1590"/>
                <a:ext cx="365" cy="216"/>
              </a:xfrm>
              <a:custGeom>
                <a:avLst/>
                <a:gdLst>
                  <a:gd name="T0" fmla="*/ 0 w 730"/>
                  <a:gd name="T1" fmla="*/ 288 h 433"/>
                  <a:gd name="T2" fmla="*/ 48 w 730"/>
                  <a:gd name="T3" fmla="*/ 258 h 433"/>
                  <a:gd name="T4" fmla="*/ 57 w 730"/>
                  <a:gd name="T5" fmla="*/ 218 h 433"/>
                  <a:gd name="T6" fmla="*/ 57 w 730"/>
                  <a:gd name="T7" fmla="*/ 153 h 433"/>
                  <a:gd name="T8" fmla="*/ 78 w 730"/>
                  <a:gd name="T9" fmla="*/ 113 h 433"/>
                  <a:gd name="T10" fmla="*/ 131 w 730"/>
                  <a:gd name="T11" fmla="*/ 100 h 433"/>
                  <a:gd name="T12" fmla="*/ 175 w 730"/>
                  <a:gd name="T13" fmla="*/ 100 h 433"/>
                  <a:gd name="T14" fmla="*/ 236 w 730"/>
                  <a:gd name="T15" fmla="*/ 113 h 433"/>
                  <a:gd name="T16" fmla="*/ 262 w 730"/>
                  <a:gd name="T17" fmla="*/ 148 h 433"/>
                  <a:gd name="T18" fmla="*/ 288 w 730"/>
                  <a:gd name="T19" fmla="*/ 170 h 433"/>
                  <a:gd name="T20" fmla="*/ 319 w 730"/>
                  <a:gd name="T21" fmla="*/ 175 h 433"/>
                  <a:gd name="T22" fmla="*/ 385 w 730"/>
                  <a:gd name="T23" fmla="*/ 170 h 433"/>
                  <a:gd name="T24" fmla="*/ 437 w 730"/>
                  <a:gd name="T25" fmla="*/ 157 h 433"/>
                  <a:gd name="T26" fmla="*/ 507 w 730"/>
                  <a:gd name="T27" fmla="*/ 161 h 433"/>
                  <a:gd name="T28" fmla="*/ 546 w 730"/>
                  <a:gd name="T29" fmla="*/ 179 h 433"/>
                  <a:gd name="T30" fmla="*/ 595 w 730"/>
                  <a:gd name="T31" fmla="*/ 210 h 433"/>
                  <a:gd name="T32" fmla="*/ 647 w 730"/>
                  <a:gd name="T33" fmla="*/ 258 h 433"/>
                  <a:gd name="T34" fmla="*/ 682 w 730"/>
                  <a:gd name="T35" fmla="*/ 315 h 433"/>
                  <a:gd name="T36" fmla="*/ 700 w 730"/>
                  <a:gd name="T37" fmla="*/ 350 h 433"/>
                  <a:gd name="T38" fmla="*/ 713 w 730"/>
                  <a:gd name="T39" fmla="*/ 393 h 433"/>
                  <a:gd name="T40" fmla="*/ 717 w 730"/>
                  <a:gd name="T41" fmla="*/ 433 h 433"/>
                  <a:gd name="T42" fmla="*/ 730 w 730"/>
                  <a:gd name="T43" fmla="*/ 354 h 433"/>
                  <a:gd name="T44" fmla="*/ 726 w 730"/>
                  <a:gd name="T45" fmla="*/ 315 h 433"/>
                  <a:gd name="T46" fmla="*/ 686 w 730"/>
                  <a:gd name="T47" fmla="*/ 223 h 433"/>
                  <a:gd name="T48" fmla="*/ 638 w 730"/>
                  <a:gd name="T49" fmla="*/ 153 h 433"/>
                  <a:gd name="T50" fmla="*/ 590 w 730"/>
                  <a:gd name="T51" fmla="*/ 122 h 433"/>
                  <a:gd name="T52" fmla="*/ 525 w 730"/>
                  <a:gd name="T53" fmla="*/ 105 h 433"/>
                  <a:gd name="T54" fmla="*/ 476 w 730"/>
                  <a:gd name="T55" fmla="*/ 100 h 433"/>
                  <a:gd name="T56" fmla="*/ 420 w 730"/>
                  <a:gd name="T57" fmla="*/ 105 h 433"/>
                  <a:gd name="T58" fmla="*/ 376 w 730"/>
                  <a:gd name="T59" fmla="*/ 100 h 433"/>
                  <a:gd name="T60" fmla="*/ 332 w 730"/>
                  <a:gd name="T61" fmla="*/ 65 h 433"/>
                  <a:gd name="T62" fmla="*/ 297 w 730"/>
                  <a:gd name="T63" fmla="*/ 30 h 433"/>
                  <a:gd name="T64" fmla="*/ 267 w 730"/>
                  <a:gd name="T65" fmla="*/ 13 h 433"/>
                  <a:gd name="T66" fmla="*/ 232 w 730"/>
                  <a:gd name="T67" fmla="*/ 0 h 433"/>
                  <a:gd name="T68" fmla="*/ 148 w 730"/>
                  <a:gd name="T69" fmla="*/ 4 h 433"/>
                  <a:gd name="T70" fmla="*/ 92 w 730"/>
                  <a:gd name="T71" fmla="*/ 8 h 433"/>
                  <a:gd name="T72" fmla="*/ 61 w 730"/>
                  <a:gd name="T73" fmla="*/ 26 h 433"/>
                  <a:gd name="T74" fmla="*/ 17 w 730"/>
                  <a:gd name="T75" fmla="*/ 65 h 433"/>
                  <a:gd name="T76" fmla="*/ 4 w 730"/>
                  <a:gd name="T77" fmla="*/ 113 h 433"/>
                  <a:gd name="T78" fmla="*/ 8 w 730"/>
                  <a:gd name="T79" fmla="*/ 175 h 433"/>
                  <a:gd name="T80" fmla="*/ 17 w 730"/>
                  <a:gd name="T81" fmla="*/ 223 h 433"/>
                  <a:gd name="T82" fmla="*/ 0 w 730"/>
                  <a:gd name="T83" fmla="*/ 288 h 4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730" h="433">
                    <a:moveTo>
                      <a:pt x="0" y="288"/>
                    </a:moveTo>
                    <a:lnTo>
                      <a:pt x="48" y="258"/>
                    </a:lnTo>
                    <a:lnTo>
                      <a:pt x="57" y="218"/>
                    </a:lnTo>
                    <a:lnTo>
                      <a:pt x="57" y="153"/>
                    </a:lnTo>
                    <a:lnTo>
                      <a:pt x="78" y="113"/>
                    </a:lnTo>
                    <a:lnTo>
                      <a:pt x="131" y="100"/>
                    </a:lnTo>
                    <a:lnTo>
                      <a:pt x="175" y="100"/>
                    </a:lnTo>
                    <a:lnTo>
                      <a:pt x="236" y="113"/>
                    </a:lnTo>
                    <a:lnTo>
                      <a:pt x="262" y="148"/>
                    </a:lnTo>
                    <a:lnTo>
                      <a:pt x="288" y="170"/>
                    </a:lnTo>
                    <a:lnTo>
                      <a:pt x="319" y="175"/>
                    </a:lnTo>
                    <a:lnTo>
                      <a:pt x="385" y="170"/>
                    </a:lnTo>
                    <a:lnTo>
                      <a:pt x="437" y="157"/>
                    </a:lnTo>
                    <a:lnTo>
                      <a:pt x="507" y="161"/>
                    </a:lnTo>
                    <a:lnTo>
                      <a:pt x="546" y="179"/>
                    </a:lnTo>
                    <a:lnTo>
                      <a:pt x="595" y="210"/>
                    </a:lnTo>
                    <a:lnTo>
                      <a:pt x="647" y="258"/>
                    </a:lnTo>
                    <a:lnTo>
                      <a:pt x="682" y="315"/>
                    </a:lnTo>
                    <a:lnTo>
                      <a:pt x="700" y="350"/>
                    </a:lnTo>
                    <a:lnTo>
                      <a:pt x="713" y="393"/>
                    </a:lnTo>
                    <a:lnTo>
                      <a:pt x="717" y="433"/>
                    </a:lnTo>
                    <a:lnTo>
                      <a:pt x="730" y="354"/>
                    </a:lnTo>
                    <a:lnTo>
                      <a:pt x="726" y="315"/>
                    </a:lnTo>
                    <a:lnTo>
                      <a:pt x="686" y="223"/>
                    </a:lnTo>
                    <a:lnTo>
                      <a:pt x="638" y="153"/>
                    </a:lnTo>
                    <a:lnTo>
                      <a:pt x="590" y="122"/>
                    </a:lnTo>
                    <a:lnTo>
                      <a:pt x="525" y="105"/>
                    </a:lnTo>
                    <a:lnTo>
                      <a:pt x="476" y="100"/>
                    </a:lnTo>
                    <a:lnTo>
                      <a:pt x="420" y="105"/>
                    </a:lnTo>
                    <a:lnTo>
                      <a:pt x="376" y="100"/>
                    </a:lnTo>
                    <a:lnTo>
                      <a:pt x="332" y="65"/>
                    </a:lnTo>
                    <a:lnTo>
                      <a:pt x="297" y="30"/>
                    </a:lnTo>
                    <a:lnTo>
                      <a:pt x="267" y="13"/>
                    </a:lnTo>
                    <a:lnTo>
                      <a:pt x="232" y="0"/>
                    </a:lnTo>
                    <a:lnTo>
                      <a:pt x="148" y="4"/>
                    </a:lnTo>
                    <a:lnTo>
                      <a:pt x="92" y="8"/>
                    </a:lnTo>
                    <a:lnTo>
                      <a:pt x="61" y="26"/>
                    </a:lnTo>
                    <a:lnTo>
                      <a:pt x="17" y="65"/>
                    </a:lnTo>
                    <a:lnTo>
                      <a:pt x="4" y="113"/>
                    </a:lnTo>
                    <a:lnTo>
                      <a:pt x="8" y="175"/>
                    </a:lnTo>
                    <a:lnTo>
                      <a:pt x="17" y="223"/>
                    </a:lnTo>
                    <a:lnTo>
                      <a:pt x="0" y="288"/>
                    </a:lnTo>
                    <a:close/>
                  </a:path>
                </a:pathLst>
              </a:custGeom>
              <a:solidFill>
                <a:srgbClr val="FF6699"/>
              </a:solidFill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algn="ctr" rtl="1" eaLnBrk="1" hangingPunct="1">
                  <a:defRPr/>
                </a:pPr>
                <a:endParaRPr lang="en-US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</p:grpSp>
        <p:sp>
          <p:nvSpPr>
            <p:cNvPr id="87064" name="Text Box 107"/>
            <p:cNvSpPr txBox="1">
              <a:spLocks noChangeArrowheads="1"/>
            </p:cNvSpPr>
            <p:nvPr/>
          </p:nvSpPr>
          <p:spPr bwMode="auto">
            <a:xfrm>
              <a:off x="2109" y="3929"/>
              <a:ext cx="544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algn="ctr" rtl="1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algn="ctr" rtl="1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algn="ctr" rtl="1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algn="ctr" rtl="1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algn="ctr" rtl="1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algn="ctr" rtl="1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algn="ctr" rtl="1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algn="ctr" rtl="1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algn="ctr" rtl="1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r" eaLnBrk="1" hangingPunct="1">
                <a:spcBef>
                  <a:spcPct val="50000"/>
                </a:spcBef>
              </a:pPr>
              <a:r>
                <a:rPr lang="he-IL" altLang="en-US"/>
                <a:t>ורוד</a:t>
              </a:r>
              <a:endParaRPr lang="en-US" altLang="en-US"/>
            </a:p>
          </p:txBody>
        </p:sp>
      </p:grpSp>
      <p:sp>
        <p:nvSpPr>
          <p:cNvPr id="67692" name="Line 108"/>
          <p:cNvSpPr>
            <a:spLocks noChangeShapeType="1"/>
          </p:cNvSpPr>
          <p:nvPr/>
        </p:nvSpPr>
        <p:spPr bwMode="auto">
          <a:xfrm>
            <a:off x="4511676" y="4005263"/>
            <a:ext cx="792163" cy="7921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 rtl="1" eaLnBrk="1" hangingPunct="1"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7693" name="Line 109"/>
          <p:cNvSpPr>
            <a:spLocks noChangeShapeType="1"/>
          </p:cNvSpPr>
          <p:nvPr/>
        </p:nvSpPr>
        <p:spPr bwMode="auto">
          <a:xfrm flipH="1">
            <a:off x="5591176" y="4076701"/>
            <a:ext cx="504825" cy="7207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 rtl="1" eaLnBrk="1" hangingPunct="1"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27535" y="2168392"/>
            <a:ext cx="21082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ar-SA" b="1" dirty="0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عند انعدام العلاقة «سائد-متنح» بين أليلين مختلفين مسؤولين عن صفة معينه فان الطراز المظهري للخليط ناتج عن التأثير المشترك </a:t>
            </a:r>
            <a:r>
              <a:rPr lang="ar-SA" b="1" dirty="0" err="1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للأليلين</a:t>
            </a:r>
            <a:r>
              <a:rPr lang="ar-SA" b="1" dirty="0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, ويكون مختلفا عن </a:t>
            </a:r>
            <a:r>
              <a:rPr lang="ar-SA" b="1" dirty="0" err="1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تالطراز</a:t>
            </a:r>
            <a:r>
              <a:rPr lang="ar-SA" b="1" dirty="0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 المظهري للأفراد </a:t>
            </a:r>
            <a:r>
              <a:rPr lang="ar-SA" b="1" dirty="0" err="1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الهوموزيجوت</a:t>
            </a:r>
            <a:r>
              <a:rPr lang="ar-SA" b="1" dirty="0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, لذلك سنحصل على ثلاثة طرز مظهرية مختلفة لنفس الصفة, بالرغم أن المسؤول عنهما هما أليلان مختلفان لنفس الجين.</a:t>
            </a:r>
            <a:endParaRPr lang="en-US" b="1" dirty="0"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7122105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6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1000"/>
                                        <p:tgtEl>
                                          <p:spTgt spid="676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6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1000"/>
                                        <p:tgtEl>
                                          <p:spTgt spid="676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6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1000"/>
                                        <p:tgtEl>
                                          <p:spTgt spid="676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6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2" dur="1000"/>
                                        <p:tgtEl>
                                          <p:spTgt spid="676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6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7" dur="1000"/>
                                        <p:tgtEl>
                                          <p:spTgt spid="676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2" dur="1000"/>
                                        <p:tgtEl>
                                          <p:spTgt spid="676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37" dur="1000"/>
                                        <p:tgtEl>
                                          <p:spTgt spid="675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6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2" dur="1000"/>
                                        <p:tgtEl>
                                          <p:spTgt spid="676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47" dur="1000"/>
                                        <p:tgtEl>
                                          <p:spTgt spid="675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6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2" dur="1000"/>
                                        <p:tgtEl>
                                          <p:spTgt spid="676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57" dur="1000"/>
                                        <p:tgtEl>
                                          <p:spTgt spid="675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 nodeType="clickPar">
                      <p:stCondLst>
                        <p:cond delay="indefinite"/>
                      </p:stCondLst>
                      <p:childTnLst>
                        <p:par>
                          <p:cTn id="5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0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62" dur="1000"/>
                                        <p:tgtEl>
                                          <p:spTgt spid="675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6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67" dur="1000"/>
                                        <p:tgtEl>
                                          <p:spTgt spid="676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 nodeType="clickPar">
                      <p:stCondLst>
                        <p:cond delay="indefinite"/>
                      </p:stCondLst>
                      <p:childTnLst>
                        <p:par>
                          <p:cTn id="6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0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6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72" dur="1000"/>
                                        <p:tgtEl>
                                          <p:spTgt spid="676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 nodeType="clickPar">
                      <p:stCondLst>
                        <p:cond delay="indefinite"/>
                      </p:stCondLst>
                      <p:childTnLst>
                        <p:par>
                          <p:cTn id="7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7" dur="1000"/>
                                        <p:tgtEl>
                                          <p:spTgt spid="676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 nodeType="clickPar">
                      <p:stCondLst>
                        <p:cond delay="indefinite"/>
                      </p:stCondLst>
                      <p:childTnLst>
                        <p:par>
                          <p:cTn id="7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6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82" dur="1000"/>
                                        <p:tgtEl>
                                          <p:spTgt spid="676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 nodeType="clickPar">
                      <p:stCondLst>
                        <p:cond delay="indefinite"/>
                      </p:stCondLst>
                      <p:childTnLst>
                        <p:par>
                          <p:cTn id="8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6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7" dur="500"/>
                                        <p:tgtEl>
                                          <p:spTgt spid="676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 nodeType="clickPar">
                      <p:stCondLst>
                        <p:cond delay="indefinite"/>
                      </p:stCondLst>
                      <p:childTnLst>
                        <p:par>
                          <p:cTn id="8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6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2" dur="500"/>
                                        <p:tgtEl>
                                          <p:spTgt spid="676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 nodeType="clickPar">
                      <p:stCondLst>
                        <p:cond delay="indefinite"/>
                      </p:stCondLst>
                      <p:childTnLst>
                        <p:par>
                          <p:cTn id="9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5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97" dur="1000"/>
                                        <p:tgtEl>
                                          <p:spTgt spid="675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 nodeType="clickPar">
                      <p:stCondLst>
                        <p:cond delay="indefinite"/>
                      </p:stCondLst>
                      <p:childTnLst>
                        <p:par>
                          <p:cTn id="9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6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2" dur="1000"/>
                                        <p:tgtEl>
                                          <p:spTgt spid="676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 nodeType="clickPar">
                      <p:stCondLst>
                        <p:cond delay="indefinite"/>
                      </p:stCondLst>
                      <p:childTnLst>
                        <p:par>
                          <p:cTn id="10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6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7" dur="1000"/>
                                        <p:tgtEl>
                                          <p:spTgt spid="676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591" grpId="0" animBg="1"/>
      <p:bldP spid="67592" grpId="0" animBg="1"/>
      <p:bldP spid="67593" grpId="0" animBg="1"/>
      <p:bldP spid="67596" grpId="0" animBg="1"/>
      <p:bldP spid="67597" grpId="0" animBg="1"/>
      <p:bldP spid="67674" grpId="0"/>
      <p:bldP spid="67675" grpId="0"/>
      <p:bldP spid="67676" grpId="0"/>
      <p:bldP spid="67677" grpId="0"/>
      <p:bldP spid="67678" grpId="0"/>
      <p:bldP spid="67679" grpId="0"/>
      <p:bldP spid="67680" grpId="0"/>
      <p:bldP spid="67685" grpId="0"/>
      <p:bldP spid="67688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Grp="1" noChangeArrowheads="1"/>
          </p:cNvSpPr>
          <p:nvPr>
            <p:ph type="title"/>
          </p:nvPr>
        </p:nvSpPr>
        <p:spPr>
          <a:xfrm>
            <a:off x="1992313" y="0"/>
            <a:ext cx="8229600" cy="1143000"/>
          </a:xfrm>
        </p:spPr>
        <p:txBody>
          <a:bodyPr/>
          <a:lstStyle/>
          <a:p>
            <a:pPr eaLnBrk="1" hangingPunct="1"/>
            <a:r>
              <a:rPr lang="he-IL" altLang="en-US" sz="4000" b="1"/>
              <a:t>הכלאה -  </a:t>
            </a:r>
            <a:r>
              <a:rPr lang="en-US" altLang="en-US" sz="4000" b="1"/>
              <a:t>F1  X F1</a:t>
            </a:r>
          </a:p>
        </p:txBody>
      </p:sp>
      <p:sp>
        <p:nvSpPr>
          <p:cNvPr id="71737" name="Rectangle 57"/>
          <p:cNvSpPr>
            <a:spLocks noChangeArrowheads="1"/>
          </p:cNvSpPr>
          <p:nvPr/>
        </p:nvSpPr>
        <p:spPr bwMode="auto">
          <a:xfrm>
            <a:off x="5448301" y="2492375"/>
            <a:ext cx="1008063" cy="38893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ct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algn="ct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algn="ct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ct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algn="ct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ct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ct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ct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ct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endParaRPr lang="en-US" altLang="en-US" sz="2400">
              <a:latin typeface="Times New Roman" panose="02020603050405020304" pitchFamily="18" charset="0"/>
            </a:endParaRPr>
          </a:p>
          <a:p>
            <a:r>
              <a:rPr lang="en-US" altLang="en-US" sz="2400" b="1">
                <a:latin typeface="Times New Roman" panose="02020603050405020304" pitchFamily="18" charset="0"/>
              </a:rPr>
              <a:t>C</a:t>
            </a:r>
            <a:r>
              <a:rPr lang="en-US" altLang="en-US" sz="2400" b="1" baseline="30000">
                <a:latin typeface="Times New Roman" panose="02020603050405020304" pitchFamily="18" charset="0"/>
              </a:rPr>
              <a:t>R</a:t>
            </a:r>
            <a:r>
              <a:rPr lang="en-US" altLang="en-US" sz="2400" b="1">
                <a:latin typeface="Times New Roman" panose="02020603050405020304" pitchFamily="18" charset="0"/>
              </a:rPr>
              <a:t>C</a:t>
            </a:r>
            <a:r>
              <a:rPr lang="en-US" altLang="en-US" sz="2400" b="1" baseline="30000">
                <a:latin typeface="Times New Roman" panose="02020603050405020304" pitchFamily="18" charset="0"/>
              </a:rPr>
              <a:t>W</a:t>
            </a:r>
            <a:endParaRPr lang="en-US" altLang="en-US" sz="2400" b="1">
              <a:latin typeface="Times New Roman" panose="02020603050405020304" pitchFamily="18" charset="0"/>
            </a:endParaRPr>
          </a:p>
          <a:p>
            <a:endParaRPr lang="en-US" altLang="en-US" sz="2400">
              <a:latin typeface="Times New Roman" panose="02020603050405020304" pitchFamily="18" charset="0"/>
            </a:endParaRPr>
          </a:p>
        </p:txBody>
      </p:sp>
      <p:sp>
        <p:nvSpPr>
          <p:cNvPr id="71738" name="Rectangle 58"/>
          <p:cNvSpPr>
            <a:spLocks noChangeArrowheads="1"/>
          </p:cNvSpPr>
          <p:nvPr/>
        </p:nvSpPr>
        <p:spPr bwMode="auto">
          <a:xfrm>
            <a:off x="2711451" y="2492375"/>
            <a:ext cx="868363" cy="3683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ct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algn="ct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algn="ct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ct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algn="ct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ct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ct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ct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ct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endParaRPr lang="en-US" altLang="en-US" sz="2400">
              <a:latin typeface="Times New Roman" panose="02020603050405020304" pitchFamily="18" charset="0"/>
            </a:endParaRPr>
          </a:p>
          <a:p>
            <a:r>
              <a:rPr lang="en-US" altLang="en-US" sz="2400" b="1">
                <a:latin typeface="Times New Roman" panose="02020603050405020304" pitchFamily="18" charset="0"/>
              </a:rPr>
              <a:t>C</a:t>
            </a:r>
            <a:r>
              <a:rPr lang="en-US" altLang="en-US" sz="2400" b="1" baseline="30000">
                <a:latin typeface="Times New Roman" panose="02020603050405020304" pitchFamily="18" charset="0"/>
              </a:rPr>
              <a:t>R</a:t>
            </a:r>
            <a:r>
              <a:rPr lang="en-US" altLang="en-US" sz="2400" b="1">
                <a:latin typeface="Times New Roman" panose="02020603050405020304" pitchFamily="18" charset="0"/>
              </a:rPr>
              <a:t>C</a:t>
            </a:r>
            <a:r>
              <a:rPr lang="en-US" altLang="en-US" sz="2400" b="1" baseline="30000">
                <a:latin typeface="Times New Roman" panose="02020603050405020304" pitchFamily="18" charset="0"/>
              </a:rPr>
              <a:t>W</a:t>
            </a:r>
            <a:endParaRPr lang="en-US" altLang="en-US" sz="2400" b="1">
              <a:latin typeface="Times New Roman" panose="02020603050405020304" pitchFamily="18" charset="0"/>
            </a:endParaRPr>
          </a:p>
          <a:p>
            <a:endParaRPr lang="en-US" altLang="en-US" sz="2400">
              <a:latin typeface="Times New Roman" panose="02020603050405020304" pitchFamily="18" charset="0"/>
            </a:endParaRPr>
          </a:p>
        </p:txBody>
      </p:sp>
      <p:sp>
        <p:nvSpPr>
          <p:cNvPr id="71741" name="Oval 61"/>
          <p:cNvSpPr>
            <a:spLocks noChangeArrowheads="1"/>
          </p:cNvSpPr>
          <p:nvPr/>
        </p:nvSpPr>
        <p:spPr bwMode="auto">
          <a:xfrm>
            <a:off x="3359151" y="3213100"/>
            <a:ext cx="404813" cy="3683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ct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algn="ct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algn="ct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ct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algn="ct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ct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ct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ct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ct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en-US" altLang="en-US" sz="2400" b="1">
                <a:latin typeface="Times New Roman" panose="02020603050405020304" pitchFamily="18" charset="0"/>
              </a:rPr>
              <a:t>C</a:t>
            </a:r>
            <a:r>
              <a:rPr lang="en-US" altLang="en-US" sz="2400" b="1" baseline="30000">
                <a:latin typeface="Times New Roman" panose="02020603050405020304" pitchFamily="18" charset="0"/>
              </a:rPr>
              <a:t>W</a:t>
            </a:r>
            <a:endParaRPr lang="en-US" altLang="en-US" sz="2400" b="1">
              <a:latin typeface="Times New Roman" panose="02020603050405020304" pitchFamily="18" charset="0"/>
            </a:endParaRPr>
          </a:p>
        </p:txBody>
      </p:sp>
      <p:sp>
        <p:nvSpPr>
          <p:cNvPr id="71742" name="Oval 62"/>
          <p:cNvSpPr>
            <a:spLocks noChangeArrowheads="1"/>
          </p:cNvSpPr>
          <p:nvPr/>
        </p:nvSpPr>
        <p:spPr bwMode="auto">
          <a:xfrm>
            <a:off x="2424113" y="3213100"/>
            <a:ext cx="404812" cy="3683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ct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algn="ct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algn="ct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ct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algn="ct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ct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ct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ct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ct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en-US" altLang="en-US" sz="2400" b="1">
                <a:latin typeface="Times New Roman" panose="02020603050405020304" pitchFamily="18" charset="0"/>
              </a:rPr>
              <a:t>C</a:t>
            </a:r>
            <a:r>
              <a:rPr lang="en-US" altLang="en-US" sz="2400" b="1" baseline="30000">
                <a:latin typeface="Times New Roman" panose="02020603050405020304" pitchFamily="18" charset="0"/>
              </a:rPr>
              <a:t>R</a:t>
            </a:r>
            <a:endParaRPr lang="en-US" altLang="en-US" sz="2400" b="1">
              <a:latin typeface="Times New Roman" panose="02020603050405020304" pitchFamily="18" charset="0"/>
            </a:endParaRPr>
          </a:p>
        </p:txBody>
      </p:sp>
      <p:sp>
        <p:nvSpPr>
          <p:cNvPr id="71843" name="Rectangle 163"/>
          <p:cNvSpPr>
            <a:spLocks noChangeArrowheads="1"/>
          </p:cNvSpPr>
          <p:nvPr/>
        </p:nvSpPr>
        <p:spPr bwMode="auto">
          <a:xfrm>
            <a:off x="4583113" y="4437063"/>
            <a:ext cx="863600" cy="3683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ct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algn="ct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algn="ct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ct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algn="ct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ct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ct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ct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ct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endParaRPr lang="en-US" altLang="en-US" sz="2400">
              <a:latin typeface="Times New Roman" panose="02020603050405020304" pitchFamily="18" charset="0"/>
            </a:endParaRPr>
          </a:p>
          <a:p>
            <a:r>
              <a:rPr lang="en-US" altLang="en-US" sz="2400" b="1">
                <a:latin typeface="Times New Roman" panose="02020603050405020304" pitchFamily="18" charset="0"/>
              </a:rPr>
              <a:t>C</a:t>
            </a:r>
            <a:r>
              <a:rPr lang="en-US" altLang="en-US" sz="2400" b="1" baseline="30000">
                <a:latin typeface="Times New Roman" panose="02020603050405020304" pitchFamily="18" charset="0"/>
              </a:rPr>
              <a:t>R</a:t>
            </a:r>
            <a:r>
              <a:rPr lang="en-US" altLang="en-US" sz="2400" b="1">
                <a:latin typeface="Times New Roman" panose="02020603050405020304" pitchFamily="18" charset="0"/>
              </a:rPr>
              <a:t>C</a:t>
            </a:r>
            <a:r>
              <a:rPr lang="en-US" altLang="en-US" sz="2400" b="1" baseline="30000">
                <a:latin typeface="Times New Roman" panose="02020603050405020304" pitchFamily="18" charset="0"/>
              </a:rPr>
              <a:t>W</a:t>
            </a:r>
            <a:endParaRPr lang="en-US" altLang="en-US" sz="2400" b="1">
              <a:latin typeface="Times New Roman" panose="02020603050405020304" pitchFamily="18" charset="0"/>
            </a:endParaRPr>
          </a:p>
          <a:p>
            <a:endParaRPr lang="en-US" altLang="en-US" sz="2400">
              <a:latin typeface="Times New Roman" panose="02020603050405020304" pitchFamily="18" charset="0"/>
            </a:endParaRPr>
          </a:p>
        </p:txBody>
      </p:sp>
      <p:sp>
        <p:nvSpPr>
          <p:cNvPr id="71844" name="Rectangle 164"/>
          <p:cNvSpPr>
            <a:spLocks noChangeArrowheads="1"/>
          </p:cNvSpPr>
          <p:nvPr/>
        </p:nvSpPr>
        <p:spPr bwMode="auto">
          <a:xfrm>
            <a:off x="3216276" y="4437063"/>
            <a:ext cx="868363" cy="3683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ct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algn="ct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algn="ct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ct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algn="ct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ct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ct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ct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ct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endParaRPr lang="en-US" altLang="en-US" sz="2400" b="1">
              <a:latin typeface="Times New Roman" panose="02020603050405020304" pitchFamily="18" charset="0"/>
            </a:endParaRPr>
          </a:p>
          <a:p>
            <a:r>
              <a:rPr lang="en-US" altLang="en-US" sz="2400" b="1">
                <a:latin typeface="Times New Roman" panose="02020603050405020304" pitchFamily="18" charset="0"/>
              </a:rPr>
              <a:t>C</a:t>
            </a:r>
            <a:r>
              <a:rPr lang="en-US" altLang="en-US" sz="2400" b="1" baseline="30000">
                <a:latin typeface="Times New Roman" panose="02020603050405020304" pitchFamily="18" charset="0"/>
              </a:rPr>
              <a:t>R</a:t>
            </a:r>
            <a:r>
              <a:rPr lang="en-US" altLang="en-US" sz="2400" b="1">
                <a:latin typeface="Times New Roman" panose="02020603050405020304" pitchFamily="18" charset="0"/>
              </a:rPr>
              <a:t>C</a:t>
            </a:r>
            <a:r>
              <a:rPr lang="en-US" altLang="en-US" sz="2400" b="1" baseline="30000">
                <a:latin typeface="Times New Roman" panose="02020603050405020304" pitchFamily="18" charset="0"/>
              </a:rPr>
              <a:t>W</a:t>
            </a:r>
            <a:endParaRPr lang="en-US" altLang="en-US" sz="2400" b="1">
              <a:latin typeface="Times New Roman" panose="02020603050405020304" pitchFamily="18" charset="0"/>
            </a:endParaRPr>
          </a:p>
          <a:p>
            <a:endParaRPr lang="en-US" altLang="en-US" sz="2400">
              <a:latin typeface="Times New Roman" panose="02020603050405020304" pitchFamily="18" charset="0"/>
            </a:endParaRPr>
          </a:p>
        </p:txBody>
      </p:sp>
      <p:sp>
        <p:nvSpPr>
          <p:cNvPr id="71845" name="Rectangle 165"/>
          <p:cNvSpPr>
            <a:spLocks noChangeArrowheads="1"/>
          </p:cNvSpPr>
          <p:nvPr/>
        </p:nvSpPr>
        <p:spPr bwMode="auto">
          <a:xfrm>
            <a:off x="5951538" y="4437063"/>
            <a:ext cx="868362" cy="3683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ct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algn="ct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algn="ct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ct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algn="ct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ct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ct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ct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ct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endParaRPr lang="en-US" altLang="en-US" sz="2400">
              <a:latin typeface="Times New Roman" panose="02020603050405020304" pitchFamily="18" charset="0"/>
            </a:endParaRPr>
          </a:p>
          <a:p>
            <a:r>
              <a:rPr lang="en-US" altLang="en-US" sz="2400" b="1">
                <a:latin typeface="Times New Roman" panose="02020603050405020304" pitchFamily="18" charset="0"/>
              </a:rPr>
              <a:t>C</a:t>
            </a:r>
            <a:r>
              <a:rPr lang="en-US" altLang="en-US" sz="2400" b="1" baseline="30000">
                <a:latin typeface="Times New Roman" panose="02020603050405020304" pitchFamily="18" charset="0"/>
              </a:rPr>
              <a:t>W</a:t>
            </a:r>
            <a:r>
              <a:rPr lang="en-US" altLang="en-US" sz="2400" b="1">
                <a:latin typeface="Times New Roman" panose="02020603050405020304" pitchFamily="18" charset="0"/>
              </a:rPr>
              <a:t>C</a:t>
            </a:r>
            <a:r>
              <a:rPr lang="en-US" altLang="en-US" sz="2400" b="1" baseline="30000">
                <a:latin typeface="Times New Roman" panose="02020603050405020304" pitchFamily="18" charset="0"/>
              </a:rPr>
              <a:t>W</a:t>
            </a:r>
            <a:endParaRPr lang="en-US" altLang="en-US" sz="2400" b="1">
              <a:latin typeface="Times New Roman" panose="02020603050405020304" pitchFamily="18" charset="0"/>
            </a:endParaRPr>
          </a:p>
          <a:p>
            <a:endParaRPr lang="en-US" altLang="en-US" sz="2400">
              <a:latin typeface="Times New Roman" panose="02020603050405020304" pitchFamily="18" charset="0"/>
            </a:endParaRPr>
          </a:p>
        </p:txBody>
      </p:sp>
      <p:sp>
        <p:nvSpPr>
          <p:cNvPr id="71846" name="Rectangle 166"/>
          <p:cNvSpPr>
            <a:spLocks noChangeArrowheads="1"/>
          </p:cNvSpPr>
          <p:nvPr/>
        </p:nvSpPr>
        <p:spPr bwMode="auto">
          <a:xfrm>
            <a:off x="1919288" y="4437063"/>
            <a:ext cx="869950" cy="3683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ct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algn="ct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algn="ct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ct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algn="ct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ct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ct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ct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ct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endParaRPr lang="en-US" altLang="en-US" sz="2400" b="1">
              <a:latin typeface="Times New Roman" panose="02020603050405020304" pitchFamily="18" charset="0"/>
            </a:endParaRPr>
          </a:p>
          <a:p>
            <a:r>
              <a:rPr lang="en-US" altLang="en-US" sz="2400" b="1">
                <a:latin typeface="Times New Roman" panose="02020603050405020304" pitchFamily="18" charset="0"/>
              </a:rPr>
              <a:t>C</a:t>
            </a:r>
            <a:r>
              <a:rPr lang="en-US" altLang="en-US" sz="2400" b="1" baseline="30000">
                <a:latin typeface="Times New Roman" panose="02020603050405020304" pitchFamily="18" charset="0"/>
              </a:rPr>
              <a:t>R</a:t>
            </a:r>
            <a:r>
              <a:rPr lang="en-US" altLang="en-US" sz="2400" b="1">
                <a:latin typeface="Times New Roman" panose="02020603050405020304" pitchFamily="18" charset="0"/>
              </a:rPr>
              <a:t>C</a:t>
            </a:r>
            <a:r>
              <a:rPr lang="en-US" altLang="en-US" sz="2400" b="1" baseline="30000">
                <a:latin typeface="Times New Roman" panose="02020603050405020304" pitchFamily="18" charset="0"/>
              </a:rPr>
              <a:t>R</a:t>
            </a:r>
            <a:endParaRPr lang="en-US" altLang="en-US" sz="2400" b="1">
              <a:latin typeface="Times New Roman" panose="02020603050405020304" pitchFamily="18" charset="0"/>
            </a:endParaRPr>
          </a:p>
          <a:p>
            <a:endParaRPr lang="en-US" altLang="en-US" sz="2400">
              <a:latin typeface="Times New Roman" panose="02020603050405020304" pitchFamily="18" charset="0"/>
            </a:endParaRPr>
          </a:p>
        </p:txBody>
      </p:sp>
      <p:sp>
        <p:nvSpPr>
          <p:cNvPr id="71848" name="Rectangle 168"/>
          <p:cNvSpPr>
            <a:spLocks noChangeArrowheads="1"/>
          </p:cNvSpPr>
          <p:nvPr/>
        </p:nvSpPr>
        <p:spPr bwMode="auto">
          <a:xfrm>
            <a:off x="7535863" y="3789364"/>
            <a:ext cx="2882900" cy="473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ct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algn="ct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algn="ct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ct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algn="ct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ct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ct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ct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ct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en-US" altLang="en-US" sz="3200">
                <a:latin typeface="Times New Roman" panose="02020603050405020304" pitchFamily="18" charset="0"/>
              </a:rPr>
              <a:t>F2</a:t>
            </a:r>
            <a:r>
              <a:rPr lang="he-IL" altLang="en-US" sz="3200">
                <a:latin typeface="Times New Roman" panose="02020603050405020304" pitchFamily="18" charset="0"/>
              </a:rPr>
              <a:t> דור צאצאים 2 :</a:t>
            </a:r>
            <a:endParaRPr lang="en-US" altLang="en-US" sz="3200">
              <a:latin typeface="Times New Roman" panose="02020603050405020304" pitchFamily="18" charset="0"/>
            </a:endParaRPr>
          </a:p>
        </p:txBody>
      </p:sp>
      <p:sp>
        <p:nvSpPr>
          <p:cNvPr id="71849" name="Rectangle 169"/>
          <p:cNvSpPr>
            <a:spLocks noChangeArrowheads="1"/>
          </p:cNvSpPr>
          <p:nvPr/>
        </p:nvSpPr>
        <p:spPr bwMode="auto">
          <a:xfrm>
            <a:off x="7104064" y="981076"/>
            <a:ext cx="2879725" cy="473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ct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algn="ct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algn="ct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ct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algn="ct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ct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ct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ct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ct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en-US" altLang="en-US" sz="3200">
                <a:latin typeface="Times New Roman" panose="02020603050405020304" pitchFamily="18" charset="0"/>
              </a:rPr>
              <a:t>F1</a:t>
            </a:r>
            <a:r>
              <a:rPr lang="he-IL" altLang="en-US" sz="3200">
                <a:latin typeface="Times New Roman" panose="02020603050405020304" pitchFamily="18" charset="0"/>
              </a:rPr>
              <a:t>  דור צאצאים 1:</a:t>
            </a:r>
            <a:endParaRPr lang="en-US" altLang="en-US" sz="3200">
              <a:latin typeface="Times New Roman" panose="02020603050405020304" pitchFamily="18" charset="0"/>
            </a:endParaRPr>
          </a:p>
        </p:txBody>
      </p:sp>
      <p:sp>
        <p:nvSpPr>
          <p:cNvPr id="71850" name="Rectangle 170"/>
          <p:cNvSpPr>
            <a:spLocks noChangeArrowheads="1"/>
          </p:cNvSpPr>
          <p:nvPr/>
        </p:nvSpPr>
        <p:spPr bwMode="auto">
          <a:xfrm>
            <a:off x="8256588" y="1557339"/>
            <a:ext cx="1217612" cy="473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ct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algn="ct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algn="ct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ct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algn="ct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ct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ct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ct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ct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he-IL" altLang="en-US" sz="3200">
                <a:latin typeface="Times New Roman" panose="02020603050405020304" pitchFamily="18" charset="0"/>
              </a:rPr>
              <a:t>פנוטיפ:</a:t>
            </a:r>
            <a:endParaRPr lang="en-US" altLang="en-US" sz="3200">
              <a:latin typeface="Times New Roman" panose="02020603050405020304" pitchFamily="18" charset="0"/>
            </a:endParaRPr>
          </a:p>
        </p:txBody>
      </p:sp>
      <p:sp>
        <p:nvSpPr>
          <p:cNvPr id="71851" name="Rectangle 171"/>
          <p:cNvSpPr>
            <a:spLocks noChangeArrowheads="1"/>
          </p:cNvSpPr>
          <p:nvPr/>
        </p:nvSpPr>
        <p:spPr bwMode="auto">
          <a:xfrm>
            <a:off x="8328026" y="2349500"/>
            <a:ext cx="1217613" cy="4714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ct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algn="ct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algn="ct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ct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algn="ct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ct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ct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ct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ct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he-IL" altLang="en-US" sz="3200">
                <a:latin typeface="Times New Roman" panose="02020603050405020304" pitchFamily="18" charset="0"/>
              </a:rPr>
              <a:t>גנוטיפ</a:t>
            </a:r>
            <a:r>
              <a:rPr lang="he-IL" altLang="en-US" sz="320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en-US" altLang="en-US" sz="32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1852" name="Rectangle 172"/>
          <p:cNvSpPr>
            <a:spLocks noChangeArrowheads="1"/>
          </p:cNvSpPr>
          <p:nvPr/>
        </p:nvSpPr>
        <p:spPr bwMode="auto">
          <a:xfrm>
            <a:off x="8256588" y="5084764"/>
            <a:ext cx="1217612" cy="473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ct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algn="ct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algn="ct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ct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algn="ct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ct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ct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ct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ct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he-IL" altLang="en-US" sz="3200">
                <a:latin typeface="Times New Roman" panose="02020603050405020304" pitchFamily="18" charset="0"/>
              </a:rPr>
              <a:t>פנוטיפ:</a:t>
            </a:r>
            <a:endParaRPr lang="en-US" altLang="en-US" sz="3200">
              <a:latin typeface="Times New Roman" panose="02020603050405020304" pitchFamily="18" charset="0"/>
            </a:endParaRPr>
          </a:p>
        </p:txBody>
      </p:sp>
      <p:sp>
        <p:nvSpPr>
          <p:cNvPr id="71853" name="Rectangle 173"/>
          <p:cNvSpPr>
            <a:spLocks noChangeArrowheads="1"/>
          </p:cNvSpPr>
          <p:nvPr/>
        </p:nvSpPr>
        <p:spPr bwMode="auto">
          <a:xfrm>
            <a:off x="8256588" y="4365626"/>
            <a:ext cx="1217612" cy="473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ct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algn="ct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algn="ct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ct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algn="ct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ct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ct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ct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ct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he-IL" altLang="en-US" sz="3200">
                <a:latin typeface="Times New Roman" panose="02020603050405020304" pitchFamily="18" charset="0"/>
              </a:rPr>
              <a:t>גנוטיפ:</a:t>
            </a:r>
            <a:endParaRPr lang="en-US" altLang="en-US" sz="3200">
              <a:latin typeface="Times New Roman" panose="02020603050405020304" pitchFamily="18" charset="0"/>
            </a:endParaRPr>
          </a:p>
        </p:txBody>
      </p:sp>
      <p:sp>
        <p:nvSpPr>
          <p:cNvPr id="71854" name="Rectangle 174"/>
          <p:cNvSpPr>
            <a:spLocks noChangeArrowheads="1"/>
          </p:cNvSpPr>
          <p:nvPr/>
        </p:nvSpPr>
        <p:spPr bwMode="auto">
          <a:xfrm>
            <a:off x="7824788" y="3068639"/>
            <a:ext cx="2603500" cy="4206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ct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algn="ct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algn="ct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ct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algn="ct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ct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ct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ct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ct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he-IL" altLang="en-US" sz="3200">
                <a:latin typeface="Times New Roman" panose="02020603050405020304" pitchFamily="18" charset="0"/>
              </a:rPr>
              <a:t>גנים בתאי רבייה</a:t>
            </a:r>
            <a:r>
              <a:rPr lang="he-IL" altLang="en-US" sz="3200">
                <a:latin typeface="Times New Roman" panose="02020603050405020304" pitchFamily="18" charset="0"/>
                <a:cs typeface="Times New Roman" panose="02020603050405020304" pitchFamily="18" charset="0"/>
              </a:rPr>
              <a:t> :</a:t>
            </a:r>
            <a:endParaRPr lang="en-US" altLang="en-US" sz="32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71855" name="Group 175"/>
          <p:cNvGrpSpPr>
            <a:grpSpLocks/>
          </p:cNvGrpSpPr>
          <p:nvPr/>
        </p:nvGrpSpPr>
        <p:grpSpPr bwMode="auto">
          <a:xfrm>
            <a:off x="6096001" y="3141664"/>
            <a:ext cx="936625" cy="427037"/>
            <a:chOff x="3379" y="2296"/>
            <a:chExt cx="590" cy="269"/>
          </a:xfrm>
        </p:grpSpPr>
        <p:sp>
          <p:nvSpPr>
            <p:cNvPr id="89283" name="Oval 176"/>
            <p:cNvSpPr>
              <a:spLocks noChangeArrowheads="1"/>
            </p:cNvSpPr>
            <p:nvPr/>
          </p:nvSpPr>
          <p:spPr bwMode="auto">
            <a:xfrm>
              <a:off x="3379" y="2296"/>
              <a:ext cx="385" cy="269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algn="ctr" rtl="1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algn="ctr" rtl="1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algn="ctr" rtl="1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algn="ctr" rtl="1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algn="ctr" rtl="1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algn="ctr" rtl="1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algn="ctr" rtl="1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algn="ctr" rtl="1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algn="ctr" rtl="1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r>
                <a:rPr lang="en-US" altLang="en-US" sz="2400" b="1">
                  <a:latin typeface="Times New Roman" panose="02020603050405020304" pitchFamily="18" charset="0"/>
                </a:rPr>
                <a:t>C</a:t>
              </a:r>
              <a:r>
                <a:rPr lang="en-US" altLang="en-US" sz="2400" b="1" baseline="30000">
                  <a:latin typeface="Times New Roman" panose="02020603050405020304" pitchFamily="18" charset="0"/>
                </a:rPr>
                <a:t>W</a:t>
              </a:r>
              <a:endParaRPr lang="en-US" altLang="en-US" sz="2400" b="1">
                <a:latin typeface="Times New Roman" panose="02020603050405020304" pitchFamily="18" charset="0"/>
              </a:endParaRPr>
            </a:p>
          </p:txBody>
        </p:sp>
        <p:sp>
          <p:nvSpPr>
            <p:cNvPr id="71857" name="Freeform 177"/>
            <p:cNvSpPr>
              <a:spLocks/>
            </p:cNvSpPr>
            <p:nvPr/>
          </p:nvSpPr>
          <p:spPr bwMode="auto">
            <a:xfrm>
              <a:off x="3777" y="2432"/>
              <a:ext cx="192" cy="54"/>
            </a:xfrm>
            <a:custGeom>
              <a:avLst/>
              <a:gdLst>
                <a:gd name="T0" fmla="*/ 0 w 480"/>
                <a:gd name="T1" fmla="*/ 21 h 135"/>
                <a:gd name="T2" fmla="*/ 45 w 480"/>
                <a:gd name="T3" fmla="*/ 6 h 135"/>
                <a:gd name="T4" fmla="*/ 75 w 480"/>
                <a:gd name="T5" fmla="*/ 51 h 135"/>
                <a:gd name="T6" fmla="*/ 120 w 480"/>
                <a:gd name="T7" fmla="*/ 81 h 135"/>
                <a:gd name="T8" fmla="*/ 180 w 480"/>
                <a:gd name="T9" fmla="*/ 21 h 135"/>
                <a:gd name="T10" fmla="*/ 225 w 480"/>
                <a:gd name="T11" fmla="*/ 6 h 135"/>
                <a:gd name="T12" fmla="*/ 345 w 480"/>
                <a:gd name="T13" fmla="*/ 111 h 135"/>
                <a:gd name="T14" fmla="*/ 345 w 480"/>
                <a:gd name="T15" fmla="*/ 111 h 135"/>
                <a:gd name="T16" fmla="*/ 480 w 480"/>
                <a:gd name="T17" fmla="*/ 126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0" h="135">
                  <a:moveTo>
                    <a:pt x="0" y="21"/>
                  </a:moveTo>
                  <a:cubicBezTo>
                    <a:pt x="15" y="16"/>
                    <a:pt x="30" y="0"/>
                    <a:pt x="45" y="6"/>
                  </a:cubicBezTo>
                  <a:cubicBezTo>
                    <a:pt x="62" y="13"/>
                    <a:pt x="62" y="38"/>
                    <a:pt x="75" y="51"/>
                  </a:cubicBezTo>
                  <a:cubicBezTo>
                    <a:pt x="88" y="64"/>
                    <a:pt x="105" y="71"/>
                    <a:pt x="120" y="81"/>
                  </a:cubicBezTo>
                  <a:cubicBezTo>
                    <a:pt x="240" y="41"/>
                    <a:pt x="100" y="101"/>
                    <a:pt x="180" y="21"/>
                  </a:cubicBezTo>
                  <a:cubicBezTo>
                    <a:pt x="191" y="10"/>
                    <a:pt x="210" y="11"/>
                    <a:pt x="225" y="6"/>
                  </a:cubicBezTo>
                  <a:lnTo>
                    <a:pt x="345" y="111"/>
                  </a:lnTo>
                  <a:cubicBezTo>
                    <a:pt x="345" y="111"/>
                    <a:pt x="345" y="111"/>
                    <a:pt x="345" y="111"/>
                  </a:cubicBezTo>
                  <a:cubicBezTo>
                    <a:pt x="418" y="135"/>
                    <a:pt x="374" y="126"/>
                    <a:pt x="480" y="126"/>
                  </a:cubicBez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algn="ctr" rtl="1" eaLnBrk="1" hangingPunct="1">
                <a:defRPr/>
              </a:pPr>
              <a:endParaRPr 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grpSp>
        <p:nvGrpSpPr>
          <p:cNvPr id="71858" name="Group 178"/>
          <p:cNvGrpSpPr>
            <a:grpSpLocks/>
          </p:cNvGrpSpPr>
          <p:nvPr/>
        </p:nvGrpSpPr>
        <p:grpSpPr bwMode="auto">
          <a:xfrm>
            <a:off x="5016501" y="3141664"/>
            <a:ext cx="936625" cy="427037"/>
            <a:chOff x="3379" y="2296"/>
            <a:chExt cx="590" cy="269"/>
          </a:xfrm>
        </p:grpSpPr>
        <p:sp>
          <p:nvSpPr>
            <p:cNvPr id="89281" name="Oval 179"/>
            <p:cNvSpPr>
              <a:spLocks noChangeArrowheads="1"/>
            </p:cNvSpPr>
            <p:nvPr/>
          </p:nvSpPr>
          <p:spPr bwMode="auto">
            <a:xfrm>
              <a:off x="3379" y="2296"/>
              <a:ext cx="385" cy="269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algn="ctr" rtl="1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algn="ctr" rtl="1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algn="ctr" rtl="1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algn="ctr" rtl="1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algn="ctr" rtl="1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algn="ctr" rtl="1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algn="ctr" rtl="1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algn="ctr" rtl="1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algn="ctr" rtl="1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r>
                <a:rPr lang="en-US" altLang="en-US" sz="2400" b="1">
                  <a:latin typeface="Times New Roman" panose="02020603050405020304" pitchFamily="18" charset="0"/>
                </a:rPr>
                <a:t>C</a:t>
              </a:r>
              <a:r>
                <a:rPr lang="en-US" altLang="en-US" sz="2400" b="1" baseline="30000">
                  <a:latin typeface="Times New Roman" panose="02020603050405020304" pitchFamily="18" charset="0"/>
                </a:rPr>
                <a:t>R</a:t>
              </a:r>
              <a:endParaRPr lang="en-US" altLang="en-US" sz="2400" b="1">
                <a:latin typeface="Times New Roman" panose="02020603050405020304" pitchFamily="18" charset="0"/>
              </a:endParaRPr>
            </a:p>
          </p:txBody>
        </p:sp>
        <p:sp>
          <p:nvSpPr>
            <p:cNvPr id="71860" name="Freeform 180"/>
            <p:cNvSpPr>
              <a:spLocks/>
            </p:cNvSpPr>
            <p:nvPr/>
          </p:nvSpPr>
          <p:spPr bwMode="auto">
            <a:xfrm>
              <a:off x="3777" y="2432"/>
              <a:ext cx="192" cy="54"/>
            </a:xfrm>
            <a:custGeom>
              <a:avLst/>
              <a:gdLst>
                <a:gd name="T0" fmla="*/ 0 w 480"/>
                <a:gd name="T1" fmla="*/ 21 h 135"/>
                <a:gd name="T2" fmla="*/ 45 w 480"/>
                <a:gd name="T3" fmla="*/ 6 h 135"/>
                <a:gd name="T4" fmla="*/ 75 w 480"/>
                <a:gd name="T5" fmla="*/ 51 h 135"/>
                <a:gd name="T6" fmla="*/ 120 w 480"/>
                <a:gd name="T7" fmla="*/ 81 h 135"/>
                <a:gd name="T8" fmla="*/ 180 w 480"/>
                <a:gd name="T9" fmla="*/ 21 h 135"/>
                <a:gd name="T10" fmla="*/ 225 w 480"/>
                <a:gd name="T11" fmla="*/ 6 h 135"/>
                <a:gd name="T12" fmla="*/ 345 w 480"/>
                <a:gd name="T13" fmla="*/ 111 h 135"/>
                <a:gd name="T14" fmla="*/ 345 w 480"/>
                <a:gd name="T15" fmla="*/ 111 h 135"/>
                <a:gd name="T16" fmla="*/ 480 w 480"/>
                <a:gd name="T17" fmla="*/ 126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0" h="135">
                  <a:moveTo>
                    <a:pt x="0" y="21"/>
                  </a:moveTo>
                  <a:cubicBezTo>
                    <a:pt x="15" y="16"/>
                    <a:pt x="30" y="0"/>
                    <a:pt x="45" y="6"/>
                  </a:cubicBezTo>
                  <a:cubicBezTo>
                    <a:pt x="62" y="13"/>
                    <a:pt x="62" y="38"/>
                    <a:pt x="75" y="51"/>
                  </a:cubicBezTo>
                  <a:cubicBezTo>
                    <a:pt x="88" y="64"/>
                    <a:pt x="105" y="71"/>
                    <a:pt x="120" y="81"/>
                  </a:cubicBezTo>
                  <a:cubicBezTo>
                    <a:pt x="240" y="41"/>
                    <a:pt x="100" y="101"/>
                    <a:pt x="180" y="21"/>
                  </a:cubicBezTo>
                  <a:cubicBezTo>
                    <a:pt x="191" y="10"/>
                    <a:pt x="210" y="11"/>
                    <a:pt x="225" y="6"/>
                  </a:cubicBezTo>
                  <a:lnTo>
                    <a:pt x="345" y="111"/>
                  </a:lnTo>
                  <a:cubicBezTo>
                    <a:pt x="345" y="111"/>
                    <a:pt x="345" y="111"/>
                    <a:pt x="345" y="111"/>
                  </a:cubicBezTo>
                  <a:cubicBezTo>
                    <a:pt x="418" y="135"/>
                    <a:pt x="374" y="126"/>
                    <a:pt x="480" y="126"/>
                  </a:cubicBez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algn="ctr" rtl="1" eaLnBrk="1" hangingPunct="1">
                <a:defRPr/>
              </a:pPr>
              <a:endParaRPr 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sp>
        <p:nvSpPr>
          <p:cNvPr id="71861" name="Rectangle 181"/>
          <p:cNvSpPr>
            <a:spLocks noChangeArrowheads="1"/>
          </p:cNvSpPr>
          <p:nvPr/>
        </p:nvSpPr>
        <p:spPr bwMode="auto">
          <a:xfrm>
            <a:off x="4279900" y="2565401"/>
            <a:ext cx="4000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ct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algn="ct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algn="ct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ct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algn="ct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ct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ct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ct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ct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r" eaLnBrk="1" hangingPunct="1"/>
            <a:r>
              <a:rPr lang="en-US" altLang="en-US"/>
              <a:t> X</a:t>
            </a:r>
          </a:p>
        </p:txBody>
      </p:sp>
      <p:sp>
        <p:nvSpPr>
          <p:cNvPr id="71862" name="Rectangle 182"/>
          <p:cNvSpPr>
            <a:spLocks noChangeArrowheads="1"/>
          </p:cNvSpPr>
          <p:nvPr/>
        </p:nvSpPr>
        <p:spPr bwMode="auto">
          <a:xfrm>
            <a:off x="6672264" y="6092826"/>
            <a:ext cx="3995737" cy="473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ct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algn="ct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algn="ct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ct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algn="ct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ct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ct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ct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ct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he-IL" altLang="en-US" sz="3200"/>
              <a:t>יחס הסיכויים לפנוטיפים:</a:t>
            </a:r>
            <a:r>
              <a:rPr lang="he-IL" altLang="en-US" sz="32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altLang="en-US" sz="32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1863" name="Text Box 183"/>
          <p:cNvSpPr txBox="1">
            <a:spLocks noChangeArrowheads="1"/>
          </p:cNvSpPr>
          <p:nvPr/>
        </p:nvSpPr>
        <p:spPr bwMode="auto">
          <a:xfrm>
            <a:off x="1774826" y="6078538"/>
            <a:ext cx="5184775" cy="7794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ct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algn="ct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algn="ct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ct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algn="ctr" rtl="1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ct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ct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ct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ct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50000"/>
              </a:spcBef>
            </a:pPr>
            <a:r>
              <a:rPr lang="he-IL" altLang="en-US" b="1"/>
              <a:t>      1           :                    2                      :      1</a:t>
            </a:r>
          </a:p>
          <a:p>
            <a:pPr algn="r" eaLnBrk="1" hangingPunct="1">
              <a:spcBef>
                <a:spcPct val="50000"/>
              </a:spcBef>
            </a:pPr>
            <a:r>
              <a:rPr lang="he-IL" altLang="en-US" b="1"/>
              <a:t>   (1/4)                           (2/4)                   (1/4)</a:t>
            </a:r>
            <a:endParaRPr lang="en-US" altLang="en-US" b="1"/>
          </a:p>
        </p:txBody>
      </p:sp>
      <p:grpSp>
        <p:nvGrpSpPr>
          <p:cNvPr id="71872" name="Group 192"/>
          <p:cNvGrpSpPr>
            <a:grpSpLocks/>
          </p:cNvGrpSpPr>
          <p:nvPr/>
        </p:nvGrpSpPr>
        <p:grpSpPr bwMode="auto">
          <a:xfrm>
            <a:off x="5448300" y="1341438"/>
            <a:ext cx="1030288" cy="944562"/>
            <a:chOff x="2426" y="1157"/>
            <a:chExt cx="649" cy="595"/>
          </a:xfrm>
        </p:grpSpPr>
        <p:grpSp>
          <p:nvGrpSpPr>
            <p:cNvPr id="89255" name="Group 7"/>
            <p:cNvGrpSpPr>
              <a:grpSpLocks/>
            </p:cNvGrpSpPr>
            <p:nvPr/>
          </p:nvGrpSpPr>
          <p:grpSpPr bwMode="auto">
            <a:xfrm>
              <a:off x="2426" y="1157"/>
              <a:ext cx="649" cy="397"/>
              <a:chOff x="1894" y="1590"/>
              <a:chExt cx="1100" cy="810"/>
            </a:xfrm>
          </p:grpSpPr>
          <p:sp>
            <p:nvSpPr>
              <p:cNvPr id="71688" name="Freeform 8"/>
              <p:cNvSpPr>
                <a:spLocks/>
              </p:cNvSpPr>
              <p:nvPr/>
            </p:nvSpPr>
            <p:spPr bwMode="auto">
              <a:xfrm>
                <a:off x="2514" y="1823"/>
                <a:ext cx="414" cy="479"/>
              </a:xfrm>
              <a:custGeom>
                <a:avLst/>
                <a:gdLst>
                  <a:gd name="T0" fmla="*/ 272 w 827"/>
                  <a:gd name="T1" fmla="*/ 39 h 962"/>
                  <a:gd name="T2" fmla="*/ 460 w 827"/>
                  <a:gd name="T3" fmla="*/ 0 h 962"/>
                  <a:gd name="T4" fmla="*/ 661 w 827"/>
                  <a:gd name="T5" fmla="*/ 35 h 962"/>
                  <a:gd name="T6" fmla="*/ 818 w 827"/>
                  <a:gd name="T7" fmla="*/ 175 h 962"/>
                  <a:gd name="T8" fmla="*/ 827 w 827"/>
                  <a:gd name="T9" fmla="*/ 319 h 962"/>
                  <a:gd name="T10" fmla="*/ 766 w 827"/>
                  <a:gd name="T11" fmla="*/ 529 h 962"/>
                  <a:gd name="T12" fmla="*/ 573 w 827"/>
                  <a:gd name="T13" fmla="*/ 774 h 962"/>
                  <a:gd name="T14" fmla="*/ 438 w 827"/>
                  <a:gd name="T15" fmla="*/ 931 h 962"/>
                  <a:gd name="T16" fmla="*/ 215 w 827"/>
                  <a:gd name="T17" fmla="*/ 962 h 962"/>
                  <a:gd name="T18" fmla="*/ 0 w 827"/>
                  <a:gd name="T19" fmla="*/ 796 h 962"/>
                  <a:gd name="T20" fmla="*/ 272 w 827"/>
                  <a:gd name="T21" fmla="*/ 39 h 9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27" h="962">
                    <a:moveTo>
                      <a:pt x="272" y="39"/>
                    </a:moveTo>
                    <a:lnTo>
                      <a:pt x="460" y="0"/>
                    </a:lnTo>
                    <a:lnTo>
                      <a:pt x="661" y="35"/>
                    </a:lnTo>
                    <a:lnTo>
                      <a:pt x="818" y="175"/>
                    </a:lnTo>
                    <a:lnTo>
                      <a:pt x="827" y="319"/>
                    </a:lnTo>
                    <a:lnTo>
                      <a:pt x="766" y="529"/>
                    </a:lnTo>
                    <a:lnTo>
                      <a:pt x="573" y="774"/>
                    </a:lnTo>
                    <a:lnTo>
                      <a:pt x="438" y="931"/>
                    </a:lnTo>
                    <a:lnTo>
                      <a:pt x="215" y="962"/>
                    </a:lnTo>
                    <a:lnTo>
                      <a:pt x="0" y="796"/>
                    </a:lnTo>
                    <a:lnTo>
                      <a:pt x="272" y="39"/>
                    </a:lnTo>
                    <a:close/>
                  </a:path>
                </a:pathLst>
              </a:custGeom>
              <a:solidFill>
                <a:srgbClr val="FF6699"/>
              </a:solidFill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algn="ctr" rtl="1" eaLnBrk="1" hangingPunct="1">
                  <a:defRPr/>
                </a:pPr>
                <a:endParaRPr lang="en-US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71689" name="Freeform 9"/>
              <p:cNvSpPr>
                <a:spLocks/>
              </p:cNvSpPr>
              <p:nvPr/>
            </p:nvSpPr>
            <p:spPr bwMode="auto">
              <a:xfrm>
                <a:off x="2514" y="1861"/>
                <a:ext cx="351" cy="424"/>
              </a:xfrm>
              <a:custGeom>
                <a:avLst/>
                <a:gdLst>
                  <a:gd name="T0" fmla="*/ 302 w 700"/>
                  <a:gd name="T1" fmla="*/ 101 h 848"/>
                  <a:gd name="T2" fmla="*/ 333 w 700"/>
                  <a:gd name="T3" fmla="*/ 22 h 848"/>
                  <a:gd name="T4" fmla="*/ 429 w 700"/>
                  <a:gd name="T5" fmla="*/ 0 h 848"/>
                  <a:gd name="T6" fmla="*/ 473 w 700"/>
                  <a:gd name="T7" fmla="*/ 4 h 848"/>
                  <a:gd name="T8" fmla="*/ 420 w 700"/>
                  <a:gd name="T9" fmla="*/ 26 h 848"/>
                  <a:gd name="T10" fmla="*/ 398 w 700"/>
                  <a:gd name="T11" fmla="*/ 61 h 848"/>
                  <a:gd name="T12" fmla="*/ 433 w 700"/>
                  <a:gd name="T13" fmla="*/ 61 h 848"/>
                  <a:gd name="T14" fmla="*/ 495 w 700"/>
                  <a:gd name="T15" fmla="*/ 61 h 848"/>
                  <a:gd name="T16" fmla="*/ 600 w 700"/>
                  <a:gd name="T17" fmla="*/ 61 h 848"/>
                  <a:gd name="T18" fmla="*/ 503 w 700"/>
                  <a:gd name="T19" fmla="*/ 96 h 848"/>
                  <a:gd name="T20" fmla="*/ 473 w 700"/>
                  <a:gd name="T21" fmla="*/ 122 h 848"/>
                  <a:gd name="T22" fmla="*/ 447 w 700"/>
                  <a:gd name="T23" fmla="*/ 153 h 848"/>
                  <a:gd name="T24" fmla="*/ 416 w 700"/>
                  <a:gd name="T25" fmla="*/ 227 h 848"/>
                  <a:gd name="T26" fmla="*/ 499 w 700"/>
                  <a:gd name="T27" fmla="*/ 175 h 848"/>
                  <a:gd name="T28" fmla="*/ 530 w 700"/>
                  <a:gd name="T29" fmla="*/ 153 h 848"/>
                  <a:gd name="T30" fmla="*/ 626 w 700"/>
                  <a:gd name="T31" fmla="*/ 136 h 848"/>
                  <a:gd name="T32" fmla="*/ 700 w 700"/>
                  <a:gd name="T33" fmla="*/ 140 h 848"/>
                  <a:gd name="T34" fmla="*/ 639 w 700"/>
                  <a:gd name="T35" fmla="*/ 166 h 848"/>
                  <a:gd name="T36" fmla="*/ 525 w 700"/>
                  <a:gd name="T37" fmla="*/ 240 h 848"/>
                  <a:gd name="T38" fmla="*/ 447 w 700"/>
                  <a:gd name="T39" fmla="*/ 324 h 848"/>
                  <a:gd name="T40" fmla="*/ 416 w 700"/>
                  <a:gd name="T41" fmla="*/ 394 h 848"/>
                  <a:gd name="T42" fmla="*/ 455 w 700"/>
                  <a:gd name="T43" fmla="*/ 363 h 848"/>
                  <a:gd name="T44" fmla="*/ 521 w 700"/>
                  <a:gd name="T45" fmla="*/ 341 h 848"/>
                  <a:gd name="T46" fmla="*/ 600 w 700"/>
                  <a:gd name="T47" fmla="*/ 337 h 848"/>
                  <a:gd name="T48" fmla="*/ 547 w 700"/>
                  <a:gd name="T49" fmla="*/ 363 h 848"/>
                  <a:gd name="T50" fmla="*/ 473 w 700"/>
                  <a:gd name="T51" fmla="*/ 433 h 848"/>
                  <a:gd name="T52" fmla="*/ 403 w 700"/>
                  <a:gd name="T53" fmla="*/ 516 h 848"/>
                  <a:gd name="T54" fmla="*/ 447 w 700"/>
                  <a:gd name="T55" fmla="*/ 507 h 848"/>
                  <a:gd name="T56" fmla="*/ 508 w 700"/>
                  <a:gd name="T57" fmla="*/ 512 h 848"/>
                  <a:gd name="T58" fmla="*/ 552 w 700"/>
                  <a:gd name="T59" fmla="*/ 551 h 848"/>
                  <a:gd name="T60" fmla="*/ 473 w 700"/>
                  <a:gd name="T61" fmla="*/ 547 h 848"/>
                  <a:gd name="T62" fmla="*/ 403 w 700"/>
                  <a:gd name="T63" fmla="*/ 568 h 848"/>
                  <a:gd name="T64" fmla="*/ 337 w 700"/>
                  <a:gd name="T65" fmla="*/ 621 h 848"/>
                  <a:gd name="T66" fmla="*/ 451 w 700"/>
                  <a:gd name="T67" fmla="*/ 599 h 848"/>
                  <a:gd name="T68" fmla="*/ 477 w 700"/>
                  <a:gd name="T69" fmla="*/ 608 h 848"/>
                  <a:gd name="T70" fmla="*/ 560 w 700"/>
                  <a:gd name="T71" fmla="*/ 643 h 848"/>
                  <a:gd name="T72" fmla="*/ 486 w 700"/>
                  <a:gd name="T73" fmla="*/ 643 h 848"/>
                  <a:gd name="T74" fmla="*/ 385 w 700"/>
                  <a:gd name="T75" fmla="*/ 665 h 848"/>
                  <a:gd name="T76" fmla="*/ 337 w 700"/>
                  <a:gd name="T77" fmla="*/ 700 h 848"/>
                  <a:gd name="T78" fmla="*/ 416 w 700"/>
                  <a:gd name="T79" fmla="*/ 700 h 848"/>
                  <a:gd name="T80" fmla="*/ 464 w 700"/>
                  <a:gd name="T81" fmla="*/ 730 h 848"/>
                  <a:gd name="T82" fmla="*/ 390 w 700"/>
                  <a:gd name="T83" fmla="*/ 743 h 848"/>
                  <a:gd name="T84" fmla="*/ 298 w 700"/>
                  <a:gd name="T85" fmla="*/ 774 h 848"/>
                  <a:gd name="T86" fmla="*/ 189 w 700"/>
                  <a:gd name="T87" fmla="*/ 848 h 848"/>
                  <a:gd name="T88" fmla="*/ 0 w 700"/>
                  <a:gd name="T89" fmla="*/ 748 h 848"/>
                  <a:gd name="T90" fmla="*/ 302 w 700"/>
                  <a:gd name="T91" fmla="*/ 101 h 8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700" h="848">
                    <a:moveTo>
                      <a:pt x="302" y="101"/>
                    </a:moveTo>
                    <a:lnTo>
                      <a:pt x="333" y="22"/>
                    </a:lnTo>
                    <a:lnTo>
                      <a:pt x="429" y="0"/>
                    </a:lnTo>
                    <a:lnTo>
                      <a:pt x="473" y="4"/>
                    </a:lnTo>
                    <a:lnTo>
                      <a:pt x="420" y="26"/>
                    </a:lnTo>
                    <a:lnTo>
                      <a:pt x="398" y="61"/>
                    </a:lnTo>
                    <a:lnTo>
                      <a:pt x="433" y="61"/>
                    </a:lnTo>
                    <a:lnTo>
                      <a:pt x="495" y="61"/>
                    </a:lnTo>
                    <a:lnTo>
                      <a:pt x="600" y="61"/>
                    </a:lnTo>
                    <a:lnTo>
                      <a:pt x="503" y="96"/>
                    </a:lnTo>
                    <a:lnTo>
                      <a:pt x="473" y="122"/>
                    </a:lnTo>
                    <a:lnTo>
                      <a:pt x="447" y="153"/>
                    </a:lnTo>
                    <a:lnTo>
                      <a:pt x="416" y="227"/>
                    </a:lnTo>
                    <a:lnTo>
                      <a:pt x="499" y="175"/>
                    </a:lnTo>
                    <a:lnTo>
                      <a:pt x="530" y="153"/>
                    </a:lnTo>
                    <a:lnTo>
                      <a:pt x="626" y="136"/>
                    </a:lnTo>
                    <a:lnTo>
                      <a:pt x="700" y="140"/>
                    </a:lnTo>
                    <a:lnTo>
                      <a:pt x="639" y="166"/>
                    </a:lnTo>
                    <a:lnTo>
                      <a:pt x="525" y="240"/>
                    </a:lnTo>
                    <a:lnTo>
                      <a:pt x="447" y="324"/>
                    </a:lnTo>
                    <a:lnTo>
                      <a:pt x="416" y="394"/>
                    </a:lnTo>
                    <a:lnTo>
                      <a:pt x="455" y="363"/>
                    </a:lnTo>
                    <a:lnTo>
                      <a:pt x="521" y="341"/>
                    </a:lnTo>
                    <a:lnTo>
                      <a:pt x="600" y="337"/>
                    </a:lnTo>
                    <a:lnTo>
                      <a:pt x="547" y="363"/>
                    </a:lnTo>
                    <a:lnTo>
                      <a:pt x="473" y="433"/>
                    </a:lnTo>
                    <a:lnTo>
                      <a:pt x="403" y="516"/>
                    </a:lnTo>
                    <a:lnTo>
                      <a:pt x="447" y="507"/>
                    </a:lnTo>
                    <a:lnTo>
                      <a:pt x="508" y="512"/>
                    </a:lnTo>
                    <a:lnTo>
                      <a:pt x="552" y="551"/>
                    </a:lnTo>
                    <a:lnTo>
                      <a:pt x="473" y="547"/>
                    </a:lnTo>
                    <a:lnTo>
                      <a:pt x="403" y="568"/>
                    </a:lnTo>
                    <a:lnTo>
                      <a:pt x="337" y="621"/>
                    </a:lnTo>
                    <a:lnTo>
                      <a:pt x="451" y="599"/>
                    </a:lnTo>
                    <a:lnTo>
                      <a:pt x="477" y="608"/>
                    </a:lnTo>
                    <a:lnTo>
                      <a:pt x="560" y="643"/>
                    </a:lnTo>
                    <a:lnTo>
                      <a:pt x="486" y="643"/>
                    </a:lnTo>
                    <a:lnTo>
                      <a:pt x="385" y="665"/>
                    </a:lnTo>
                    <a:lnTo>
                      <a:pt x="337" y="700"/>
                    </a:lnTo>
                    <a:lnTo>
                      <a:pt x="416" y="700"/>
                    </a:lnTo>
                    <a:lnTo>
                      <a:pt x="464" y="730"/>
                    </a:lnTo>
                    <a:lnTo>
                      <a:pt x="390" y="743"/>
                    </a:lnTo>
                    <a:lnTo>
                      <a:pt x="298" y="774"/>
                    </a:lnTo>
                    <a:lnTo>
                      <a:pt x="189" y="848"/>
                    </a:lnTo>
                    <a:lnTo>
                      <a:pt x="0" y="748"/>
                    </a:lnTo>
                    <a:lnTo>
                      <a:pt x="302" y="101"/>
                    </a:lnTo>
                    <a:close/>
                  </a:path>
                </a:pathLst>
              </a:custGeom>
              <a:solidFill>
                <a:srgbClr val="FF66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algn="ctr" rtl="1" eaLnBrk="1" hangingPunct="1">
                  <a:defRPr/>
                </a:pPr>
                <a:endParaRPr lang="en-US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71690" name="Freeform 10"/>
              <p:cNvSpPr>
                <a:spLocks/>
              </p:cNvSpPr>
              <p:nvPr/>
            </p:nvSpPr>
            <p:spPr bwMode="auto">
              <a:xfrm>
                <a:off x="2640" y="1806"/>
                <a:ext cx="354" cy="549"/>
              </a:xfrm>
              <a:custGeom>
                <a:avLst/>
                <a:gdLst>
                  <a:gd name="T0" fmla="*/ 26 w 708"/>
                  <a:gd name="T1" fmla="*/ 1037 h 1098"/>
                  <a:gd name="T2" fmla="*/ 79 w 708"/>
                  <a:gd name="T3" fmla="*/ 980 h 1098"/>
                  <a:gd name="T4" fmla="*/ 131 w 708"/>
                  <a:gd name="T5" fmla="*/ 946 h 1098"/>
                  <a:gd name="T6" fmla="*/ 192 w 708"/>
                  <a:gd name="T7" fmla="*/ 902 h 1098"/>
                  <a:gd name="T8" fmla="*/ 280 w 708"/>
                  <a:gd name="T9" fmla="*/ 841 h 1098"/>
                  <a:gd name="T10" fmla="*/ 323 w 708"/>
                  <a:gd name="T11" fmla="*/ 736 h 1098"/>
                  <a:gd name="T12" fmla="*/ 350 w 708"/>
                  <a:gd name="T13" fmla="*/ 656 h 1098"/>
                  <a:gd name="T14" fmla="*/ 376 w 708"/>
                  <a:gd name="T15" fmla="*/ 596 h 1098"/>
                  <a:gd name="T16" fmla="*/ 402 w 708"/>
                  <a:gd name="T17" fmla="*/ 526 h 1098"/>
                  <a:gd name="T18" fmla="*/ 424 w 708"/>
                  <a:gd name="T19" fmla="*/ 468 h 1098"/>
                  <a:gd name="T20" fmla="*/ 463 w 708"/>
                  <a:gd name="T21" fmla="*/ 430 h 1098"/>
                  <a:gd name="T22" fmla="*/ 516 w 708"/>
                  <a:gd name="T23" fmla="*/ 386 h 1098"/>
                  <a:gd name="T24" fmla="*/ 525 w 708"/>
                  <a:gd name="T25" fmla="*/ 315 h 1098"/>
                  <a:gd name="T26" fmla="*/ 503 w 708"/>
                  <a:gd name="T27" fmla="*/ 214 h 1098"/>
                  <a:gd name="T28" fmla="*/ 463 w 708"/>
                  <a:gd name="T29" fmla="*/ 162 h 1098"/>
                  <a:gd name="T30" fmla="*/ 393 w 708"/>
                  <a:gd name="T31" fmla="*/ 118 h 1098"/>
                  <a:gd name="T32" fmla="*/ 306 w 708"/>
                  <a:gd name="T33" fmla="*/ 79 h 1098"/>
                  <a:gd name="T34" fmla="*/ 197 w 708"/>
                  <a:gd name="T35" fmla="*/ 66 h 1098"/>
                  <a:gd name="T36" fmla="*/ 65 w 708"/>
                  <a:gd name="T37" fmla="*/ 83 h 1098"/>
                  <a:gd name="T38" fmla="*/ 57 w 708"/>
                  <a:gd name="T39" fmla="*/ 48 h 1098"/>
                  <a:gd name="T40" fmla="*/ 17 w 708"/>
                  <a:gd name="T41" fmla="*/ 26 h 1098"/>
                  <a:gd name="T42" fmla="*/ 157 w 708"/>
                  <a:gd name="T43" fmla="*/ 9 h 1098"/>
                  <a:gd name="T44" fmla="*/ 245 w 708"/>
                  <a:gd name="T45" fmla="*/ 0 h 1098"/>
                  <a:gd name="T46" fmla="*/ 345 w 708"/>
                  <a:gd name="T47" fmla="*/ 0 h 1098"/>
                  <a:gd name="T48" fmla="*/ 407 w 708"/>
                  <a:gd name="T49" fmla="*/ 0 h 1098"/>
                  <a:gd name="T50" fmla="*/ 463 w 708"/>
                  <a:gd name="T51" fmla="*/ 45 h 1098"/>
                  <a:gd name="T52" fmla="*/ 551 w 708"/>
                  <a:gd name="T53" fmla="*/ 72 h 1098"/>
                  <a:gd name="T54" fmla="*/ 577 w 708"/>
                  <a:gd name="T55" fmla="*/ 98 h 1098"/>
                  <a:gd name="T56" fmla="*/ 647 w 708"/>
                  <a:gd name="T57" fmla="*/ 133 h 1098"/>
                  <a:gd name="T58" fmla="*/ 700 w 708"/>
                  <a:gd name="T59" fmla="*/ 141 h 1098"/>
                  <a:gd name="T60" fmla="*/ 708 w 708"/>
                  <a:gd name="T61" fmla="*/ 168 h 1098"/>
                  <a:gd name="T62" fmla="*/ 691 w 708"/>
                  <a:gd name="T63" fmla="*/ 220 h 1098"/>
                  <a:gd name="T64" fmla="*/ 647 w 708"/>
                  <a:gd name="T65" fmla="*/ 238 h 1098"/>
                  <a:gd name="T66" fmla="*/ 612 w 708"/>
                  <a:gd name="T67" fmla="*/ 246 h 1098"/>
                  <a:gd name="T68" fmla="*/ 656 w 708"/>
                  <a:gd name="T69" fmla="*/ 281 h 1098"/>
                  <a:gd name="T70" fmla="*/ 673 w 708"/>
                  <a:gd name="T71" fmla="*/ 325 h 1098"/>
                  <a:gd name="T72" fmla="*/ 682 w 708"/>
                  <a:gd name="T73" fmla="*/ 378 h 1098"/>
                  <a:gd name="T74" fmla="*/ 682 w 708"/>
                  <a:gd name="T75" fmla="*/ 439 h 1098"/>
                  <a:gd name="T76" fmla="*/ 665 w 708"/>
                  <a:gd name="T77" fmla="*/ 491 h 1098"/>
                  <a:gd name="T78" fmla="*/ 630 w 708"/>
                  <a:gd name="T79" fmla="*/ 439 h 1098"/>
                  <a:gd name="T80" fmla="*/ 603 w 708"/>
                  <a:gd name="T81" fmla="*/ 448 h 1098"/>
                  <a:gd name="T82" fmla="*/ 612 w 708"/>
                  <a:gd name="T83" fmla="*/ 491 h 1098"/>
                  <a:gd name="T84" fmla="*/ 630 w 708"/>
                  <a:gd name="T85" fmla="*/ 526 h 1098"/>
                  <a:gd name="T86" fmla="*/ 612 w 708"/>
                  <a:gd name="T87" fmla="*/ 588 h 1098"/>
                  <a:gd name="T88" fmla="*/ 586 w 708"/>
                  <a:gd name="T89" fmla="*/ 640 h 1098"/>
                  <a:gd name="T90" fmla="*/ 533 w 708"/>
                  <a:gd name="T91" fmla="*/ 728 h 1098"/>
                  <a:gd name="T92" fmla="*/ 507 w 708"/>
                  <a:gd name="T93" fmla="*/ 780 h 1098"/>
                  <a:gd name="T94" fmla="*/ 455 w 708"/>
                  <a:gd name="T95" fmla="*/ 815 h 1098"/>
                  <a:gd name="T96" fmla="*/ 393 w 708"/>
                  <a:gd name="T97" fmla="*/ 780 h 1098"/>
                  <a:gd name="T98" fmla="*/ 455 w 708"/>
                  <a:gd name="T99" fmla="*/ 841 h 1098"/>
                  <a:gd name="T100" fmla="*/ 472 w 708"/>
                  <a:gd name="T101" fmla="*/ 902 h 1098"/>
                  <a:gd name="T102" fmla="*/ 420 w 708"/>
                  <a:gd name="T103" fmla="*/ 964 h 1098"/>
                  <a:gd name="T104" fmla="*/ 358 w 708"/>
                  <a:gd name="T105" fmla="*/ 990 h 1098"/>
                  <a:gd name="T106" fmla="*/ 302 w 708"/>
                  <a:gd name="T107" fmla="*/ 984 h 1098"/>
                  <a:gd name="T108" fmla="*/ 245 w 708"/>
                  <a:gd name="T109" fmla="*/ 990 h 1098"/>
                  <a:gd name="T110" fmla="*/ 192 w 708"/>
                  <a:gd name="T111" fmla="*/ 1025 h 1098"/>
                  <a:gd name="T112" fmla="*/ 118 w 708"/>
                  <a:gd name="T113" fmla="*/ 1032 h 1098"/>
                  <a:gd name="T114" fmla="*/ 65 w 708"/>
                  <a:gd name="T115" fmla="*/ 1058 h 1098"/>
                  <a:gd name="T116" fmla="*/ 35 w 708"/>
                  <a:gd name="T117" fmla="*/ 1089 h 1098"/>
                  <a:gd name="T118" fmla="*/ 0 w 708"/>
                  <a:gd name="T119" fmla="*/ 1098 h 1098"/>
                  <a:gd name="T120" fmla="*/ 26 w 708"/>
                  <a:gd name="T121" fmla="*/ 1037 h 10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708" h="1098">
                    <a:moveTo>
                      <a:pt x="26" y="1037"/>
                    </a:moveTo>
                    <a:lnTo>
                      <a:pt x="79" y="980"/>
                    </a:lnTo>
                    <a:lnTo>
                      <a:pt x="131" y="946"/>
                    </a:lnTo>
                    <a:lnTo>
                      <a:pt x="192" y="902"/>
                    </a:lnTo>
                    <a:lnTo>
                      <a:pt x="280" y="841"/>
                    </a:lnTo>
                    <a:lnTo>
                      <a:pt x="323" y="736"/>
                    </a:lnTo>
                    <a:lnTo>
                      <a:pt x="350" y="656"/>
                    </a:lnTo>
                    <a:lnTo>
                      <a:pt x="376" y="596"/>
                    </a:lnTo>
                    <a:lnTo>
                      <a:pt x="402" y="526"/>
                    </a:lnTo>
                    <a:lnTo>
                      <a:pt x="424" y="468"/>
                    </a:lnTo>
                    <a:lnTo>
                      <a:pt x="463" y="430"/>
                    </a:lnTo>
                    <a:lnTo>
                      <a:pt x="516" y="386"/>
                    </a:lnTo>
                    <a:lnTo>
                      <a:pt x="525" y="315"/>
                    </a:lnTo>
                    <a:lnTo>
                      <a:pt x="503" y="214"/>
                    </a:lnTo>
                    <a:lnTo>
                      <a:pt x="463" y="162"/>
                    </a:lnTo>
                    <a:lnTo>
                      <a:pt x="393" y="118"/>
                    </a:lnTo>
                    <a:lnTo>
                      <a:pt x="306" y="79"/>
                    </a:lnTo>
                    <a:lnTo>
                      <a:pt x="197" y="66"/>
                    </a:lnTo>
                    <a:lnTo>
                      <a:pt x="65" y="83"/>
                    </a:lnTo>
                    <a:lnTo>
                      <a:pt x="57" y="48"/>
                    </a:lnTo>
                    <a:lnTo>
                      <a:pt x="17" y="26"/>
                    </a:lnTo>
                    <a:lnTo>
                      <a:pt x="157" y="9"/>
                    </a:lnTo>
                    <a:lnTo>
                      <a:pt x="245" y="0"/>
                    </a:lnTo>
                    <a:lnTo>
                      <a:pt x="345" y="0"/>
                    </a:lnTo>
                    <a:lnTo>
                      <a:pt x="407" y="0"/>
                    </a:lnTo>
                    <a:lnTo>
                      <a:pt x="463" y="45"/>
                    </a:lnTo>
                    <a:lnTo>
                      <a:pt x="551" y="72"/>
                    </a:lnTo>
                    <a:lnTo>
                      <a:pt x="577" y="98"/>
                    </a:lnTo>
                    <a:lnTo>
                      <a:pt x="647" y="133"/>
                    </a:lnTo>
                    <a:lnTo>
                      <a:pt x="700" y="141"/>
                    </a:lnTo>
                    <a:lnTo>
                      <a:pt x="708" y="168"/>
                    </a:lnTo>
                    <a:lnTo>
                      <a:pt x="691" y="220"/>
                    </a:lnTo>
                    <a:lnTo>
                      <a:pt x="647" y="238"/>
                    </a:lnTo>
                    <a:lnTo>
                      <a:pt x="612" y="246"/>
                    </a:lnTo>
                    <a:lnTo>
                      <a:pt x="656" y="281"/>
                    </a:lnTo>
                    <a:lnTo>
                      <a:pt x="673" y="325"/>
                    </a:lnTo>
                    <a:lnTo>
                      <a:pt x="682" y="378"/>
                    </a:lnTo>
                    <a:lnTo>
                      <a:pt x="682" y="439"/>
                    </a:lnTo>
                    <a:lnTo>
                      <a:pt x="665" y="491"/>
                    </a:lnTo>
                    <a:lnTo>
                      <a:pt x="630" y="439"/>
                    </a:lnTo>
                    <a:lnTo>
                      <a:pt x="603" y="448"/>
                    </a:lnTo>
                    <a:lnTo>
                      <a:pt x="612" y="491"/>
                    </a:lnTo>
                    <a:lnTo>
                      <a:pt x="630" y="526"/>
                    </a:lnTo>
                    <a:lnTo>
                      <a:pt x="612" y="588"/>
                    </a:lnTo>
                    <a:lnTo>
                      <a:pt x="586" y="640"/>
                    </a:lnTo>
                    <a:lnTo>
                      <a:pt x="533" y="728"/>
                    </a:lnTo>
                    <a:lnTo>
                      <a:pt x="507" y="780"/>
                    </a:lnTo>
                    <a:lnTo>
                      <a:pt x="455" y="815"/>
                    </a:lnTo>
                    <a:lnTo>
                      <a:pt x="393" y="780"/>
                    </a:lnTo>
                    <a:lnTo>
                      <a:pt x="455" y="841"/>
                    </a:lnTo>
                    <a:lnTo>
                      <a:pt x="472" y="902"/>
                    </a:lnTo>
                    <a:lnTo>
                      <a:pt x="420" y="964"/>
                    </a:lnTo>
                    <a:lnTo>
                      <a:pt x="358" y="990"/>
                    </a:lnTo>
                    <a:lnTo>
                      <a:pt x="302" y="984"/>
                    </a:lnTo>
                    <a:lnTo>
                      <a:pt x="245" y="990"/>
                    </a:lnTo>
                    <a:lnTo>
                      <a:pt x="192" y="1025"/>
                    </a:lnTo>
                    <a:lnTo>
                      <a:pt x="118" y="1032"/>
                    </a:lnTo>
                    <a:lnTo>
                      <a:pt x="65" y="1058"/>
                    </a:lnTo>
                    <a:lnTo>
                      <a:pt x="35" y="1089"/>
                    </a:lnTo>
                    <a:lnTo>
                      <a:pt x="0" y="1098"/>
                    </a:lnTo>
                    <a:lnTo>
                      <a:pt x="26" y="1037"/>
                    </a:lnTo>
                    <a:close/>
                  </a:path>
                </a:pathLst>
              </a:custGeom>
              <a:solidFill>
                <a:srgbClr val="FF6699"/>
              </a:solidFill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algn="ctr" rtl="1" eaLnBrk="1" hangingPunct="1">
                  <a:defRPr/>
                </a:pPr>
                <a:endParaRPr lang="en-US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71691" name="Freeform 11"/>
              <p:cNvSpPr>
                <a:spLocks/>
              </p:cNvSpPr>
              <p:nvPr/>
            </p:nvSpPr>
            <p:spPr bwMode="auto">
              <a:xfrm>
                <a:off x="2301" y="1604"/>
                <a:ext cx="392" cy="304"/>
              </a:xfrm>
              <a:custGeom>
                <a:avLst/>
                <a:gdLst>
                  <a:gd name="T0" fmla="*/ 748 w 783"/>
                  <a:gd name="T1" fmla="*/ 608 h 608"/>
                  <a:gd name="T2" fmla="*/ 783 w 783"/>
                  <a:gd name="T3" fmla="*/ 442 h 608"/>
                  <a:gd name="T4" fmla="*/ 765 w 783"/>
                  <a:gd name="T5" fmla="*/ 302 h 608"/>
                  <a:gd name="T6" fmla="*/ 713 w 783"/>
                  <a:gd name="T7" fmla="*/ 197 h 608"/>
                  <a:gd name="T8" fmla="*/ 660 w 783"/>
                  <a:gd name="T9" fmla="*/ 131 h 608"/>
                  <a:gd name="T10" fmla="*/ 560 w 783"/>
                  <a:gd name="T11" fmla="*/ 88 h 608"/>
                  <a:gd name="T12" fmla="*/ 446 w 783"/>
                  <a:gd name="T13" fmla="*/ 92 h 608"/>
                  <a:gd name="T14" fmla="*/ 341 w 783"/>
                  <a:gd name="T15" fmla="*/ 22 h 608"/>
                  <a:gd name="T16" fmla="*/ 306 w 783"/>
                  <a:gd name="T17" fmla="*/ 0 h 608"/>
                  <a:gd name="T18" fmla="*/ 258 w 783"/>
                  <a:gd name="T19" fmla="*/ 0 h 608"/>
                  <a:gd name="T20" fmla="*/ 149 w 783"/>
                  <a:gd name="T21" fmla="*/ 0 h 608"/>
                  <a:gd name="T22" fmla="*/ 118 w 783"/>
                  <a:gd name="T23" fmla="*/ 27 h 608"/>
                  <a:gd name="T24" fmla="*/ 87 w 783"/>
                  <a:gd name="T25" fmla="*/ 66 h 608"/>
                  <a:gd name="T26" fmla="*/ 79 w 783"/>
                  <a:gd name="T27" fmla="*/ 127 h 608"/>
                  <a:gd name="T28" fmla="*/ 83 w 783"/>
                  <a:gd name="T29" fmla="*/ 188 h 608"/>
                  <a:gd name="T30" fmla="*/ 79 w 783"/>
                  <a:gd name="T31" fmla="*/ 223 h 608"/>
                  <a:gd name="T32" fmla="*/ 0 w 783"/>
                  <a:gd name="T33" fmla="*/ 315 h 608"/>
                  <a:gd name="T34" fmla="*/ 748 w 783"/>
                  <a:gd name="T35" fmla="*/ 608 h 6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783" h="608">
                    <a:moveTo>
                      <a:pt x="748" y="608"/>
                    </a:moveTo>
                    <a:lnTo>
                      <a:pt x="783" y="442"/>
                    </a:lnTo>
                    <a:lnTo>
                      <a:pt x="765" y="302"/>
                    </a:lnTo>
                    <a:lnTo>
                      <a:pt x="713" y="197"/>
                    </a:lnTo>
                    <a:lnTo>
                      <a:pt x="660" y="131"/>
                    </a:lnTo>
                    <a:lnTo>
                      <a:pt x="560" y="88"/>
                    </a:lnTo>
                    <a:lnTo>
                      <a:pt x="446" y="92"/>
                    </a:lnTo>
                    <a:lnTo>
                      <a:pt x="341" y="22"/>
                    </a:lnTo>
                    <a:lnTo>
                      <a:pt x="306" y="0"/>
                    </a:lnTo>
                    <a:lnTo>
                      <a:pt x="258" y="0"/>
                    </a:lnTo>
                    <a:lnTo>
                      <a:pt x="149" y="0"/>
                    </a:lnTo>
                    <a:lnTo>
                      <a:pt x="118" y="27"/>
                    </a:lnTo>
                    <a:lnTo>
                      <a:pt x="87" y="66"/>
                    </a:lnTo>
                    <a:lnTo>
                      <a:pt x="79" y="127"/>
                    </a:lnTo>
                    <a:lnTo>
                      <a:pt x="83" y="188"/>
                    </a:lnTo>
                    <a:lnTo>
                      <a:pt x="79" y="223"/>
                    </a:lnTo>
                    <a:lnTo>
                      <a:pt x="0" y="315"/>
                    </a:lnTo>
                    <a:lnTo>
                      <a:pt x="748" y="608"/>
                    </a:lnTo>
                    <a:close/>
                  </a:path>
                </a:pathLst>
              </a:custGeom>
              <a:solidFill>
                <a:srgbClr val="FF6699"/>
              </a:solidFill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algn="ctr" rtl="1" eaLnBrk="1" hangingPunct="1">
                  <a:defRPr/>
                </a:pPr>
                <a:endParaRPr lang="en-US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71692" name="Freeform 12"/>
              <p:cNvSpPr>
                <a:spLocks/>
              </p:cNvSpPr>
              <p:nvPr/>
            </p:nvSpPr>
            <p:spPr bwMode="auto">
              <a:xfrm>
                <a:off x="2341" y="1694"/>
                <a:ext cx="322" cy="229"/>
              </a:xfrm>
              <a:custGeom>
                <a:avLst/>
                <a:gdLst>
                  <a:gd name="T0" fmla="*/ 0 w 643"/>
                  <a:gd name="T1" fmla="*/ 179 h 454"/>
                  <a:gd name="T2" fmla="*/ 35 w 643"/>
                  <a:gd name="T3" fmla="*/ 87 h 454"/>
                  <a:gd name="T4" fmla="*/ 83 w 643"/>
                  <a:gd name="T5" fmla="*/ 118 h 454"/>
                  <a:gd name="T6" fmla="*/ 79 w 643"/>
                  <a:gd name="T7" fmla="*/ 48 h 454"/>
                  <a:gd name="T8" fmla="*/ 79 w 643"/>
                  <a:gd name="T9" fmla="*/ 21 h 454"/>
                  <a:gd name="T10" fmla="*/ 114 w 643"/>
                  <a:gd name="T11" fmla="*/ 56 h 454"/>
                  <a:gd name="T12" fmla="*/ 144 w 643"/>
                  <a:gd name="T13" fmla="*/ 131 h 454"/>
                  <a:gd name="T14" fmla="*/ 149 w 643"/>
                  <a:gd name="T15" fmla="*/ 48 h 454"/>
                  <a:gd name="T16" fmla="*/ 131 w 643"/>
                  <a:gd name="T17" fmla="*/ 4 h 454"/>
                  <a:gd name="T18" fmla="*/ 210 w 643"/>
                  <a:gd name="T19" fmla="*/ 87 h 454"/>
                  <a:gd name="T20" fmla="*/ 236 w 643"/>
                  <a:gd name="T21" fmla="*/ 13 h 454"/>
                  <a:gd name="T22" fmla="*/ 276 w 643"/>
                  <a:gd name="T23" fmla="*/ 65 h 454"/>
                  <a:gd name="T24" fmla="*/ 341 w 643"/>
                  <a:gd name="T25" fmla="*/ 21 h 454"/>
                  <a:gd name="T26" fmla="*/ 363 w 643"/>
                  <a:gd name="T27" fmla="*/ 61 h 454"/>
                  <a:gd name="T28" fmla="*/ 411 w 643"/>
                  <a:gd name="T29" fmla="*/ 30 h 454"/>
                  <a:gd name="T30" fmla="*/ 424 w 643"/>
                  <a:gd name="T31" fmla="*/ 0 h 454"/>
                  <a:gd name="T32" fmla="*/ 442 w 643"/>
                  <a:gd name="T33" fmla="*/ 61 h 454"/>
                  <a:gd name="T34" fmla="*/ 446 w 643"/>
                  <a:gd name="T35" fmla="*/ 131 h 454"/>
                  <a:gd name="T36" fmla="*/ 494 w 643"/>
                  <a:gd name="T37" fmla="*/ 87 h 454"/>
                  <a:gd name="T38" fmla="*/ 507 w 643"/>
                  <a:gd name="T39" fmla="*/ 48 h 454"/>
                  <a:gd name="T40" fmla="*/ 512 w 643"/>
                  <a:gd name="T41" fmla="*/ 140 h 454"/>
                  <a:gd name="T42" fmla="*/ 516 w 643"/>
                  <a:gd name="T43" fmla="*/ 161 h 454"/>
                  <a:gd name="T44" fmla="*/ 547 w 643"/>
                  <a:gd name="T45" fmla="*/ 122 h 454"/>
                  <a:gd name="T46" fmla="*/ 569 w 643"/>
                  <a:gd name="T47" fmla="*/ 170 h 454"/>
                  <a:gd name="T48" fmla="*/ 582 w 643"/>
                  <a:gd name="T49" fmla="*/ 196 h 454"/>
                  <a:gd name="T50" fmla="*/ 604 w 643"/>
                  <a:gd name="T51" fmla="*/ 183 h 454"/>
                  <a:gd name="T52" fmla="*/ 625 w 643"/>
                  <a:gd name="T53" fmla="*/ 205 h 454"/>
                  <a:gd name="T54" fmla="*/ 643 w 643"/>
                  <a:gd name="T55" fmla="*/ 266 h 454"/>
                  <a:gd name="T56" fmla="*/ 494 w 643"/>
                  <a:gd name="T57" fmla="*/ 454 h 454"/>
                  <a:gd name="T58" fmla="*/ 17 w 643"/>
                  <a:gd name="T59" fmla="*/ 314 h 454"/>
                  <a:gd name="T60" fmla="*/ 0 w 643"/>
                  <a:gd name="T61" fmla="*/ 179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643" h="454">
                    <a:moveTo>
                      <a:pt x="0" y="179"/>
                    </a:moveTo>
                    <a:lnTo>
                      <a:pt x="35" y="87"/>
                    </a:lnTo>
                    <a:lnTo>
                      <a:pt x="83" y="118"/>
                    </a:lnTo>
                    <a:lnTo>
                      <a:pt x="79" y="48"/>
                    </a:lnTo>
                    <a:lnTo>
                      <a:pt x="79" y="21"/>
                    </a:lnTo>
                    <a:lnTo>
                      <a:pt x="114" y="56"/>
                    </a:lnTo>
                    <a:lnTo>
                      <a:pt x="144" y="131"/>
                    </a:lnTo>
                    <a:lnTo>
                      <a:pt x="149" y="48"/>
                    </a:lnTo>
                    <a:lnTo>
                      <a:pt x="131" y="4"/>
                    </a:lnTo>
                    <a:lnTo>
                      <a:pt x="210" y="87"/>
                    </a:lnTo>
                    <a:lnTo>
                      <a:pt x="236" y="13"/>
                    </a:lnTo>
                    <a:lnTo>
                      <a:pt x="276" y="65"/>
                    </a:lnTo>
                    <a:lnTo>
                      <a:pt x="341" y="21"/>
                    </a:lnTo>
                    <a:lnTo>
                      <a:pt x="363" y="61"/>
                    </a:lnTo>
                    <a:lnTo>
                      <a:pt x="411" y="30"/>
                    </a:lnTo>
                    <a:lnTo>
                      <a:pt x="424" y="0"/>
                    </a:lnTo>
                    <a:lnTo>
                      <a:pt x="442" y="61"/>
                    </a:lnTo>
                    <a:lnTo>
                      <a:pt x="446" y="131"/>
                    </a:lnTo>
                    <a:lnTo>
                      <a:pt x="494" y="87"/>
                    </a:lnTo>
                    <a:lnTo>
                      <a:pt x="507" y="48"/>
                    </a:lnTo>
                    <a:lnTo>
                      <a:pt x="512" y="140"/>
                    </a:lnTo>
                    <a:lnTo>
                      <a:pt x="516" y="161"/>
                    </a:lnTo>
                    <a:lnTo>
                      <a:pt x="547" y="122"/>
                    </a:lnTo>
                    <a:lnTo>
                      <a:pt x="569" y="170"/>
                    </a:lnTo>
                    <a:lnTo>
                      <a:pt x="582" y="196"/>
                    </a:lnTo>
                    <a:lnTo>
                      <a:pt x="604" y="183"/>
                    </a:lnTo>
                    <a:lnTo>
                      <a:pt x="625" y="205"/>
                    </a:lnTo>
                    <a:lnTo>
                      <a:pt x="643" y="266"/>
                    </a:lnTo>
                    <a:lnTo>
                      <a:pt x="494" y="454"/>
                    </a:lnTo>
                    <a:lnTo>
                      <a:pt x="17" y="314"/>
                    </a:lnTo>
                    <a:lnTo>
                      <a:pt x="0" y="179"/>
                    </a:lnTo>
                    <a:close/>
                  </a:path>
                </a:pathLst>
              </a:custGeom>
              <a:solidFill>
                <a:srgbClr val="FF66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algn="ctr" rtl="1" eaLnBrk="1" hangingPunct="1">
                  <a:defRPr/>
                </a:pPr>
                <a:endParaRPr lang="en-US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71693" name="Freeform 13"/>
              <p:cNvSpPr>
                <a:spLocks/>
              </p:cNvSpPr>
              <p:nvPr/>
            </p:nvSpPr>
            <p:spPr bwMode="auto">
              <a:xfrm>
                <a:off x="1904" y="1706"/>
                <a:ext cx="498" cy="557"/>
              </a:xfrm>
              <a:custGeom>
                <a:avLst/>
                <a:gdLst>
                  <a:gd name="T0" fmla="*/ 254 w 997"/>
                  <a:gd name="T1" fmla="*/ 910 h 1111"/>
                  <a:gd name="T2" fmla="*/ 201 w 997"/>
                  <a:gd name="T3" fmla="*/ 814 h 1111"/>
                  <a:gd name="T4" fmla="*/ 149 w 997"/>
                  <a:gd name="T5" fmla="*/ 753 h 1111"/>
                  <a:gd name="T6" fmla="*/ 88 w 997"/>
                  <a:gd name="T7" fmla="*/ 674 h 1111"/>
                  <a:gd name="T8" fmla="*/ 70 w 997"/>
                  <a:gd name="T9" fmla="*/ 604 h 1111"/>
                  <a:gd name="T10" fmla="*/ 79 w 997"/>
                  <a:gd name="T11" fmla="*/ 534 h 1111"/>
                  <a:gd name="T12" fmla="*/ 18 w 997"/>
                  <a:gd name="T13" fmla="*/ 429 h 1111"/>
                  <a:gd name="T14" fmla="*/ 0 w 997"/>
                  <a:gd name="T15" fmla="*/ 324 h 1111"/>
                  <a:gd name="T16" fmla="*/ 26 w 997"/>
                  <a:gd name="T17" fmla="*/ 263 h 1111"/>
                  <a:gd name="T18" fmla="*/ 140 w 997"/>
                  <a:gd name="T19" fmla="*/ 210 h 1111"/>
                  <a:gd name="T20" fmla="*/ 193 w 997"/>
                  <a:gd name="T21" fmla="*/ 70 h 1111"/>
                  <a:gd name="T22" fmla="*/ 271 w 997"/>
                  <a:gd name="T23" fmla="*/ 18 h 1111"/>
                  <a:gd name="T24" fmla="*/ 350 w 997"/>
                  <a:gd name="T25" fmla="*/ 9 h 1111"/>
                  <a:gd name="T26" fmla="*/ 455 w 997"/>
                  <a:gd name="T27" fmla="*/ 0 h 1111"/>
                  <a:gd name="T28" fmla="*/ 639 w 997"/>
                  <a:gd name="T29" fmla="*/ 35 h 1111"/>
                  <a:gd name="T30" fmla="*/ 621 w 997"/>
                  <a:gd name="T31" fmla="*/ 578 h 1111"/>
                  <a:gd name="T32" fmla="*/ 997 w 997"/>
                  <a:gd name="T33" fmla="*/ 989 h 1111"/>
                  <a:gd name="T34" fmla="*/ 927 w 997"/>
                  <a:gd name="T35" fmla="*/ 1111 h 1111"/>
                  <a:gd name="T36" fmla="*/ 578 w 997"/>
                  <a:gd name="T37" fmla="*/ 1111 h 1111"/>
                  <a:gd name="T38" fmla="*/ 254 w 997"/>
                  <a:gd name="T39" fmla="*/ 910 h 1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997" h="1111">
                    <a:moveTo>
                      <a:pt x="254" y="910"/>
                    </a:moveTo>
                    <a:lnTo>
                      <a:pt x="201" y="814"/>
                    </a:lnTo>
                    <a:lnTo>
                      <a:pt x="149" y="753"/>
                    </a:lnTo>
                    <a:lnTo>
                      <a:pt x="88" y="674"/>
                    </a:lnTo>
                    <a:lnTo>
                      <a:pt x="70" y="604"/>
                    </a:lnTo>
                    <a:lnTo>
                      <a:pt x="79" y="534"/>
                    </a:lnTo>
                    <a:lnTo>
                      <a:pt x="18" y="429"/>
                    </a:lnTo>
                    <a:lnTo>
                      <a:pt x="0" y="324"/>
                    </a:lnTo>
                    <a:lnTo>
                      <a:pt x="26" y="263"/>
                    </a:lnTo>
                    <a:lnTo>
                      <a:pt x="140" y="210"/>
                    </a:lnTo>
                    <a:lnTo>
                      <a:pt x="193" y="70"/>
                    </a:lnTo>
                    <a:lnTo>
                      <a:pt x="271" y="18"/>
                    </a:lnTo>
                    <a:lnTo>
                      <a:pt x="350" y="9"/>
                    </a:lnTo>
                    <a:lnTo>
                      <a:pt x="455" y="0"/>
                    </a:lnTo>
                    <a:lnTo>
                      <a:pt x="639" y="35"/>
                    </a:lnTo>
                    <a:lnTo>
                      <a:pt x="621" y="578"/>
                    </a:lnTo>
                    <a:lnTo>
                      <a:pt x="997" y="989"/>
                    </a:lnTo>
                    <a:lnTo>
                      <a:pt x="927" y="1111"/>
                    </a:lnTo>
                    <a:lnTo>
                      <a:pt x="578" y="1111"/>
                    </a:lnTo>
                    <a:lnTo>
                      <a:pt x="254" y="910"/>
                    </a:lnTo>
                    <a:close/>
                  </a:path>
                </a:pathLst>
              </a:custGeom>
              <a:solidFill>
                <a:srgbClr val="FF6699"/>
              </a:solidFill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algn="ctr" rtl="1" eaLnBrk="1" hangingPunct="1">
                  <a:defRPr/>
                </a:pPr>
                <a:endParaRPr lang="en-US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71694" name="Freeform 14"/>
              <p:cNvSpPr>
                <a:spLocks/>
              </p:cNvSpPr>
              <p:nvPr/>
            </p:nvSpPr>
            <p:spPr bwMode="auto">
              <a:xfrm>
                <a:off x="1894" y="1698"/>
                <a:ext cx="410" cy="588"/>
              </a:xfrm>
              <a:custGeom>
                <a:avLst/>
                <a:gdLst>
                  <a:gd name="T0" fmla="*/ 451 w 823"/>
                  <a:gd name="T1" fmla="*/ 44 h 1172"/>
                  <a:gd name="T2" fmla="*/ 342 w 823"/>
                  <a:gd name="T3" fmla="*/ 57 h 1172"/>
                  <a:gd name="T4" fmla="*/ 302 w 823"/>
                  <a:gd name="T5" fmla="*/ 88 h 1172"/>
                  <a:gd name="T6" fmla="*/ 289 w 823"/>
                  <a:gd name="T7" fmla="*/ 127 h 1172"/>
                  <a:gd name="T8" fmla="*/ 285 w 823"/>
                  <a:gd name="T9" fmla="*/ 197 h 1172"/>
                  <a:gd name="T10" fmla="*/ 272 w 823"/>
                  <a:gd name="T11" fmla="*/ 241 h 1172"/>
                  <a:gd name="T12" fmla="*/ 241 w 823"/>
                  <a:gd name="T13" fmla="*/ 263 h 1172"/>
                  <a:gd name="T14" fmla="*/ 184 w 823"/>
                  <a:gd name="T15" fmla="*/ 298 h 1172"/>
                  <a:gd name="T16" fmla="*/ 153 w 823"/>
                  <a:gd name="T17" fmla="*/ 315 h 1172"/>
                  <a:gd name="T18" fmla="*/ 140 w 823"/>
                  <a:gd name="T19" fmla="*/ 355 h 1172"/>
                  <a:gd name="T20" fmla="*/ 145 w 823"/>
                  <a:gd name="T21" fmla="*/ 381 h 1172"/>
                  <a:gd name="T22" fmla="*/ 167 w 823"/>
                  <a:gd name="T23" fmla="*/ 403 h 1172"/>
                  <a:gd name="T24" fmla="*/ 197 w 823"/>
                  <a:gd name="T25" fmla="*/ 451 h 1172"/>
                  <a:gd name="T26" fmla="*/ 215 w 823"/>
                  <a:gd name="T27" fmla="*/ 534 h 1172"/>
                  <a:gd name="T28" fmla="*/ 197 w 823"/>
                  <a:gd name="T29" fmla="*/ 586 h 1172"/>
                  <a:gd name="T30" fmla="*/ 197 w 823"/>
                  <a:gd name="T31" fmla="*/ 643 h 1172"/>
                  <a:gd name="T32" fmla="*/ 210 w 823"/>
                  <a:gd name="T33" fmla="*/ 691 h 1172"/>
                  <a:gd name="T34" fmla="*/ 241 w 823"/>
                  <a:gd name="T35" fmla="*/ 744 h 1172"/>
                  <a:gd name="T36" fmla="*/ 280 w 823"/>
                  <a:gd name="T37" fmla="*/ 823 h 1172"/>
                  <a:gd name="T38" fmla="*/ 350 w 823"/>
                  <a:gd name="T39" fmla="*/ 857 h 1172"/>
                  <a:gd name="T40" fmla="*/ 407 w 823"/>
                  <a:gd name="T41" fmla="*/ 871 h 1172"/>
                  <a:gd name="T42" fmla="*/ 464 w 823"/>
                  <a:gd name="T43" fmla="*/ 897 h 1172"/>
                  <a:gd name="T44" fmla="*/ 508 w 823"/>
                  <a:gd name="T45" fmla="*/ 923 h 1172"/>
                  <a:gd name="T46" fmla="*/ 538 w 823"/>
                  <a:gd name="T47" fmla="*/ 962 h 1172"/>
                  <a:gd name="T48" fmla="*/ 604 w 823"/>
                  <a:gd name="T49" fmla="*/ 967 h 1172"/>
                  <a:gd name="T50" fmla="*/ 652 w 823"/>
                  <a:gd name="T51" fmla="*/ 980 h 1172"/>
                  <a:gd name="T52" fmla="*/ 722 w 823"/>
                  <a:gd name="T53" fmla="*/ 1002 h 1172"/>
                  <a:gd name="T54" fmla="*/ 770 w 823"/>
                  <a:gd name="T55" fmla="*/ 1046 h 1172"/>
                  <a:gd name="T56" fmla="*/ 823 w 823"/>
                  <a:gd name="T57" fmla="*/ 1085 h 1172"/>
                  <a:gd name="T58" fmla="*/ 818 w 823"/>
                  <a:gd name="T59" fmla="*/ 1172 h 1172"/>
                  <a:gd name="T60" fmla="*/ 272 w 823"/>
                  <a:gd name="T61" fmla="*/ 949 h 1172"/>
                  <a:gd name="T62" fmla="*/ 223 w 823"/>
                  <a:gd name="T63" fmla="*/ 862 h 1172"/>
                  <a:gd name="T64" fmla="*/ 175 w 823"/>
                  <a:gd name="T65" fmla="*/ 809 h 1172"/>
                  <a:gd name="T66" fmla="*/ 127 w 823"/>
                  <a:gd name="T67" fmla="*/ 761 h 1172"/>
                  <a:gd name="T68" fmla="*/ 101 w 823"/>
                  <a:gd name="T69" fmla="*/ 726 h 1172"/>
                  <a:gd name="T70" fmla="*/ 79 w 823"/>
                  <a:gd name="T71" fmla="*/ 661 h 1172"/>
                  <a:gd name="T72" fmla="*/ 70 w 823"/>
                  <a:gd name="T73" fmla="*/ 599 h 1172"/>
                  <a:gd name="T74" fmla="*/ 75 w 823"/>
                  <a:gd name="T75" fmla="*/ 556 h 1172"/>
                  <a:gd name="T76" fmla="*/ 44 w 823"/>
                  <a:gd name="T77" fmla="*/ 508 h 1172"/>
                  <a:gd name="T78" fmla="*/ 22 w 823"/>
                  <a:gd name="T79" fmla="*/ 468 h 1172"/>
                  <a:gd name="T80" fmla="*/ 5 w 823"/>
                  <a:gd name="T81" fmla="*/ 420 h 1172"/>
                  <a:gd name="T82" fmla="*/ 0 w 823"/>
                  <a:gd name="T83" fmla="*/ 372 h 1172"/>
                  <a:gd name="T84" fmla="*/ 5 w 823"/>
                  <a:gd name="T85" fmla="*/ 293 h 1172"/>
                  <a:gd name="T86" fmla="*/ 27 w 823"/>
                  <a:gd name="T87" fmla="*/ 254 h 1172"/>
                  <a:gd name="T88" fmla="*/ 70 w 823"/>
                  <a:gd name="T89" fmla="*/ 236 h 1172"/>
                  <a:gd name="T90" fmla="*/ 105 w 823"/>
                  <a:gd name="T91" fmla="*/ 219 h 1172"/>
                  <a:gd name="T92" fmla="*/ 149 w 823"/>
                  <a:gd name="T93" fmla="*/ 201 h 1172"/>
                  <a:gd name="T94" fmla="*/ 153 w 823"/>
                  <a:gd name="T95" fmla="*/ 158 h 1172"/>
                  <a:gd name="T96" fmla="*/ 162 w 823"/>
                  <a:gd name="T97" fmla="*/ 110 h 1172"/>
                  <a:gd name="T98" fmla="*/ 184 w 823"/>
                  <a:gd name="T99" fmla="*/ 79 h 1172"/>
                  <a:gd name="T100" fmla="*/ 223 w 823"/>
                  <a:gd name="T101" fmla="*/ 53 h 1172"/>
                  <a:gd name="T102" fmla="*/ 258 w 823"/>
                  <a:gd name="T103" fmla="*/ 27 h 1172"/>
                  <a:gd name="T104" fmla="*/ 324 w 823"/>
                  <a:gd name="T105" fmla="*/ 9 h 1172"/>
                  <a:gd name="T106" fmla="*/ 398 w 823"/>
                  <a:gd name="T107" fmla="*/ 5 h 1172"/>
                  <a:gd name="T108" fmla="*/ 499 w 823"/>
                  <a:gd name="T109" fmla="*/ 0 h 1172"/>
                  <a:gd name="T110" fmla="*/ 613 w 823"/>
                  <a:gd name="T111" fmla="*/ 9 h 1172"/>
                  <a:gd name="T112" fmla="*/ 451 w 823"/>
                  <a:gd name="T113" fmla="*/ 44 h 11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823" h="1172">
                    <a:moveTo>
                      <a:pt x="451" y="44"/>
                    </a:moveTo>
                    <a:lnTo>
                      <a:pt x="342" y="57"/>
                    </a:lnTo>
                    <a:lnTo>
                      <a:pt x="302" y="88"/>
                    </a:lnTo>
                    <a:lnTo>
                      <a:pt x="289" y="127"/>
                    </a:lnTo>
                    <a:lnTo>
                      <a:pt x="285" y="197"/>
                    </a:lnTo>
                    <a:lnTo>
                      <a:pt x="272" y="241"/>
                    </a:lnTo>
                    <a:lnTo>
                      <a:pt x="241" y="263"/>
                    </a:lnTo>
                    <a:lnTo>
                      <a:pt x="184" y="298"/>
                    </a:lnTo>
                    <a:lnTo>
                      <a:pt x="153" y="315"/>
                    </a:lnTo>
                    <a:lnTo>
                      <a:pt x="140" y="355"/>
                    </a:lnTo>
                    <a:lnTo>
                      <a:pt x="145" y="381"/>
                    </a:lnTo>
                    <a:lnTo>
                      <a:pt x="167" y="403"/>
                    </a:lnTo>
                    <a:lnTo>
                      <a:pt x="197" y="451"/>
                    </a:lnTo>
                    <a:lnTo>
                      <a:pt x="215" y="534"/>
                    </a:lnTo>
                    <a:lnTo>
                      <a:pt x="197" y="586"/>
                    </a:lnTo>
                    <a:lnTo>
                      <a:pt x="197" y="643"/>
                    </a:lnTo>
                    <a:lnTo>
                      <a:pt x="210" y="691"/>
                    </a:lnTo>
                    <a:lnTo>
                      <a:pt x="241" y="744"/>
                    </a:lnTo>
                    <a:lnTo>
                      <a:pt x="280" y="823"/>
                    </a:lnTo>
                    <a:lnTo>
                      <a:pt x="350" y="857"/>
                    </a:lnTo>
                    <a:lnTo>
                      <a:pt x="407" y="871"/>
                    </a:lnTo>
                    <a:lnTo>
                      <a:pt x="464" y="897"/>
                    </a:lnTo>
                    <a:lnTo>
                      <a:pt x="508" y="923"/>
                    </a:lnTo>
                    <a:lnTo>
                      <a:pt x="538" y="962"/>
                    </a:lnTo>
                    <a:lnTo>
                      <a:pt x="604" y="967"/>
                    </a:lnTo>
                    <a:lnTo>
                      <a:pt x="652" y="980"/>
                    </a:lnTo>
                    <a:lnTo>
                      <a:pt x="722" y="1002"/>
                    </a:lnTo>
                    <a:lnTo>
                      <a:pt x="770" y="1046"/>
                    </a:lnTo>
                    <a:lnTo>
                      <a:pt x="823" y="1085"/>
                    </a:lnTo>
                    <a:lnTo>
                      <a:pt x="818" y="1172"/>
                    </a:lnTo>
                    <a:lnTo>
                      <a:pt x="272" y="949"/>
                    </a:lnTo>
                    <a:lnTo>
                      <a:pt x="223" y="862"/>
                    </a:lnTo>
                    <a:lnTo>
                      <a:pt x="175" y="809"/>
                    </a:lnTo>
                    <a:lnTo>
                      <a:pt x="127" y="761"/>
                    </a:lnTo>
                    <a:lnTo>
                      <a:pt x="101" y="726"/>
                    </a:lnTo>
                    <a:lnTo>
                      <a:pt x="79" y="661"/>
                    </a:lnTo>
                    <a:lnTo>
                      <a:pt x="70" y="599"/>
                    </a:lnTo>
                    <a:lnTo>
                      <a:pt x="75" y="556"/>
                    </a:lnTo>
                    <a:lnTo>
                      <a:pt x="44" y="508"/>
                    </a:lnTo>
                    <a:lnTo>
                      <a:pt x="22" y="468"/>
                    </a:lnTo>
                    <a:lnTo>
                      <a:pt x="5" y="420"/>
                    </a:lnTo>
                    <a:lnTo>
                      <a:pt x="0" y="372"/>
                    </a:lnTo>
                    <a:lnTo>
                      <a:pt x="5" y="293"/>
                    </a:lnTo>
                    <a:lnTo>
                      <a:pt x="27" y="254"/>
                    </a:lnTo>
                    <a:lnTo>
                      <a:pt x="70" y="236"/>
                    </a:lnTo>
                    <a:lnTo>
                      <a:pt x="105" y="219"/>
                    </a:lnTo>
                    <a:lnTo>
                      <a:pt x="149" y="201"/>
                    </a:lnTo>
                    <a:lnTo>
                      <a:pt x="153" y="158"/>
                    </a:lnTo>
                    <a:lnTo>
                      <a:pt x="162" y="110"/>
                    </a:lnTo>
                    <a:lnTo>
                      <a:pt x="184" y="79"/>
                    </a:lnTo>
                    <a:lnTo>
                      <a:pt x="223" y="53"/>
                    </a:lnTo>
                    <a:lnTo>
                      <a:pt x="258" y="27"/>
                    </a:lnTo>
                    <a:lnTo>
                      <a:pt x="324" y="9"/>
                    </a:lnTo>
                    <a:lnTo>
                      <a:pt x="398" y="5"/>
                    </a:lnTo>
                    <a:lnTo>
                      <a:pt x="499" y="0"/>
                    </a:lnTo>
                    <a:lnTo>
                      <a:pt x="613" y="9"/>
                    </a:lnTo>
                    <a:lnTo>
                      <a:pt x="451" y="44"/>
                    </a:lnTo>
                    <a:close/>
                  </a:path>
                </a:pathLst>
              </a:custGeom>
              <a:solidFill>
                <a:srgbClr val="FF6699"/>
              </a:solidFill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algn="ctr" rtl="1" eaLnBrk="1" hangingPunct="1">
                  <a:defRPr/>
                </a:pPr>
                <a:endParaRPr lang="en-US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71695" name="Freeform 15"/>
              <p:cNvSpPr>
                <a:spLocks/>
              </p:cNvSpPr>
              <p:nvPr/>
            </p:nvSpPr>
            <p:spPr bwMode="auto">
              <a:xfrm>
                <a:off x="2058" y="1710"/>
                <a:ext cx="463" cy="535"/>
              </a:xfrm>
              <a:custGeom>
                <a:avLst/>
                <a:gdLst>
                  <a:gd name="T0" fmla="*/ 586 w 928"/>
                  <a:gd name="T1" fmla="*/ 1068 h 1068"/>
                  <a:gd name="T2" fmla="*/ 464 w 928"/>
                  <a:gd name="T3" fmla="*/ 998 h 1068"/>
                  <a:gd name="T4" fmla="*/ 429 w 928"/>
                  <a:gd name="T5" fmla="*/ 937 h 1068"/>
                  <a:gd name="T6" fmla="*/ 385 w 928"/>
                  <a:gd name="T7" fmla="*/ 911 h 1068"/>
                  <a:gd name="T8" fmla="*/ 307 w 928"/>
                  <a:gd name="T9" fmla="*/ 902 h 1068"/>
                  <a:gd name="T10" fmla="*/ 219 w 928"/>
                  <a:gd name="T11" fmla="*/ 841 h 1068"/>
                  <a:gd name="T12" fmla="*/ 171 w 928"/>
                  <a:gd name="T13" fmla="*/ 800 h 1068"/>
                  <a:gd name="T14" fmla="*/ 140 w 928"/>
                  <a:gd name="T15" fmla="*/ 753 h 1068"/>
                  <a:gd name="T16" fmla="*/ 132 w 928"/>
                  <a:gd name="T17" fmla="*/ 683 h 1068"/>
                  <a:gd name="T18" fmla="*/ 140 w 928"/>
                  <a:gd name="T19" fmla="*/ 640 h 1068"/>
                  <a:gd name="T20" fmla="*/ 79 w 928"/>
                  <a:gd name="T21" fmla="*/ 596 h 1068"/>
                  <a:gd name="T22" fmla="*/ 18 w 928"/>
                  <a:gd name="T23" fmla="*/ 500 h 1068"/>
                  <a:gd name="T24" fmla="*/ 0 w 928"/>
                  <a:gd name="T25" fmla="*/ 419 h 1068"/>
                  <a:gd name="T26" fmla="*/ 14 w 928"/>
                  <a:gd name="T27" fmla="*/ 354 h 1068"/>
                  <a:gd name="T28" fmla="*/ 35 w 928"/>
                  <a:gd name="T29" fmla="*/ 290 h 1068"/>
                  <a:gd name="T30" fmla="*/ 105 w 928"/>
                  <a:gd name="T31" fmla="*/ 229 h 1068"/>
                  <a:gd name="T32" fmla="*/ 97 w 928"/>
                  <a:gd name="T33" fmla="*/ 153 h 1068"/>
                  <a:gd name="T34" fmla="*/ 105 w 928"/>
                  <a:gd name="T35" fmla="*/ 106 h 1068"/>
                  <a:gd name="T36" fmla="*/ 149 w 928"/>
                  <a:gd name="T37" fmla="*/ 36 h 1068"/>
                  <a:gd name="T38" fmla="*/ 215 w 928"/>
                  <a:gd name="T39" fmla="*/ 13 h 1068"/>
                  <a:gd name="T40" fmla="*/ 307 w 928"/>
                  <a:gd name="T41" fmla="*/ 1 h 1068"/>
                  <a:gd name="T42" fmla="*/ 381 w 928"/>
                  <a:gd name="T43" fmla="*/ 0 h 1068"/>
                  <a:gd name="T44" fmla="*/ 473 w 928"/>
                  <a:gd name="T45" fmla="*/ 27 h 1068"/>
                  <a:gd name="T46" fmla="*/ 525 w 928"/>
                  <a:gd name="T47" fmla="*/ 45 h 1068"/>
                  <a:gd name="T48" fmla="*/ 639 w 928"/>
                  <a:gd name="T49" fmla="*/ 141 h 1068"/>
                  <a:gd name="T50" fmla="*/ 674 w 928"/>
                  <a:gd name="T51" fmla="*/ 220 h 1068"/>
                  <a:gd name="T52" fmla="*/ 438 w 928"/>
                  <a:gd name="T53" fmla="*/ 255 h 1068"/>
                  <a:gd name="T54" fmla="*/ 429 w 928"/>
                  <a:gd name="T55" fmla="*/ 307 h 1068"/>
                  <a:gd name="T56" fmla="*/ 525 w 928"/>
                  <a:gd name="T57" fmla="*/ 657 h 1068"/>
                  <a:gd name="T58" fmla="*/ 744 w 928"/>
                  <a:gd name="T59" fmla="*/ 727 h 1068"/>
                  <a:gd name="T60" fmla="*/ 928 w 928"/>
                  <a:gd name="T61" fmla="*/ 815 h 1068"/>
                  <a:gd name="T62" fmla="*/ 586 w 928"/>
                  <a:gd name="T63" fmla="*/ 1068 h 10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928" h="1068">
                    <a:moveTo>
                      <a:pt x="586" y="1068"/>
                    </a:moveTo>
                    <a:lnTo>
                      <a:pt x="464" y="998"/>
                    </a:lnTo>
                    <a:lnTo>
                      <a:pt x="429" y="937"/>
                    </a:lnTo>
                    <a:lnTo>
                      <a:pt x="385" y="911"/>
                    </a:lnTo>
                    <a:lnTo>
                      <a:pt x="307" y="902"/>
                    </a:lnTo>
                    <a:lnTo>
                      <a:pt x="219" y="841"/>
                    </a:lnTo>
                    <a:lnTo>
                      <a:pt x="171" y="800"/>
                    </a:lnTo>
                    <a:lnTo>
                      <a:pt x="140" y="753"/>
                    </a:lnTo>
                    <a:lnTo>
                      <a:pt x="132" y="683"/>
                    </a:lnTo>
                    <a:lnTo>
                      <a:pt x="140" y="640"/>
                    </a:lnTo>
                    <a:lnTo>
                      <a:pt x="79" y="596"/>
                    </a:lnTo>
                    <a:lnTo>
                      <a:pt x="18" y="500"/>
                    </a:lnTo>
                    <a:lnTo>
                      <a:pt x="0" y="419"/>
                    </a:lnTo>
                    <a:lnTo>
                      <a:pt x="14" y="354"/>
                    </a:lnTo>
                    <a:lnTo>
                      <a:pt x="35" y="290"/>
                    </a:lnTo>
                    <a:lnTo>
                      <a:pt x="105" y="229"/>
                    </a:lnTo>
                    <a:lnTo>
                      <a:pt x="97" y="153"/>
                    </a:lnTo>
                    <a:lnTo>
                      <a:pt x="105" y="106"/>
                    </a:lnTo>
                    <a:lnTo>
                      <a:pt x="149" y="36"/>
                    </a:lnTo>
                    <a:lnTo>
                      <a:pt x="215" y="13"/>
                    </a:lnTo>
                    <a:lnTo>
                      <a:pt x="307" y="1"/>
                    </a:lnTo>
                    <a:lnTo>
                      <a:pt x="381" y="0"/>
                    </a:lnTo>
                    <a:lnTo>
                      <a:pt x="473" y="27"/>
                    </a:lnTo>
                    <a:lnTo>
                      <a:pt x="525" y="45"/>
                    </a:lnTo>
                    <a:lnTo>
                      <a:pt x="639" y="141"/>
                    </a:lnTo>
                    <a:lnTo>
                      <a:pt x="674" y="220"/>
                    </a:lnTo>
                    <a:lnTo>
                      <a:pt x="438" y="255"/>
                    </a:lnTo>
                    <a:lnTo>
                      <a:pt x="429" y="307"/>
                    </a:lnTo>
                    <a:lnTo>
                      <a:pt x="525" y="657"/>
                    </a:lnTo>
                    <a:lnTo>
                      <a:pt x="744" y="727"/>
                    </a:lnTo>
                    <a:lnTo>
                      <a:pt x="928" y="815"/>
                    </a:lnTo>
                    <a:lnTo>
                      <a:pt x="586" y="1068"/>
                    </a:lnTo>
                    <a:close/>
                  </a:path>
                </a:pathLst>
              </a:custGeom>
              <a:solidFill>
                <a:srgbClr val="FF6699"/>
              </a:solidFill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algn="ctr" rtl="1" eaLnBrk="1" hangingPunct="1">
                  <a:defRPr/>
                </a:pPr>
                <a:endParaRPr lang="en-US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71696" name="Freeform 16"/>
              <p:cNvSpPr>
                <a:spLocks/>
              </p:cNvSpPr>
              <p:nvPr/>
            </p:nvSpPr>
            <p:spPr bwMode="auto">
              <a:xfrm>
                <a:off x="2052" y="1706"/>
                <a:ext cx="197" cy="341"/>
              </a:xfrm>
              <a:custGeom>
                <a:avLst/>
                <a:gdLst>
                  <a:gd name="T0" fmla="*/ 140 w 394"/>
                  <a:gd name="T1" fmla="*/ 595 h 683"/>
                  <a:gd name="T2" fmla="*/ 110 w 394"/>
                  <a:gd name="T3" fmla="*/ 551 h 683"/>
                  <a:gd name="T4" fmla="*/ 79 w 394"/>
                  <a:gd name="T5" fmla="*/ 499 h 683"/>
                  <a:gd name="T6" fmla="*/ 66 w 394"/>
                  <a:gd name="T7" fmla="*/ 442 h 683"/>
                  <a:gd name="T8" fmla="*/ 75 w 394"/>
                  <a:gd name="T9" fmla="*/ 390 h 683"/>
                  <a:gd name="T10" fmla="*/ 105 w 394"/>
                  <a:gd name="T11" fmla="*/ 346 h 683"/>
                  <a:gd name="T12" fmla="*/ 175 w 394"/>
                  <a:gd name="T13" fmla="*/ 320 h 683"/>
                  <a:gd name="T14" fmla="*/ 215 w 394"/>
                  <a:gd name="T15" fmla="*/ 289 h 683"/>
                  <a:gd name="T16" fmla="*/ 223 w 394"/>
                  <a:gd name="T17" fmla="*/ 228 h 683"/>
                  <a:gd name="T18" fmla="*/ 197 w 394"/>
                  <a:gd name="T19" fmla="*/ 180 h 683"/>
                  <a:gd name="T20" fmla="*/ 180 w 394"/>
                  <a:gd name="T21" fmla="*/ 149 h 683"/>
                  <a:gd name="T22" fmla="*/ 175 w 394"/>
                  <a:gd name="T23" fmla="*/ 79 h 683"/>
                  <a:gd name="T24" fmla="*/ 201 w 394"/>
                  <a:gd name="T25" fmla="*/ 53 h 683"/>
                  <a:gd name="T26" fmla="*/ 245 w 394"/>
                  <a:gd name="T27" fmla="*/ 44 h 683"/>
                  <a:gd name="T28" fmla="*/ 293 w 394"/>
                  <a:gd name="T29" fmla="*/ 27 h 683"/>
                  <a:gd name="T30" fmla="*/ 328 w 394"/>
                  <a:gd name="T31" fmla="*/ 22 h 683"/>
                  <a:gd name="T32" fmla="*/ 394 w 394"/>
                  <a:gd name="T33" fmla="*/ 18 h 683"/>
                  <a:gd name="T34" fmla="*/ 333 w 394"/>
                  <a:gd name="T35" fmla="*/ 0 h 683"/>
                  <a:gd name="T36" fmla="*/ 271 w 394"/>
                  <a:gd name="T37" fmla="*/ 0 h 683"/>
                  <a:gd name="T38" fmla="*/ 223 w 394"/>
                  <a:gd name="T39" fmla="*/ 0 h 683"/>
                  <a:gd name="T40" fmla="*/ 166 w 394"/>
                  <a:gd name="T41" fmla="*/ 18 h 683"/>
                  <a:gd name="T42" fmla="*/ 123 w 394"/>
                  <a:gd name="T43" fmla="*/ 53 h 683"/>
                  <a:gd name="T44" fmla="*/ 110 w 394"/>
                  <a:gd name="T45" fmla="*/ 92 h 683"/>
                  <a:gd name="T46" fmla="*/ 92 w 394"/>
                  <a:gd name="T47" fmla="*/ 149 h 683"/>
                  <a:gd name="T48" fmla="*/ 92 w 394"/>
                  <a:gd name="T49" fmla="*/ 193 h 683"/>
                  <a:gd name="T50" fmla="*/ 105 w 394"/>
                  <a:gd name="T51" fmla="*/ 232 h 683"/>
                  <a:gd name="T52" fmla="*/ 62 w 394"/>
                  <a:gd name="T53" fmla="*/ 250 h 683"/>
                  <a:gd name="T54" fmla="*/ 40 w 394"/>
                  <a:gd name="T55" fmla="*/ 272 h 683"/>
                  <a:gd name="T56" fmla="*/ 13 w 394"/>
                  <a:gd name="T57" fmla="*/ 311 h 683"/>
                  <a:gd name="T58" fmla="*/ 0 w 394"/>
                  <a:gd name="T59" fmla="*/ 368 h 683"/>
                  <a:gd name="T60" fmla="*/ 0 w 394"/>
                  <a:gd name="T61" fmla="*/ 442 h 683"/>
                  <a:gd name="T62" fmla="*/ 22 w 394"/>
                  <a:gd name="T63" fmla="*/ 521 h 683"/>
                  <a:gd name="T64" fmla="*/ 57 w 394"/>
                  <a:gd name="T65" fmla="*/ 608 h 683"/>
                  <a:gd name="T66" fmla="*/ 83 w 394"/>
                  <a:gd name="T67" fmla="*/ 635 h 683"/>
                  <a:gd name="T68" fmla="*/ 114 w 394"/>
                  <a:gd name="T69" fmla="*/ 652 h 683"/>
                  <a:gd name="T70" fmla="*/ 153 w 394"/>
                  <a:gd name="T71" fmla="*/ 683 h 683"/>
                  <a:gd name="T72" fmla="*/ 162 w 394"/>
                  <a:gd name="T73" fmla="*/ 643 h 683"/>
                  <a:gd name="T74" fmla="*/ 140 w 394"/>
                  <a:gd name="T75" fmla="*/ 595 h 6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394" h="683">
                    <a:moveTo>
                      <a:pt x="140" y="595"/>
                    </a:moveTo>
                    <a:lnTo>
                      <a:pt x="110" y="551"/>
                    </a:lnTo>
                    <a:lnTo>
                      <a:pt x="79" y="499"/>
                    </a:lnTo>
                    <a:lnTo>
                      <a:pt x="66" y="442"/>
                    </a:lnTo>
                    <a:lnTo>
                      <a:pt x="75" y="390"/>
                    </a:lnTo>
                    <a:lnTo>
                      <a:pt x="105" y="346"/>
                    </a:lnTo>
                    <a:lnTo>
                      <a:pt x="175" y="320"/>
                    </a:lnTo>
                    <a:lnTo>
                      <a:pt x="215" y="289"/>
                    </a:lnTo>
                    <a:lnTo>
                      <a:pt x="223" y="228"/>
                    </a:lnTo>
                    <a:lnTo>
                      <a:pt x="197" y="180"/>
                    </a:lnTo>
                    <a:lnTo>
                      <a:pt x="180" y="149"/>
                    </a:lnTo>
                    <a:lnTo>
                      <a:pt x="175" y="79"/>
                    </a:lnTo>
                    <a:lnTo>
                      <a:pt x="201" y="53"/>
                    </a:lnTo>
                    <a:lnTo>
                      <a:pt x="245" y="44"/>
                    </a:lnTo>
                    <a:lnTo>
                      <a:pt x="293" y="27"/>
                    </a:lnTo>
                    <a:lnTo>
                      <a:pt x="328" y="22"/>
                    </a:lnTo>
                    <a:lnTo>
                      <a:pt x="394" y="18"/>
                    </a:lnTo>
                    <a:lnTo>
                      <a:pt x="333" y="0"/>
                    </a:lnTo>
                    <a:lnTo>
                      <a:pt x="271" y="0"/>
                    </a:lnTo>
                    <a:lnTo>
                      <a:pt x="223" y="0"/>
                    </a:lnTo>
                    <a:lnTo>
                      <a:pt x="166" y="18"/>
                    </a:lnTo>
                    <a:lnTo>
                      <a:pt x="123" y="53"/>
                    </a:lnTo>
                    <a:lnTo>
                      <a:pt x="110" y="92"/>
                    </a:lnTo>
                    <a:lnTo>
                      <a:pt x="92" y="149"/>
                    </a:lnTo>
                    <a:lnTo>
                      <a:pt x="92" y="193"/>
                    </a:lnTo>
                    <a:lnTo>
                      <a:pt x="105" y="232"/>
                    </a:lnTo>
                    <a:lnTo>
                      <a:pt x="62" y="250"/>
                    </a:lnTo>
                    <a:lnTo>
                      <a:pt x="40" y="272"/>
                    </a:lnTo>
                    <a:lnTo>
                      <a:pt x="13" y="311"/>
                    </a:lnTo>
                    <a:lnTo>
                      <a:pt x="0" y="368"/>
                    </a:lnTo>
                    <a:lnTo>
                      <a:pt x="0" y="442"/>
                    </a:lnTo>
                    <a:lnTo>
                      <a:pt x="22" y="521"/>
                    </a:lnTo>
                    <a:lnTo>
                      <a:pt x="57" y="608"/>
                    </a:lnTo>
                    <a:lnTo>
                      <a:pt x="83" y="635"/>
                    </a:lnTo>
                    <a:lnTo>
                      <a:pt x="114" y="652"/>
                    </a:lnTo>
                    <a:lnTo>
                      <a:pt x="153" y="683"/>
                    </a:lnTo>
                    <a:lnTo>
                      <a:pt x="162" y="643"/>
                    </a:lnTo>
                    <a:lnTo>
                      <a:pt x="140" y="595"/>
                    </a:lnTo>
                    <a:close/>
                  </a:path>
                </a:pathLst>
              </a:custGeom>
              <a:solidFill>
                <a:srgbClr val="FF6699"/>
              </a:solidFill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algn="ctr" rtl="1" eaLnBrk="1" hangingPunct="1">
                  <a:defRPr/>
                </a:pPr>
                <a:endParaRPr lang="en-US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71697" name="Freeform 17"/>
              <p:cNvSpPr>
                <a:spLocks/>
              </p:cNvSpPr>
              <p:nvPr/>
            </p:nvSpPr>
            <p:spPr bwMode="auto">
              <a:xfrm>
                <a:off x="2170" y="1778"/>
                <a:ext cx="234" cy="426"/>
              </a:xfrm>
              <a:custGeom>
                <a:avLst/>
                <a:gdLst>
                  <a:gd name="T0" fmla="*/ 380 w 468"/>
                  <a:gd name="T1" fmla="*/ 853 h 853"/>
                  <a:gd name="T2" fmla="*/ 341 w 468"/>
                  <a:gd name="T3" fmla="*/ 835 h 853"/>
                  <a:gd name="T4" fmla="*/ 293 w 468"/>
                  <a:gd name="T5" fmla="*/ 826 h 853"/>
                  <a:gd name="T6" fmla="*/ 267 w 468"/>
                  <a:gd name="T7" fmla="*/ 826 h 853"/>
                  <a:gd name="T8" fmla="*/ 319 w 468"/>
                  <a:gd name="T9" fmla="*/ 804 h 853"/>
                  <a:gd name="T10" fmla="*/ 271 w 468"/>
                  <a:gd name="T11" fmla="*/ 783 h 853"/>
                  <a:gd name="T12" fmla="*/ 223 w 468"/>
                  <a:gd name="T13" fmla="*/ 765 h 853"/>
                  <a:gd name="T14" fmla="*/ 166 w 468"/>
                  <a:gd name="T15" fmla="*/ 756 h 853"/>
                  <a:gd name="T16" fmla="*/ 223 w 468"/>
                  <a:gd name="T17" fmla="*/ 748 h 853"/>
                  <a:gd name="T18" fmla="*/ 284 w 468"/>
                  <a:gd name="T19" fmla="*/ 748 h 853"/>
                  <a:gd name="T20" fmla="*/ 201 w 468"/>
                  <a:gd name="T21" fmla="*/ 699 h 853"/>
                  <a:gd name="T22" fmla="*/ 135 w 468"/>
                  <a:gd name="T23" fmla="*/ 678 h 853"/>
                  <a:gd name="T24" fmla="*/ 96 w 468"/>
                  <a:gd name="T25" fmla="*/ 673 h 853"/>
                  <a:gd name="T26" fmla="*/ 162 w 468"/>
                  <a:gd name="T27" fmla="*/ 660 h 853"/>
                  <a:gd name="T28" fmla="*/ 232 w 468"/>
                  <a:gd name="T29" fmla="*/ 665 h 853"/>
                  <a:gd name="T30" fmla="*/ 267 w 468"/>
                  <a:gd name="T31" fmla="*/ 669 h 853"/>
                  <a:gd name="T32" fmla="*/ 205 w 468"/>
                  <a:gd name="T33" fmla="*/ 630 h 853"/>
                  <a:gd name="T34" fmla="*/ 135 w 468"/>
                  <a:gd name="T35" fmla="*/ 612 h 853"/>
                  <a:gd name="T36" fmla="*/ 52 w 468"/>
                  <a:gd name="T37" fmla="*/ 590 h 853"/>
                  <a:gd name="T38" fmla="*/ 157 w 468"/>
                  <a:gd name="T39" fmla="*/ 586 h 853"/>
                  <a:gd name="T40" fmla="*/ 219 w 468"/>
                  <a:gd name="T41" fmla="*/ 590 h 853"/>
                  <a:gd name="T42" fmla="*/ 157 w 468"/>
                  <a:gd name="T43" fmla="*/ 533 h 853"/>
                  <a:gd name="T44" fmla="*/ 48 w 468"/>
                  <a:gd name="T45" fmla="*/ 494 h 853"/>
                  <a:gd name="T46" fmla="*/ 0 w 468"/>
                  <a:gd name="T47" fmla="*/ 481 h 853"/>
                  <a:gd name="T48" fmla="*/ 157 w 468"/>
                  <a:gd name="T49" fmla="*/ 490 h 853"/>
                  <a:gd name="T50" fmla="*/ 184 w 468"/>
                  <a:gd name="T51" fmla="*/ 494 h 853"/>
                  <a:gd name="T52" fmla="*/ 149 w 468"/>
                  <a:gd name="T53" fmla="*/ 463 h 853"/>
                  <a:gd name="T54" fmla="*/ 87 w 468"/>
                  <a:gd name="T55" fmla="*/ 415 h 853"/>
                  <a:gd name="T56" fmla="*/ 162 w 468"/>
                  <a:gd name="T57" fmla="*/ 393 h 853"/>
                  <a:gd name="T58" fmla="*/ 135 w 468"/>
                  <a:gd name="T59" fmla="*/ 363 h 853"/>
                  <a:gd name="T60" fmla="*/ 74 w 468"/>
                  <a:gd name="T61" fmla="*/ 328 h 853"/>
                  <a:gd name="T62" fmla="*/ 105 w 468"/>
                  <a:gd name="T63" fmla="*/ 306 h 853"/>
                  <a:gd name="T64" fmla="*/ 65 w 468"/>
                  <a:gd name="T65" fmla="*/ 280 h 853"/>
                  <a:gd name="T66" fmla="*/ 13 w 468"/>
                  <a:gd name="T67" fmla="*/ 267 h 853"/>
                  <a:gd name="T68" fmla="*/ 70 w 468"/>
                  <a:gd name="T69" fmla="*/ 253 h 853"/>
                  <a:gd name="T70" fmla="*/ 30 w 468"/>
                  <a:gd name="T71" fmla="*/ 218 h 853"/>
                  <a:gd name="T72" fmla="*/ 0 w 468"/>
                  <a:gd name="T73" fmla="*/ 214 h 853"/>
                  <a:gd name="T74" fmla="*/ 48 w 468"/>
                  <a:gd name="T75" fmla="*/ 205 h 853"/>
                  <a:gd name="T76" fmla="*/ 87 w 468"/>
                  <a:gd name="T77" fmla="*/ 210 h 853"/>
                  <a:gd name="T78" fmla="*/ 35 w 468"/>
                  <a:gd name="T79" fmla="*/ 153 h 853"/>
                  <a:gd name="T80" fmla="*/ 17 w 468"/>
                  <a:gd name="T81" fmla="*/ 109 h 853"/>
                  <a:gd name="T82" fmla="*/ 57 w 468"/>
                  <a:gd name="T83" fmla="*/ 140 h 853"/>
                  <a:gd name="T84" fmla="*/ 100 w 468"/>
                  <a:gd name="T85" fmla="*/ 144 h 853"/>
                  <a:gd name="T86" fmla="*/ 83 w 468"/>
                  <a:gd name="T87" fmla="*/ 61 h 853"/>
                  <a:gd name="T88" fmla="*/ 79 w 468"/>
                  <a:gd name="T89" fmla="*/ 0 h 853"/>
                  <a:gd name="T90" fmla="*/ 92 w 468"/>
                  <a:gd name="T91" fmla="*/ 39 h 853"/>
                  <a:gd name="T92" fmla="*/ 135 w 468"/>
                  <a:gd name="T93" fmla="*/ 83 h 853"/>
                  <a:gd name="T94" fmla="*/ 131 w 468"/>
                  <a:gd name="T95" fmla="*/ 35 h 853"/>
                  <a:gd name="T96" fmla="*/ 135 w 468"/>
                  <a:gd name="T97" fmla="*/ 9 h 853"/>
                  <a:gd name="T98" fmla="*/ 162 w 468"/>
                  <a:gd name="T99" fmla="*/ 48 h 853"/>
                  <a:gd name="T100" fmla="*/ 197 w 468"/>
                  <a:gd name="T101" fmla="*/ 74 h 853"/>
                  <a:gd name="T102" fmla="*/ 232 w 468"/>
                  <a:gd name="T103" fmla="*/ 13 h 853"/>
                  <a:gd name="T104" fmla="*/ 249 w 468"/>
                  <a:gd name="T105" fmla="*/ 57 h 853"/>
                  <a:gd name="T106" fmla="*/ 280 w 468"/>
                  <a:gd name="T107" fmla="*/ 92 h 853"/>
                  <a:gd name="T108" fmla="*/ 297 w 468"/>
                  <a:gd name="T109" fmla="*/ 35 h 853"/>
                  <a:gd name="T110" fmla="*/ 319 w 468"/>
                  <a:gd name="T111" fmla="*/ 118 h 853"/>
                  <a:gd name="T112" fmla="*/ 468 w 468"/>
                  <a:gd name="T113" fmla="*/ 743 h 853"/>
                  <a:gd name="T114" fmla="*/ 380 w 468"/>
                  <a:gd name="T115" fmla="*/ 853 h 8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468" h="853">
                    <a:moveTo>
                      <a:pt x="380" y="853"/>
                    </a:moveTo>
                    <a:lnTo>
                      <a:pt x="341" y="835"/>
                    </a:lnTo>
                    <a:lnTo>
                      <a:pt x="293" y="826"/>
                    </a:lnTo>
                    <a:lnTo>
                      <a:pt x="267" y="826"/>
                    </a:lnTo>
                    <a:lnTo>
                      <a:pt x="319" y="804"/>
                    </a:lnTo>
                    <a:lnTo>
                      <a:pt x="271" y="783"/>
                    </a:lnTo>
                    <a:lnTo>
                      <a:pt x="223" y="765"/>
                    </a:lnTo>
                    <a:lnTo>
                      <a:pt x="166" y="756"/>
                    </a:lnTo>
                    <a:lnTo>
                      <a:pt x="223" y="748"/>
                    </a:lnTo>
                    <a:lnTo>
                      <a:pt x="284" y="748"/>
                    </a:lnTo>
                    <a:lnTo>
                      <a:pt x="201" y="699"/>
                    </a:lnTo>
                    <a:lnTo>
                      <a:pt x="135" y="678"/>
                    </a:lnTo>
                    <a:lnTo>
                      <a:pt x="96" y="673"/>
                    </a:lnTo>
                    <a:lnTo>
                      <a:pt x="162" y="660"/>
                    </a:lnTo>
                    <a:lnTo>
                      <a:pt x="232" y="665"/>
                    </a:lnTo>
                    <a:lnTo>
                      <a:pt x="267" y="669"/>
                    </a:lnTo>
                    <a:lnTo>
                      <a:pt x="205" y="630"/>
                    </a:lnTo>
                    <a:lnTo>
                      <a:pt x="135" y="612"/>
                    </a:lnTo>
                    <a:lnTo>
                      <a:pt x="52" y="590"/>
                    </a:lnTo>
                    <a:lnTo>
                      <a:pt x="157" y="586"/>
                    </a:lnTo>
                    <a:lnTo>
                      <a:pt x="219" y="590"/>
                    </a:lnTo>
                    <a:lnTo>
                      <a:pt x="157" y="533"/>
                    </a:lnTo>
                    <a:lnTo>
                      <a:pt x="48" y="494"/>
                    </a:lnTo>
                    <a:lnTo>
                      <a:pt x="0" y="481"/>
                    </a:lnTo>
                    <a:lnTo>
                      <a:pt x="157" y="490"/>
                    </a:lnTo>
                    <a:lnTo>
                      <a:pt x="184" y="494"/>
                    </a:lnTo>
                    <a:lnTo>
                      <a:pt x="149" y="463"/>
                    </a:lnTo>
                    <a:lnTo>
                      <a:pt x="87" y="415"/>
                    </a:lnTo>
                    <a:lnTo>
                      <a:pt x="162" y="393"/>
                    </a:lnTo>
                    <a:lnTo>
                      <a:pt x="135" y="363"/>
                    </a:lnTo>
                    <a:lnTo>
                      <a:pt x="74" y="328"/>
                    </a:lnTo>
                    <a:lnTo>
                      <a:pt x="105" y="306"/>
                    </a:lnTo>
                    <a:lnTo>
                      <a:pt x="65" y="280"/>
                    </a:lnTo>
                    <a:lnTo>
                      <a:pt x="13" y="267"/>
                    </a:lnTo>
                    <a:lnTo>
                      <a:pt x="70" y="253"/>
                    </a:lnTo>
                    <a:lnTo>
                      <a:pt x="30" y="218"/>
                    </a:lnTo>
                    <a:lnTo>
                      <a:pt x="0" y="214"/>
                    </a:lnTo>
                    <a:lnTo>
                      <a:pt x="48" y="205"/>
                    </a:lnTo>
                    <a:lnTo>
                      <a:pt x="87" y="210"/>
                    </a:lnTo>
                    <a:lnTo>
                      <a:pt x="35" y="153"/>
                    </a:lnTo>
                    <a:lnTo>
                      <a:pt x="17" y="109"/>
                    </a:lnTo>
                    <a:lnTo>
                      <a:pt x="57" y="140"/>
                    </a:lnTo>
                    <a:lnTo>
                      <a:pt x="100" y="144"/>
                    </a:lnTo>
                    <a:lnTo>
                      <a:pt x="83" y="61"/>
                    </a:lnTo>
                    <a:lnTo>
                      <a:pt x="79" y="0"/>
                    </a:lnTo>
                    <a:lnTo>
                      <a:pt x="92" y="39"/>
                    </a:lnTo>
                    <a:lnTo>
                      <a:pt x="135" y="83"/>
                    </a:lnTo>
                    <a:lnTo>
                      <a:pt x="131" y="35"/>
                    </a:lnTo>
                    <a:lnTo>
                      <a:pt x="135" y="9"/>
                    </a:lnTo>
                    <a:lnTo>
                      <a:pt x="162" y="48"/>
                    </a:lnTo>
                    <a:lnTo>
                      <a:pt x="197" y="74"/>
                    </a:lnTo>
                    <a:lnTo>
                      <a:pt x="232" y="13"/>
                    </a:lnTo>
                    <a:lnTo>
                      <a:pt x="249" y="57"/>
                    </a:lnTo>
                    <a:lnTo>
                      <a:pt x="280" y="92"/>
                    </a:lnTo>
                    <a:lnTo>
                      <a:pt x="297" y="35"/>
                    </a:lnTo>
                    <a:lnTo>
                      <a:pt x="319" y="118"/>
                    </a:lnTo>
                    <a:lnTo>
                      <a:pt x="468" y="743"/>
                    </a:lnTo>
                    <a:lnTo>
                      <a:pt x="380" y="853"/>
                    </a:lnTo>
                    <a:close/>
                  </a:path>
                </a:pathLst>
              </a:custGeom>
              <a:solidFill>
                <a:srgbClr val="FF66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algn="ctr" rtl="1" eaLnBrk="1" hangingPunct="1">
                  <a:defRPr/>
                </a:pPr>
                <a:endParaRPr lang="en-US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71698" name="Freeform 18"/>
              <p:cNvSpPr>
                <a:spLocks/>
              </p:cNvSpPr>
              <p:nvPr/>
            </p:nvSpPr>
            <p:spPr bwMode="auto">
              <a:xfrm>
                <a:off x="2275" y="1782"/>
                <a:ext cx="366" cy="249"/>
              </a:xfrm>
              <a:custGeom>
                <a:avLst/>
                <a:gdLst>
                  <a:gd name="T0" fmla="*/ 83 w 730"/>
                  <a:gd name="T1" fmla="*/ 105 h 498"/>
                  <a:gd name="T2" fmla="*/ 4 w 730"/>
                  <a:gd name="T3" fmla="*/ 105 h 498"/>
                  <a:gd name="T4" fmla="*/ 0 w 730"/>
                  <a:gd name="T5" fmla="*/ 253 h 498"/>
                  <a:gd name="T6" fmla="*/ 39 w 730"/>
                  <a:gd name="T7" fmla="*/ 450 h 498"/>
                  <a:gd name="T8" fmla="*/ 367 w 730"/>
                  <a:gd name="T9" fmla="*/ 498 h 498"/>
                  <a:gd name="T10" fmla="*/ 695 w 730"/>
                  <a:gd name="T11" fmla="*/ 446 h 498"/>
                  <a:gd name="T12" fmla="*/ 721 w 730"/>
                  <a:gd name="T13" fmla="*/ 249 h 498"/>
                  <a:gd name="T14" fmla="*/ 730 w 730"/>
                  <a:gd name="T15" fmla="*/ 144 h 498"/>
                  <a:gd name="T16" fmla="*/ 700 w 730"/>
                  <a:gd name="T17" fmla="*/ 65 h 498"/>
                  <a:gd name="T18" fmla="*/ 525 w 730"/>
                  <a:gd name="T19" fmla="*/ 0 h 498"/>
                  <a:gd name="T20" fmla="*/ 363 w 730"/>
                  <a:gd name="T21" fmla="*/ 0 h 498"/>
                  <a:gd name="T22" fmla="*/ 258 w 730"/>
                  <a:gd name="T23" fmla="*/ 48 h 498"/>
                  <a:gd name="T24" fmla="*/ 157 w 730"/>
                  <a:gd name="T25" fmla="*/ 105 h 498"/>
                  <a:gd name="T26" fmla="*/ 83 w 730"/>
                  <a:gd name="T27" fmla="*/ 105 h 4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730" h="498">
                    <a:moveTo>
                      <a:pt x="83" y="105"/>
                    </a:moveTo>
                    <a:lnTo>
                      <a:pt x="4" y="105"/>
                    </a:lnTo>
                    <a:lnTo>
                      <a:pt x="0" y="253"/>
                    </a:lnTo>
                    <a:lnTo>
                      <a:pt x="39" y="450"/>
                    </a:lnTo>
                    <a:lnTo>
                      <a:pt x="367" y="498"/>
                    </a:lnTo>
                    <a:lnTo>
                      <a:pt x="695" y="446"/>
                    </a:lnTo>
                    <a:lnTo>
                      <a:pt x="721" y="249"/>
                    </a:lnTo>
                    <a:lnTo>
                      <a:pt x="730" y="144"/>
                    </a:lnTo>
                    <a:lnTo>
                      <a:pt x="700" y="65"/>
                    </a:lnTo>
                    <a:lnTo>
                      <a:pt x="525" y="0"/>
                    </a:lnTo>
                    <a:lnTo>
                      <a:pt x="363" y="0"/>
                    </a:lnTo>
                    <a:lnTo>
                      <a:pt x="258" y="48"/>
                    </a:lnTo>
                    <a:lnTo>
                      <a:pt x="157" y="105"/>
                    </a:lnTo>
                    <a:lnTo>
                      <a:pt x="83" y="105"/>
                    </a:lnTo>
                    <a:close/>
                  </a:path>
                </a:pathLst>
              </a:custGeom>
              <a:solidFill>
                <a:srgbClr val="FF6699"/>
              </a:solidFill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algn="ctr" rtl="1" eaLnBrk="1" hangingPunct="1">
                  <a:defRPr/>
                </a:pPr>
                <a:endParaRPr lang="en-US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71699" name="Freeform 19"/>
              <p:cNvSpPr>
                <a:spLocks/>
              </p:cNvSpPr>
              <p:nvPr/>
            </p:nvSpPr>
            <p:spPr bwMode="auto">
              <a:xfrm>
                <a:off x="2311" y="1951"/>
                <a:ext cx="334" cy="153"/>
              </a:xfrm>
              <a:custGeom>
                <a:avLst/>
                <a:gdLst>
                  <a:gd name="T0" fmla="*/ 83 w 665"/>
                  <a:gd name="T1" fmla="*/ 22 h 306"/>
                  <a:gd name="T2" fmla="*/ 0 w 665"/>
                  <a:gd name="T3" fmla="*/ 78 h 306"/>
                  <a:gd name="T4" fmla="*/ 341 w 665"/>
                  <a:gd name="T5" fmla="*/ 306 h 306"/>
                  <a:gd name="T6" fmla="*/ 428 w 665"/>
                  <a:gd name="T7" fmla="*/ 175 h 306"/>
                  <a:gd name="T8" fmla="*/ 581 w 665"/>
                  <a:gd name="T9" fmla="*/ 122 h 306"/>
                  <a:gd name="T10" fmla="*/ 665 w 665"/>
                  <a:gd name="T11" fmla="*/ 22 h 306"/>
                  <a:gd name="T12" fmla="*/ 586 w 665"/>
                  <a:gd name="T13" fmla="*/ 0 h 306"/>
                  <a:gd name="T14" fmla="*/ 411 w 665"/>
                  <a:gd name="T15" fmla="*/ 30 h 306"/>
                  <a:gd name="T16" fmla="*/ 310 w 665"/>
                  <a:gd name="T17" fmla="*/ 35 h 306"/>
                  <a:gd name="T18" fmla="*/ 232 w 665"/>
                  <a:gd name="T19" fmla="*/ 13 h 306"/>
                  <a:gd name="T20" fmla="*/ 83 w 665"/>
                  <a:gd name="T21" fmla="*/ 22 h 3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665" h="306">
                    <a:moveTo>
                      <a:pt x="83" y="22"/>
                    </a:moveTo>
                    <a:lnTo>
                      <a:pt x="0" y="78"/>
                    </a:lnTo>
                    <a:lnTo>
                      <a:pt x="341" y="306"/>
                    </a:lnTo>
                    <a:lnTo>
                      <a:pt x="428" y="175"/>
                    </a:lnTo>
                    <a:lnTo>
                      <a:pt x="581" y="122"/>
                    </a:lnTo>
                    <a:lnTo>
                      <a:pt x="665" y="22"/>
                    </a:lnTo>
                    <a:lnTo>
                      <a:pt x="586" y="0"/>
                    </a:lnTo>
                    <a:lnTo>
                      <a:pt x="411" y="30"/>
                    </a:lnTo>
                    <a:lnTo>
                      <a:pt x="310" y="35"/>
                    </a:lnTo>
                    <a:lnTo>
                      <a:pt x="232" y="13"/>
                    </a:lnTo>
                    <a:lnTo>
                      <a:pt x="83" y="22"/>
                    </a:lnTo>
                    <a:close/>
                  </a:path>
                </a:pathLst>
              </a:custGeom>
              <a:solidFill>
                <a:srgbClr val="FF6699"/>
              </a:solidFill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algn="ctr" rtl="1" eaLnBrk="1" hangingPunct="1">
                  <a:defRPr/>
                </a:pPr>
                <a:endParaRPr lang="en-US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71700" name="Freeform 20"/>
              <p:cNvSpPr>
                <a:spLocks/>
              </p:cNvSpPr>
              <p:nvPr/>
            </p:nvSpPr>
            <p:spPr bwMode="auto">
              <a:xfrm>
                <a:off x="2158" y="2249"/>
                <a:ext cx="525" cy="151"/>
              </a:xfrm>
              <a:custGeom>
                <a:avLst/>
                <a:gdLst>
                  <a:gd name="T0" fmla="*/ 0 w 1049"/>
                  <a:gd name="T1" fmla="*/ 29 h 300"/>
                  <a:gd name="T2" fmla="*/ 140 w 1049"/>
                  <a:gd name="T3" fmla="*/ 134 h 300"/>
                  <a:gd name="T4" fmla="*/ 236 w 1049"/>
                  <a:gd name="T5" fmla="*/ 204 h 300"/>
                  <a:gd name="T6" fmla="*/ 323 w 1049"/>
                  <a:gd name="T7" fmla="*/ 257 h 300"/>
                  <a:gd name="T8" fmla="*/ 393 w 1049"/>
                  <a:gd name="T9" fmla="*/ 283 h 300"/>
                  <a:gd name="T10" fmla="*/ 507 w 1049"/>
                  <a:gd name="T11" fmla="*/ 300 h 300"/>
                  <a:gd name="T12" fmla="*/ 603 w 1049"/>
                  <a:gd name="T13" fmla="*/ 300 h 300"/>
                  <a:gd name="T14" fmla="*/ 699 w 1049"/>
                  <a:gd name="T15" fmla="*/ 283 h 300"/>
                  <a:gd name="T16" fmla="*/ 769 w 1049"/>
                  <a:gd name="T17" fmla="*/ 265 h 300"/>
                  <a:gd name="T18" fmla="*/ 848 w 1049"/>
                  <a:gd name="T19" fmla="*/ 222 h 300"/>
                  <a:gd name="T20" fmla="*/ 936 w 1049"/>
                  <a:gd name="T21" fmla="*/ 182 h 300"/>
                  <a:gd name="T22" fmla="*/ 1010 w 1049"/>
                  <a:gd name="T23" fmla="*/ 124 h 300"/>
                  <a:gd name="T24" fmla="*/ 1049 w 1049"/>
                  <a:gd name="T25" fmla="*/ 87 h 300"/>
                  <a:gd name="T26" fmla="*/ 778 w 1049"/>
                  <a:gd name="T27" fmla="*/ 0 h 300"/>
                  <a:gd name="T28" fmla="*/ 463 w 1049"/>
                  <a:gd name="T29" fmla="*/ 9 h 300"/>
                  <a:gd name="T30" fmla="*/ 0 w 1049"/>
                  <a:gd name="T31" fmla="*/ 29 h 3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049" h="300">
                    <a:moveTo>
                      <a:pt x="0" y="29"/>
                    </a:moveTo>
                    <a:lnTo>
                      <a:pt x="140" y="134"/>
                    </a:lnTo>
                    <a:lnTo>
                      <a:pt x="236" y="204"/>
                    </a:lnTo>
                    <a:lnTo>
                      <a:pt x="323" y="257"/>
                    </a:lnTo>
                    <a:lnTo>
                      <a:pt x="393" y="283"/>
                    </a:lnTo>
                    <a:lnTo>
                      <a:pt x="507" y="300"/>
                    </a:lnTo>
                    <a:lnTo>
                      <a:pt x="603" y="300"/>
                    </a:lnTo>
                    <a:lnTo>
                      <a:pt x="699" y="283"/>
                    </a:lnTo>
                    <a:lnTo>
                      <a:pt x="769" y="265"/>
                    </a:lnTo>
                    <a:lnTo>
                      <a:pt x="848" y="222"/>
                    </a:lnTo>
                    <a:lnTo>
                      <a:pt x="936" y="182"/>
                    </a:lnTo>
                    <a:lnTo>
                      <a:pt x="1010" y="124"/>
                    </a:lnTo>
                    <a:lnTo>
                      <a:pt x="1049" y="87"/>
                    </a:lnTo>
                    <a:lnTo>
                      <a:pt x="778" y="0"/>
                    </a:lnTo>
                    <a:lnTo>
                      <a:pt x="463" y="9"/>
                    </a:lnTo>
                    <a:lnTo>
                      <a:pt x="0" y="29"/>
                    </a:lnTo>
                    <a:close/>
                  </a:path>
                </a:pathLst>
              </a:custGeom>
              <a:solidFill>
                <a:srgbClr val="FF6699"/>
              </a:solidFill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algn="ctr" rtl="1" eaLnBrk="1" hangingPunct="1">
                  <a:defRPr/>
                </a:pPr>
                <a:endParaRPr lang="en-US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71701" name="Freeform 21"/>
              <p:cNvSpPr>
                <a:spLocks/>
              </p:cNvSpPr>
              <p:nvPr/>
            </p:nvSpPr>
            <p:spPr bwMode="auto">
              <a:xfrm>
                <a:off x="2301" y="2041"/>
                <a:ext cx="207" cy="159"/>
              </a:xfrm>
              <a:custGeom>
                <a:avLst/>
                <a:gdLst>
                  <a:gd name="T0" fmla="*/ 0 w 415"/>
                  <a:gd name="T1" fmla="*/ 0 h 319"/>
                  <a:gd name="T2" fmla="*/ 26 w 415"/>
                  <a:gd name="T3" fmla="*/ 104 h 319"/>
                  <a:gd name="T4" fmla="*/ 57 w 415"/>
                  <a:gd name="T5" fmla="*/ 160 h 319"/>
                  <a:gd name="T6" fmla="*/ 100 w 415"/>
                  <a:gd name="T7" fmla="*/ 222 h 319"/>
                  <a:gd name="T8" fmla="*/ 144 w 415"/>
                  <a:gd name="T9" fmla="*/ 274 h 319"/>
                  <a:gd name="T10" fmla="*/ 188 w 415"/>
                  <a:gd name="T11" fmla="*/ 319 h 319"/>
                  <a:gd name="T12" fmla="*/ 415 w 415"/>
                  <a:gd name="T13" fmla="*/ 146 h 319"/>
                  <a:gd name="T14" fmla="*/ 284 w 415"/>
                  <a:gd name="T15" fmla="*/ 58 h 319"/>
                  <a:gd name="T16" fmla="*/ 0 w 415"/>
                  <a:gd name="T17" fmla="*/ 0 h 3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15" h="319">
                    <a:moveTo>
                      <a:pt x="0" y="0"/>
                    </a:moveTo>
                    <a:lnTo>
                      <a:pt x="26" y="104"/>
                    </a:lnTo>
                    <a:lnTo>
                      <a:pt x="57" y="160"/>
                    </a:lnTo>
                    <a:lnTo>
                      <a:pt x="100" y="222"/>
                    </a:lnTo>
                    <a:lnTo>
                      <a:pt x="144" y="274"/>
                    </a:lnTo>
                    <a:lnTo>
                      <a:pt x="188" y="319"/>
                    </a:lnTo>
                    <a:lnTo>
                      <a:pt x="415" y="146"/>
                    </a:lnTo>
                    <a:lnTo>
                      <a:pt x="284" y="5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6699"/>
              </a:solidFill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algn="ctr" rtl="1" eaLnBrk="1" hangingPunct="1">
                  <a:defRPr/>
                </a:pPr>
                <a:endParaRPr lang="en-US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71702" name="Freeform 22"/>
              <p:cNvSpPr>
                <a:spLocks/>
              </p:cNvSpPr>
              <p:nvPr/>
            </p:nvSpPr>
            <p:spPr bwMode="auto">
              <a:xfrm>
                <a:off x="2363" y="1882"/>
                <a:ext cx="310" cy="369"/>
              </a:xfrm>
              <a:custGeom>
                <a:avLst/>
                <a:gdLst>
                  <a:gd name="T0" fmla="*/ 17 w 621"/>
                  <a:gd name="T1" fmla="*/ 726 h 738"/>
                  <a:gd name="T2" fmla="*/ 0 w 621"/>
                  <a:gd name="T3" fmla="*/ 639 h 738"/>
                  <a:gd name="T4" fmla="*/ 52 w 621"/>
                  <a:gd name="T5" fmla="*/ 551 h 738"/>
                  <a:gd name="T6" fmla="*/ 166 w 621"/>
                  <a:gd name="T7" fmla="*/ 464 h 738"/>
                  <a:gd name="T8" fmla="*/ 262 w 621"/>
                  <a:gd name="T9" fmla="*/ 394 h 738"/>
                  <a:gd name="T10" fmla="*/ 306 w 621"/>
                  <a:gd name="T11" fmla="*/ 306 h 738"/>
                  <a:gd name="T12" fmla="*/ 385 w 621"/>
                  <a:gd name="T13" fmla="*/ 280 h 738"/>
                  <a:gd name="T14" fmla="*/ 472 w 621"/>
                  <a:gd name="T15" fmla="*/ 263 h 738"/>
                  <a:gd name="T16" fmla="*/ 507 w 621"/>
                  <a:gd name="T17" fmla="*/ 193 h 738"/>
                  <a:gd name="T18" fmla="*/ 551 w 621"/>
                  <a:gd name="T19" fmla="*/ 96 h 738"/>
                  <a:gd name="T20" fmla="*/ 577 w 621"/>
                  <a:gd name="T21" fmla="*/ 18 h 738"/>
                  <a:gd name="T22" fmla="*/ 603 w 621"/>
                  <a:gd name="T23" fmla="*/ 0 h 738"/>
                  <a:gd name="T24" fmla="*/ 621 w 621"/>
                  <a:gd name="T25" fmla="*/ 117 h 738"/>
                  <a:gd name="T26" fmla="*/ 621 w 621"/>
                  <a:gd name="T27" fmla="*/ 217 h 738"/>
                  <a:gd name="T28" fmla="*/ 621 w 621"/>
                  <a:gd name="T29" fmla="*/ 287 h 738"/>
                  <a:gd name="T30" fmla="*/ 612 w 621"/>
                  <a:gd name="T31" fmla="*/ 362 h 738"/>
                  <a:gd name="T32" fmla="*/ 599 w 621"/>
                  <a:gd name="T33" fmla="*/ 432 h 738"/>
                  <a:gd name="T34" fmla="*/ 568 w 621"/>
                  <a:gd name="T35" fmla="*/ 510 h 738"/>
                  <a:gd name="T36" fmla="*/ 538 w 621"/>
                  <a:gd name="T37" fmla="*/ 572 h 738"/>
                  <a:gd name="T38" fmla="*/ 494 w 621"/>
                  <a:gd name="T39" fmla="*/ 637 h 738"/>
                  <a:gd name="T40" fmla="*/ 415 w 621"/>
                  <a:gd name="T41" fmla="*/ 738 h 738"/>
                  <a:gd name="T42" fmla="*/ 262 w 621"/>
                  <a:gd name="T43" fmla="*/ 717 h 738"/>
                  <a:gd name="T44" fmla="*/ 17 w 621"/>
                  <a:gd name="T45" fmla="*/ 726 h 7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621" h="738">
                    <a:moveTo>
                      <a:pt x="17" y="726"/>
                    </a:moveTo>
                    <a:lnTo>
                      <a:pt x="0" y="639"/>
                    </a:lnTo>
                    <a:lnTo>
                      <a:pt x="52" y="551"/>
                    </a:lnTo>
                    <a:lnTo>
                      <a:pt x="166" y="464"/>
                    </a:lnTo>
                    <a:lnTo>
                      <a:pt x="262" y="394"/>
                    </a:lnTo>
                    <a:lnTo>
                      <a:pt x="306" y="306"/>
                    </a:lnTo>
                    <a:lnTo>
                      <a:pt x="385" y="280"/>
                    </a:lnTo>
                    <a:lnTo>
                      <a:pt x="472" y="263"/>
                    </a:lnTo>
                    <a:lnTo>
                      <a:pt x="507" y="193"/>
                    </a:lnTo>
                    <a:lnTo>
                      <a:pt x="551" y="96"/>
                    </a:lnTo>
                    <a:lnTo>
                      <a:pt x="577" y="18"/>
                    </a:lnTo>
                    <a:lnTo>
                      <a:pt x="603" y="0"/>
                    </a:lnTo>
                    <a:lnTo>
                      <a:pt x="621" y="117"/>
                    </a:lnTo>
                    <a:lnTo>
                      <a:pt x="621" y="217"/>
                    </a:lnTo>
                    <a:lnTo>
                      <a:pt x="621" y="287"/>
                    </a:lnTo>
                    <a:lnTo>
                      <a:pt x="612" y="362"/>
                    </a:lnTo>
                    <a:lnTo>
                      <a:pt x="599" y="432"/>
                    </a:lnTo>
                    <a:lnTo>
                      <a:pt x="568" y="510"/>
                    </a:lnTo>
                    <a:lnTo>
                      <a:pt x="538" y="572"/>
                    </a:lnTo>
                    <a:lnTo>
                      <a:pt x="494" y="637"/>
                    </a:lnTo>
                    <a:lnTo>
                      <a:pt x="415" y="738"/>
                    </a:lnTo>
                    <a:lnTo>
                      <a:pt x="262" y="717"/>
                    </a:lnTo>
                    <a:lnTo>
                      <a:pt x="17" y="726"/>
                    </a:lnTo>
                    <a:close/>
                  </a:path>
                </a:pathLst>
              </a:custGeom>
              <a:solidFill>
                <a:srgbClr val="FF6699"/>
              </a:solidFill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algn="ctr" rtl="1" eaLnBrk="1" hangingPunct="1">
                  <a:defRPr/>
                </a:pPr>
                <a:endParaRPr lang="en-US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71703" name="Freeform 23"/>
              <p:cNvSpPr>
                <a:spLocks/>
              </p:cNvSpPr>
              <p:nvPr/>
            </p:nvSpPr>
            <p:spPr bwMode="auto">
              <a:xfrm>
                <a:off x="1957" y="2149"/>
                <a:ext cx="734" cy="175"/>
              </a:xfrm>
              <a:custGeom>
                <a:avLst/>
                <a:gdLst>
                  <a:gd name="T0" fmla="*/ 263 w 1465"/>
                  <a:gd name="T1" fmla="*/ 44 h 350"/>
                  <a:gd name="T2" fmla="*/ 293 w 1465"/>
                  <a:gd name="T3" fmla="*/ 84 h 350"/>
                  <a:gd name="T4" fmla="*/ 359 w 1465"/>
                  <a:gd name="T5" fmla="*/ 113 h 350"/>
                  <a:gd name="T6" fmla="*/ 420 w 1465"/>
                  <a:gd name="T7" fmla="*/ 119 h 350"/>
                  <a:gd name="T8" fmla="*/ 473 w 1465"/>
                  <a:gd name="T9" fmla="*/ 113 h 350"/>
                  <a:gd name="T10" fmla="*/ 586 w 1465"/>
                  <a:gd name="T11" fmla="*/ 131 h 350"/>
                  <a:gd name="T12" fmla="*/ 691 w 1465"/>
                  <a:gd name="T13" fmla="*/ 183 h 350"/>
                  <a:gd name="T14" fmla="*/ 779 w 1465"/>
                  <a:gd name="T15" fmla="*/ 189 h 350"/>
                  <a:gd name="T16" fmla="*/ 831 w 1465"/>
                  <a:gd name="T17" fmla="*/ 175 h 350"/>
                  <a:gd name="T18" fmla="*/ 901 w 1465"/>
                  <a:gd name="T19" fmla="*/ 163 h 350"/>
                  <a:gd name="T20" fmla="*/ 971 w 1465"/>
                  <a:gd name="T21" fmla="*/ 157 h 350"/>
                  <a:gd name="T22" fmla="*/ 1032 w 1465"/>
                  <a:gd name="T23" fmla="*/ 154 h 350"/>
                  <a:gd name="T24" fmla="*/ 1085 w 1465"/>
                  <a:gd name="T25" fmla="*/ 157 h 350"/>
                  <a:gd name="T26" fmla="*/ 1181 w 1465"/>
                  <a:gd name="T27" fmla="*/ 157 h 350"/>
                  <a:gd name="T28" fmla="*/ 1295 w 1465"/>
                  <a:gd name="T29" fmla="*/ 192 h 350"/>
                  <a:gd name="T30" fmla="*/ 1382 w 1465"/>
                  <a:gd name="T31" fmla="*/ 253 h 350"/>
                  <a:gd name="T32" fmla="*/ 1465 w 1465"/>
                  <a:gd name="T33" fmla="*/ 285 h 350"/>
                  <a:gd name="T34" fmla="*/ 1413 w 1465"/>
                  <a:gd name="T35" fmla="*/ 325 h 350"/>
                  <a:gd name="T36" fmla="*/ 1387 w 1465"/>
                  <a:gd name="T37" fmla="*/ 307 h 350"/>
                  <a:gd name="T38" fmla="*/ 1304 w 1465"/>
                  <a:gd name="T39" fmla="*/ 288 h 350"/>
                  <a:gd name="T40" fmla="*/ 1164 w 1465"/>
                  <a:gd name="T41" fmla="*/ 271 h 350"/>
                  <a:gd name="T42" fmla="*/ 1146 w 1465"/>
                  <a:gd name="T43" fmla="*/ 227 h 350"/>
                  <a:gd name="T44" fmla="*/ 1120 w 1465"/>
                  <a:gd name="T45" fmla="*/ 227 h 350"/>
                  <a:gd name="T46" fmla="*/ 1076 w 1465"/>
                  <a:gd name="T47" fmla="*/ 288 h 350"/>
                  <a:gd name="T48" fmla="*/ 997 w 1465"/>
                  <a:gd name="T49" fmla="*/ 306 h 350"/>
                  <a:gd name="T50" fmla="*/ 936 w 1465"/>
                  <a:gd name="T51" fmla="*/ 309 h 350"/>
                  <a:gd name="T52" fmla="*/ 840 w 1465"/>
                  <a:gd name="T53" fmla="*/ 326 h 350"/>
                  <a:gd name="T54" fmla="*/ 770 w 1465"/>
                  <a:gd name="T55" fmla="*/ 350 h 350"/>
                  <a:gd name="T56" fmla="*/ 674 w 1465"/>
                  <a:gd name="T57" fmla="*/ 341 h 350"/>
                  <a:gd name="T58" fmla="*/ 617 w 1465"/>
                  <a:gd name="T59" fmla="*/ 300 h 350"/>
                  <a:gd name="T60" fmla="*/ 551 w 1465"/>
                  <a:gd name="T61" fmla="*/ 280 h 350"/>
                  <a:gd name="T62" fmla="*/ 503 w 1465"/>
                  <a:gd name="T63" fmla="*/ 290 h 350"/>
                  <a:gd name="T64" fmla="*/ 455 w 1465"/>
                  <a:gd name="T65" fmla="*/ 288 h 350"/>
                  <a:gd name="T66" fmla="*/ 411 w 1465"/>
                  <a:gd name="T67" fmla="*/ 261 h 350"/>
                  <a:gd name="T68" fmla="*/ 359 w 1465"/>
                  <a:gd name="T69" fmla="*/ 218 h 350"/>
                  <a:gd name="T70" fmla="*/ 306 w 1465"/>
                  <a:gd name="T71" fmla="*/ 183 h 350"/>
                  <a:gd name="T72" fmla="*/ 258 w 1465"/>
                  <a:gd name="T73" fmla="*/ 185 h 350"/>
                  <a:gd name="T74" fmla="*/ 201 w 1465"/>
                  <a:gd name="T75" fmla="*/ 201 h 350"/>
                  <a:gd name="T76" fmla="*/ 149 w 1465"/>
                  <a:gd name="T77" fmla="*/ 226 h 350"/>
                  <a:gd name="T78" fmla="*/ 96 w 1465"/>
                  <a:gd name="T79" fmla="*/ 243 h 350"/>
                  <a:gd name="T80" fmla="*/ 35 w 1465"/>
                  <a:gd name="T81" fmla="*/ 245 h 350"/>
                  <a:gd name="T82" fmla="*/ 9 w 1465"/>
                  <a:gd name="T83" fmla="*/ 217 h 350"/>
                  <a:gd name="T84" fmla="*/ 0 w 1465"/>
                  <a:gd name="T85" fmla="*/ 192 h 350"/>
                  <a:gd name="T86" fmla="*/ 35 w 1465"/>
                  <a:gd name="T87" fmla="*/ 140 h 350"/>
                  <a:gd name="T88" fmla="*/ 57 w 1465"/>
                  <a:gd name="T89" fmla="*/ 58 h 350"/>
                  <a:gd name="T90" fmla="*/ 61 w 1465"/>
                  <a:gd name="T91" fmla="*/ 26 h 350"/>
                  <a:gd name="T92" fmla="*/ 92 w 1465"/>
                  <a:gd name="T93" fmla="*/ 1 h 350"/>
                  <a:gd name="T94" fmla="*/ 131 w 1465"/>
                  <a:gd name="T95" fmla="*/ 0 h 350"/>
                  <a:gd name="T96" fmla="*/ 263 w 1465"/>
                  <a:gd name="T97" fmla="*/ 44 h 3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465" h="350">
                    <a:moveTo>
                      <a:pt x="263" y="44"/>
                    </a:moveTo>
                    <a:lnTo>
                      <a:pt x="293" y="84"/>
                    </a:lnTo>
                    <a:lnTo>
                      <a:pt x="359" y="113"/>
                    </a:lnTo>
                    <a:lnTo>
                      <a:pt x="420" y="119"/>
                    </a:lnTo>
                    <a:lnTo>
                      <a:pt x="473" y="113"/>
                    </a:lnTo>
                    <a:lnTo>
                      <a:pt x="586" y="131"/>
                    </a:lnTo>
                    <a:lnTo>
                      <a:pt x="691" y="183"/>
                    </a:lnTo>
                    <a:lnTo>
                      <a:pt x="779" y="189"/>
                    </a:lnTo>
                    <a:lnTo>
                      <a:pt x="831" y="175"/>
                    </a:lnTo>
                    <a:lnTo>
                      <a:pt x="901" y="163"/>
                    </a:lnTo>
                    <a:lnTo>
                      <a:pt x="971" y="157"/>
                    </a:lnTo>
                    <a:lnTo>
                      <a:pt x="1032" y="154"/>
                    </a:lnTo>
                    <a:lnTo>
                      <a:pt x="1085" y="157"/>
                    </a:lnTo>
                    <a:lnTo>
                      <a:pt x="1181" y="157"/>
                    </a:lnTo>
                    <a:lnTo>
                      <a:pt x="1295" y="192"/>
                    </a:lnTo>
                    <a:lnTo>
                      <a:pt x="1382" y="253"/>
                    </a:lnTo>
                    <a:lnTo>
                      <a:pt x="1465" y="285"/>
                    </a:lnTo>
                    <a:lnTo>
                      <a:pt x="1413" y="325"/>
                    </a:lnTo>
                    <a:lnTo>
                      <a:pt x="1387" y="307"/>
                    </a:lnTo>
                    <a:lnTo>
                      <a:pt x="1304" y="288"/>
                    </a:lnTo>
                    <a:lnTo>
                      <a:pt x="1164" y="271"/>
                    </a:lnTo>
                    <a:lnTo>
                      <a:pt x="1146" y="227"/>
                    </a:lnTo>
                    <a:lnTo>
                      <a:pt x="1120" y="227"/>
                    </a:lnTo>
                    <a:lnTo>
                      <a:pt x="1076" y="288"/>
                    </a:lnTo>
                    <a:lnTo>
                      <a:pt x="997" y="306"/>
                    </a:lnTo>
                    <a:lnTo>
                      <a:pt x="936" y="309"/>
                    </a:lnTo>
                    <a:lnTo>
                      <a:pt x="840" y="326"/>
                    </a:lnTo>
                    <a:lnTo>
                      <a:pt x="770" y="350"/>
                    </a:lnTo>
                    <a:lnTo>
                      <a:pt x="674" y="341"/>
                    </a:lnTo>
                    <a:lnTo>
                      <a:pt x="617" y="300"/>
                    </a:lnTo>
                    <a:lnTo>
                      <a:pt x="551" y="280"/>
                    </a:lnTo>
                    <a:lnTo>
                      <a:pt x="503" y="290"/>
                    </a:lnTo>
                    <a:lnTo>
                      <a:pt x="455" y="288"/>
                    </a:lnTo>
                    <a:lnTo>
                      <a:pt x="411" y="261"/>
                    </a:lnTo>
                    <a:lnTo>
                      <a:pt x="359" y="218"/>
                    </a:lnTo>
                    <a:lnTo>
                      <a:pt x="306" y="183"/>
                    </a:lnTo>
                    <a:lnTo>
                      <a:pt x="258" y="185"/>
                    </a:lnTo>
                    <a:lnTo>
                      <a:pt x="201" y="201"/>
                    </a:lnTo>
                    <a:lnTo>
                      <a:pt x="149" y="226"/>
                    </a:lnTo>
                    <a:lnTo>
                      <a:pt x="96" y="243"/>
                    </a:lnTo>
                    <a:lnTo>
                      <a:pt x="35" y="245"/>
                    </a:lnTo>
                    <a:lnTo>
                      <a:pt x="9" y="217"/>
                    </a:lnTo>
                    <a:lnTo>
                      <a:pt x="0" y="192"/>
                    </a:lnTo>
                    <a:lnTo>
                      <a:pt x="35" y="140"/>
                    </a:lnTo>
                    <a:lnTo>
                      <a:pt x="57" y="58"/>
                    </a:lnTo>
                    <a:lnTo>
                      <a:pt x="61" y="26"/>
                    </a:lnTo>
                    <a:lnTo>
                      <a:pt x="92" y="1"/>
                    </a:lnTo>
                    <a:lnTo>
                      <a:pt x="131" y="0"/>
                    </a:lnTo>
                    <a:lnTo>
                      <a:pt x="263" y="44"/>
                    </a:lnTo>
                    <a:close/>
                  </a:path>
                </a:pathLst>
              </a:custGeom>
              <a:solidFill>
                <a:srgbClr val="FF6699"/>
              </a:solidFill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algn="ctr" rtl="1" eaLnBrk="1" hangingPunct="1">
                  <a:defRPr/>
                </a:pPr>
                <a:endParaRPr lang="en-US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71704" name="Freeform 24"/>
              <p:cNvSpPr>
                <a:spLocks/>
              </p:cNvSpPr>
              <p:nvPr/>
            </p:nvSpPr>
            <p:spPr bwMode="auto">
              <a:xfrm>
                <a:off x="2211" y="1808"/>
                <a:ext cx="263" cy="286"/>
              </a:xfrm>
              <a:custGeom>
                <a:avLst/>
                <a:gdLst>
                  <a:gd name="T0" fmla="*/ 524 w 524"/>
                  <a:gd name="T1" fmla="*/ 571 h 571"/>
                  <a:gd name="T2" fmla="*/ 511 w 524"/>
                  <a:gd name="T3" fmla="*/ 532 h 571"/>
                  <a:gd name="T4" fmla="*/ 437 w 524"/>
                  <a:gd name="T5" fmla="*/ 481 h 571"/>
                  <a:gd name="T6" fmla="*/ 341 w 524"/>
                  <a:gd name="T7" fmla="*/ 428 h 571"/>
                  <a:gd name="T8" fmla="*/ 253 w 524"/>
                  <a:gd name="T9" fmla="*/ 358 h 571"/>
                  <a:gd name="T10" fmla="*/ 258 w 524"/>
                  <a:gd name="T11" fmla="*/ 352 h 571"/>
                  <a:gd name="T12" fmla="*/ 201 w 524"/>
                  <a:gd name="T13" fmla="*/ 297 h 571"/>
                  <a:gd name="T14" fmla="*/ 174 w 524"/>
                  <a:gd name="T15" fmla="*/ 230 h 571"/>
                  <a:gd name="T16" fmla="*/ 157 w 524"/>
                  <a:gd name="T17" fmla="*/ 174 h 571"/>
                  <a:gd name="T18" fmla="*/ 157 w 524"/>
                  <a:gd name="T19" fmla="*/ 96 h 571"/>
                  <a:gd name="T20" fmla="*/ 183 w 524"/>
                  <a:gd name="T21" fmla="*/ 70 h 571"/>
                  <a:gd name="T22" fmla="*/ 314 w 524"/>
                  <a:gd name="T23" fmla="*/ 87 h 571"/>
                  <a:gd name="T24" fmla="*/ 201 w 524"/>
                  <a:gd name="T25" fmla="*/ 8 h 571"/>
                  <a:gd name="T26" fmla="*/ 105 w 524"/>
                  <a:gd name="T27" fmla="*/ 0 h 571"/>
                  <a:gd name="T28" fmla="*/ 35 w 524"/>
                  <a:gd name="T29" fmla="*/ 26 h 571"/>
                  <a:gd name="T30" fmla="*/ 17 w 524"/>
                  <a:gd name="T31" fmla="*/ 64 h 571"/>
                  <a:gd name="T32" fmla="*/ 0 w 524"/>
                  <a:gd name="T33" fmla="*/ 123 h 571"/>
                  <a:gd name="T34" fmla="*/ 17 w 524"/>
                  <a:gd name="T35" fmla="*/ 182 h 571"/>
                  <a:gd name="T36" fmla="*/ 65 w 524"/>
                  <a:gd name="T37" fmla="*/ 228 h 571"/>
                  <a:gd name="T38" fmla="*/ 105 w 524"/>
                  <a:gd name="T39" fmla="*/ 262 h 571"/>
                  <a:gd name="T40" fmla="*/ 122 w 524"/>
                  <a:gd name="T41" fmla="*/ 349 h 571"/>
                  <a:gd name="T42" fmla="*/ 122 w 524"/>
                  <a:gd name="T43" fmla="*/ 405 h 571"/>
                  <a:gd name="T44" fmla="*/ 148 w 524"/>
                  <a:gd name="T45" fmla="*/ 475 h 571"/>
                  <a:gd name="T46" fmla="*/ 201 w 524"/>
                  <a:gd name="T47" fmla="*/ 533 h 571"/>
                  <a:gd name="T48" fmla="*/ 271 w 524"/>
                  <a:gd name="T49" fmla="*/ 551 h 571"/>
                  <a:gd name="T50" fmla="*/ 358 w 524"/>
                  <a:gd name="T51" fmla="*/ 542 h 571"/>
                  <a:gd name="T52" fmla="*/ 437 w 524"/>
                  <a:gd name="T53" fmla="*/ 551 h 571"/>
                  <a:gd name="T54" fmla="*/ 524 w 524"/>
                  <a:gd name="T55" fmla="*/ 571 h 5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524" h="571">
                    <a:moveTo>
                      <a:pt x="524" y="571"/>
                    </a:moveTo>
                    <a:lnTo>
                      <a:pt x="511" y="532"/>
                    </a:lnTo>
                    <a:lnTo>
                      <a:pt x="437" y="481"/>
                    </a:lnTo>
                    <a:lnTo>
                      <a:pt x="341" y="428"/>
                    </a:lnTo>
                    <a:lnTo>
                      <a:pt x="253" y="358"/>
                    </a:lnTo>
                    <a:lnTo>
                      <a:pt x="258" y="352"/>
                    </a:lnTo>
                    <a:lnTo>
                      <a:pt x="201" y="297"/>
                    </a:lnTo>
                    <a:lnTo>
                      <a:pt x="174" y="230"/>
                    </a:lnTo>
                    <a:lnTo>
                      <a:pt x="157" y="174"/>
                    </a:lnTo>
                    <a:lnTo>
                      <a:pt x="157" y="96"/>
                    </a:lnTo>
                    <a:lnTo>
                      <a:pt x="183" y="70"/>
                    </a:lnTo>
                    <a:lnTo>
                      <a:pt x="314" y="87"/>
                    </a:lnTo>
                    <a:lnTo>
                      <a:pt x="201" y="8"/>
                    </a:lnTo>
                    <a:lnTo>
                      <a:pt x="105" y="0"/>
                    </a:lnTo>
                    <a:lnTo>
                      <a:pt x="35" y="26"/>
                    </a:lnTo>
                    <a:lnTo>
                      <a:pt x="17" y="64"/>
                    </a:lnTo>
                    <a:lnTo>
                      <a:pt x="0" y="123"/>
                    </a:lnTo>
                    <a:lnTo>
                      <a:pt x="17" y="182"/>
                    </a:lnTo>
                    <a:lnTo>
                      <a:pt x="65" y="228"/>
                    </a:lnTo>
                    <a:lnTo>
                      <a:pt x="105" y="262"/>
                    </a:lnTo>
                    <a:lnTo>
                      <a:pt x="122" y="349"/>
                    </a:lnTo>
                    <a:lnTo>
                      <a:pt x="122" y="405"/>
                    </a:lnTo>
                    <a:lnTo>
                      <a:pt x="148" y="475"/>
                    </a:lnTo>
                    <a:lnTo>
                      <a:pt x="201" y="533"/>
                    </a:lnTo>
                    <a:lnTo>
                      <a:pt x="271" y="551"/>
                    </a:lnTo>
                    <a:lnTo>
                      <a:pt x="358" y="542"/>
                    </a:lnTo>
                    <a:lnTo>
                      <a:pt x="437" y="551"/>
                    </a:lnTo>
                    <a:lnTo>
                      <a:pt x="524" y="571"/>
                    </a:lnTo>
                    <a:close/>
                  </a:path>
                </a:pathLst>
              </a:custGeom>
              <a:solidFill>
                <a:srgbClr val="FF6699"/>
              </a:solidFill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algn="ctr" rtl="1" eaLnBrk="1" hangingPunct="1">
                  <a:defRPr/>
                </a:pPr>
                <a:endParaRPr lang="en-US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71705" name="Freeform 25"/>
              <p:cNvSpPr>
                <a:spLocks/>
              </p:cNvSpPr>
              <p:nvPr/>
            </p:nvSpPr>
            <p:spPr bwMode="auto">
              <a:xfrm>
                <a:off x="2369" y="1880"/>
                <a:ext cx="295" cy="316"/>
              </a:xfrm>
              <a:custGeom>
                <a:avLst/>
                <a:gdLst>
                  <a:gd name="T0" fmla="*/ 0 w 591"/>
                  <a:gd name="T1" fmla="*/ 635 h 635"/>
                  <a:gd name="T2" fmla="*/ 53 w 591"/>
                  <a:gd name="T3" fmla="*/ 582 h 635"/>
                  <a:gd name="T4" fmla="*/ 123 w 591"/>
                  <a:gd name="T5" fmla="*/ 556 h 635"/>
                  <a:gd name="T6" fmla="*/ 206 w 591"/>
                  <a:gd name="T7" fmla="*/ 525 h 635"/>
                  <a:gd name="T8" fmla="*/ 224 w 591"/>
                  <a:gd name="T9" fmla="*/ 495 h 635"/>
                  <a:gd name="T10" fmla="*/ 224 w 591"/>
                  <a:gd name="T11" fmla="*/ 477 h 635"/>
                  <a:gd name="T12" fmla="*/ 245 w 591"/>
                  <a:gd name="T13" fmla="*/ 451 h 635"/>
                  <a:gd name="T14" fmla="*/ 311 w 591"/>
                  <a:gd name="T15" fmla="*/ 416 h 635"/>
                  <a:gd name="T16" fmla="*/ 320 w 591"/>
                  <a:gd name="T17" fmla="*/ 376 h 635"/>
                  <a:gd name="T18" fmla="*/ 324 w 591"/>
                  <a:gd name="T19" fmla="*/ 337 h 635"/>
                  <a:gd name="T20" fmla="*/ 355 w 591"/>
                  <a:gd name="T21" fmla="*/ 333 h 635"/>
                  <a:gd name="T22" fmla="*/ 429 w 591"/>
                  <a:gd name="T23" fmla="*/ 328 h 635"/>
                  <a:gd name="T24" fmla="*/ 477 w 591"/>
                  <a:gd name="T25" fmla="*/ 307 h 635"/>
                  <a:gd name="T26" fmla="*/ 486 w 591"/>
                  <a:gd name="T27" fmla="*/ 267 h 635"/>
                  <a:gd name="T28" fmla="*/ 538 w 591"/>
                  <a:gd name="T29" fmla="*/ 237 h 635"/>
                  <a:gd name="T30" fmla="*/ 565 w 591"/>
                  <a:gd name="T31" fmla="*/ 193 h 635"/>
                  <a:gd name="T32" fmla="*/ 582 w 591"/>
                  <a:gd name="T33" fmla="*/ 136 h 635"/>
                  <a:gd name="T34" fmla="*/ 587 w 591"/>
                  <a:gd name="T35" fmla="*/ 110 h 635"/>
                  <a:gd name="T36" fmla="*/ 591 w 591"/>
                  <a:gd name="T37" fmla="*/ 0 h 635"/>
                  <a:gd name="T38" fmla="*/ 547 w 591"/>
                  <a:gd name="T39" fmla="*/ 49 h 635"/>
                  <a:gd name="T40" fmla="*/ 543 w 591"/>
                  <a:gd name="T41" fmla="*/ 97 h 635"/>
                  <a:gd name="T42" fmla="*/ 521 w 591"/>
                  <a:gd name="T43" fmla="*/ 149 h 635"/>
                  <a:gd name="T44" fmla="*/ 495 w 591"/>
                  <a:gd name="T45" fmla="*/ 188 h 635"/>
                  <a:gd name="T46" fmla="*/ 468 w 591"/>
                  <a:gd name="T47" fmla="*/ 232 h 635"/>
                  <a:gd name="T48" fmla="*/ 451 w 591"/>
                  <a:gd name="T49" fmla="*/ 250 h 635"/>
                  <a:gd name="T50" fmla="*/ 416 w 591"/>
                  <a:gd name="T51" fmla="*/ 258 h 635"/>
                  <a:gd name="T52" fmla="*/ 355 w 591"/>
                  <a:gd name="T53" fmla="*/ 276 h 635"/>
                  <a:gd name="T54" fmla="*/ 289 w 591"/>
                  <a:gd name="T55" fmla="*/ 293 h 635"/>
                  <a:gd name="T56" fmla="*/ 263 w 591"/>
                  <a:gd name="T57" fmla="*/ 328 h 635"/>
                  <a:gd name="T58" fmla="*/ 258 w 591"/>
                  <a:gd name="T59" fmla="*/ 350 h 635"/>
                  <a:gd name="T60" fmla="*/ 241 w 591"/>
                  <a:gd name="T61" fmla="*/ 398 h 635"/>
                  <a:gd name="T62" fmla="*/ 180 w 591"/>
                  <a:gd name="T63" fmla="*/ 433 h 635"/>
                  <a:gd name="T64" fmla="*/ 140 w 591"/>
                  <a:gd name="T65" fmla="*/ 455 h 635"/>
                  <a:gd name="T66" fmla="*/ 101 w 591"/>
                  <a:gd name="T67" fmla="*/ 486 h 635"/>
                  <a:gd name="T68" fmla="*/ 44 w 591"/>
                  <a:gd name="T69" fmla="*/ 530 h 635"/>
                  <a:gd name="T70" fmla="*/ 18 w 591"/>
                  <a:gd name="T71" fmla="*/ 565 h 635"/>
                  <a:gd name="T72" fmla="*/ 0 w 591"/>
                  <a:gd name="T73" fmla="*/ 635 h 6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591" h="635">
                    <a:moveTo>
                      <a:pt x="0" y="635"/>
                    </a:moveTo>
                    <a:lnTo>
                      <a:pt x="53" y="582"/>
                    </a:lnTo>
                    <a:lnTo>
                      <a:pt x="123" y="556"/>
                    </a:lnTo>
                    <a:lnTo>
                      <a:pt x="206" y="525"/>
                    </a:lnTo>
                    <a:lnTo>
                      <a:pt x="224" y="495"/>
                    </a:lnTo>
                    <a:lnTo>
                      <a:pt x="224" y="477"/>
                    </a:lnTo>
                    <a:lnTo>
                      <a:pt x="245" y="451"/>
                    </a:lnTo>
                    <a:lnTo>
                      <a:pt x="311" y="416"/>
                    </a:lnTo>
                    <a:lnTo>
                      <a:pt x="320" y="376"/>
                    </a:lnTo>
                    <a:lnTo>
                      <a:pt x="324" y="337"/>
                    </a:lnTo>
                    <a:lnTo>
                      <a:pt x="355" y="333"/>
                    </a:lnTo>
                    <a:lnTo>
                      <a:pt x="429" y="328"/>
                    </a:lnTo>
                    <a:lnTo>
                      <a:pt x="477" y="307"/>
                    </a:lnTo>
                    <a:lnTo>
                      <a:pt x="486" y="267"/>
                    </a:lnTo>
                    <a:lnTo>
                      <a:pt x="538" y="237"/>
                    </a:lnTo>
                    <a:lnTo>
                      <a:pt x="565" y="193"/>
                    </a:lnTo>
                    <a:lnTo>
                      <a:pt x="582" y="136"/>
                    </a:lnTo>
                    <a:lnTo>
                      <a:pt x="587" y="110"/>
                    </a:lnTo>
                    <a:lnTo>
                      <a:pt x="591" y="0"/>
                    </a:lnTo>
                    <a:lnTo>
                      <a:pt x="547" y="49"/>
                    </a:lnTo>
                    <a:lnTo>
                      <a:pt x="543" y="97"/>
                    </a:lnTo>
                    <a:lnTo>
                      <a:pt x="521" y="149"/>
                    </a:lnTo>
                    <a:lnTo>
                      <a:pt x="495" y="188"/>
                    </a:lnTo>
                    <a:lnTo>
                      <a:pt x="468" y="232"/>
                    </a:lnTo>
                    <a:lnTo>
                      <a:pt x="451" y="250"/>
                    </a:lnTo>
                    <a:lnTo>
                      <a:pt x="416" y="258"/>
                    </a:lnTo>
                    <a:lnTo>
                      <a:pt x="355" y="276"/>
                    </a:lnTo>
                    <a:lnTo>
                      <a:pt x="289" y="293"/>
                    </a:lnTo>
                    <a:lnTo>
                      <a:pt x="263" y="328"/>
                    </a:lnTo>
                    <a:lnTo>
                      <a:pt x="258" y="350"/>
                    </a:lnTo>
                    <a:lnTo>
                      <a:pt x="241" y="398"/>
                    </a:lnTo>
                    <a:lnTo>
                      <a:pt x="180" y="433"/>
                    </a:lnTo>
                    <a:lnTo>
                      <a:pt x="140" y="455"/>
                    </a:lnTo>
                    <a:lnTo>
                      <a:pt x="101" y="486"/>
                    </a:lnTo>
                    <a:lnTo>
                      <a:pt x="44" y="530"/>
                    </a:lnTo>
                    <a:lnTo>
                      <a:pt x="18" y="565"/>
                    </a:lnTo>
                    <a:lnTo>
                      <a:pt x="0" y="635"/>
                    </a:lnTo>
                    <a:close/>
                  </a:path>
                </a:pathLst>
              </a:custGeom>
              <a:solidFill>
                <a:srgbClr val="FF6699"/>
              </a:solidFill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algn="ctr" rtl="1" eaLnBrk="1" hangingPunct="1">
                  <a:defRPr/>
                </a:pPr>
                <a:endParaRPr lang="en-US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71706" name="Freeform 26"/>
              <p:cNvSpPr>
                <a:spLocks/>
              </p:cNvSpPr>
              <p:nvPr/>
            </p:nvSpPr>
            <p:spPr bwMode="auto">
              <a:xfrm>
                <a:off x="2331" y="1770"/>
                <a:ext cx="337" cy="214"/>
              </a:xfrm>
              <a:custGeom>
                <a:avLst/>
                <a:gdLst>
                  <a:gd name="T0" fmla="*/ 0 w 674"/>
                  <a:gd name="T1" fmla="*/ 406 h 428"/>
                  <a:gd name="T2" fmla="*/ 31 w 674"/>
                  <a:gd name="T3" fmla="*/ 363 h 428"/>
                  <a:gd name="T4" fmla="*/ 96 w 674"/>
                  <a:gd name="T5" fmla="*/ 350 h 428"/>
                  <a:gd name="T6" fmla="*/ 179 w 674"/>
                  <a:gd name="T7" fmla="*/ 358 h 428"/>
                  <a:gd name="T8" fmla="*/ 263 w 674"/>
                  <a:gd name="T9" fmla="*/ 376 h 428"/>
                  <a:gd name="T10" fmla="*/ 367 w 674"/>
                  <a:gd name="T11" fmla="*/ 371 h 428"/>
                  <a:gd name="T12" fmla="*/ 534 w 674"/>
                  <a:gd name="T13" fmla="*/ 341 h 428"/>
                  <a:gd name="T14" fmla="*/ 573 w 674"/>
                  <a:gd name="T15" fmla="*/ 297 h 428"/>
                  <a:gd name="T16" fmla="*/ 595 w 674"/>
                  <a:gd name="T17" fmla="*/ 236 h 428"/>
                  <a:gd name="T18" fmla="*/ 595 w 674"/>
                  <a:gd name="T19" fmla="*/ 144 h 428"/>
                  <a:gd name="T20" fmla="*/ 564 w 674"/>
                  <a:gd name="T21" fmla="*/ 105 h 428"/>
                  <a:gd name="T22" fmla="*/ 499 w 674"/>
                  <a:gd name="T23" fmla="*/ 83 h 428"/>
                  <a:gd name="T24" fmla="*/ 455 w 674"/>
                  <a:gd name="T25" fmla="*/ 52 h 428"/>
                  <a:gd name="T26" fmla="*/ 420 w 674"/>
                  <a:gd name="T27" fmla="*/ 0 h 428"/>
                  <a:gd name="T28" fmla="*/ 486 w 674"/>
                  <a:gd name="T29" fmla="*/ 35 h 428"/>
                  <a:gd name="T30" fmla="*/ 573 w 674"/>
                  <a:gd name="T31" fmla="*/ 57 h 428"/>
                  <a:gd name="T32" fmla="*/ 634 w 674"/>
                  <a:gd name="T33" fmla="*/ 100 h 428"/>
                  <a:gd name="T34" fmla="*/ 669 w 674"/>
                  <a:gd name="T35" fmla="*/ 131 h 428"/>
                  <a:gd name="T36" fmla="*/ 674 w 674"/>
                  <a:gd name="T37" fmla="*/ 170 h 428"/>
                  <a:gd name="T38" fmla="*/ 665 w 674"/>
                  <a:gd name="T39" fmla="*/ 218 h 428"/>
                  <a:gd name="T40" fmla="*/ 630 w 674"/>
                  <a:gd name="T41" fmla="*/ 262 h 428"/>
                  <a:gd name="T42" fmla="*/ 612 w 674"/>
                  <a:gd name="T43" fmla="*/ 284 h 428"/>
                  <a:gd name="T44" fmla="*/ 608 w 674"/>
                  <a:gd name="T45" fmla="*/ 323 h 428"/>
                  <a:gd name="T46" fmla="*/ 564 w 674"/>
                  <a:gd name="T47" fmla="*/ 393 h 428"/>
                  <a:gd name="T48" fmla="*/ 486 w 674"/>
                  <a:gd name="T49" fmla="*/ 411 h 428"/>
                  <a:gd name="T50" fmla="*/ 446 w 674"/>
                  <a:gd name="T51" fmla="*/ 398 h 428"/>
                  <a:gd name="T52" fmla="*/ 394 w 674"/>
                  <a:gd name="T53" fmla="*/ 406 h 428"/>
                  <a:gd name="T54" fmla="*/ 359 w 674"/>
                  <a:gd name="T55" fmla="*/ 428 h 428"/>
                  <a:gd name="T56" fmla="*/ 298 w 674"/>
                  <a:gd name="T57" fmla="*/ 428 h 428"/>
                  <a:gd name="T58" fmla="*/ 245 w 674"/>
                  <a:gd name="T59" fmla="*/ 406 h 428"/>
                  <a:gd name="T60" fmla="*/ 193 w 674"/>
                  <a:gd name="T61" fmla="*/ 389 h 428"/>
                  <a:gd name="T62" fmla="*/ 158 w 674"/>
                  <a:gd name="T63" fmla="*/ 402 h 428"/>
                  <a:gd name="T64" fmla="*/ 83 w 674"/>
                  <a:gd name="T65" fmla="*/ 406 h 428"/>
                  <a:gd name="T66" fmla="*/ 35 w 674"/>
                  <a:gd name="T67" fmla="*/ 411 h 428"/>
                  <a:gd name="T68" fmla="*/ 0 w 674"/>
                  <a:gd name="T69" fmla="*/ 406 h 4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674" h="428">
                    <a:moveTo>
                      <a:pt x="0" y="406"/>
                    </a:moveTo>
                    <a:lnTo>
                      <a:pt x="31" y="363"/>
                    </a:lnTo>
                    <a:lnTo>
                      <a:pt x="96" y="350"/>
                    </a:lnTo>
                    <a:lnTo>
                      <a:pt x="179" y="358"/>
                    </a:lnTo>
                    <a:lnTo>
                      <a:pt x="263" y="376"/>
                    </a:lnTo>
                    <a:lnTo>
                      <a:pt x="367" y="371"/>
                    </a:lnTo>
                    <a:lnTo>
                      <a:pt x="534" y="341"/>
                    </a:lnTo>
                    <a:lnTo>
                      <a:pt x="573" y="297"/>
                    </a:lnTo>
                    <a:lnTo>
                      <a:pt x="595" y="236"/>
                    </a:lnTo>
                    <a:lnTo>
                      <a:pt x="595" y="144"/>
                    </a:lnTo>
                    <a:lnTo>
                      <a:pt x="564" y="105"/>
                    </a:lnTo>
                    <a:lnTo>
                      <a:pt x="499" y="83"/>
                    </a:lnTo>
                    <a:lnTo>
                      <a:pt x="455" y="52"/>
                    </a:lnTo>
                    <a:lnTo>
                      <a:pt x="420" y="0"/>
                    </a:lnTo>
                    <a:lnTo>
                      <a:pt x="486" y="35"/>
                    </a:lnTo>
                    <a:lnTo>
                      <a:pt x="573" y="57"/>
                    </a:lnTo>
                    <a:lnTo>
                      <a:pt x="634" y="100"/>
                    </a:lnTo>
                    <a:lnTo>
                      <a:pt x="669" y="131"/>
                    </a:lnTo>
                    <a:lnTo>
                      <a:pt x="674" y="170"/>
                    </a:lnTo>
                    <a:lnTo>
                      <a:pt x="665" y="218"/>
                    </a:lnTo>
                    <a:lnTo>
                      <a:pt x="630" y="262"/>
                    </a:lnTo>
                    <a:lnTo>
                      <a:pt x="612" y="284"/>
                    </a:lnTo>
                    <a:lnTo>
                      <a:pt x="608" y="323"/>
                    </a:lnTo>
                    <a:lnTo>
                      <a:pt x="564" y="393"/>
                    </a:lnTo>
                    <a:lnTo>
                      <a:pt x="486" y="411"/>
                    </a:lnTo>
                    <a:lnTo>
                      <a:pt x="446" y="398"/>
                    </a:lnTo>
                    <a:lnTo>
                      <a:pt x="394" y="406"/>
                    </a:lnTo>
                    <a:lnTo>
                      <a:pt x="359" y="428"/>
                    </a:lnTo>
                    <a:lnTo>
                      <a:pt x="298" y="428"/>
                    </a:lnTo>
                    <a:lnTo>
                      <a:pt x="245" y="406"/>
                    </a:lnTo>
                    <a:lnTo>
                      <a:pt x="193" y="389"/>
                    </a:lnTo>
                    <a:lnTo>
                      <a:pt x="158" y="402"/>
                    </a:lnTo>
                    <a:lnTo>
                      <a:pt x="83" y="406"/>
                    </a:lnTo>
                    <a:lnTo>
                      <a:pt x="35" y="411"/>
                    </a:lnTo>
                    <a:lnTo>
                      <a:pt x="0" y="406"/>
                    </a:lnTo>
                    <a:close/>
                  </a:path>
                </a:pathLst>
              </a:custGeom>
              <a:solidFill>
                <a:srgbClr val="FF6699"/>
              </a:solidFill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algn="ctr" rtl="1" eaLnBrk="1" hangingPunct="1">
                  <a:defRPr/>
                </a:pPr>
                <a:endParaRPr lang="en-US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71707" name="Freeform 27"/>
              <p:cNvSpPr>
                <a:spLocks/>
              </p:cNvSpPr>
              <p:nvPr/>
            </p:nvSpPr>
            <p:spPr bwMode="auto">
              <a:xfrm>
                <a:off x="2348" y="1743"/>
                <a:ext cx="217" cy="159"/>
              </a:xfrm>
              <a:custGeom>
                <a:avLst/>
                <a:gdLst>
                  <a:gd name="T0" fmla="*/ 429 w 433"/>
                  <a:gd name="T1" fmla="*/ 320 h 320"/>
                  <a:gd name="T2" fmla="*/ 433 w 433"/>
                  <a:gd name="T3" fmla="*/ 175 h 320"/>
                  <a:gd name="T4" fmla="*/ 416 w 433"/>
                  <a:gd name="T5" fmla="*/ 53 h 320"/>
                  <a:gd name="T6" fmla="*/ 376 w 433"/>
                  <a:gd name="T7" fmla="*/ 9 h 320"/>
                  <a:gd name="T8" fmla="*/ 315 w 433"/>
                  <a:gd name="T9" fmla="*/ 0 h 320"/>
                  <a:gd name="T10" fmla="*/ 219 w 433"/>
                  <a:gd name="T11" fmla="*/ 9 h 320"/>
                  <a:gd name="T12" fmla="*/ 144 w 433"/>
                  <a:gd name="T13" fmla="*/ 35 h 320"/>
                  <a:gd name="T14" fmla="*/ 109 w 433"/>
                  <a:gd name="T15" fmla="*/ 75 h 320"/>
                  <a:gd name="T16" fmla="*/ 53 w 433"/>
                  <a:gd name="T17" fmla="*/ 127 h 320"/>
                  <a:gd name="T18" fmla="*/ 9 w 433"/>
                  <a:gd name="T19" fmla="*/ 162 h 320"/>
                  <a:gd name="T20" fmla="*/ 0 w 433"/>
                  <a:gd name="T21" fmla="*/ 180 h 320"/>
                  <a:gd name="T22" fmla="*/ 35 w 433"/>
                  <a:gd name="T23" fmla="*/ 210 h 320"/>
                  <a:gd name="T24" fmla="*/ 109 w 433"/>
                  <a:gd name="T25" fmla="*/ 166 h 320"/>
                  <a:gd name="T26" fmla="*/ 179 w 433"/>
                  <a:gd name="T27" fmla="*/ 127 h 320"/>
                  <a:gd name="T28" fmla="*/ 276 w 433"/>
                  <a:gd name="T29" fmla="*/ 118 h 320"/>
                  <a:gd name="T30" fmla="*/ 337 w 433"/>
                  <a:gd name="T31" fmla="*/ 131 h 320"/>
                  <a:gd name="T32" fmla="*/ 389 w 433"/>
                  <a:gd name="T33" fmla="*/ 166 h 320"/>
                  <a:gd name="T34" fmla="*/ 402 w 433"/>
                  <a:gd name="T35" fmla="*/ 223 h 320"/>
                  <a:gd name="T36" fmla="*/ 429 w 433"/>
                  <a:gd name="T37" fmla="*/ 320 h 3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433" h="320">
                    <a:moveTo>
                      <a:pt x="429" y="320"/>
                    </a:moveTo>
                    <a:lnTo>
                      <a:pt x="433" y="175"/>
                    </a:lnTo>
                    <a:lnTo>
                      <a:pt x="416" y="53"/>
                    </a:lnTo>
                    <a:lnTo>
                      <a:pt x="376" y="9"/>
                    </a:lnTo>
                    <a:lnTo>
                      <a:pt x="315" y="0"/>
                    </a:lnTo>
                    <a:lnTo>
                      <a:pt x="219" y="9"/>
                    </a:lnTo>
                    <a:lnTo>
                      <a:pt x="144" y="35"/>
                    </a:lnTo>
                    <a:lnTo>
                      <a:pt x="109" y="75"/>
                    </a:lnTo>
                    <a:lnTo>
                      <a:pt x="53" y="127"/>
                    </a:lnTo>
                    <a:lnTo>
                      <a:pt x="9" y="162"/>
                    </a:lnTo>
                    <a:lnTo>
                      <a:pt x="0" y="180"/>
                    </a:lnTo>
                    <a:lnTo>
                      <a:pt x="35" y="210"/>
                    </a:lnTo>
                    <a:lnTo>
                      <a:pt x="109" y="166"/>
                    </a:lnTo>
                    <a:lnTo>
                      <a:pt x="179" y="127"/>
                    </a:lnTo>
                    <a:lnTo>
                      <a:pt x="276" y="118"/>
                    </a:lnTo>
                    <a:lnTo>
                      <a:pt x="337" y="131"/>
                    </a:lnTo>
                    <a:lnTo>
                      <a:pt x="389" y="166"/>
                    </a:lnTo>
                    <a:lnTo>
                      <a:pt x="402" y="223"/>
                    </a:lnTo>
                    <a:lnTo>
                      <a:pt x="429" y="320"/>
                    </a:lnTo>
                    <a:close/>
                  </a:path>
                </a:pathLst>
              </a:custGeom>
              <a:solidFill>
                <a:srgbClr val="FF6699"/>
              </a:solidFill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algn="ctr" rtl="1" eaLnBrk="1" hangingPunct="1">
                  <a:defRPr/>
                </a:pPr>
                <a:endParaRPr lang="en-US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71708" name="Freeform 28"/>
              <p:cNvSpPr>
                <a:spLocks/>
              </p:cNvSpPr>
              <p:nvPr/>
            </p:nvSpPr>
            <p:spPr bwMode="auto">
              <a:xfrm>
                <a:off x="2335" y="1831"/>
                <a:ext cx="169" cy="120"/>
              </a:xfrm>
              <a:custGeom>
                <a:avLst/>
                <a:gdLst>
                  <a:gd name="T0" fmla="*/ 337 w 337"/>
                  <a:gd name="T1" fmla="*/ 40 h 241"/>
                  <a:gd name="T2" fmla="*/ 254 w 337"/>
                  <a:gd name="T3" fmla="*/ 5 h 241"/>
                  <a:gd name="T4" fmla="*/ 170 w 337"/>
                  <a:gd name="T5" fmla="*/ 0 h 241"/>
                  <a:gd name="T6" fmla="*/ 70 w 337"/>
                  <a:gd name="T7" fmla="*/ 9 h 241"/>
                  <a:gd name="T8" fmla="*/ 13 w 337"/>
                  <a:gd name="T9" fmla="*/ 26 h 241"/>
                  <a:gd name="T10" fmla="*/ 0 w 337"/>
                  <a:gd name="T11" fmla="*/ 61 h 241"/>
                  <a:gd name="T12" fmla="*/ 4 w 337"/>
                  <a:gd name="T13" fmla="*/ 96 h 241"/>
                  <a:gd name="T14" fmla="*/ 26 w 337"/>
                  <a:gd name="T15" fmla="*/ 118 h 241"/>
                  <a:gd name="T16" fmla="*/ 65 w 337"/>
                  <a:gd name="T17" fmla="*/ 145 h 241"/>
                  <a:gd name="T18" fmla="*/ 149 w 337"/>
                  <a:gd name="T19" fmla="*/ 188 h 241"/>
                  <a:gd name="T20" fmla="*/ 179 w 337"/>
                  <a:gd name="T21" fmla="*/ 236 h 241"/>
                  <a:gd name="T22" fmla="*/ 210 w 337"/>
                  <a:gd name="T23" fmla="*/ 241 h 241"/>
                  <a:gd name="T24" fmla="*/ 175 w 337"/>
                  <a:gd name="T25" fmla="*/ 171 h 241"/>
                  <a:gd name="T26" fmla="*/ 118 w 337"/>
                  <a:gd name="T27" fmla="*/ 140 h 241"/>
                  <a:gd name="T28" fmla="*/ 96 w 337"/>
                  <a:gd name="T29" fmla="*/ 114 h 241"/>
                  <a:gd name="T30" fmla="*/ 61 w 337"/>
                  <a:gd name="T31" fmla="*/ 96 h 241"/>
                  <a:gd name="T32" fmla="*/ 61 w 337"/>
                  <a:gd name="T33" fmla="*/ 79 h 241"/>
                  <a:gd name="T34" fmla="*/ 70 w 337"/>
                  <a:gd name="T35" fmla="*/ 66 h 241"/>
                  <a:gd name="T36" fmla="*/ 127 w 337"/>
                  <a:gd name="T37" fmla="*/ 40 h 241"/>
                  <a:gd name="T38" fmla="*/ 179 w 337"/>
                  <a:gd name="T39" fmla="*/ 31 h 241"/>
                  <a:gd name="T40" fmla="*/ 240 w 337"/>
                  <a:gd name="T41" fmla="*/ 26 h 241"/>
                  <a:gd name="T42" fmla="*/ 337 w 337"/>
                  <a:gd name="T43" fmla="*/ 40 h 2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337" h="241">
                    <a:moveTo>
                      <a:pt x="337" y="40"/>
                    </a:moveTo>
                    <a:lnTo>
                      <a:pt x="254" y="5"/>
                    </a:lnTo>
                    <a:lnTo>
                      <a:pt x="170" y="0"/>
                    </a:lnTo>
                    <a:lnTo>
                      <a:pt x="70" y="9"/>
                    </a:lnTo>
                    <a:lnTo>
                      <a:pt x="13" y="26"/>
                    </a:lnTo>
                    <a:lnTo>
                      <a:pt x="0" y="61"/>
                    </a:lnTo>
                    <a:lnTo>
                      <a:pt x="4" y="96"/>
                    </a:lnTo>
                    <a:lnTo>
                      <a:pt x="26" y="118"/>
                    </a:lnTo>
                    <a:lnTo>
                      <a:pt x="65" y="145"/>
                    </a:lnTo>
                    <a:lnTo>
                      <a:pt x="149" y="188"/>
                    </a:lnTo>
                    <a:lnTo>
                      <a:pt x="179" y="236"/>
                    </a:lnTo>
                    <a:lnTo>
                      <a:pt x="210" y="241"/>
                    </a:lnTo>
                    <a:lnTo>
                      <a:pt x="175" y="171"/>
                    </a:lnTo>
                    <a:lnTo>
                      <a:pt x="118" y="140"/>
                    </a:lnTo>
                    <a:lnTo>
                      <a:pt x="96" y="114"/>
                    </a:lnTo>
                    <a:lnTo>
                      <a:pt x="61" y="96"/>
                    </a:lnTo>
                    <a:lnTo>
                      <a:pt x="61" y="79"/>
                    </a:lnTo>
                    <a:lnTo>
                      <a:pt x="70" y="66"/>
                    </a:lnTo>
                    <a:lnTo>
                      <a:pt x="127" y="40"/>
                    </a:lnTo>
                    <a:lnTo>
                      <a:pt x="179" y="31"/>
                    </a:lnTo>
                    <a:lnTo>
                      <a:pt x="240" y="26"/>
                    </a:lnTo>
                    <a:lnTo>
                      <a:pt x="337" y="40"/>
                    </a:lnTo>
                    <a:close/>
                  </a:path>
                </a:pathLst>
              </a:custGeom>
              <a:solidFill>
                <a:srgbClr val="FF6699"/>
              </a:solidFill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algn="ctr" rtl="1" eaLnBrk="1" hangingPunct="1">
                  <a:defRPr/>
                </a:pPr>
                <a:endParaRPr lang="en-US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71709" name="Freeform 29"/>
              <p:cNvSpPr>
                <a:spLocks/>
              </p:cNvSpPr>
              <p:nvPr/>
            </p:nvSpPr>
            <p:spPr bwMode="auto">
              <a:xfrm>
                <a:off x="2426" y="1839"/>
                <a:ext cx="114" cy="100"/>
              </a:xfrm>
              <a:custGeom>
                <a:avLst/>
                <a:gdLst>
                  <a:gd name="T0" fmla="*/ 118 w 223"/>
                  <a:gd name="T1" fmla="*/ 9 h 201"/>
                  <a:gd name="T2" fmla="*/ 153 w 223"/>
                  <a:gd name="T3" fmla="*/ 27 h 201"/>
                  <a:gd name="T4" fmla="*/ 174 w 223"/>
                  <a:gd name="T5" fmla="*/ 57 h 201"/>
                  <a:gd name="T6" fmla="*/ 157 w 223"/>
                  <a:gd name="T7" fmla="*/ 110 h 201"/>
                  <a:gd name="T8" fmla="*/ 109 w 223"/>
                  <a:gd name="T9" fmla="*/ 153 h 201"/>
                  <a:gd name="T10" fmla="*/ 52 w 223"/>
                  <a:gd name="T11" fmla="*/ 171 h 201"/>
                  <a:gd name="T12" fmla="*/ 0 w 223"/>
                  <a:gd name="T13" fmla="*/ 162 h 201"/>
                  <a:gd name="T14" fmla="*/ 21 w 223"/>
                  <a:gd name="T15" fmla="*/ 197 h 201"/>
                  <a:gd name="T16" fmla="*/ 74 w 223"/>
                  <a:gd name="T17" fmla="*/ 197 h 201"/>
                  <a:gd name="T18" fmla="*/ 113 w 223"/>
                  <a:gd name="T19" fmla="*/ 201 h 201"/>
                  <a:gd name="T20" fmla="*/ 153 w 223"/>
                  <a:gd name="T21" fmla="*/ 197 h 201"/>
                  <a:gd name="T22" fmla="*/ 205 w 223"/>
                  <a:gd name="T23" fmla="*/ 171 h 201"/>
                  <a:gd name="T24" fmla="*/ 223 w 223"/>
                  <a:gd name="T25" fmla="*/ 110 h 201"/>
                  <a:gd name="T26" fmla="*/ 209 w 223"/>
                  <a:gd name="T27" fmla="*/ 88 h 201"/>
                  <a:gd name="T28" fmla="*/ 218 w 223"/>
                  <a:gd name="T29" fmla="*/ 62 h 201"/>
                  <a:gd name="T30" fmla="*/ 218 w 223"/>
                  <a:gd name="T31" fmla="*/ 22 h 201"/>
                  <a:gd name="T32" fmla="*/ 183 w 223"/>
                  <a:gd name="T33" fmla="*/ 0 h 201"/>
                  <a:gd name="T34" fmla="*/ 118 w 223"/>
                  <a:gd name="T35" fmla="*/ 9 h 2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23" h="201">
                    <a:moveTo>
                      <a:pt x="118" y="9"/>
                    </a:moveTo>
                    <a:lnTo>
                      <a:pt x="153" y="27"/>
                    </a:lnTo>
                    <a:lnTo>
                      <a:pt x="174" y="57"/>
                    </a:lnTo>
                    <a:lnTo>
                      <a:pt x="157" y="110"/>
                    </a:lnTo>
                    <a:lnTo>
                      <a:pt x="109" y="153"/>
                    </a:lnTo>
                    <a:lnTo>
                      <a:pt x="52" y="171"/>
                    </a:lnTo>
                    <a:lnTo>
                      <a:pt x="0" y="162"/>
                    </a:lnTo>
                    <a:lnTo>
                      <a:pt x="21" y="197"/>
                    </a:lnTo>
                    <a:lnTo>
                      <a:pt x="74" y="197"/>
                    </a:lnTo>
                    <a:lnTo>
                      <a:pt x="113" y="201"/>
                    </a:lnTo>
                    <a:lnTo>
                      <a:pt x="153" y="197"/>
                    </a:lnTo>
                    <a:lnTo>
                      <a:pt x="205" y="171"/>
                    </a:lnTo>
                    <a:lnTo>
                      <a:pt x="223" y="110"/>
                    </a:lnTo>
                    <a:lnTo>
                      <a:pt x="209" y="88"/>
                    </a:lnTo>
                    <a:lnTo>
                      <a:pt x="218" y="62"/>
                    </a:lnTo>
                    <a:lnTo>
                      <a:pt x="218" y="22"/>
                    </a:lnTo>
                    <a:lnTo>
                      <a:pt x="183" y="0"/>
                    </a:lnTo>
                    <a:lnTo>
                      <a:pt x="118" y="9"/>
                    </a:lnTo>
                    <a:close/>
                  </a:path>
                </a:pathLst>
              </a:custGeom>
              <a:solidFill>
                <a:srgbClr val="FF6699"/>
              </a:solidFill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algn="ctr" rtl="1" eaLnBrk="1" hangingPunct="1">
                  <a:defRPr/>
                </a:pPr>
                <a:endParaRPr lang="en-US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71710" name="Freeform 30"/>
              <p:cNvSpPr>
                <a:spLocks/>
              </p:cNvSpPr>
              <p:nvPr/>
            </p:nvSpPr>
            <p:spPr bwMode="auto">
              <a:xfrm>
                <a:off x="2409" y="1859"/>
                <a:ext cx="76" cy="57"/>
              </a:xfrm>
              <a:custGeom>
                <a:avLst/>
                <a:gdLst>
                  <a:gd name="T0" fmla="*/ 153 w 153"/>
                  <a:gd name="T1" fmla="*/ 61 h 114"/>
                  <a:gd name="T2" fmla="*/ 126 w 153"/>
                  <a:gd name="T3" fmla="*/ 18 h 114"/>
                  <a:gd name="T4" fmla="*/ 70 w 153"/>
                  <a:gd name="T5" fmla="*/ 0 h 114"/>
                  <a:gd name="T6" fmla="*/ 26 w 153"/>
                  <a:gd name="T7" fmla="*/ 9 h 114"/>
                  <a:gd name="T8" fmla="*/ 4 w 153"/>
                  <a:gd name="T9" fmla="*/ 35 h 114"/>
                  <a:gd name="T10" fmla="*/ 0 w 153"/>
                  <a:gd name="T11" fmla="*/ 74 h 114"/>
                  <a:gd name="T12" fmla="*/ 4 w 153"/>
                  <a:gd name="T13" fmla="*/ 101 h 114"/>
                  <a:gd name="T14" fmla="*/ 26 w 153"/>
                  <a:gd name="T15" fmla="*/ 114 h 114"/>
                  <a:gd name="T16" fmla="*/ 35 w 153"/>
                  <a:gd name="T17" fmla="*/ 66 h 114"/>
                  <a:gd name="T18" fmla="*/ 65 w 153"/>
                  <a:gd name="T19" fmla="*/ 57 h 114"/>
                  <a:gd name="T20" fmla="*/ 122 w 153"/>
                  <a:gd name="T21" fmla="*/ 70 h 114"/>
                  <a:gd name="T22" fmla="*/ 140 w 153"/>
                  <a:gd name="T23" fmla="*/ 105 h 114"/>
                  <a:gd name="T24" fmla="*/ 153 w 153"/>
                  <a:gd name="T25" fmla="*/ 61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53" h="114">
                    <a:moveTo>
                      <a:pt x="153" y="61"/>
                    </a:moveTo>
                    <a:lnTo>
                      <a:pt x="126" y="18"/>
                    </a:lnTo>
                    <a:lnTo>
                      <a:pt x="70" y="0"/>
                    </a:lnTo>
                    <a:lnTo>
                      <a:pt x="26" y="9"/>
                    </a:lnTo>
                    <a:lnTo>
                      <a:pt x="4" y="35"/>
                    </a:lnTo>
                    <a:lnTo>
                      <a:pt x="0" y="74"/>
                    </a:lnTo>
                    <a:lnTo>
                      <a:pt x="4" y="101"/>
                    </a:lnTo>
                    <a:lnTo>
                      <a:pt x="26" y="114"/>
                    </a:lnTo>
                    <a:lnTo>
                      <a:pt x="35" y="66"/>
                    </a:lnTo>
                    <a:lnTo>
                      <a:pt x="65" y="57"/>
                    </a:lnTo>
                    <a:lnTo>
                      <a:pt x="122" y="70"/>
                    </a:lnTo>
                    <a:lnTo>
                      <a:pt x="140" y="105"/>
                    </a:lnTo>
                    <a:lnTo>
                      <a:pt x="153" y="61"/>
                    </a:lnTo>
                    <a:close/>
                  </a:path>
                </a:pathLst>
              </a:custGeom>
              <a:solidFill>
                <a:srgbClr val="FF6699"/>
              </a:solidFill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algn="ctr" rtl="1" eaLnBrk="1" hangingPunct="1">
                  <a:defRPr/>
                </a:pPr>
                <a:endParaRPr lang="en-US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71711" name="Freeform 31"/>
              <p:cNvSpPr>
                <a:spLocks/>
              </p:cNvSpPr>
              <p:nvPr/>
            </p:nvSpPr>
            <p:spPr bwMode="auto">
              <a:xfrm>
                <a:off x="2330" y="1590"/>
                <a:ext cx="364" cy="216"/>
              </a:xfrm>
              <a:custGeom>
                <a:avLst/>
                <a:gdLst>
                  <a:gd name="T0" fmla="*/ 0 w 730"/>
                  <a:gd name="T1" fmla="*/ 288 h 433"/>
                  <a:gd name="T2" fmla="*/ 48 w 730"/>
                  <a:gd name="T3" fmla="*/ 258 h 433"/>
                  <a:gd name="T4" fmla="*/ 57 w 730"/>
                  <a:gd name="T5" fmla="*/ 218 h 433"/>
                  <a:gd name="T6" fmla="*/ 57 w 730"/>
                  <a:gd name="T7" fmla="*/ 153 h 433"/>
                  <a:gd name="T8" fmla="*/ 78 w 730"/>
                  <a:gd name="T9" fmla="*/ 113 h 433"/>
                  <a:gd name="T10" fmla="*/ 131 w 730"/>
                  <a:gd name="T11" fmla="*/ 100 h 433"/>
                  <a:gd name="T12" fmla="*/ 175 w 730"/>
                  <a:gd name="T13" fmla="*/ 100 h 433"/>
                  <a:gd name="T14" fmla="*/ 236 w 730"/>
                  <a:gd name="T15" fmla="*/ 113 h 433"/>
                  <a:gd name="T16" fmla="*/ 262 w 730"/>
                  <a:gd name="T17" fmla="*/ 148 h 433"/>
                  <a:gd name="T18" fmla="*/ 288 w 730"/>
                  <a:gd name="T19" fmla="*/ 170 h 433"/>
                  <a:gd name="T20" fmla="*/ 319 w 730"/>
                  <a:gd name="T21" fmla="*/ 175 h 433"/>
                  <a:gd name="T22" fmla="*/ 385 w 730"/>
                  <a:gd name="T23" fmla="*/ 170 h 433"/>
                  <a:gd name="T24" fmla="*/ 437 w 730"/>
                  <a:gd name="T25" fmla="*/ 157 h 433"/>
                  <a:gd name="T26" fmla="*/ 507 w 730"/>
                  <a:gd name="T27" fmla="*/ 161 h 433"/>
                  <a:gd name="T28" fmla="*/ 546 w 730"/>
                  <a:gd name="T29" fmla="*/ 179 h 433"/>
                  <a:gd name="T30" fmla="*/ 595 w 730"/>
                  <a:gd name="T31" fmla="*/ 210 h 433"/>
                  <a:gd name="T32" fmla="*/ 647 w 730"/>
                  <a:gd name="T33" fmla="*/ 258 h 433"/>
                  <a:gd name="T34" fmla="*/ 682 w 730"/>
                  <a:gd name="T35" fmla="*/ 315 h 433"/>
                  <a:gd name="T36" fmla="*/ 700 w 730"/>
                  <a:gd name="T37" fmla="*/ 350 h 433"/>
                  <a:gd name="T38" fmla="*/ 713 w 730"/>
                  <a:gd name="T39" fmla="*/ 393 h 433"/>
                  <a:gd name="T40" fmla="*/ 717 w 730"/>
                  <a:gd name="T41" fmla="*/ 433 h 433"/>
                  <a:gd name="T42" fmla="*/ 730 w 730"/>
                  <a:gd name="T43" fmla="*/ 354 h 433"/>
                  <a:gd name="T44" fmla="*/ 726 w 730"/>
                  <a:gd name="T45" fmla="*/ 315 h 433"/>
                  <a:gd name="T46" fmla="*/ 686 w 730"/>
                  <a:gd name="T47" fmla="*/ 223 h 433"/>
                  <a:gd name="T48" fmla="*/ 638 w 730"/>
                  <a:gd name="T49" fmla="*/ 153 h 433"/>
                  <a:gd name="T50" fmla="*/ 590 w 730"/>
                  <a:gd name="T51" fmla="*/ 122 h 433"/>
                  <a:gd name="T52" fmla="*/ 525 w 730"/>
                  <a:gd name="T53" fmla="*/ 105 h 433"/>
                  <a:gd name="T54" fmla="*/ 476 w 730"/>
                  <a:gd name="T55" fmla="*/ 100 h 433"/>
                  <a:gd name="T56" fmla="*/ 420 w 730"/>
                  <a:gd name="T57" fmla="*/ 105 h 433"/>
                  <a:gd name="T58" fmla="*/ 376 w 730"/>
                  <a:gd name="T59" fmla="*/ 100 h 433"/>
                  <a:gd name="T60" fmla="*/ 332 w 730"/>
                  <a:gd name="T61" fmla="*/ 65 h 433"/>
                  <a:gd name="T62" fmla="*/ 297 w 730"/>
                  <a:gd name="T63" fmla="*/ 30 h 433"/>
                  <a:gd name="T64" fmla="*/ 267 w 730"/>
                  <a:gd name="T65" fmla="*/ 13 h 433"/>
                  <a:gd name="T66" fmla="*/ 232 w 730"/>
                  <a:gd name="T67" fmla="*/ 0 h 433"/>
                  <a:gd name="T68" fmla="*/ 148 w 730"/>
                  <a:gd name="T69" fmla="*/ 4 h 433"/>
                  <a:gd name="T70" fmla="*/ 92 w 730"/>
                  <a:gd name="T71" fmla="*/ 8 h 433"/>
                  <a:gd name="T72" fmla="*/ 61 w 730"/>
                  <a:gd name="T73" fmla="*/ 26 h 433"/>
                  <a:gd name="T74" fmla="*/ 17 w 730"/>
                  <a:gd name="T75" fmla="*/ 65 h 433"/>
                  <a:gd name="T76" fmla="*/ 4 w 730"/>
                  <a:gd name="T77" fmla="*/ 113 h 433"/>
                  <a:gd name="T78" fmla="*/ 8 w 730"/>
                  <a:gd name="T79" fmla="*/ 175 h 433"/>
                  <a:gd name="T80" fmla="*/ 17 w 730"/>
                  <a:gd name="T81" fmla="*/ 223 h 433"/>
                  <a:gd name="T82" fmla="*/ 0 w 730"/>
                  <a:gd name="T83" fmla="*/ 288 h 4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730" h="433">
                    <a:moveTo>
                      <a:pt x="0" y="288"/>
                    </a:moveTo>
                    <a:lnTo>
                      <a:pt x="48" y="258"/>
                    </a:lnTo>
                    <a:lnTo>
                      <a:pt x="57" y="218"/>
                    </a:lnTo>
                    <a:lnTo>
                      <a:pt x="57" y="153"/>
                    </a:lnTo>
                    <a:lnTo>
                      <a:pt x="78" y="113"/>
                    </a:lnTo>
                    <a:lnTo>
                      <a:pt x="131" y="100"/>
                    </a:lnTo>
                    <a:lnTo>
                      <a:pt x="175" y="100"/>
                    </a:lnTo>
                    <a:lnTo>
                      <a:pt x="236" y="113"/>
                    </a:lnTo>
                    <a:lnTo>
                      <a:pt x="262" y="148"/>
                    </a:lnTo>
                    <a:lnTo>
                      <a:pt x="288" y="170"/>
                    </a:lnTo>
                    <a:lnTo>
                      <a:pt x="319" y="175"/>
                    </a:lnTo>
                    <a:lnTo>
                      <a:pt x="385" y="170"/>
                    </a:lnTo>
                    <a:lnTo>
                      <a:pt x="437" y="157"/>
                    </a:lnTo>
                    <a:lnTo>
                      <a:pt x="507" y="161"/>
                    </a:lnTo>
                    <a:lnTo>
                      <a:pt x="546" y="179"/>
                    </a:lnTo>
                    <a:lnTo>
                      <a:pt x="595" y="210"/>
                    </a:lnTo>
                    <a:lnTo>
                      <a:pt x="647" y="258"/>
                    </a:lnTo>
                    <a:lnTo>
                      <a:pt x="682" y="315"/>
                    </a:lnTo>
                    <a:lnTo>
                      <a:pt x="700" y="350"/>
                    </a:lnTo>
                    <a:lnTo>
                      <a:pt x="713" y="393"/>
                    </a:lnTo>
                    <a:lnTo>
                      <a:pt x="717" y="433"/>
                    </a:lnTo>
                    <a:lnTo>
                      <a:pt x="730" y="354"/>
                    </a:lnTo>
                    <a:lnTo>
                      <a:pt x="726" y="315"/>
                    </a:lnTo>
                    <a:lnTo>
                      <a:pt x="686" y="223"/>
                    </a:lnTo>
                    <a:lnTo>
                      <a:pt x="638" y="153"/>
                    </a:lnTo>
                    <a:lnTo>
                      <a:pt x="590" y="122"/>
                    </a:lnTo>
                    <a:lnTo>
                      <a:pt x="525" y="105"/>
                    </a:lnTo>
                    <a:lnTo>
                      <a:pt x="476" y="100"/>
                    </a:lnTo>
                    <a:lnTo>
                      <a:pt x="420" y="105"/>
                    </a:lnTo>
                    <a:lnTo>
                      <a:pt x="376" y="100"/>
                    </a:lnTo>
                    <a:lnTo>
                      <a:pt x="332" y="65"/>
                    </a:lnTo>
                    <a:lnTo>
                      <a:pt x="297" y="30"/>
                    </a:lnTo>
                    <a:lnTo>
                      <a:pt x="267" y="13"/>
                    </a:lnTo>
                    <a:lnTo>
                      <a:pt x="232" y="0"/>
                    </a:lnTo>
                    <a:lnTo>
                      <a:pt x="148" y="4"/>
                    </a:lnTo>
                    <a:lnTo>
                      <a:pt x="92" y="8"/>
                    </a:lnTo>
                    <a:lnTo>
                      <a:pt x="61" y="26"/>
                    </a:lnTo>
                    <a:lnTo>
                      <a:pt x="17" y="65"/>
                    </a:lnTo>
                    <a:lnTo>
                      <a:pt x="4" y="113"/>
                    </a:lnTo>
                    <a:lnTo>
                      <a:pt x="8" y="175"/>
                    </a:lnTo>
                    <a:lnTo>
                      <a:pt x="17" y="223"/>
                    </a:lnTo>
                    <a:lnTo>
                      <a:pt x="0" y="288"/>
                    </a:lnTo>
                    <a:close/>
                  </a:path>
                </a:pathLst>
              </a:custGeom>
              <a:solidFill>
                <a:srgbClr val="FF6699"/>
              </a:solidFill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algn="ctr" rtl="1" eaLnBrk="1" hangingPunct="1">
                  <a:defRPr/>
                </a:pPr>
                <a:endParaRPr lang="en-US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</p:grpSp>
        <p:sp>
          <p:nvSpPr>
            <p:cNvPr id="89256" name="Text Box 184"/>
            <p:cNvSpPr txBox="1">
              <a:spLocks noChangeArrowheads="1"/>
            </p:cNvSpPr>
            <p:nvPr/>
          </p:nvSpPr>
          <p:spPr bwMode="auto">
            <a:xfrm>
              <a:off x="2562" y="1521"/>
              <a:ext cx="363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algn="ctr" rtl="1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algn="ctr" rtl="1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algn="ctr" rtl="1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algn="ctr" rtl="1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algn="ctr" rtl="1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algn="ctr" rtl="1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algn="ctr" rtl="1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algn="ctr" rtl="1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algn="ctr" rtl="1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r" eaLnBrk="1" hangingPunct="1">
                <a:spcBef>
                  <a:spcPct val="50000"/>
                </a:spcBef>
              </a:pPr>
              <a:r>
                <a:rPr lang="he-IL" altLang="en-US"/>
                <a:t>ורוד</a:t>
              </a:r>
              <a:endParaRPr lang="en-US" altLang="en-US"/>
            </a:p>
          </p:txBody>
        </p:sp>
      </p:grpSp>
      <p:grpSp>
        <p:nvGrpSpPr>
          <p:cNvPr id="71875" name="Group 195"/>
          <p:cNvGrpSpPr>
            <a:grpSpLocks/>
          </p:cNvGrpSpPr>
          <p:nvPr/>
        </p:nvGrpSpPr>
        <p:grpSpPr bwMode="auto">
          <a:xfrm>
            <a:off x="4511675" y="4868864"/>
            <a:ext cx="1030288" cy="942975"/>
            <a:chOff x="1882" y="2840"/>
            <a:chExt cx="649" cy="594"/>
          </a:xfrm>
        </p:grpSpPr>
        <p:grpSp>
          <p:nvGrpSpPr>
            <p:cNvPr id="89229" name="Group 138"/>
            <p:cNvGrpSpPr>
              <a:grpSpLocks/>
            </p:cNvGrpSpPr>
            <p:nvPr/>
          </p:nvGrpSpPr>
          <p:grpSpPr bwMode="auto">
            <a:xfrm>
              <a:off x="1882" y="2840"/>
              <a:ext cx="649" cy="397"/>
              <a:chOff x="1894" y="1590"/>
              <a:chExt cx="1100" cy="810"/>
            </a:xfrm>
          </p:grpSpPr>
          <p:sp>
            <p:nvSpPr>
              <p:cNvPr id="71819" name="Freeform 139"/>
              <p:cNvSpPr>
                <a:spLocks/>
              </p:cNvSpPr>
              <p:nvPr/>
            </p:nvSpPr>
            <p:spPr bwMode="auto">
              <a:xfrm>
                <a:off x="2514" y="1823"/>
                <a:ext cx="414" cy="479"/>
              </a:xfrm>
              <a:custGeom>
                <a:avLst/>
                <a:gdLst>
                  <a:gd name="T0" fmla="*/ 272 w 827"/>
                  <a:gd name="T1" fmla="*/ 39 h 962"/>
                  <a:gd name="T2" fmla="*/ 460 w 827"/>
                  <a:gd name="T3" fmla="*/ 0 h 962"/>
                  <a:gd name="T4" fmla="*/ 661 w 827"/>
                  <a:gd name="T5" fmla="*/ 35 h 962"/>
                  <a:gd name="T6" fmla="*/ 818 w 827"/>
                  <a:gd name="T7" fmla="*/ 175 h 962"/>
                  <a:gd name="T8" fmla="*/ 827 w 827"/>
                  <a:gd name="T9" fmla="*/ 319 h 962"/>
                  <a:gd name="T10" fmla="*/ 766 w 827"/>
                  <a:gd name="T11" fmla="*/ 529 h 962"/>
                  <a:gd name="T12" fmla="*/ 573 w 827"/>
                  <a:gd name="T13" fmla="*/ 774 h 962"/>
                  <a:gd name="T14" fmla="*/ 438 w 827"/>
                  <a:gd name="T15" fmla="*/ 931 h 962"/>
                  <a:gd name="T16" fmla="*/ 215 w 827"/>
                  <a:gd name="T17" fmla="*/ 962 h 962"/>
                  <a:gd name="T18" fmla="*/ 0 w 827"/>
                  <a:gd name="T19" fmla="*/ 796 h 962"/>
                  <a:gd name="T20" fmla="*/ 272 w 827"/>
                  <a:gd name="T21" fmla="*/ 39 h 9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27" h="962">
                    <a:moveTo>
                      <a:pt x="272" y="39"/>
                    </a:moveTo>
                    <a:lnTo>
                      <a:pt x="460" y="0"/>
                    </a:lnTo>
                    <a:lnTo>
                      <a:pt x="661" y="35"/>
                    </a:lnTo>
                    <a:lnTo>
                      <a:pt x="818" y="175"/>
                    </a:lnTo>
                    <a:lnTo>
                      <a:pt x="827" y="319"/>
                    </a:lnTo>
                    <a:lnTo>
                      <a:pt x="766" y="529"/>
                    </a:lnTo>
                    <a:lnTo>
                      <a:pt x="573" y="774"/>
                    </a:lnTo>
                    <a:lnTo>
                      <a:pt x="438" y="931"/>
                    </a:lnTo>
                    <a:lnTo>
                      <a:pt x="215" y="962"/>
                    </a:lnTo>
                    <a:lnTo>
                      <a:pt x="0" y="796"/>
                    </a:lnTo>
                    <a:lnTo>
                      <a:pt x="272" y="39"/>
                    </a:lnTo>
                    <a:close/>
                  </a:path>
                </a:pathLst>
              </a:custGeom>
              <a:solidFill>
                <a:srgbClr val="FF6699"/>
              </a:solidFill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algn="ctr" rtl="1" eaLnBrk="1" hangingPunct="1">
                  <a:defRPr/>
                </a:pPr>
                <a:endParaRPr lang="en-US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71820" name="Freeform 140"/>
              <p:cNvSpPr>
                <a:spLocks/>
              </p:cNvSpPr>
              <p:nvPr/>
            </p:nvSpPr>
            <p:spPr bwMode="auto">
              <a:xfrm>
                <a:off x="2514" y="1861"/>
                <a:ext cx="351" cy="424"/>
              </a:xfrm>
              <a:custGeom>
                <a:avLst/>
                <a:gdLst>
                  <a:gd name="T0" fmla="*/ 302 w 700"/>
                  <a:gd name="T1" fmla="*/ 101 h 848"/>
                  <a:gd name="T2" fmla="*/ 333 w 700"/>
                  <a:gd name="T3" fmla="*/ 22 h 848"/>
                  <a:gd name="T4" fmla="*/ 429 w 700"/>
                  <a:gd name="T5" fmla="*/ 0 h 848"/>
                  <a:gd name="T6" fmla="*/ 473 w 700"/>
                  <a:gd name="T7" fmla="*/ 4 h 848"/>
                  <a:gd name="T8" fmla="*/ 420 w 700"/>
                  <a:gd name="T9" fmla="*/ 26 h 848"/>
                  <a:gd name="T10" fmla="*/ 398 w 700"/>
                  <a:gd name="T11" fmla="*/ 61 h 848"/>
                  <a:gd name="T12" fmla="*/ 433 w 700"/>
                  <a:gd name="T13" fmla="*/ 61 h 848"/>
                  <a:gd name="T14" fmla="*/ 495 w 700"/>
                  <a:gd name="T15" fmla="*/ 61 h 848"/>
                  <a:gd name="T16" fmla="*/ 600 w 700"/>
                  <a:gd name="T17" fmla="*/ 61 h 848"/>
                  <a:gd name="T18" fmla="*/ 503 w 700"/>
                  <a:gd name="T19" fmla="*/ 96 h 848"/>
                  <a:gd name="T20" fmla="*/ 473 w 700"/>
                  <a:gd name="T21" fmla="*/ 122 h 848"/>
                  <a:gd name="T22" fmla="*/ 447 w 700"/>
                  <a:gd name="T23" fmla="*/ 153 h 848"/>
                  <a:gd name="T24" fmla="*/ 416 w 700"/>
                  <a:gd name="T25" fmla="*/ 227 h 848"/>
                  <a:gd name="T26" fmla="*/ 499 w 700"/>
                  <a:gd name="T27" fmla="*/ 175 h 848"/>
                  <a:gd name="T28" fmla="*/ 530 w 700"/>
                  <a:gd name="T29" fmla="*/ 153 h 848"/>
                  <a:gd name="T30" fmla="*/ 626 w 700"/>
                  <a:gd name="T31" fmla="*/ 136 h 848"/>
                  <a:gd name="T32" fmla="*/ 700 w 700"/>
                  <a:gd name="T33" fmla="*/ 140 h 848"/>
                  <a:gd name="T34" fmla="*/ 639 w 700"/>
                  <a:gd name="T35" fmla="*/ 166 h 848"/>
                  <a:gd name="T36" fmla="*/ 525 w 700"/>
                  <a:gd name="T37" fmla="*/ 240 h 848"/>
                  <a:gd name="T38" fmla="*/ 447 w 700"/>
                  <a:gd name="T39" fmla="*/ 324 h 848"/>
                  <a:gd name="T40" fmla="*/ 416 w 700"/>
                  <a:gd name="T41" fmla="*/ 394 h 848"/>
                  <a:gd name="T42" fmla="*/ 455 w 700"/>
                  <a:gd name="T43" fmla="*/ 363 h 848"/>
                  <a:gd name="T44" fmla="*/ 521 w 700"/>
                  <a:gd name="T45" fmla="*/ 341 h 848"/>
                  <a:gd name="T46" fmla="*/ 600 w 700"/>
                  <a:gd name="T47" fmla="*/ 337 h 848"/>
                  <a:gd name="T48" fmla="*/ 547 w 700"/>
                  <a:gd name="T49" fmla="*/ 363 h 848"/>
                  <a:gd name="T50" fmla="*/ 473 w 700"/>
                  <a:gd name="T51" fmla="*/ 433 h 848"/>
                  <a:gd name="T52" fmla="*/ 403 w 700"/>
                  <a:gd name="T53" fmla="*/ 516 h 848"/>
                  <a:gd name="T54" fmla="*/ 447 w 700"/>
                  <a:gd name="T55" fmla="*/ 507 h 848"/>
                  <a:gd name="T56" fmla="*/ 508 w 700"/>
                  <a:gd name="T57" fmla="*/ 512 h 848"/>
                  <a:gd name="T58" fmla="*/ 552 w 700"/>
                  <a:gd name="T59" fmla="*/ 551 h 848"/>
                  <a:gd name="T60" fmla="*/ 473 w 700"/>
                  <a:gd name="T61" fmla="*/ 547 h 848"/>
                  <a:gd name="T62" fmla="*/ 403 w 700"/>
                  <a:gd name="T63" fmla="*/ 568 h 848"/>
                  <a:gd name="T64" fmla="*/ 337 w 700"/>
                  <a:gd name="T65" fmla="*/ 621 h 848"/>
                  <a:gd name="T66" fmla="*/ 451 w 700"/>
                  <a:gd name="T67" fmla="*/ 599 h 848"/>
                  <a:gd name="T68" fmla="*/ 477 w 700"/>
                  <a:gd name="T69" fmla="*/ 608 h 848"/>
                  <a:gd name="T70" fmla="*/ 560 w 700"/>
                  <a:gd name="T71" fmla="*/ 643 h 848"/>
                  <a:gd name="T72" fmla="*/ 486 w 700"/>
                  <a:gd name="T73" fmla="*/ 643 h 848"/>
                  <a:gd name="T74" fmla="*/ 385 w 700"/>
                  <a:gd name="T75" fmla="*/ 665 h 848"/>
                  <a:gd name="T76" fmla="*/ 337 w 700"/>
                  <a:gd name="T77" fmla="*/ 700 h 848"/>
                  <a:gd name="T78" fmla="*/ 416 w 700"/>
                  <a:gd name="T79" fmla="*/ 700 h 848"/>
                  <a:gd name="T80" fmla="*/ 464 w 700"/>
                  <a:gd name="T81" fmla="*/ 730 h 848"/>
                  <a:gd name="T82" fmla="*/ 390 w 700"/>
                  <a:gd name="T83" fmla="*/ 743 h 848"/>
                  <a:gd name="T84" fmla="*/ 298 w 700"/>
                  <a:gd name="T85" fmla="*/ 774 h 848"/>
                  <a:gd name="T86" fmla="*/ 189 w 700"/>
                  <a:gd name="T87" fmla="*/ 848 h 848"/>
                  <a:gd name="T88" fmla="*/ 0 w 700"/>
                  <a:gd name="T89" fmla="*/ 748 h 848"/>
                  <a:gd name="T90" fmla="*/ 302 w 700"/>
                  <a:gd name="T91" fmla="*/ 101 h 8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700" h="848">
                    <a:moveTo>
                      <a:pt x="302" y="101"/>
                    </a:moveTo>
                    <a:lnTo>
                      <a:pt x="333" y="22"/>
                    </a:lnTo>
                    <a:lnTo>
                      <a:pt x="429" y="0"/>
                    </a:lnTo>
                    <a:lnTo>
                      <a:pt x="473" y="4"/>
                    </a:lnTo>
                    <a:lnTo>
                      <a:pt x="420" y="26"/>
                    </a:lnTo>
                    <a:lnTo>
                      <a:pt x="398" y="61"/>
                    </a:lnTo>
                    <a:lnTo>
                      <a:pt x="433" y="61"/>
                    </a:lnTo>
                    <a:lnTo>
                      <a:pt x="495" y="61"/>
                    </a:lnTo>
                    <a:lnTo>
                      <a:pt x="600" y="61"/>
                    </a:lnTo>
                    <a:lnTo>
                      <a:pt x="503" y="96"/>
                    </a:lnTo>
                    <a:lnTo>
                      <a:pt x="473" y="122"/>
                    </a:lnTo>
                    <a:lnTo>
                      <a:pt x="447" y="153"/>
                    </a:lnTo>
                    <a:lnTo>
                      <a:pt x="416" y="227"/>
                    </a:lnTo>
                    <a:lnTo>
                      <a:pt x="499" y="175"/>
                    </a:lnTo>
                    <a:lnTo>
                      <a:pt x="530" y="153"/>
                    </a:lnTo>
                    <a:lnTo>
                      <a:pt x="626" y="136"/>
                    </a:lnTo>
                    <a:lnTo>
                      <a:pt x="700" y="140"/>
                    </a:lnTo>
                    <a:lnTo>
                      <a:pt x="639" y="166"/>
                    </a:lnTo>
                    <a:lnTo>
                      <a:pt x="525" y="240"/>
                    </a:lnTo>
                    <a:lnTo>
                      <a:pt x="447" y="324"/>
                    </a:lnTo>
                    <a:lnTo>
                      <a:pt x="416" y="394"/>
                    </a:lnTo>
                    <a:lnTo>
                      <a:pt x="455" y="363"/>
                    </a:lnTo>
                    <a:lnTo>
                      <a:pt x="521" y="341"/>
                    </a:lnTo>
                    <a:lnTo>
                      <a:pt x="600" y="337"/>
                    </a:lnTo>
                    <a:lnTo>
                      <a:pt x="547" y="363"/>
                    </a:lnTo>
                    <a:lnTo>
                      <a:pt x="473" y="433"/>
                    </a:lnTo>
                    <a:lnTo>
                      <a:pt x="403" y="516"/>
                    </a:lnTo>
                    <a:lnTo>
                      <a:pt x="447" y="507"/>
                    </a:lnTo>
                    <a:lnTo>
                      <a:pt x="508" y="512"/>
                    </a:lnTo>
                    <a:lnTo>
                      <a:pt x="552" y="551"/>
                    </a:lnTo>
                    <a:lnTo>
                      <a:pt x="473" y="547"/>
                    </a:lnTo>
                    <a:lnTo>
                      <a:pt x="403" y="568"/>
                    </a:lnTo>
                    <a:lnTo>
                      <a:pt x="337" y="621"/>
                    </a:lnTo>
                    <a:lnTo>
                      <a:pt x="451" y="599"/>
                    </a:lnTo>
                    <a:lnTo>
                      <a:pt x="477" y="608"/>
                    </a:lnTo>
                    <a:lnTo>
                      <a:pt x="560" y="643"/>
                    </a:lnTo>
                    <a:lnTo>
                      <a:pt x="486" y="643"/>
                    </a:lnTo>
                    <a:lnTo>
                      <a:pt x="385" y="665"/>
                    </a:lnTo>
                    <a:lnTo>
                      <a:pt x="337" y="700"/>
                    </a:lnTo>
                    <a:lnTo>
                      <a:pt x="416" y="700"/>
                    </a:lnTo>
                    <a:lnTo>
                      <a:pt x="464" y="730"/>
                    </a:lnTo>
                    <a:lnTo>
                      <a:pt x="390" y="743"/>
                    </a:lnTo>
                    <a:lnTo>
                      <a:pt x="298" y="774"/>
                    </a:lnTo>
                    <a:lnTo>
                      <a:pt x="189" y="848"/>
                    </a:lnTo>
                    <a:lnTo>
                      <a:pt x="0" y="748"/>
                    </a:lnTo>
                    <a:lnTo>
                      <a:pt x="302" y="101"/>
                    </a:lnTo>
                    <a:close/>
                  </a:path>
                </a:pathLst>
              </a:custGeom>
              <a:solidFill>
                <a:srgbClr val="FF66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algn="ctr" rtl="1" eaLnBrk="1" hangingPunct="1">
                  <a:defRPr/>
                </a:pPr>
                <a:endParaRPr lang="en-US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71821" name="Freeform 141"/>
              <p:cNvSpPr>
                <a:spLocks/>
              </p:cNvSpPr>
              <p:nvPr/>
            </p:nvSpPr>
            <p:spPr bwMode="auto">
              <a:xfrm>
                <a:off x="2640" y="1806"/>
                <a:ext cx="354" cy="549"/>
              </a:xfrm>
              <a:custGeom>
                <a:avLst/>
                <a:gdLst>
                  <a:gd name="T0" fmla="*/ 26 w 708"/>
                  <a:gd name="T1" fmla="*/ 1037 h 1098"/>
                  <a:gd name="T2" fmla="*/ 79 w 708"/>
                  <a:gd name="T3" fmla="*/ 980 h 1098"/>
                  <a:gd name="T4" fmla="*/ 131 w 708"/>
                  <a:gd name="T5" fmla="*/ 946 h 1098"/>
                  <a:gd name="T6" fmla="*/ 192 w 708"/>
                  <a:gd name="T7" fmla="*/ 902 h 1098"/>
                  <a:gd name="T8" fmla="*/ 280 w 708"/>
                  <a:gd name="T9" fmla="*/ 841 h 1098"/>
                  <a:gd name="T10" fmla="*/ 323 w 708"/>
                  <a:gd name="T11" fmla="*/ 736 h 1098"/>
                  <a:gd name="T12" fmla="*/ 350 w 708"/>
                  <a:gd name="T13" fmla="*/ 656 h 1098"/>
                  <a:gd name="T14" fmla="*/ 376 w 708"/>
                  <a:gd name="T15" fmla="*/ 596 h 1098"/>
                  <a:gd name="T16" fmla="*/ 402 w 708"/>
                  <a:gd name="T17" fmla="*/ 526 h 1098"/>
                  <a:gd name="T18" fmla="*/ 424 w 708"/>
                  <a:gd name="T19" fmla="*/ 468 h 1098"/>
                  <a:gd name="T20" fmla="*/ 463 w 708"/>
                  <a:gd name="T21" fmla="*/ 430 h 1098"/>
                  <a:gd name="T22" fmla="*/ 516 w 708"/>
                  <a:gd name="T23" fmla="*/ 386 h 1098"/>
                  <a:gd name="T24" fmla="*/ 525 w 708"/>
                  <a:gd name="T25" fmla="*/ 315 h 1098"/>
                  <a:gd name="T26" fmla="*/ 503 w 708"/>
                  <a:gd name="T27" fmla="*/ 214 h 1098"/>
                  <a:gd name="T28" fmla="*/ 463 w 708"/>
                  <a:gd name="T29" fmla="*/ 162 h 1098"/>
                  <a:gd name="T30" fmla="*/ 393 w 708"/>
                  <a:gd name="T31" fmla="*/ 118 h 1098"/>
                  <a:gd name="T32" fmla="*/ 306 w 708"/>
                  <a:gd name="T33" fmla="*/ 79 h 1098"/>
                  <a:gd name="T34" fmla="*/ 197 w 708"/>
                  <a:gd name="T35" fmla="*/ 66 h 1098"/>
                  <a:gd name="T36" fmla="*/ 65 w 708"/>
                  <a:gd name="T37" fmla="*/ 83 h 1098"/>
                  <a:gd name="T38" fmla="*/ 57 w 708"/>
                  <a:gd name="T39" fmla="*/ 48 h 1098"/>
                  <a:gd name="T40" fmla="*/ 17 w 708"/>
                  <a:gd name="T41" fmla="*/ 26 h 1098"/>
                  <a:gd name="T42" fmla="*/ 157 w 708"/>
                  <a:gd name="T43" fmla="*/ 9 h 1098"/>
                  <a:gd name="T44" fmla="*/ 245 w 708"/>
                  <a:gd name="T45" fmla="*/ 0 h 1098"/>
                  <a:gd name="T46" fmla="*/ 345 w 708"/>
                  <a:gd name="T47" fmla="*/ 0 h 1098"/>
                  <a:gd name="T48" fmla="*/ 407 w 708"/>
                  <a:gd name="T49" fmla="*/ 0 h 1098"/>
                  <a:gd name="T50" fmla="*/ 463 w 708"/>
                  <a:gd name="T51" fmla="*/ 45 h 1098"/>
                  <a:gd name="T52" fmla="*/ 551 w 708"/>
                  <a:gd name="T53" fmla="*/ 72 h 1098"/>
                  <a:gd name="T54" fmla="*/ 577 w 708"/>
                  <a:gd name="T55" fmla="*/ 98 h 1098"/>
                  <a:gd name="T56" fmla="*/ 647 w 708"/>
                  <a:gd name="T57" fmla="*/ 133 h 1098"/>
                  <a:gd name="T58" fmla="*/ 700 w 708"/>
                  <a:gd name="T59" fmla="*/ 141 h 1098"/>
                  <a:gd name="T60" fmla="*/ 708 w 708"/>
                  <a:gd name="T61" fmla="*/ 168 h 1098"/>
                  <a:gd name="T62" fmla="*/ 691 w 708"/>
                  <a:gd name="T63" fmla="*/ 220 h 1098"/>
                  <a:gd name="T64" fmla="*/ 647 w 708"/>
                  <a:gd name="T65" fmla="*/ 238 h 1098"/>
                  <a:gd name="T66" fmla="*/ 612 w 708"/>
                  <a:gd name="T67" fmla="*/ 246 h 1098"/>
                  <a:gd name="T68" fmla="*/ 656 w 708"/>
                  <a:gd name="T69" fmla="*/ 281 h 1098"/>
                  <a:gd name="T70" fmla="*/ 673 w 708"/>
                  <a:gd name="T71" fmla="*/ 325 h 1098"/>
                  <a:gd name="T72" fmla="*/ 682 w 708"/>
                  <a:gd name="T73" fmla="*/ 378 h 1098"/>
                  <a:gd name="T74" fmla="*/ 682 w 708"/>
                  <a:gd name="T75" fmla="*/ 439 h 1098"/>
                  <a:gd name="T76" fmla="*/ 665 w 708"/>
                  <a:gd name="T77" fmla="*/ 491 h 1098"/>
                  <a:gd name="T78" fmla="*/ 630 w 708"/>
                  <a:gd name="T79" fmla="*/ 439 h 1098"/>
                  <a:gd name="T80" fmla="*/ 603 w 708"/>
                  <a:gd name="T81" fmla="*/ 448 h 1098"/>
                  <a:gd name="T82" fmla="*/ 612 w 708"/>
                  <a:gd name="T83" fmla="*/ 491 h 1098"/>
                  <a:gd name="T84" fmla="*/ 630 w 708"/>
                  <a:gd name="T85" fmla="*/ 526 h 1098"/>
                  <a:gd name="T86" fmla="*/ 612 w 708"/>
                  <a:gd name="T87" fmla="*/ 588 h 1098"/>
                  <a:gd name="T88" fmla="*/ 586 w 708"/>
                  <a:gd name="T89" fmla="*/ 640 h 1098"/>
                  <a:gd name="T90" fmla="*/ 533 w 708"/>
                  <a:gd name="T91" fmla="*/ 728 h 1098"/>
                  <a:gd name="T92" fmla="*/ 507 w 708"/>
                  <a:gd name="T93" fmla="*/ 780 h 1098"/>
                  <a:gd name="T94" fmla="*/ 455 w 708"/>
                  <a:gd name="T95" fmla="*/ 815 h 1098"/>
                  <a:gd name="T96" fmla="*/ 393 w 708"/>
                  <a:gd name="T97" fmla="*/ 780 h 1098"/>
                  <a:gd name="T98" fmla="*/ 455 w 708"/>
                  <a:gd name="T99" fmla="*/ 841 h 1098"/>
                  <a:gd name="T100" fmla="*/ 472 w 708"/>
                  <a:gd name="T101" fmla="*/ 902 h 1098"/>
                  <a:gd name="T102" fmla="*/ 420 w 708"/>
                  <a:gd name="T103" fmla="*/ 964 h 1098"/>
                  <a:gd name="T104" fmla="*/ 358 w 708"/>
                  <a:gd name="T105" fmla="*/ 990 h 1098"/>
                  <a:gd name="T106" fmla="*/ 302 w 708"/>
                  <a:gd name="T107" fmla="*/ 984 h 1098"/>
                  <a:gd name="T108" fmla="*/ 245 w 708"/>
                  <a:gd name="T109" fmla="*/ 990 h 1098"/>
                  <a:gd name="T110" fmla="*/ 192 w 708"/>
                  <a:gd name="T111" fmla="*/ 1025 h 1098"/>
                  <a:gd name="T112" fmla="*/ 118 w 708"/>
                  <a:gd name="T113" fmla="*/ 1032 h 1098"/>
                  <a:gd name="T114" fmla="*/ 65 w 708"/>
                  <a:gd name="T115" fmla="*/ 1058 h 1098"/>
                  <a:gd name="T116" fmla="*/ 35 w 708"/>
                  <a:gd name="T117" fmla="*/ 1089 h 1098"/>
                  <a:gd name="T118" fmla="*/ 0 w 708"/>
                  <a:gd name="T119" fmla="*/ 1098 h 1098"/>
                  <a:gd name="T120" fmla="*/ 26 w 708"/>
                  <a:gd name="T121" fmla="*/ 1037 h 10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708" h="1098">
                    <a:moveTo>
                      <a:pt x="26" y="1037"/>
                    </a:moveTo>
                    <a:lnTo>
                      <a:pt x="79" y="980"/>
                    </a:lnTo>
                    <a:lnTo>
                      <a:pt x="131" y="946"/>
                    </a:lnTo>
                    <a:lnTo>
                      <a:pt x="192" y="902"/>
                    </a:lnTo>
                    <a:lnTo>
                      <a:pt x="280" y="841"/>
                    </a:lnTo>
                    <a:lnTo>
                      <a:pt x="323" y="736"/>
                    </a:lnTo>
                    <a:lnTo>
                      <a:pt x="350" y="656"/>
                    </a:lnTo>
                    <a:lnTo>
                      <a:pt x="376" y="596"/>
                    </a:lnTo>
                    <a:lnTo>
                      <a:pt x="402" y="526"/>
                    </a:lnTo>
                    <a:lnTo>
                      <a:pt x="424" y="468"/>
                    </a:lnTo>
                    <a:lnTo>
                      <a:pt x="463" y="430"/>
                    </a:lnTo>
                    <a:lnTo>
                      <a:pt x="516" y="386"/>
                    </a:lnTo>
                    <a:lnTo>
                      <a:pt x="525" y="315"/>
                    </a:lnTo>
                    <a:lnTo>
                      <a:pt x="503" y="214"/>
                    </a:lnTo>
                    <a:lnTo>
                      <a:pt x="463" y="162"/>
                    </a:lnTo>
                    <a:lnTo>
                      <a:pt x="393" y="118"/>
                    </a:lnTo>
                    <a:lnTo>
                      <a:pt x="306" y="79"/>
                    </a:lnTo>
                    <a:lnTo>
                      <a:pt x="197" y="66"/>
                    </a:lnTo>
                    <a:lnTo>
                      <a:pt x="65" y="83"/>
                    </a:lnTo>
                    <a:lnTo>
                      <a:pt x="57" y="48"/>
                    </a:lnTo>
                    <a:lnTo>
                      <a:pt x="17" y="26"/>
                    </a:lnTo>
                    <a:lnTo>
                      <a:pt x="157" y="9"/>
                    </a:lnTo>
                    <a:lnTo>
                      <a:pt x="245" y="0"/>
                    </a:lnTo>
                    <a:lnTo>
                      <a:pt x="345" y="0"/>
                    </a:lnTo>
                    <a:lnTo>
                      <a:pt x="407" y="0"/>
                    </a:lnTo>
                    <a:lnTo>
                      <a:pt x="463" y="45"/>
                    </a:lnTo>
                    <a:lnTo>
                      <a:pt x="551" y="72"/>
                    </a:lnTo>
                    <a:lnTo>
                      <a:pt x="577" y="98"/>
                    </a:lnTo>
                    <a:lnTo>
                      <a:pt x="647" y="133"/>
                    </a:lnTo>
                    <a:lnTo>
                      <a:pt x="700" y="141"/>
                    </a:lnTo>
                    <a:lnTo>
                      <a:pt x="708" y="168"/>
                    </a:lnTo>
                    <a:lnTo>
                      <a:pt x="691" y="220"/>
                    </a:lnTo>
                    <a:lnTo>
                      <a:pt x="647" y="238"/>
                    </a:lnTo>
                    <a:lnTo>
                      <a:pt x="612" y="246"/>
                    </a:lnTo>
                    <a:lnTo>
                      <a:pt x="656" y="281"/>
                    </a:lnTo>
                    <a:lnTo>
                      <a:pt x="673" y="325"/>
                    </a:lnTo>
                    <a:lnTo>
                      <a:pt x="682" y="378"/>
                    </a:lnTo>
                    <a:lnTo>
                      <a:pt x="682" y="439"/>
                    </a:lnTo>
                    <a:lnTo>
                      <a:pt x="665" y="491"/>
                    </a:lnTo>
                    <a:lnTo>
                      <a:pt x="630" y="439"/>
                    </a:lnTo>
                    <a:lnTo>
                      <a:pt x="603" y="448"/>
                    </a:lnTo>
                    <a:lnTo>
                      <a:pt x="612" y="491"/>
                    </a:lnTo>
                    <a:lnTo>
                      <a:pt x="630" y="526"/>
                    </a:lnTo>
                    <a:lnTo>
                      <a:pt x="612" y="588"/>
                    </a:lnTo>
                    <a:lnTo>
                      <a:pt x="586" y="640"/>
                    </a:lnTo>
                    <a:lnTo>
                      <a:pt x="533" y="728"/>
                    </a:lnTo>
                    <a:lnTo>
                      <a:pt x="507" y="780"/>
                    </a:lnTo>
                    <a:lnTo>
                      <a:pt x="455" y="815"/>
                    </a:lnTo>
                    <a:lnTo>
                      <a:pt x="393" y="780"/>
                    </a:lnTo>
                    <a:lnTo>
                      <a:pt x="455" y="841"/>
                    </a:lnTo>
                    <a:lnTo>
                      <a:pt x="472" y="902"/>
                    </a:lnTo>
                    <a:lnTo>
                      <a:pt x="420" y="964"/>
                    </a:lnTo>
                    <a:lnTo>
                      <a:pt x="358" y="990"/>
                    </a:lnTo>
                    <a:lnTo>
                      <a:pt x="302" y="984"/>
                    </a:lnTo>
                    <a:lnTo>
                      <a:pt x="245" y="990"/>
                    </a:lnTo>
                    <a:lnTo>
                      <a:pt x="192" y="1025"/>
                    </a:lnTo>
                    <a:lnTo>
                      <a:pt x="118" y="1032"/>
                    </a:lnTo>
                    <a:lnTo>
                      <a:pt x="65" y="1058"/>
                    </a:lnTo>
                    <a:lnTo>
                      <a:pt x="35" y="1089"/>
                    </a:lnTo>
                    <a:lnTo>
                      <a:pt x="0" y="1098"/>
                    </a:lnTo>
                    <a:lnTo>
                      <a:pt x="26" y="1037"/>
                    </a:lnTo>
                    <a:close/>
                  </a:path>
                </a:pathLst>
              </a:custGeom>
              <a:solidFill>
                <a:srgbClr val="FF6699"/>
              </a:solidFill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algn="ctr" rtl="1" eaLnBrk="1" hangingPunct="1">
                  <a:defRPr/>
                </a:pPr>
                <a:endParaRPr lang="en-US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71822" name="Freeform 142"/>
              <p:cNvSpPr>
                <a:spLocks/>
              </p:cNvSpPr>
              <p:nvPr/>
            </p:nvSpPr>
            <p:spPr bwMode="auto">
              <a:xfrm>
                <a:off x="2301" y="1604"/>
                <a:ext cx="392" cy="304"/>
              </a:xfrm>
              <a:custGeom>
                <a:avLst/>
                <a:gdLst>
                  <a:gd name="T0" fmla="*/ 748 w 783"/>
                  <a:gd name="T1" fmla="*/ 608 h 608"/>
                  <a:gd name="T2" fmla="*/ 783 w 783"/>
                  <a:gd name="T3" fmla="*/ 442 h 608"/>
                  <a:gd name="T4" fmla="*/ 765 w 783"/>
                  <a:gd name="T5" fmla="*/ 302 h 608"/>
                  <a:gd name="T6" fmla="*/ 713 w 783"/>
                  <a:gd name="T7" fmla="*/ 197 h 608"/>
                  <a:gd name="T8" fmla="*/ 660 w 783"/>
                  <a:gd name="T9" fmla="*/ 131 h 608"/>
                  <a:gd name="T10" fmla="*/ 560 w 783"/>
                  <a:gd name="T11" fmla="*/ 88 h 608"/>
                  <a:gd name="T12" fmla="*/ 446 w 783"/>
                  <a:gd name="T13" fmla="*/ 92 h 608"/>
                  <a:gd name="T14" fmla="*/ 341 w 783"/>
                  <a:gd name="T15" fmla="*/ 22 h 608"/>
                  <a:gd name="T16" fmla="*/ 306 w 783"/>
                  <a:gd name="T17" fmla="*/ 0 h 608"/>
                  <a:gd name="T18" fmla="*/ 258 w 783"/>
                  <a:gd name="T19" fmla="*/ 0 h 608"/>
                  <a:gd name="T20" fmla="*/ 149 w 783"/>
                  <a:gd name="T21" fmla="*/ 0 h 608"/>
                  <a:gd name="T22" fmla="*/ 118 w 783"/>
                  <a:gd name="T23" fmla="*/ 27 h 608"/>
                  <a:gd name="T24" fmla="*/ 87 w 783"/>
                  <a:gd name="T25" fmla="*/ 66 h 608"/>
                  <a:gd name="T26" fmla="*/ 79 w 783"/>
                  <a:gd name="T27" fmla="*/ 127 h 608"/>
                  <a:gd name="T28" fmla="*/ 83 w 783"/>
                  <a:gd name="T29" fmla="*/ 188 h 608"/>
                  <a:gd name="T30" fmla="*/ 79 w 783"/>
                  <a:gd name="T31" fmla="*/ 223 h 608"/>
                  <a:gd name="T32" fmla="*/ 0 w 783"/>
                  <a:gd name="T33" fmla="*/ 315 h 608"/>
                  <a:gd name="T34" fmla="*/ 748 w 783"/>
                  <a:gd name="T35" fmla="*/ 608 h 6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783" h="608">
                    <a:moveTo>
                      <a:pt x="748" y="608"/>
                    </a:moveTo>
                    <a:lnTo>
                      <a:pt x="783" y="442"/>
                    </a:lnTo>
                    <a:lnTo>
                      <a:pt x="765" y="302"/>
                    </a:lnTo>
                    <a:lnTo>
                      <a:pt x="713" y="197"/>
                    </a:lnTo>
                    <a:lnTo>
                      <a:pt x="660" y="131"/>
                    </a:lnTo>
                    <a:lnTo>
                      <a:pt x="560" y="88"/>
                    </a:lnTo>
                    <a:lnTo>
                      <a:pt x="446" y="92"/>
                    </a:lnTo>
                    <a:lnTo>
                      <a:pt x="341" y="22"/>
                    </a:lnTo>
                    <a:lnTo>
                      <a:pt x="306" y="0"/>
                    </a:lnTo>
                    <a:lnTo>
                      <a:pt x="258" y="0"/>
                    </a:lnTo>
                    <a:lnTo>
                      <a:pt x="149" y="0"/>
                    </a:lnTo>
                    <a:lnTo>
                      <a:pt x="118" y="27"/>
                    </a:lnTo>
                    <a:lnTo>
                      <a:pt x="87" y="66"/>
                    </a:lnTo>
                    <a:lnTo>
                      <a:pt x="79" y="127"/>
                    </a:lnTo>
                    <a:lnTo>
                      <a:pt x="83" y="188"/>
                    </a:lnTo>
                    <a:lnTo>
                      <a:pt x="79" y="223"/>
                    </a:lnTo>
                    <a:lnTo>
                      <a:pt x="0" y="315"/>
                    </a:lnTo>
                    <a:lnTo>
                      <a:pt x="748" y="608"/>
                    </a:lnTo>
                    <a:close/>
                  </a:path>
                </a:pathLst>
              </a:custGeom>
              <a:solidFill>
                <a:srgbClr val="FF6699"/>
              </a:solidFill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algn="ctr" rtl="1" eaLnBrk="1" hangingPunct="1">
                  <a:defRPr/>
                </a:pPr>
                <a:endParaRPr lang="en-US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71823" name="Freeform 143"/>
              <p:cNvSpPr>
                <a:spLocks/>
              </p:cNvSpPr>
              <p:nvPr/>
            </p:nvSpPr>
            <p:spPr bwMode="auto">
              <a:xfrm>
                <a:off x="2341" y="1694"/>
                <a:ext cx="322" cy="229"/>
              </a:xfrm>
              <a:custGeom>
                <a:avLst/>
                <a:gdLst>
                  <a:gd name="T0" fmla="*/ 0 w 643"/>
                  <a:gd name="T1" fmla="*/ 179 h 454"/>
                  <a:gd name="T2" fmla="*/ 35 w 643"/>
                  <a:gd name="T3" fmla="*/ 87 h 454"/>
                  <a:gd name="T4" fmla="*/ 83 w 643"/>
                  <a:gd name="T5" fmla="*/ 118 h 454"/>
                  <a:gd name="T6" fmla="*/ 79 w 643"/>
                  <a:gd name="T7" fmla="*/ 48 h 454"/>
                  <a:gd name="T8" fmla="*/ 79 w 643"/>
                  <a:gd name="T9" fmla="*/ 21 h 454"/>
                  <a:gd name="T10" fmla="*/ 114 w 643"/>
                  <a:gd name="T11" fmla="*/ 56 h 454"/>
                  <a:gd name="T12" fmla="*/ 144 w 643"/>
                  <a:gd name="T13" fmla="*/ 131 h 454"/>
                  <a:gd name="T14" fmla="*/ 149 w 643"/>
                  <a:gd name="T15" fmla="*/ 48 h 454"/>
                  <a:gd name="T16" fmla="*/ 131 w 643"/>
                  <a:gd name="T17" fmla="*/ 4 h 454"/>
                  <a:gd name="T18" fmla="*/ 210 w 643"/>
                  <a:gd name="T19" fmla="*/ 87 h 454"/>
                  <a:gd name="T20" fmla="*/ 236 w 643"/>
                  <a:gd name="T21" fmla="*/ 13 h 454"/>
                  <a:gd name="T22" fmla="*/ 276 w 643"/>
                  <a:gd name="T23" fmla="*/ 65 h 454"/>
                  <a:gd name="T24" fmla="*/ 341 w 643"/>
                  <a:gd name="T25" fmla="*/ 21 h 454"/>
                  <a:gd name="T26" fmla="*/ 363 w 643"/>
                  <a:gd name="T27" fmla="*/ 61 h 454"/>
                  <a:gd name="T28" fmla="*/ 411 w 643"/>
                  <a:gd name="T29" fmla="*/ 30 h 454"/>
                  <a:gd name="T30" fmla="*/ 424 w 643"/>
                  <a:gd name="T31" fmla="*/ 0 h 454"/>
                  <a:gd name="T32" fmla="*/ 442 w 643"/>
                  <a:gd name="T33" fmla="*/ 61 h 454"/>
                  <a:gd name="T34" fmla="*/ 446 w 643"/>
                  <a:gd name="T35" fmla="*/ 131 h 454"/>
                  <a:gd name="T36" fmla="*/ 494 w 643"/>
                  <a:gd name="T37" fmla="*/ 87 h 454"/>
                  <a:gd name="T38" fmla="*/ 507 w 643"/>
                  <a:gd name="T39" fmla="*/ 48 h 454"/>
                  <a:gd name="T40" fmla="*/ 512 w 643"/>
                  <a:gd name="T41" fmla="*/ 140 h 454"/>
                  <a:gd name="T42" fmla="*/ 516 w 643"/>
                  <a:gd name="T43" fmla="*/ 161 h 454"/>
                  <a:gd name="T44" fmla="*/ 547 w 643"/>
                  <a:gd name="T45" fmla="*/ 122 h 454"/>
                  <a:gd name="T46" fmla="*/ 569 w 643"/>
                  <a:gd name="T47" fmla="*/ 170 h 454"/>
                  <a:gd name="T48" fmla="*/ 582 w 643"/>
                  <a:gd name="T49" fmla="*/ 196 h 454"/>
                  <a:gd name="T50" fmla="*/ 604 w 643"/>
                  <a:gd name="T51" fmla="*/ 183 h 454"/>
                  <a:gd name="T52" fmla="*/ 625 w 643"/>
                  <a:gd name="T53" fmla="*/ 205 h 454"/>
                  <a:gd name="T54" fmla="*/ 643 w 643"/>
                  <a:gd name="T55" fmla="*/ 266 h 454"/>
                  <a:gd name="T56" fmla="*/ 494 w 643"/>
                  <a:gd name="T57" fmla="*/ 454 h 454"/>
                  <a:gd name="T58" fmla="*/ 17 w 643"/>
                  <a:gd name="T59" fmla="*/ 314 h 454"/>
                  <a:gd name="T60" fmla="*/ 0 w 643"/>
                  <a:gd name="T61" fmla="*/ 179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643" h="454">
                    <a:moveTo>
                      <a:pt x="0" y="179"/>
                    </a:moveTo>
                    <a:lnTo>
                      <a:pt x="35" y="87"/>
                    </a:lnTo>
                    <a:lnTo>
                      <a:pt x="83" y="118"/>
                    </a:lnTo>
                    <a:lnTo>
                      <a:pt x="79" y="48"/>
                    </a:lnTo>
                    <a:lnTo>
                      <a:pt x="79" y="21"/>
                    </a:lnTo>
                    <a:lnTo>
                      <a:pt x="114" y="56"/>
                    </a:lnTo>
                    <a:lnTo>
                      <a:pt x="144" y="131"/>
                    </a:lnTo>
                    <a:lnTo>
                      <a:pt x="149" y="48"/>
                    </a:lnTo>
                    <a:lnTo>
                      <a:pt x="131" y="4"/>
                    </a:lnTo>
                    <a:lnTo>
                      <a:pt x="210" y="87"/>
                    </a:lnTo>
                    <a:lnTo>
                      <a:pt x="236" y="13"/>
                    </a:lnTo>
                    <a:lnTo>
                      <a:pt x="276" y="65"/>
                    </a:lnTo>
                    <a:lnTo>
                      <a:pt x="341" y="21"/>
                    </a:lnTo>
                    <a:lnTo>
                      <a:pt x="363" y="61"/>
                    </a:lnTo>
                    <a:lnTo>
                      <a:pt x="411" y="30"/>
                    </a:lnTo>
                    <a:lnTo>
                      <a:pt x="424" y="0"/>
                    </a:lnTo>
                    <a:lnTo>
                      <a:pt x="442" y="61"/>
                    </a:lnTo>
                    <a:lnTo>
                      <a:pt x="446" y="131"/>
                    </a:lnTo>
                    <a:lnTo>
                      <a:pt x="494" y="87"/>
                    </a:lnTo>
                    <a:lnTo>
                      <a:pt x="507" y="48"/>
                    </a:lnTo>
                    <a:lnTo>
                      <a:pt x="512" y="140"/>
                    </a:lnTo>
                    <a:lnTo>
                      <a:pt x="516" y="161"/>
                    </a:lnTo>
                    <a:lnTo>
                      <a:pt x="547" y="122"/>
                    </a:lnTo>
                    <a:lnTo>
                      <a:pt x="569" y="170"/>
                    </a:lnTo>
                    <a:lnTo>
                      <a:pt x="582" y="196"/>
                    </a:lnTo>
                    <a:lnTo>
                      <a:pt x="604" y="183"/>
                    </a:lnTo>
                    <a:lnTo>
                      <a:pt x="625" y="205"/>
                    </a:lnTo>
                    <a:lnTo>
                      <a:pt x="643" y="266"/>
                    </a:lnTo>
                    <a:lnTo>
                      <a:pt x="494" y="454"/>
                    </a:lnTo>
                    <a:lnTo>
                      <a:pt x="17" y="314"/>
                    </a:lnTo>
                    <a:lnTo>
                      <a:pt x="0" y="179"/>
                    </a:lnTo>
                    <a:close/>
                  </a:path>
                </a:pathLst>
              </a:custGeom>
              <a:solidFill>
                <a:srgbClr val="FF66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algn="ctr" rtl="1" eaLnBrk="1" hangingPunct="1">
                  <a:defRPr/>
                </a:pPr>
                <a:endParaRPr lang="en-US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71824" name="Freeform 144"/>
              <p:cNvSpPr>
                <a:spLocks/>
              </p:cNvSpPr>
              <p:nvPr/>
            </p:nvSpPr>
            <p:spPr bwMode="auto">
              <a:xfrm>
                <a:off x="1904" y="1706"/>
                <a:ext cx="498" cy="557"/>
              </a:xfrm>
              <a:custGeom>
                <a:avLst/>
                <a:gdLst>
                  <a:gd name="T0" fmla="*/ 254 w 997"/>
                  <a:gd name="T1" fmla="*/ 910 h 1111"/>
                  <a:gd name="T2" fmla="*/ 201 w 997"/>
                  <a:gd name="T3" fmla="*/ 814 h 1111"/>
                  <a:gd name="T4" fmla="*/ 149 w 997"/>
                  <a:gd name="T5" fmla="*/ 753 h 1111"/>
                  <a:gd name="T6" fmla="*/ 88 w 997"/>
                  <a:gd name="T7" fmla="*/ 674 h 1111"/>
                  <a:gd name="T8" fmla="*/ 70 w 997"/>
                  <a:gd name="T9" fmla="*/ 604 h 1111"/>
                  <a:gd name="T10" fmla="*/ 79 w 997"/>
                  <a:gd name="T11" fmla="*/ 534 h 1111"/>
                  <a:gd name="T12" fmla="*/ 18 w 997"/>
                  <a:gd name="T13" fmla="*/ 429 h 1111"/>
                  <a:gd name="T14" fmla="*/ 0 w 997"/>
                  <a:gd name="T15" fmla="*/ 324 h 1111"/>
                  <a:gd name="T16" fmla="*/ 26 w 997"/>
                  <a:gd name="T17" fmla="*/ 263 h 1111"/>
                  <a:gd name="T18" fmla="*/ 140 w 997"/>
                  <a:gd name="T19" fmla="*/ 210 h 1111"/>
                  <a:gd name="T20" fmla="*/ 193 w 997"/>
                  <a:gd name="T21" fmla="*/ 70 h 1111"/>
                  <a:gd name="T22" fmla="*/ 271 w 997"/>
                  <a:gd name="T23" fmla="*/ 18 h 1111"/>
                  <a:gd name="T24" fmla="*/ 350 w 997"/>
                  <a:gd name="T25" fmla="*/ 9 h 1111"/>
                  <a:gd name="T26" fmla="*/ 455 w 997"/>
                  <a:gd name="T27" fmla="*/ 0 h 1111"/>
                  <a:gd name="T28" fmla="*/ 639 w 997"/>
                  <a:gd name="T29" fmla="*/ 35 h 1111"/>
                  <a:gd name="T30" fmla="*/ 621 w 997"/>
                  <a:gd name="T31" fmla="*/ 578 h 1111"/>
                  <a:gd name="T32" fmla="*/ 997 w 997"/>
                  <a:gd name="T33" fmla="*/ 989 h 1111"/>
                  <a:gd name="T34" fmla="*/ 927 w 997"/>
                  <a:gd name="T35" fmla="*/ 1111 h 1111"/>
                  <a:gd name="T36" fmla="*/ 578 w 997"/>
                  <a:gd name="T37" fmla="*/ 1111 h 1111"/>
                  <a:gd name="T38" fmla="*/ 254 w 997"/>
                  <a:gd name="T39" fmla="*/ 910 h 1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997" h="1111">
                    <a:moveTo>
                      <a:pt x="254" y="910"/>
                    </a:moveTo>
                    <a:lnTo>
                      <a:pt x="201" y="814"/>
                    </a:lnTo>
                    <a:lnTo>
                      <a:pt x="149" y="753"/>
                    </a:lnTo>
                    <a:lnTo>
                      <a:pt x="88" y="674"/>
                    </a:lnTo>
                    <a:lnTo>
                      <a:pt x="70" y="604"/>
                    </a:lnTo>
                    <a:lnTo>
                      <a:pt x="79" y="534"/>
                    </a:lnTo>
                    <a:lnTo>
                      <a:pt x="18" y="429"/>
                    </a:lnTo>
                    <a:lnTo>
                      <a:pt x="0" y="324"/>
                    </a:lnTo>
                    <a:lnTo>
                      <a:pt x="26" y="263"/>
                    </a:lnTo>
                    <a:lnTo>
                      <a:pt x="140" y="210"/>
                    </a:lnTo>
                    <a:lnTo>
                      <a:pt x="193" y="70"/>
                    </a:lnTo>
                    <a:lnTo>
                      <a:pt x="271" y="18"/>
                    </a:lnTo>
                    <a:lnTo>
                      <a:pt x="350" y="9"/>
                    </a:lnTo>
                    <a:lnTo>
                      <a:pt x="455" y="0"/>
                    </a:lnTo>
                    <a:lnTo>
                      <a:pt x="639" y="35"/>
                    </a:lnTo>
                    <a:lnTo>
                      <a:pt x="621" y="578"/>
                    </a:lnTo>
                    <a:lnTo>
                      <a:pt x="997" y="989"/>
                    </a:lnTo>
                    <a:lnTo>
                      <a:pt x="927" y="1111"/>
                    </a:lnTo>
                    <a:lnTo>
                      <a:pt x="578" y="1111"/>
                    </a:lnTo>
                    <a:lnTo>
                      <a:pt x="254" y="910"/>
                    </a:lnTo>
                    <a:close/>
                  </a:path>
                </a:pathLst>
              </a:custGeom>
              <a:solidFill>
                <a:srgbClr val="FF6699"/>
              </a:solidFill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algn="ctr" rtl="1" eaLnBrk="1" hangingPunct="1">
                  <a:defRPr/>
                </a:pPr>
                <a:endParaRPr lang="en-US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71825" name="Freeform 145"/>
              <p:cNvSpPr>
                <a:spLocks/>
              </p:cNvSpPr>
              <p:nvPr/>
            </p:nvSpPr>
            <p:spPr bwMode="auto">
              <a:xfrm>
                <a:off x="1894" y="1698"/>
                <a:ext cx="410" cy="588"/>
              </a:xfrm>
              <a:custGeom>
                <a:avLst/>
                <a:gdLst>
                  <a:gd name="T0" fmla="*/ 451 w 823"/>
                  <a:gd name="T1" fmla="*/ 44 h 1172"/>
                  <a:gd name="T2" fmla="*/ 342 w 823"/>
                  <a:gd name="T3" fmla="*/ 57 h 1172"/>
                  <a:gd name="T4" fmla="*/ 302 w 823"/>
                  <a:gd name="T5" fmla="*/ 88 h 1172"/>
                  <a:gd name="T6" fmla="*/ 289 w 823"/>
                  <a:gd name="T7" fmla="*/ 127 h 1172"/>
                  <a:gd name="T8" fmla="*/ 285 w 823"/>
                  <a:gd name="T9" fmla="*/ 197 h 1172"/>
                  <a:gd name="T10" fmla="*/ 272 w 823"/>
                  <a:gd name="T11" fmla="*/ 241 h 1172"/>
                  <a:gd name="T12" fmla="*/ 241 w 823"/>
                  <a:gd name="T13" fmla="*/ 263 h 1172"/>
                  <a:gd name="T14" fmla="*/ 184 w 823"/>
                  <a:gd name="T15" fmla="*/ 298 h 1172"/>
                  <a:gd name="T16" fmla="*/ 153 w 823"/>
                  <a:gd name="T17" fmla="*/ 315 h 1172"/>
                  <a:gd name="T18" fmla="*/ 140 w 823"/>
                  <a:gd name="T19" fmla="*/ 355 h 1172"/>
                  <a:gd name="T20" fmla="*/ 145 w 823"/>
                  <a:gd name="T21" fmla="*/ 381 h 1172"/>
                  <a:gd name="T22" fmla="*/ 167 w 823"/>
                  <a:gd name="T23" fmla="*/ 403 h 1172"/>
                  <a:gd name="T24" fmla="*/ 197 w 823"/>
                  <a:gd name="T25" fmla="*/ 451 h 1172"/>
                  <a:gd name="T26" fmla="*/ 215 w 823"/>
                  <a:gd name="T27" fmla="*/ 534 h 1172"/>
                  <a:gd name="T28" fmla="*/ 197 w 823"/>
                  <a:gd name="T29" fmla="*/ 586 h 1172"/>
                  <a:gd name="T30" fmla="*/ 197 w 823"/>
                  <a:gd name="T31" fmla="*/ 643 h 1172"/>
                  <a:gd name="T32" fmla="*/ 210 w 823"/>
                  <a:gd name="T33" fmla="*/ 691 h 1172"/>
                  <a:gd name="T34" fmla="*/ 241 w 823"/>
                  <a:gd name="T35" fmla="*/ 744 h 1172"/>
                  <a:gd name="T36" fmla="*/ 280 w 823"/>
                  <a:gd name="T37" fmla="*/ 823 h 1172"/>
                  <a:gd name="T38" fmla="*/ 350 w 823"/>
                  <a:gd name="T39" fmla="*/ 857 h 1172"/>
                  <a:gd name="T40" fmla="*/ 407 w 823"/>
                  <a:gd name="T41" fmla="*/ 871 h 1172"/>
                  <a:gd name="T42" fmla="*/ 464 w 823"/>
                  <a:gd name="T43" fmla="*/ 897 h 1172"/>
                  <a:gd name="T44" fmla="*/ 508 w 823"/>
                  <a:gd name="T45" fmla="*/ 923 h 1172"/>
                  <a:gd name="T46" fmla="*/ 538 w 823"/>
                  <a:gd name="T47" fmla="*/ 962 h 1172"/>
                  <a:gd name="T48" fmla="*/ 604 w 823"/>
                  <a:gd name="T49" fmla="*/ 967 h 1172"/>
                  <a:gd name="T50" fmla="*/ 652 w 823"/>
                  <a:gd name="T51" fmla="*/ 980 h 1172"/>
                  <a:gd name="T52" fmla="*/ 722 w 823"/>
                  <a:gd name="T53" fmla="*/ 1002 h 1172"/>
                  <a:gd name="T54" fmla="*/ 770 w 823"/>
                  <a:gd name="T55" fmla="*/ 1046 h 1172"/>
                  <a:gd name="T56" fmla="*/ 823 w 823"/>
                  <a:gd name="T57" fmla="*/ 1085 h 1172"/>
                  <a:gd name="T58" fmla="*/ 818 w 823"/>
                  <a:gd name="T59" fmla="*/ 1172 h 1172"/>
                  <a:gd name="T60" fmla="*/ 272 w 823"/>
                  <a:gd name="T61" fmla="*/ 949 h 1172"/>
                  <a:gd name="T62" fmla="*/ 223 w 823"/>
                  <a:gd name="T63" fmla="*/ 862 h 1172"/>
                  <a:gd name="T64" fmla="*/ 175 w 823"/>
                  <a:gd name="T65" fmla="*/ 809 h 1172"/>
                  <a:gd name="T66" fmla="*/ 127 w 823"/>
                  <a:gd name="T67" fmla="*/ 761 h 1172"/>
                  <a:gd name="T68" fmla="*/ 101 w 823"/>
                  <a:gd name="T69" fmla="*/ 726 h 1172"/>
                  <a:gd name="T70" fmla="*/ 79 w 823"/>
                  <a:gd name="T71" fmla="*/ 661 h 1172"/>
                  <a:gd name="T72" fmla="*/ 70 w 823"/>
                  <a:gd name="T73" fmla="*/ 599 h 1172"/>
                  <a:gd name="T74" fmla="*/ 75 w 823"/>
                  <a:gd name="T75" fmla="*/ 556 h 1172"/>
                  <a:gd name="T76" fmla="*/ 44 w 823"/>
                  <a:gd name="T77" fmla="*/ 508 h 1172"/>
                  <a:gd name="T78" fmla="*/ 22 w 823"/>
                  <a:gd name="T79" fmla="*/ 468 h 1172"/>
                  <a:gd name="T80" fmla="*/ 5 w 823"/>
                  <a:gd name="T81" fmla="*/ 420 h 1172"/>
                  <a:gd name="T82" fmla="*/ 0 w 823"/>
                  <a:gd name="T83" fmla="*/ 372 h 1172"/>
                  <a:gd name="T84" fmla="*/ 5 w 823"/>
                  <a:gd name="T85" fmla="*/ 293 h 1172"/>
                  <a:gd name="T86" fmla="*/ 27 w 823"/>
                  <a:gd name="T87" fmla="*/ 254 h 1172"/>
                  <a:gd name="T88" fmla="*/ 70 w 823"/>
                  <a:gd name="T89" fmla="*/ 236 h 1172"/>
                  <a:gd name="T90" fmla="*/ 105 w 823"/>
                  <a:gd name="T91" fmla="*/ 219 h 1172"/>
                  <a:gd name="T92" fmla="*/ 149 w 823"/>
                  <a:gd name="T93" fmla="*/ 201 h 1172"/>
                  <a:gd name="T94" fmla="*/ 153 w 823"/>
                  <a:gd name="T95" fmla="*/ 158 h 1172"/>
                  <a:gd name="T96" fmla="*/ 162 w 823"/>
                  <a:gd name="T97" fmla="*/ 110 h 1172"/>
                  <a:gd name="T98" fmla="*/ 184 w 823"/>
                  <a:gd name="T99" fmla="*/ 79 h 1172"/>
                  <a:gd name="T100" fmla="*/ 223 w 823"/>
                  <a:gd name="T101" fmla="*/ 53 h 1172"/>
                  <a:gd name="T102" fmla="*/ 258 w 823"/>
                  <a:gd name="T103" fmla="*/ 27 h 1172"/>
                  <a:gd name="T104" fmla="*/ 324 w 823"/>
                  <a:gd name="T105" fmla="*/ 9 h 1172"/>
                  <a:gd name="T106" fmla="*/ 398 w 823"/>
                  <a:gd name="T107" fmla="*/ 5 h 1172"/>
                  <a:gd name="T108" fmla="*/ 499 w 823"/>
                  <a:gd name="T109" fmla="*/ 0 h 1172"/>
                  <a:gd name="T110" fmla="*/ 613 w 823"/>
                  <a:gd name="T111" fmla="*/ 9 h 1172"/>
                  <a:gd name="T112" fmla="*/ 451 w 823"/>
                  <a:gd name="T113" fmla="*/ 44 h 11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823" h="1172">
                    <a:moveTo>
                      <a:pt x="451" y="44"/>
                    </a:moveTo>
                    <a:lnTo>
                      <a:pt x="342" y="57"/>
                    </a:lnTo>
                    <a:lnTo>
                      <a:pt x="302" y="88"/>
                    </a:lnTo>
                    <a:lnTo>
                      <a:pt x="289" y="127"/>
                    </a:lnTo>
                    <a:lnTo>
                      <a:pt x="285" y="197"/>
                    </a:lnTo>
                    <a:lnTo>
                      <a:pt x="272" y="241"/>
                    </a:lnTo>
                    <a:lnTo>
                      <a:pt x="241" y="263"/>
                    </a:lnTo>
                    <a:lnTo>
                      <a:pt x="184" y="298"/>
                    </a:lnTo>
                    <a:lnTo>
                      <a:pt x="153" y="315"/>
                    </a:lnTo>
                    <a:lnTo>
                      <a:pt x="140" y="355"/>
                    </a:lnTo>
                    <a:lnTo>
                      <a:pt x="145" y="381"/>
                    </a:lnTo>
                    <a:lnTo>
                      <a:pt x="167" y="403"/>
                    </a:lnTo>
                    <a:lnTo>
                      <a:pt x="197" y="451"/>
                    </a:lnTo>
                    <a:lnTo>
                      <a:pt x="215" y="534"/>
                    </a:lnTo>
                    <a:lnTo>
                      <a:pt x="197" y="586"/>
                    </a:lnTo>
                    <a:lnTo>
                      <a:pt x="197" y="643"/>
                    </a:lnTo>
                    <a:lnTo>
                      <a:pt x="210" y="691"/>
                    </a:lnTo>
                    <a:lnTo>
                      <a:pt x="241" y="744"/>
                    </a:lnTo>
                    <a:lnTo>
                      <a:pt x="280" y="823"/>
                    </a:lnTo>
                    <a:lnTo>
                      <a:pt x="350" y="857"/>
                    </a:lnTo>
                    <a:lnTo>
                      <a:pt x="407" y="871"/>
                    </a:lnTo>
                    <a:lnTo>
                      <a:pt x="464" y="897"/>
                    </a:lnTo>
                    <a:lnTo>
                      <a:pt x="508" y="923"/>
                    </a:lnTo>
                    <a:lnTo>
                      <a:pt x="538" y="962"/>
                    </a:lnTo>
                    <a:lnTo>
                      <a:pt x="604" y="967"/>
                    </a:lnTo>
                    <a:lnTo>
                      <a:pt x="652" y="980"/>
                    </a:lnTo>
                    <a:lnTo>
                      <a:pt x="722" y="1002"/>
                    </a:lnTo>
                    <a:lnTo>
                      <a:pt x="770" y="1046"/>
                    </a:lnTo>
                    <a:lnTo>
                      <a:pt x="823" y="1085"/>
                    </a:lnTo>
                    <a:lnTo>
                      <a:pt x="818" y="1172"/>
                    </a:lnTo>
                    <a:lnTo>
                      <a:pt x="272" y="949"/>
                    </a:lnTo>
                    <a:lnTo>
                      <a:pt x="223" y="862"/>
                    </a:lnTo>
                    <a:lnTo>
                      <a:pt x="175" y="809"/>
                    </a:lnTo>
                    <a:lnTo>
                      <a:pt x="127" y="761"/>
                    </a:lnTo>
                    <a:lnTo>
                      <a:pt x="101" y="726"/>
                    </a:lnTo>
                    <a:lnTo>
                      <a:pt x="79" y="661"/>
                    </a:lnTo>
                    <a:lnTo>
                      <a:pt x="70" y="599"/>
                    </a:lnTo>
                    <a:lnTo>
                      <a:pt x="75" y="556"/>
                    </a:lnTo>
                    <a:lnTo>
                      <a:pt x="44" y="508"/>
                    </a:lnTo>
                    <a:lnTo>
                      <a:pt x="22" y="468"/>
                    </a:lnTo>
                    <a:lnTo>
                      <a:pt x="5" y="420"/>
                    </a:lnTo>
                    <a:lnTo>
                      <a:pt x="0" y="372"/>
                    </a:lnTo>
                    <a:lnTo>
                      <a:pt x="5" y="293"/>
                    </a:lnTo>
                    <a:lnTo>
                      <a:pt x="27" y="254"/>
                    </a:lnTo>
                    <a:lnTo>
                      <a:pt x="70" y="236"/>
                    </a:lnTo>
                    <a:lnTo>
                      <a:pt x="105" y="219"/>
                    </a:lnTo>
                    <a:lnTo>
                      <a:pt x="149" y="201"/>
                    </a:lnTo>
                    <a:lnTo>
                      <a:pt x="153" y="158"/>
                    </a:lnTo>
                    <a:lnTo>
                      <a:pt x="162" y="110"/>
                    </a:lnTo>
                    <a:lnTo>
                      <a:pt x="184" y="79"/>
                    </a:lnTo>
                    <a:lnTo>
                      <a:pt x="223" y="53"/>
                    </a:lnTo>
                    <a:lnTo>
                      <a:pt x="258" y="27"/>
                    </a:lnTo>
                    <a:lnTo>
                      <a:pt x="324" y="9"/>
                    </a:lnTo>
                    <a:lnTo>
                      <a:pt x="398" y="5"/>
                    </a:lnTo>
                    <a:lnTo>
                      <a:pt x="499" y="0"/>
                    </a:lnTo>
                    <a:lnTo>
                      <a:pt x="613" y="9"/>
                    </a:lnTo>
                    <a:lnTo>
                      <a:pt x="451" y="44"/>
                    </a:lnTo>
                    <a:close/>
                  </a:path>
                </a:pathLst>
              </a:custGeom>
              <a:solidFill>
                <a:srgbClr val="FF6699"/>
              </a:solidFill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algn="ctr" rtl="1" eaLnBrk="1" hangingPunct="1">
                  <a:defRPr/>
                </a:pPr>
                <a:endParaRPr lang="en-US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71826" name="Freeform 146"/>
              <p:cNvSpPr>
                <a:spLocks/>
              </p:cNvSpPr>
              <p:nvPr/>
            </p:nvSpPr>
            <p:spPr bwMode="auto">
              <a:xfrm>
                <a:off x="2058" y="1710"/>
                <a:ext cx="463" cy="535"/>
              </a:xfrm>
              <a:custGeom>
                <a:avLst/>
                <a:gdLst>
                  <a:gd name="T0" fmla="*/ 586 w 928"/>
                  <a:gd name="T1" fmla="*/ 1068 h 1068"/>
                  <a:gd name="T2" fmla="*/ 464 w 928"/>
                  <a:gd name="T3" fmla="*/ 998 h 1068"/>
                  <a:gd name="T4" fmla="*/ 429 w 928"/>
                  <a:gd name="T5" fmla="*/ 937 h 1068"/>
                  <a:gd name="T6" fmla="*/ 385 w 928"/>
                  <a:gd name="T7" fmla="*/ 911 h 1068"/>
                  <a:gd name="T8" fmla="*/ 307 w 928"/>
                  <a:gd name="T9" fmla="*/ 902 h 1068"/>
                  <a:gd name="T10" fmla="*/ 219 w 928"/>
                  <a:gd name="T11" fmla="*/ 841 h 1068"/>
                  <a:gd name="T12" fmla="*/ 171 w 928"/>
                  <a:gd name="T13" fmla="*/ 800 h 1068"/>
                  <a:gd name="T14" fmla="*/ 140 w 928"/>
                  <a:gd name="T15" fmla="*/ 753 h 1068"/>
                  <a:gd name="T16" fmla="*/ 132 w 928"/>
                  <a:gd name="T17" fmla="*/ 683 h 1068"/>
                  <a:gd name="T18" fmla="*/ 140 w 928"/>
                  <a:gd name="T19" fmla="*/ 640 h 1068"/>
                  <a:gd name="T20" fmla="*/ 79 w 928"/>
                  <a:gd name="T21" fmla="*/ 596 h 1068"/>
                  <a:gd name="T22" fmla="*/ 18 w 928"/>
                  <a:gd name="T23" fmla="*/ 500 h 1068"/>
                  <a:gd name="T24" fmla="*/ 0 w 928"/>
                  <a:gd name="T25" fmla="*/ 419 h 1068"/>
                  <a:gd name="T26" fmla="*/ 14 w 928"/>
                  <a:gd name="T27" fmla="*/ 354 h 1068"/>
                  <a:gd name="T28" fmla="*/ 35 w 928"/>
                  <a:gd name="T29" fmla="*/ 290 h 1068"/>
                  <a:gd name="T30" fmla="*/ 105 w 928"/>
                  <a:gd name="T31" fmla="*/ 229 h 1068"/>
                  <a:gd name="T32" fmla="*/ 97 w 928"/>
                  <a:gd name="T33" fmla="*/ 153 h 1068"/>
                  <a:gd name="T34" fmla="*/ 105 w 928"/>
                  <a:gd name="T35" fmla="*/ 106 h 1068"/>
                  <a:gd name="T36" fmla="*/ 149 w 928"/>
                  <a:gd name="T37" fmla="*/ 36 h 1068"/>
                  <a:gd name="T38" fmla="*/ 215 w 928"/>
                  <a:gd name="T39" fmla="*/ 13 h 1068"/>
                  <a:gd name="T40" fmla="*/ 307 w 928"/>
                  <a:gd name="T41" fmla="*/ 1 h 1068"/>
                  <a:gd name="T42" fmla="*/ 381 w 928"/>
                  <a:gd name="T43" fmla="*/ 0 h 1068"/>
                  <a:gd name="T44" fmla="*/ 473 w 928"/>
                  <a:gd name="T45" fmla="*/ 27 h 1068"/>
                  <a:gd name="T46" fmla="*/ 525 w 928"/>
                  <a:gd name="T47" fmla="*/ 45 h 1068"/>
                  <a:gd name="T48" fmla="*/ 639 w 928"/>
                  <a:gd name="T49" fmla="*/ 141 h 1068"/>
                  <a:gd name="T50" fmla="*/ 674 w 928"/>
                  <a:gd name="T51" fmla="*/ 220 h 1068"/>
                  <a:gd name="T52" fmla="*/ 438 w 928"/>
                  <a:gd name="T53" fmla="*/ 255 h 1068"/>
                  <a:gd name="T54" fmla="*/ 429 w 928"/>
                  <a:gd name="T55" fmla="*/ 307 h 1068"/>
                  <a:gd name="T56" fmla="*/ 525 w 928"/>
                  <a:gd name="T57" fmla="*/ 657 h 1068"/>
                  <a:gd name="T58" fmla="*/ 744 w 928"/>
                  <a:gd name="T59" fmla="*/ 727 h 1068"/>
                  <a:gd name="T60" fmla="*/ 928 w 928"/>
                  <a:gd name="T61" fmla="*/ 815 h 1068"/>
                  <a:gd name="T62" fmla="*/ 586 w 928"/>
                  <a:gd name="T63" fmla="*/ 1068 h 10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928" h="1068">
                    <a:moveTo>
                      <a:pt x="586" y="1068"/>
                    </a:moveTo>
                    <a:lnTo>
                      <a:pt x="464" y="998"/>
                    </a:lnTo>
                    <a:lnTo>
                      <a:pt x="429" y="937"/>
                    </a:lnTo>
                    <a:lnTo>
                      <a:pt x="385" y="911"/>
                    </a:lnTo>
                    <a:lnTo>
                      <a:pt x="307" y="902"/>
                    </a:lnTo>
                    <a:lnTo>
                      <a:pt x="219" y="841"/>
                    </a:lnTo>
                    <a:lnTo>
                      <a:pt x="171" y="800"/>
                    </a:lnTo>
                    <a:lnTo>
                      <a:pt x="140" y="753"/>
                    </a:lnTo>
                    <a:lnTo>
                      <a:pt x="132" y="683"/>
                    </a:lnTo>
                    <a:lnTo>
                      <a:pt x="140" y="640"/>
                    </a:lnTo>
                    <a:lnTo>
                      <a:pt x="79" y="596"/>
                    </a:lnTo>
                    <a:lnTo>
                      <a:pt x="18" y="500"/>
                    </a:lnTo>
                    <a:lnTo>
                      <a:pt x="0" y="419"/>
                    </a:lnTo>
                    <a:lnTo>
                      <a:pt x="14" y="354"/>
                    </a:lnTo>
                    <a:lnTo>
                      <a:pt x="35" y="290"/>
                    </a:lnTo>
                    <a:lnTo>
                      <a:pt x="105" y="229"/>
                    </a:lnTo>
                    <a:lnTo>
                      <a:pt x="97" y="153"/>
                    </a:lnTo>
                    <a:lnTo>
                      <a:pt x="105" y="106"/>
                    </a:lnTo>
                    <a:lnTo>
                      <a:pt x="149" y="36"/>
                    </a:lnTo>
                    <a:lnTo>
                      <a:pt x="215" y="13"/>
                    </a:lnTo>
                    <a:lnTo>
                      <a:pt x="307" y="1"/>
                    </a:lnTo>
                    <a:lnTo>
                      <a:pt x="381" y="0"/>
                    </a:lnTo>
                    <a:lnTo>
                      <a:pt x="473" y="27"/>
                    </a:lnTo>
                    <a:lnTo>
                      <a:pt x="525" y="45"/>
                    </a:lnTo>
                    <a:lnTo>
                      <a:pt x="639" y="141"/>
                    </a:lnTo>
                    <a:lnTo>
                      <a:pt x="674" y="220"/>
                    </a:lnTo>
                    <a:lnTo>
                      <a:pt x="438" y="255"/>
                    </a:lnTo>
                    <a:lnTo>
                      <a:pt x="429" y="307"/>
                    </a:lnTo>
                    <a:lnTo>
                      <a:pt x="525" y="657"/>
                    </a:lnTo>
                    <a:lnTo>
                      <a:pt x="744" y="727"/>
                    </a:lnTo>
                    <a:lnTo>
                      <a:pt x="928" y="815"/>
                    </a:lnTo>
                    <a:lnTo>
                      <a:pt x="586" y="1068"/>
                    </a:lnTo>
                    <a:close/>
                  </a:path>
                </a:pathLst>
              </a:custGeom>
              <a:solidFill>
                <a:srgbClr val="FF6699"/>
              </a:solidFill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algn="ctr" rtl="1" eaLnBrk="1" hangingPunct="1">
                  <a:defRPr/>
                </a:pPr>
                <a:endParaRPr lang="en-US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71827" name="Freeform 147"/>
              <p:cNvSpPr>
                <a:spLocks/>
              </p:cNvSpPr>
              <p:nvPr/>
            </p:nvSpPr>
            <p:spPr bwMode="auto">
              <a:xfrm>
                <a:off x="2052" y="1706"/>
                <a:ext cx="197" cy="341"/>
              </a:xfrm>
              <a:custGeom>
                <a:avLst/>
                <a:gdLst>
                  <a:gd name="T0" fmla="*/ 140 w 394"/>
                  <a:gd name="T1" fmla="*/ 595 h 683"/>
                  <a:gd name="T2" fmla="*/ 110 w 394"/>
                  <a:gd name="T3" fmla="*/ 551 h 683"/>
                  <a:gd name="T4" fmla="*/ 79 w 394"/>
                  <a:gd name="T5" fmla="*/ 499 h 683"/>
                  <a:gd name="T6" fmla="*/ 66 w 394"/>
                  <a:gd name="T7" fmla="*/ 442 h 683"/>
                  <a:gd name="T8" fmla="*/ 75 w 394"/>
                  <a:gd name="T9" fmla="*/ 390 h 683"/>
                  <a:gd name="T10" fmla="*/ 105 w 394"/>
                  <a:gd name="T11" fmla="*/ 346 h 683"/>
                  <a:gd name="T12" fmla="*/ 175 w 394"/>
                  <a:gd name="T13" fmla="*/ 320 h 683"/>
                  <a:gd name="T14" fmla="*/ 215 w 394"/>
                  <a:gd name="T15" fmla="*/ 289 h 683"/>
                  <a:gd name="T16" fmla="*/ 223 w 394"/>
                  <a:gd name="T17" fmla="*/ 228 h 683"/>
                  <a:gd name="T18" fmla="*/ 197 w 394"/>
                  <a:gd name="T19" fmla="*/ 180 h 683"/>
                  <a:gd name="T20" fmla="*/ 180 w 394"/>
                  <a:gd name="T21" fmla="*/ 149 h 683"/>
                  <a:gd name="T22" fmla="*/ 175 w 394"/>
                  <a:gd name="T23" fmla="*/ 79 h 683"/>
                  <a:gd name="T24" fmla="*/ 201 w 394"/>
                  <a:gd name="T25" fmla="*/ 53 h 683"/>
                  <a:gd name="T26" fmla="*/ 245 w 394"/>
                  <a:gd name="T27" fmla="*/ 44 h 683"/>
                  <a:gd name="T28" fmla="*/ 293 w 394"/>
                  <a:gd name="T29" fmla="*/ 27 h 683"/>
                  <a:gd name="T30" fmla="*/ 328 w 394"/>
                  <a:gd name="T31" fmla="*/ 22 h 683"/>
                  <a:gd name="T32" fmla="*/ 394 w 394"/>
                  <a:gd name="T33" fmla="*/ 18 h 683"/>
                  <a:gd name="T34" fmla="*/ 333 w 394"/>
                  <a:gd name="T35" fmla="*/ 0 h 683"/>
                  <a:gd name="T36" fmla="*/ 271 w 394"/>
                  <a:gd name="T37" fmla="*/ 0 h 683"/>
                  <a:gd name="T38" fmla="*/ 223 w 394"/>
                  <a:gd name="T39" fmla="*/ 0 h 683"/>
                  <a:gd name="T40" fmla="*/ 166 w 394"/>
                  <a:gd name="T41" fmla="*/ 18 h 683"/>
                  <a:gd name="T42" fmla="*/ 123 w 394"/>
                  <a:gd name="T43" fmla="*/ 53 h 683"/>
                  <a:gd name="T44" fmla="*/ 110 w 394"/>
                  <a:gd name="T45" fmla="*/ 92 h 683"/>
                  <a:gd name="T46" fmla="*/ 92 w 394"/>
                  <a:gd name="T47" fmla="*/ 149 h 683"/>
                  <a:gd name="T48" fmla="*/ 92 w 394"/>
                  <a:gd name="T49" fmla="*/ 193 h 683"/>
                  <a:gd name="T50" fmla="*/ 105 w 394"/>
                  <a:gd name="T51" fmla="*/ 232 h 683"/>
                  <a:gd name="T52" fmla="*/ 62 w 394"/>
                  <a:gd name="T53" fmla="*/ 250 h 683"/>
                  <a:gd name="T54" fmla="*/ 40 w 394"/>
                  <a:gd name="T55" fmla="*/ 272 h 683"/>
                  <a:gd name="T56" fmla="*/ 13 w 394"/>
                  <a:gd name="T57" fmla="*/ 311 h 683"/>
                  <a:gd name="T58" fmla="*/ 0 w 394"/>
                  <a:gd name="T59" fmla="*/ 368 h 683"/>
                  <a:gd name="T60" fmla="*/ 0 w 394"/>
                  <a:gd name="T61" fmla="*/ 442 h 683"/>
                  <a:gd name="T62" fmla="*/ 22 w 394"/>
                  <a:gd name="T63" fmla="*/ 521 h 683"/>
                  <a:gd name="T64" fmla="*/ 57 w 394"/>
                  <a:gd name="T65" fmla="*/ 608 h 683"/>
                  <a:gd name="T66" fmla="*/ 83 w 394"/>
                  <a:gd name="T67" fmla="*/ 635 h 683"/>
                  <a:gd name="T68" fmla="*/ 114 w 394"/>
                  <a:gd name="T69" fmla="*/ 652 h 683"/>
                  <a:gd name="T70" fmla="*/ 153 w 394"/>
                  <a:gd name="T71" fmla="*/ 683 h 683"/>
                  <a:gd name="T72" fmla="*/ 162 w 394"/>
                  <a:gd name="T73" fmla="*/ 643 h 683"/>
                  <a:gd name="T74" fmla="*/ 140 w 394"/>
                  <a:gd name="T75" fmla="*/ 595 h 6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394" h="683">
                    <a:moveTo>
                      <a:pt x="140" y="595"/>
                    </a:moveTo>
                    <a:lnTo>
                      <a:pt x="110" y="551"/>
                    </a:lnTo>
                    <a:lnTo>
                      <a:pt x="79" y="499"/>
                    </a:lnTo>
                    <a:lnTo>
                      <a:pt x="66" y="442"/>
                    </a:lnTo>
                    <a:lnTo>
                      <a:pt x="75" y="390"/>
                    </a:lnTo>
                    <a:lnTo>
                      <a:pt x="105" y="346"/>
                    </a:lnTo>
                    <a:lnTo>
                      <a:pt x="175" y="320"/>
                    </a:lnTo>
                    <a:lnTo>
                      <a:pt x="215" y="289"/>
                    </a:lnTo>
                    <a:lnTo>
                      <a:pt x="223" y="228"/>
                    </a:lnTo>
                    <a:lnTo>
                      <a:pt x="197" y="180"/>
                    </a:lnTo>
                    <a:lnTo>
                      <a:pt x="180" y="149"/>
                    </a:lnTo>
                    <a:lnTo>
                      <a:pt x="175" y="79"/>
                    </a:lnTo>
                    <a:lnTo>
                      <a:pt x="201" y="53"/>
                    </a:lnTo>
                    <a:lnTo>
                      <a:pt x="245" y="44"/>
                    </a:lnTo>
                    <a:lnTo>
                      <a:pt x="293" y="27"/>
                    </a:lnTo>
                    <a:lnTo>
                      <a:pt x="328" y="22"/>
                    </a:lnTo>
                    <a:lnTo>
                      <a:pt x="394" y="18"/>
                    </a:lnTo>
                    <a:lnTo>
                      <a:pt x="333" y="0"/>
                    </a:lnTo>
                    <a:lnTo>
                      <a:pt x="271" y="0"/>
                    </a:lnTo>
                    <a:lnTo>
                      <a:pt x="223" y="0"/>
                    </a:lnTo>
                    <a:lnTo>
                      <a:pt x="166" y="18"/>
                    </a:lnTo>
                    <a:lnTo>
                      <a:pt x="123" y="53"/>
                    </a:lnTo>
                    <a:lnTo>
                      <a:pt x="110" y="92"/>
                    </a:lnTo>
                    <a:lnTo>
                      <a:pt x="92" y="149"/>
                    </a:lnTo>
                    <a:lnTo>
                      <a:pt x="92" y="193"/>
                    </a:lnTo>
                    <a:lnTo>
                      <a:pt x="105" y="232"/>
                    </a:lnTo>
                    <a:lnTo>
                      <a:pt x="62" y="250"/>
                    </a:lnTo>
                    <a:lnTo>
                      <a:pt x="40" y="272"/>
                    </a:lnTo>
                    <a:lnTo>
                      <a:pt x="13" y="311"/>
                    </a:lnTo>
                    <a:lnTo>
                      <a:pt x="0" y="368"/>
                    </a:lnTo>
                    <a:lnTo>
                      <a:pt x="0" y="442"/>
                    </a:lnTo>
                    <a:lnTo>
                      <a:pt x="22" y="521"/>
                    </a:lnTo>
                    <a:lnTo>
                      <a:pt x="57" y="608"/>
                    </a:lnTo>
                    <a:lnTo>
                      <a:pt x="83" y="635"/>
                    </a:lnTo>
                    <a:lnTo>
                      <a:pt x="114" y="652"/>
                    </a:lnTo>
                    <a:lnTo>
                      <a:pt x="153" y="683"/>
                    </a:lnTo>
                    <a:lnTo>
                      <a:pt x="162" y="643"/>
                    </a:lnTo>
                    <a:lnTo>
                      <a:pt x="140" y="595"/>
                    </a:lnTo>
                    <a:close/>
                  </a:path>
                </a:pathLst>
              </a:custGeom>
              <a:solidFill>
                <a:srgbClr val="FF6699"/>
              </a:solidFill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algn="ctr" rtl="1" eaLnBrk="1" hangingPunct="1">
                  <a:defRPr/>
                </a:pPr>
                <a:endParaRPr lang="en-US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71828" name="Freeform 148"/>
              <p:cNvSpPr>
                <a:spLocks/>
              </p:cNvSpPr>
              <p:nvPr/>
            </p:nvSpPr>
            <p:spPr bwMode="auto">
              <a:xfrm>
                <a:off x="2170" y="1778"/>
                <a:ext cx="234" cy="426"/>
              </a:xfrm>
              <a:custGeom>
                <a:avLst/>
                <a:gdLst>
                  <a:gd name="T0" fmla="*/ 380 w 468"/>
                  <a:gd name="T1" fmla="*/ 853 h 853"/>
                  <a:gd name="T2" fmla="*/ 341 w 468"/>
                  <a:gd name="T3" fmla="*/ 835 h 853"/>
                  <a:gd name="T4" fmla="*/ 293 w 468"/>
                  <a:gd name="T5" fmla="*/ 826 h 853"/>
                  <a:gd name="T6" fmla="*/ 267 w 468"/>
                  <a:gd name="T7" fmla="*/ 826 h 853"/>
                  <a:gd name="T8" fmla="*/ 319 w 468"/>
                  <a:gd name="T9" fmla="*/ 804 h 853"/>
                  <a:gd name="T10" fmla="*/ 271 w 468"/>
                  <a:gd name="T11" fmla="*/ 783 h 853"/>
                  <a:gd name="T12" fmla="*/ 223 w 468"/>
                  <a:gd name="T13" fmla="*/ 765 h 853"/>
                  <a:gd name="T14" fmla="*/ 166 w 468"/>
                  <a:gd name="T15" fmla="*/ 756 h 853"/>
                  <a:gd name="T16" fmla="*/ 223 w 468"/>
                  <a:gd name="T17" fmla="*/ 748 h 853"/>
                  <a:gd name="T18" fmla="*/ 284 w 468"/>
                  <a:gd name="T19" fmla="*/ 748 h 853"/>
                  <a:gd name="T20" fmla="*/ 201 w 468"/>
                  <a:gd name="T21" fmla="*/ 699 h 853"/>
                  <a:gd name="T22" fmla="*/ 135 w 468"/>
                  <a:gd name="T23" fmla="*/ 678 h 853"/>
                  <a:gd name="T24" fmla="*/ 96 w 468"/>
                  <a:gd name="T25" fmla="*/ 673 h 853"/>
                  <a:gd name="T26" fmla="*/ 162 w 468"/>
                  <a:gd name="T27" fmla="*/ 660 h 853"/>
                  <a:gd name="T28" fmla="*/ 232 w 468"/>
                  <a:gd name="T29" fmla="*/ 665 h 853"/>
                  <a:gd name="T30" fmla="*/ 267 w 468"/>
                  <a:gd name="T31" fmla="*/ 669 h 853"/>
                  <a:gd name="T32" fmla="*/ 205 w 468"/>
                  <a:gd name="T33" fmla="*/ 630 h 853"/>
                  <a:gd name="T34" fmla="*/ 135 w 468"/>
                  <a:gd name="T35" fmla="*/ 612 h 853"/>
                  <a:gd name="T36" fmla="*/ 52 w 468"/>
                  <a:gd name="T37" fmla="*/ 590 h 853"/>
                  <a:gd name="T38" fmla="*/ 157 w 468"/>
                  <a:gd name="T39" fmla="*/ 586 h 853"/>
                  <a:gd name="T40" fmla="*/ 219 w 468"/>
                  <a:gd name="T41" fmla="*/ 590 h 853"/>
                  <a:gd name="T42" fmla="*/ 157 w 468"/>
                  <a:gd name="T43" fmla="*/ 533 h 853"/>
                  <a:gd name="T44" fmla="*/ 48 w 468"/>
                  <a:gd name="T45" fmla="*/ 494 h 853"/>
                  <a:gd name="T46" fmla="*/ 0 w 468"/>
                  <a:gd name="T47" fmla="*/ 481 h 853"/>
                  <a:gd name="T48" fmla="*/ 157 w 468"/>
                  <a:gd name="T49" fmla="*/ 490 h 853"/>
                  <a:gd name="T50" fmla="*/ 184 w 468"/>
                  <a:gd name="T51" fmla="*/ 494 h 853"/>
                  <a:gd name="T52" fmla="*/ 149 w 468"/>
                  <a:gd name="T53" fmla="*/ 463 h 853"/>
                  <a:gd name="T54" fmla="*/ 87 w 468"/>
                  <a:gd name="T55" fmla="*/ 415 h 853"/>
                  <a:gd name="T56" fmla="*/ 162 w 468"/>
                  <a:gd name="T57" fmla="*/ 393 h 853"/>
                  <a:gd name="T58" fmla="*/ 135 w 468"/>
                  <a:gd name="T59" fmla="*/ 363 h 853"/>
                  <a:gd name="T60" fmla="*/ 74 w 468"/>
                  <a:gd name="T61" fmla="*/ 328 h 853"/>
                  <a:gd name="T62" fmla="*/ 105 w 468"/>
                  <a:gd name="T63" fmla="*/ 306 h 853"/>
                  <a:gd name="T64" fmla="*/ 65 w 468"/>
                  <a:gd name="T65" fmla="*/ 280 h 853"/>
                  <a:gd name="T66" fmla="*/ 13 w 468"/>
                  <a:gd name="T67" fmla="*/ 267 h 853"/>
                  <a:gd name="T68" fmla="*/ 70 w 468"/>
                  <a:gd name="T69" fmla="*/ 253 h 853"/>
                  <a:gd name="T70" fmla="*/ 30 w 468"/>
                  <a:gd name="T71" fmla="*/ 218 h 853"/>
                  <a:gd name="T72" fmla="*/ 0 w 468"/>
                  <a:gd name="T73" fmla="*/ 214 h 853"/>
                  <a:gd name="T74" fmla="*/ 48 w 468"/>
                  <a:gd name="T75" fmla="*/ 205 h 853"/>
                  <a:gd name="T76" fmla="*/ 87 w 468"/>
                  <a:gd name="T77" fmla="*/ 210 h 853"/>
                  <a:gd name="T78" fmla="*/ 35 w 468"/>
                  <a:gd name="T79" fmla="*/ 153 h 853"/>
                  <a:gd name="T80" fmla="*/ 17 w 468"/>
                  <a:gd name="T81" fmla="*/ 109 h 853"/>
                  <a:gd name="T82" fmla="*/ 57 w 468"/>
                  <a:gd name="T83" fmla="*/ 140 h 853"/>
                  <a:gd name="T84" fmla="*/ 100 w 468"/>
                  <a:gd name="T85" fmla="*/ 144 h 853"/>
                  <a:gd name="T86" fmla="*/ 83 w 468"/>
                  <a:gd name="T87" fmla="*/ 61 h 853"/>
                  <a:gd name="T88" fmla="*/ 79 w 468"/>
                  <a:gd name="T89" fmla="*/ 0 h 853"/>
                  <a:gd name="T90" fmla="*/ 92 w 468"/>
                  <a:gd name="T91" fmla="*/ 39 h 853"/>
                  <a:gd name="T92" fmla="*/ 135 w 468"/>
                  <a:gd name="T93" fmla="*/ 83 h 853"/>
                  <a:gd name="T94" fmla="*/ 131 w 468"/>
                  <a:gd name="T95" fmla="*/ 35 h 853"/>
                  <a:gd name="T96" fmla="*/ 135 w 468"/>
                  <a:gd name="T97" fmla="*/ 9 h 853"/>
                  <a:gd name="T98" fmla="*/ 162 w 468"/>
                  <a:gd name="T99" fmla="*/ 48 h 853"/>
                  <a:gd name="T100" fmla="*/ 197 w 468"/>
                  <a:gd name="T101" fmla="*/ 74 h 853"/>
                  <a:gd name="T102" fmla="*/ 232 w 468"/>
                  <a:gd name="T103" fmla="*/ 13 h 853"/>
                  <a:gd name="T104" fmla="*/ 249 w 468"/>
                  <a:gd name="T105" fmla="*/ 57 h 853"/>
                  <a:gd name="T106" fmla="*/ 280 w 468"/>
                  <a:gd name="T107" fmla="*/ 92 h 853"/>
                  <a:gd name="T108" fmla="*/ 297 w 468"/>
                  <a:gd name="T109" fmla="*/ 35 h 853"/>
                  <a:gd name="T110" fmla="*/ 319 w 468"/>
                  <a:gd name="T111" fmla="*/ 118 h 853"/>
                  <a:gd name="T112" fmla="*/ 468 w 468"/>
                  <a:gd name="T113" fmla="*/ 743 h 853"/>
                  <a:gd name="T114" fmla="*/ 380 w 468"/>
                  <a:gd name="T115" fmla="*/ 853 h 8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468" h="853">
                    <a:moveTo>
                      <a:pt x="380" y="853"/>
                    </a:moveTo>
                    <a:lnTo>
                      <a:pt x="341" y="835"/>
                    </a:lnTo>
                    <a:lnTo>
                      <a:pt x="293" y="826"/>
                    </a:lnTo>
                    <a:lnTo>
                      <a:pt x="267" y="826"/>
                    </a:lnTo>
                    <a:lnTo>
                      <a:pt x="319" y="804"/>
                    </a:lnTo>
                    <a:lnTo>
                      <a:pt x="271" y="783"/>
                    </a:lnTo>
                    <a:lnTo>
                      <a:pt x="223" y="765"/>
                    </a:lnTo>
                    <a:lnTo>
                      <a:pt x="166" y="756"/>
                    </a:lnTo>
                    <a:lnTo>
                      <a:pt x="223" y="748"/>
                    </a:lnTo>
                    <a:lnTo>
                      <a:pt x="284" y="748"/>
                    </a:lnTo>
                    <a:lnTo>
                      <a:pt x="201" y="699"/>
                    </a:lnTo>
                    <a:lnTo>
                      <a:pt x="135" y="678"/>
                    </a:lnTo>
                    <a:lnTo>
                      <a:pt x="96" y="673"/>
                    </a:lnTo>
                    <a:lnTo>
                      <a:pt x="162" y="660"/>
                    </a:lnTo>
                    <a:lnTo>
                      <a:pt x="232" y="665"/>
                    </a:lnTo>
                    <a:lnTo>
                      <a:pt x="267" y="669"/>
                    </a:lnTo>
                    <a:lnTo>
                      <a:pt x="205" y="630"/>
                    </a:lnTo>
                    <a:lnTo>
                      <a:pt x="135" y="612"/>
                    </a:lnTo>
                    <a:lnTo>
                      <a:pt x="52" y="590"/>
                    </a:lnTo>
                    <a:lnTo>
                      <a:pt x="157" y="586"/>
                    </a:lnTo>
                    <a:lnTo>
                      <a:pt x="219" y="590"/>
                    </a:lnTo>
                    <a:lnTo>
                      <a:pt x="157" y="533"/>
                    </a:lnTo>
                    <a:lnTo>
                      <a:pt x="48" y="494"/>
                    </a:lnTo>
                    <a:lnTo>
                      <a:pt x="0" y="481"/>
                    </a:lnTo>
                    <a:lnTo>
                      <a:pt x="157" y="490"/>
                    </a:lnTo>
                    <a:lnTo>
                      <a:pt x="184" y="494"/>
                    </a:lnTo>
                    <a:lnTo>
                      <a:pt x="149" y="463"/>
                    </a:lnTo>
                    <a:lnTo>
                      <a:pt x="87" y="415"/>
                    </a:lnTo>
                    <a:lnTo>
                      <a:pt x="162" y="393"/>
                    </a:lnTo>
                    <a:lnTo>
                      <a:pt x="135" y="363"/>
                    </a:lnTo>
                    <a:lnTo>
                      <a:pt x="74" y="328"/>
                    </a:lnTo>
                    <a:lnTo>
                      <a:pt x="105" y="306"/>
                    </a:lnTo>
                    <a:lnTo>
                      <a:pt x="65" y="280"/>
                    </a:lnTo>
                    <a:lnTo>
                      <a:pt x="13" y="267"/>
                    </a:lnTo>
                    <a:lnTo>
                      <a:pt x="70" y="253"/>
                    </a:lnTo>
                    <a:lnTo>
                      <a:pt x="30" y="218"/>
                    </a:lnTo>
                    <a:lnTo>
                      <a:pt x="0" y="214"/>
                    </a:lnTo>
                    <a:lnTo>
                      <a:pt x="48" y="205"/>
                    </a:lnTo>
                    <a:lnTo>
                      <a:pt x="87" y="210"/>
                    </a:lnTo>
                    <a:lnTo>
                      <a:pt x="35" y="153"/>
                    </a:lnTo>
                    <a:lnTo>
                      <a:pt x="17" y="109"/>
                    </a:lnTo>
                    <a:lnTo>
                      <a:pt x="57" y="140"/>
                    </a:lnTo>
                    <a:lnTo>
                      <a:pt x="100" y="144"/>
                    </a:lnTo>
                    <a:lnTo>
                      <a:pt x="83" y="61"/>
                    </a:lnTo>
                    <a:lnTo>
                      <a:pt x="79" y="0"/>
                    </a:lnTo>
                    <a:lnTo>
                      <a:pt x="92" y="39"/>
                    </a:lnTo>
                    <a:lnTo>
                      <a:pt x="135" y="83"/>
                    </a:lnTo>
                    <a:lnTo>
                      <a:pt x="131" y="35"/>
                    </a:lnTo>
                    <a:lnTo>
                      <a:pt x="135" y="9"/>
                    </a:lnTo>
                    <a:lnTo>
                      <a:pt x="162" y="48"/>
                    </a:lnTo>
                    <a:lnTo>
                      <a:pt x="197" y="74"/>
                    </a:lnTo>
                    <a:lnTo>
                      <a:pt x="232" y="13"/>
                    </a:lnTo>
                    <a:lnTo>
                      <a:pt x="249" y="57"/>
                    </a:lnTo>
                    <a:lnTo>
                      <a:pt x="280" y="92"/>
                    </a:lnTo>
                    <a:lnTo>
                      <a:pt x="297" y="35"/>
                    </a:lnTo>
                    <a:lnTo>
                      <a:pt x="319" y="118"/>
                    </a:lnTo>
                    <a:lnTo>
                      <a:pt x="468" y="743"/>
                    </a:lnTo>
                    <a:lnTo>
                      <a:pt x="380" y="853"/>
                    </a:lnTo>
                    <a:close/>
                  </a:path>
                </a:pathLst>
              </a:custGeom>
              <a:solidFill>
                <a:srgbClr val="FF66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algn="ctr" rtl="1" eaLnBrk="1" hangingPunct="1">
                  <a:defRPr/>
                </a:pPr>
                <a:endParaRPr lang="en-US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71829" name="Freeform 149"/>
              <p:cNvSpPr>
                <a:spLocks/>
              </p:cNvSpPr>
              <p:nvPr/>
            </p:nvSpPr>
            <p:spPr bwMode="auto">
              <a:xfrm>
                <a:off x="2275" y="1782"/>
                <a:ext cx="366" cy="249"/>
              </a:xfrm>
              <a:custGeom>
                <a:avLst/>
                <a:gdLst>
                  <a:gd name="T0" fmla="*/ 83 w 730"/>
                  <a:gd name="T1" fmla="*/ 105 h 498"/>
                  <a:gd name="T2" fmla="*/ 4 w 730"/>
                  <a:gd name="T3" fmla="*/ 105 h 498"/>
                  <a:gd name="T4" fmla="*/ 0 w 730"/>
                  <a:gd name="T5" fmla="*/ 253 h 498"/>
                  <a:gd name="T6" fmla="*/ 39 w 730"/>
                  <a:gd name="T7" fmla="*/ 450 h 498"/>
                  <a:gd name="T8" fmla="*/ 367 w 730"/>
                  <a:gd name="T9" fmla="*/ 498 h 498"/>
                  <a:gd name="T10" fmla="*/ 695 w 730"/>
                  <a:gd name="T11" fmla="*/ 446 h 498"/>
                  <a:gd name="T12" fmla="*/ 721 w 730"/>
                  <a:gd name="T13" fmla="*/ 249 h 498"/>
                  <a:gd name="T14" fmla="*/ 730 w 730"/>
                  <a:gd name="T15" fmla="*/ 144 h 498"/>
                  <a:gd name="T16" fmla="*/ 700 w 730"/>
                  <a:gd name="T17" fmla="*/ 65 h 498"/>
                  <a:gd name="T18" fmla="*/ 525 w 730"/>
                  <a:gd name="T19" fmla="*/ 0 h 498"/>
                  <a:gd name="T20" fmla="*/ 363 w 730"/>
                  <a:gd name="T21" fmla="*/ 0 h 498"/>
                  <a:gd name="T22" fmla="*/ 258 w 730"/>
                  <a:gd name="T23" fmla="*/ 48 h 498"/>
                  <a:gd name="T24" fmla="*/ 157 w 730"/>
                  <a:gd name="T25" fmla="*/ 105 h 498"/>
                  <a:gd name="T26" fmla="*/ 83 w 730"/>
                  <a:gd name="T27" fmla="*/ 105 h 4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730" h="498">
                    <a:moveTo>
                      <a:pt x="83" y="105"/>
                    </a:moveTo>
                    <a:lnTo>
                      <a:pt x="4" y="105"/>
                    </a:lnTo>
                    <a:lnTo>
                      <a:pt x="0" y="253"/>
                    </a:lnTo>
                    <a:lnTo>
                      <a:pt x="39" y="450"/>
                    </a:lnTo>
                    <a:lnTo>
                      <a:pt x="367" y="498"/>
                    </a:lnTo>
                    <a:lnTo>
                      <a:pt x="695" y="446"/>
                    </a:lnTo>
                    <a:lnTo>
                      <a:pt x="721" y="249"/>
                    </a:lnTo>
                    <a:lnTo>
                      <a:pt x="730" y="144"/>
                    </a:lnTo>
                    <a:lnTo>
                      <a:pt x="700" y="65"/>
                    </a:lnTo>
                    <a:lnTo>
                      <a:pt x="525" y="0"/>
                    </a:lnTo>
                    <a:lnTo>
                      <a:pt x="363" y="0"/>
                    </a:lnTo>
                    <a:lnTo>
                      <a:pt x="258" y="48"/>
                    </a:lnTo>
                    <a:lnTo>
                      <a:pt x="157" y="105"/>
                    </a:lnTo>
                    <a:lnTo>
                      <a:pt x="83" y="105"/>
                    </a:lnTo>
                    <a:close/>
                  </a:path>
                </a:pathLst>
              </a:custGeom>
              <a:solidFill>
                <a:srgbClr val="FF6699"/>
              </a:solidFill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algn="ctr" rtl="1" eaLnBrk="1" hangingPunct="1">
                  <a:defRPr/>
                </a:pPr>
                <a:endParaRPr lang="en-US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71830" name="Freeform 150"/>
              <p:cNvSpPr>
                <a:spLocks/>
              </p:cNvSpPr>
              <p:nvPr/>
            </p:nvSpPr>
            <p:spPr bwMode="auto">
              <a:xfrm>
                <a:off x="2311" y="1951"/>
                <a:ext cx="334" cy="153"/>
              </a:xfrm>
              <a:custGeom>
                <a:avLst/>
                <a:gdLst>
                  <a:gd name="T0" fmla="*/ 83 w 665"/>
                  <a:gd name="T1" fmla="*/ 22 h 306"/>
                  <a:gd name="T2" fmla="*/ 0 w 665"/>
                  <a:gd name="T3" fmla="*/ 78 h 306"/>
                  <a:gd name="T4" fmla="*/ 341 w 665"/>
                  <a:gd name="T5" fmla="*/ 306 h 306"/>
                  <a:gd name="T6" fmla="*/ 428 w 665"/>
                  <a:gd name="T7" fmla="*/ 175 h 306"/>
                  <a:gd name="T8" fmla="*/ 581 w 665"/>
                  <a:gd name="T9" fmla="*/ 122 h 306"/>
                  <a:gd name="T10" fmla="*/ 665 w 665"/>
                  <a:gd name="T11" fmla="*/ 22 h 306"/>
                  <a:gd name="T12" fmla="*/ 586 w 665"/>
                  <a:gd name="T13" fmla="*/ 0 h 306"/>
                  <a:gd name="T14" fmla="*/ 411 w 665"/>
                  <a:gd name="T15" fmla="*/ 30 h 306"/>
                  <a:gd name="T16" fmla="*/ 310 w 665"/>
                  <a:gd name="T17" fmla="*/ 35 h 306"/>
                  <a:gd name="T18" fmla="*/ 232 w 665"/>
                  <a:gd name="T19" fmla="*/ 13 h 306"/>
                  <a:gd name="T20" fmla="*/ 83 w 665"/>
                  <a:gd name="T21" fmla="*/ 22 h 3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665" h="306">
                    <a:moveTo>
                      <a:pt x="83" y="22"/>
                    </a:moveTo>
                    <a:lnTo>
                      <a:pt x="0" y="78"/>
                    </a:lnTo>
                    <a:lnTo>
                      <a:pt x="341" y="306"/>
                    </a:lnTo>
                    <a:lnTo>
                      <a:pt x="428" y="175"/>
                    </a:lnTo>
                    <a:lnTo>
                      <a:pt x="581" y="122"/>
                    </a:lnTo>
                    <a:lnTo>
                      <a:pt x="665" y="22"/>
                    </a:lnTo>
                    <a:lnTo>
                      <a:pt x="586" y="0"/>
                    </a:lnTo>
                    <a:lnTo>
                      <a:pt x="411" y="30"/>
                    </a:lnTo>
                    <a:lnTo>
                      <a:pt x="310" y="35"/>
                    </a:lnTo>
                    <a:lnTo>
                      <a:pt x="232" y="13"/>
                    </a:lnTo>
                    <a:lnTo>
                      <a:pt x="83" y="22"/>
                    </a:lnTo>
                    <a:close/>
                  </a:path>
                </a:pathLst>
              </a:custGeom>
              <a:solidFill>
                <a:srgbClr val="FF6699"/>
              </a:solidFill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algn="ctr" rtl="1" eaLnBrk="1" hangingPunct="1">
                  <a:defRPr/>
                </a:pPr>
                <a:endParaRPr lang="en-US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71831" name="Freeform 151"/>
              <p:cNvSpPr>
                <a:spLocks/>
              </p:cNvSpPr>
              <p:nvPr/>
            </p:nvSpPr>
            <p:spPr bwMode="auto">
              <a:xfrm>
                <a:off x="2158" y="2249"/>
                <a:ext cx="525" cy="151"/>
              </a:xfrm>
              <a:custGeom>
                <a:avLst/>
                <a:gdLst>
                  <a:gd name="T0" fmla="*/ 0 w 1049"/>
                  <a:gd name="T1" fmla="*/ 29 h 300"/>
                  <a:gd name="T2" fmla="*/ 140 w 1049"/>
                  <a:gd name="T3" fmla="*/ 134 h 300"/>
                  <a:gd name="T4" fmla="*/ 236 w 1049"/>
                  <a:gd name="T5" fmla="*/ 204 h 300"/>
                  <a:gd name="T6" fmla="*/ 323 w 1049"/>
                  <a:gd name="T7" fmla="*/ 257 h 300"/>
                  <a:gd name="T8" fmla="*/ 393 w 1049"/>
                  <a:gd name="T9" fmla="*/ 283 h 300"/>
                  <a:gd name="T10" fmla="*/ 507 w 1049"/>
                  <a:gd name="T11" fmla="*/ 300 h 300"/>
                  <a:gd name="T12" fmla="*/ 603 w 1049"/>
                  <a:gd name="T13" fmla="*/ 300 h 300"/>
                  <a:gd name="T14" fmla="*/ 699 w 1049"/>
                  <a:gd name="T15" fmla="*/ 283 h 300"/>
                  <a:gd name="T16" fmla="*/ 769 w 1049"/>
                  <a:gd name="T17" fmla="*/ 265 h 300"/>
                  <a:gd name="T18" fmla="*/ 848 w 1049"/>
                  <a:gd name="T19" fmla="*/ 222 h 300"/>
                  <a:gd name="T20" fmla="*/ 936 w 1049"/>
                  <a:gd name="T21" fmla="*/ 182 h 300"/>
                  <a:gd name="T22" fmla="*/ 1010 w 1049"/>
                  <a:gd name="T23" fmla="*/ 124 h 300"/>
                  <a:gd name="T24" fmla="*/ 1049 w 1049"/>
                  <a:gd name="T25" fmla="*/ 87 h 300"/>
                  <a:gd name="T26" fmla="*/ 778 w 1049"/>
                  <a:gd name="T27" fmla="*/ 0 h 300"/>
                  <a:gd name="T28" fmla="*/ 463 w 1049"/>
                  <a:gd name="T29" fmla="*/ 9 h 300"/>
                  <a:gd name="T30" fmla="*/ 0 w 1049"/>
                  <a:gd name="T31" fmla="*/ 29 h 3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049" h="300">
                    <a:moveTo>
                      <a:pt x="0" y="29"/>
                    </a:moveTo>
                    <a:lnTo>
                      <a:pt x="140" y="134"/>
                    </a:lnTo>
                    <a:lnTo>
                      <a:pt x="236" y="204"/>
                    </a:lnTo>
                    <a:lnTo>
                      <a:pt x="323" y="257"/>
                    </a:lnTo>
                    <a:lnTo>
                      <a:pt x="393" y="283"/>
                    </a:lnTo>
                    <a:lnTo>
                      <a:pt x="507" y="300"/>
                    </a:lnTo>
                    <a:lnTo>
                      <a:pt x="603" y="300"/>
                    </a:lnTo>
                    <a:lnTo>
                      <a:pt x="699" y="283"/>
                    </a:lnTo>
                    <a:lnTo>
                      <a:pt x="769" y="265"/>
                    </a:lnTo>
                    <a:lnTo>
                      <a:pt x="848" y="222"/>
                    </a:lnTo>
                    <a:lnTo>
                      <a:pt x="936" y="182"/>
                    </a:lnTo>
                    <a:lnTo>
                      <a:pt x="1010" y="124"/>
                    </a:lnTo>
                    <a:lnTo>
                      <a:pt x="1049" y="87"/>
                    </a:lnTo>
                    <a:lnTo>
                      <a:pt x="778" y="0"/>
                    </a:lnTo>
                    <a:lnTo>
                      <a:pt x="463" y="9"/>
                    </a:lnTo>
                    <a:lnTo>
                      <a:pt x="0" y="29"/>
                    </a:lnTo>
                    <a:close/>
                  </a:path>
                </a:pathLst>
              </a:custGeom>
              <a:solidFill>
                <a:srgbClr val="FF6699"/>
              </a:solidFill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algn="ctr" rtl="1" eaLnBrk="1" hangingPunct="1">
                  <a:defRPr/>
                </a:pPr>
                <a:endParaRPr lang="en-US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71832" name="Freeform 152"/>
              <p:cNvSpPr>
                <a:spLocks/>
              </p:cNvSpPr>
              <p:nvPr/>
            </p:nvSpPr>
            <p:spPr bwMode="auto">
              <a:xfrm>
                <a:off x="2301" y="2041"/>
                <a:ext cx="207" cy="159"/>
              </a:xfrm>
              <a:custGeom>
                <a:avLst/>
                <a:gdLst>
                  <a:gd name="T0" fmla="*/ 0 w 415"/>
                  <a:gd name="T1" fmla="*/ 0 h 319"/>
                  <a:gd name="T2" fmla="*/ 26 w 415"/>
                  <a:gd name="T3" fmla="*/ 104 h 319"/>
                  <a:gd name="T4" fmla="*/ 57 w 415"/>
                  <a:gd name="T5" fmla="*/ 160 h 319"/>
                  <a:gd name="T6" fmla="*/ 100 w 415"/>
                  <a:gd name="T7" fmla="*/ 222 h 319"/>
                  <a:gd name="T8" fmla="*/ 144 w 415"/>
                  <a:gd name="T9" fmla="*/ 274 h 319"/>
                  <a:gd name="T10" fmla="*/ 188 w 415"/>
                  <a:gd name="T11" fmla="*/ 319 h 319"/>
                  <a:gd name="T12" fmla="*/ 415 w 415"/>
                  <a:gd name="T13" fmla="*/ 146 h 319"/>
                  <a:gd name="T14" fmla="*/ 284 w 415"/>
                  <a:gd name="T15" fmla="*/ 58 h 319"/>
                  <a:gd name="T16" fmla="*/ 0 w 415"/>
                  <a:gd name="T17" fmla="*/ 0 h 3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15" h="319">
                    <a:moveTo>
                      <a:pt x="0" y="0"/>
                    </a:moveTo>
                    <a:lnTo>
                      <a:pt x="26" y="104"/>
                    </a:lnTo>
                    <a:lnTo>
                      <a:pt x="57" y="160"/>
                    </a:lnTo>
                    <a:lnTo>
                      <a:pt x="100" y="222"/>
                    </a:lnTo>
                    <a:lnTo>
                      <a:pt x="144" y="274"/>
                    </a:lnTo>
                    <a:lnTo>
                      <a:pt x="188" y="319"/>
                    </a:lnTo>
                    <a:lnTo>
                      <a:pt x="415" y="146"/>
                    </a:lnTo>
                    <a:lnTo>
                      <a:pt x="284" y="5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6699"/>
              </a:solidFill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algn="ctr" rtl="1" eaLnBrk="1" hangingPunct="1">
                  <a:defRPr/>
                </a:pPr>
                <a:endParaRPr lang="en-US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71833" name="Freeform 153"/>
              <p:cNvSpPr>
                <a:spLocks/>
              </p:cNvSpPr>
              <p:nvPr/>
            </p:nvSpPr>
            <p:spPr bwMode="auto">
              <a:xfrm>
                <a:off x="2363" y="1882"/>
                <a:ext cx="310" cy="369"/>
              </a:xfrm>
              <a:custGeom>
                <a:avLst/>
                <a:gdLst>
                  <a:gd name="T0" fmla="*/ 17 w 621"/>
                  <a:gd name="T1" fmla="*/ 726 h 738"/>
                  <a:gd name="T2" fmla="*/ 0 w 621"/>
                  <a:gd name="T3" fmla="*/ 639 h 738"/>
                  <a:gd name="T4" fmla="*/ 52 w 621"/>
                  <a:gd name="T5" fmla="*/ 551 h 738"/>
                  <a:gd name="T6" fmla="*/ 166 w 621"/>
                  <a:gd name="T7" fmla="*/ 464 h 738"/>
                  <a:gd name="T8" fmla="*/ 262 w 621"/>
                  <a:gd name="T9" fmla="*/ 394 h 738"/>
                  <a:gd name="T10" fmla="*/ 306 w 621"/>
                  <a:gd name="T11" fmla="*/ 306 h 738"/>
                  <a:gd name="T12" fmla="*/ 385 w 621"/>
                  <a:gd name="T13" fmla="*/ 280 h 738"/>
                  <a:gd name="T14" fmla="*/ 472 w 621"/>
                  <a:gd name="T15" fmla="*/ 263 h 738"/>
                  <a:gd name="T16" fmla="*/ 507 w 621"/>
                  <a:gd name="T17" fmla="*/ 193 h 738"/>
                  <a:gd name="T18" fmla="*/ 551 w 621"/>
                  <a:gd name="T19" fmla="*/ 96 h 738"/>
                  <a:gd name="T20" fmla="*/ 577 w 621"/>
                  <a:gd name="T21" fmla="*/ 18 h 738"/>
                  <a:gd name="T22" fmla="*/ 603 w 621"/>
                  <a:gd name="T23" fmla="*/ 0 h 738"/>
                  <a:gd name="T24" fmla="*/ 621 w 621"/>
                  <a:gd name="T25" fmla="*/ 117 h 738"/>
                  <a:gd name="T26" fmla="*/ 621 w 621"/>
                  <a:gd name="T27" fmla="*/ 217 h 738"/>
                  <a:gd name="T28" fmla="*/ 621 w 621"/>
                  <a:gd name="T29" fmla="*/ 287 h 738"/>
                  <a:gd name="T30" fmla="*/ 612 w 621"/>
                  <a:gd name="T31" fmla="*/ 362 h 738"/>
                  <a:gd name="T32" fmla="*/ 599 w 621"/>
                  <a:gd name="T33" fmla="*/ 432 h 738"/>
                  <a:gd name="T34" fmla="*/ 568 w 621"/>
                  <a:gd name="T35" fmla="*/ 510 h 738"/>
                  <a:gd name="T36" fmla="*/ 538 w 621"/>
                  <a:gd name="T37" fmla="*/ 572 h 738"/>
                  <a:gd name="T38" fmla="*/ 494 w 621"/>
                  <a:gd name="T39" fmla="*/ 637 h 738"/>
                  <a:gd name="T40" fmla="*/ 415 w 621"/>
                  <a:gd name="T41" fmla="*/ 738 h 738"/>
                  <a:gd name="T42" fmla="*/ 262 w 621"/>
                  <a:gd name="T43" fmla="*/ 717 h 738"/>
                  <a:gd name="T44" fmla="*/ 17 w 621"/>
                  <a:gd name="T45" fmla="*/ 726 h 7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621" h="738">
                    <a:moveTo>
                      <a:pt x="17" y="726"/>
                    </a:moveTo>
                    <a:lnTo>
                      <a:pt x="0" y="639"/>
                    </a:lnTo>
                    <a:lnTo>
                      <a:pt x="52" y="551"/>
                    </a:lnTo>
                    <a:lnTo>
                      <a:pt x="166" y="464"/>
                    </a:lnTo>
                    <a:lnTo>
                      <a:pt x="262" y="394"/>
                    </a:lnTo>
                    <a:lnTo>
                      <a:pt x="306" y="306"/>
                    </a:lnTo>
                    <a:lnTo>
                      <a:pt x="385" y="280"/>
                    </a:lnTo>
                    <a:lnTo>
                      <a:pt x="472" y="263"/>
                    </a:lnTo>
                    <a:lnTo>
                      <a:pt x="507" y="193"/>
                    </a:lnTo>
                    <a:lnTo>
                      <a:pt x="551" y="96"/>
                    </a:lnTo>
                    <a:lnTo>
                      <a:pt x="577" y="18"/>
                    </a:lnTo>
                    <a:lnTo>
                      <a:pt x="603" y="0"/>
                    </a:lnTo>
                    <a:lnTo>
                      <a:pt x="621" y="117"/>
                    </a:lnTo>
                    <a:lnTo>
                      <a:pt x="621" y="217"/>
                    </a:lnTo>
                    <a:lnTo>
                      <a:pt x="621" y="287"/>
                    </a:lnTo>
                    <a:lnTo>
                      <a:pt x="612" y="362"/>
                    </a:lnTo>
                    <a:lnTo>
                      <a:pt x="599" y="432"/>
                    </a:lnTo>
                    <a:lnTo>
                      <a:pt x="568" y="510"/>
                    </a:lnTo>
                    <a:lnTo>
                      <a:pt x="538" y="572"/>
                    </a:lnTo>
                    <a:lnTo>
                      <a:pt x="494" y="637"/>
                    </a:lnTo>
                    <a:lnTo>
                      <a:pt x="415" y="738"/>
                    </a:lnTo>
                    <a:lnTo>
                      <a:pt x="262" y="717"/>
                    </a:lnTo>
                    <a:lnTo>
                      <a:pt x="17" y="726"/>
                    </a:lnTo>
                    <a:close/>
                  </a:path>
                </a:pathLst>
              </a:custGeom>
              <a:solidFill>
                <a:srgbClr val="FF6699"/>
              </a:solidFill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algn="ctr" rtl="1" eaLnBrk="1" hangingPunct="1">
                  <a:defRPr/>
                </a:pPr>
                <a:endParaRPr lang="en-US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71834" name="Freeform 154"/>
              <p:cNvSpPr>
                <a:spLocks/>
              </p:cNvSpPr>
              <p:nvPr/>
            </p:nvSpPr>
            <p:spPr bwMode="auto">
              <a:xfrm>
                <a:off x="1957" y="2149"/>
                <a:ext cx="734" cy="175"/>
              </a:xfrm>
              <a:custGeom>
                <a:avLst/>
                <a:gdLst>
                  <a:gd name="T0" fmla="*/ 263 w 1465"/>
                  <a:gd name="T1" fmla="*/ 44 h 350"/>
                  <a:gd name="T2" fmla="*/ 293 w 1465"/>
                  <a:gd name="T3" fmla="*/ 84 h 350"/>
                  <a:gd name="T4" fmla="*/ 359 w 1465"/>
                  <a:gd name="T5" fmla="*/ 113 h 350"/>
                  <a:gd name="T6" fmla="*/ 420 w 1465"/>
                  <a:gd name="T7" fmla="*/ 119 h 350"/>
                  <a:gd name="T8" fmla="*/ 473 w 1465"/>
                  <a:gd name="T9" fmla="*/ 113 h 350"/>
                  <a:gd name="T10" fmla="*/ 586 w 1465"/>
                  <a:gd name="T11" fmla="*/ 131 h 350"/>
                  <a:gd name="T12" fmla="*/ 691 w 1465"/>
                  <a:gd name="T13" fmla="*/ 183 h 350"/>
                  <a:gd name="T14" fmla="*/ 779 w 1465"/>
                  <a:gd name="T15" fmla="*/ 189 h 350"/>
                  <a:gd name="T16" fmla="*/ 831 w 1465"/>
                  <a:gd name="T17" fmla="*/ 175 h 350"/>
                  <a:gd name="T18" fmla="*/ 901 w 1465"/>
                  <a:gd name="T19" fmla="*/ 163 h 350"/>
                  <a:gd name="T20" fmla="*/ 971 w 1465"/>
                  <a:gd name="T21" fmla="*/ 157 h 350"/>
                  <a:gd name="T22" fmla="*/ 1032 w 1465"/>
                  <a:gd name="T23" fmla="*/ 154 h 350"/>
                  <a:gd name="T24" fmla="*/ 1085 w 1465"/>
                  <a:gd name="T25" fmla="*/ 157 h 350"/>
                  <a:gd name="T26" fmla="*/ 1181 w 1465"/>
                  <a:gd name="T27" fmla="*/ 157 h 350"/>
                  <a:gd name="T28" fmla="*/ 1295 w 1465"/>
                  <a:gd name="T29" fmla="*/ 192 h 350"/>
                  <a:gd name="T30" fmla="*/ 1382 w 1465"/>
                  <a:gd name="T31" fmla="*/ 253 h 350"/>
                  <a:gd name="T32" fmla="*/ 1465 w 1465"/>
                  <a:gd name="T33" fmla="*/ 285 h 350"/>
                  <a:gd name="T34" fmla="*/ 1413 w 1465"/>
                  <a:gd name="T35" fmla="*/ 325 h 350"/>
                  <a:gd name="T36" fmla="*/ 1387 w 1465"/>
                  <a:gd name="T37" fmla="*/ 307 h 350"/>
                  <a:gd name="T38" fmla="*/ 1304 w 1465"/>
                  <a:gd name="T39" fmla="*/ 288 h 350"/>
                  <a:gd name="T40" fmla="*/ 1164 w 1465"/>
                  <a:gd name="T41" fmla="*/ 271 h 350"/>
                  <a:gd name="T42" fmla="*/ 1146 w 1465"/>
                  <a:gd name="T43" fmla="*/ 227 h 350"/>
                  <a:gd name="T44" fmla="*/ 1120 w 1465"/>
                  <a:gd name="T45" fmla="*/ 227 h 350"/>
                  <a:gd name="T46" fmla="*/ 1076 w 1465"/>
                  <a:gd name="T47" fmla="*/ 288 h 350"/>
                  <a:gd name="T48" fmla="*/ 997 w 1465"/>
                  <a:gd name="T49" fmla="*/ 306 h 350"/>
                  <a:gd name="T50" fmla="*/ 936 w 1465"/>
                  <a:gd name="T51" fmla="*/ 309 h 350"/>
                  <a:gd name="T52" fmla="*/ 840 w 1465"/>
                  <a:gd name="T53" fmla="*/ 326 h 350"/>
                  <a:gd name="T54" fmla="*/ 770 w 1465"/>
                  <a:gd name="T55" fmla="*/ 350 h 350"/>
                  <a:gd name="T56" fmla="*/ 674 w 1465"/>
                  <a:gd name="T57" fmla="*/ 341 h 350"/>
                  <a:gd name="T58" fmla="*/ 617 w 1465"/>
                  <a:gd name="T59" fmla="*/ 300 h 350"/>
                  <a:gd name="T60" fmla="*/ 551 w 1465"/>
                  <a:gd name="T61" fmla="*/ 280 h 350"/>
                  <a:gd name="T62" fmla="*/ 503 w 1465"/>
                  <a:gd name="T63" fmla="*/ 290 h 350"/>
                  <a:gd name="T64" fmla="*/ 455 w 1465"/>
                  <a:gd name="T65" fmla="*/ 288 h 350"/>
                  <a:gd name="T66" fmla="*/ 411 w 1465"/>
                  <a:gd name="T67" fmla="*/ 261 h 350"/>
                  <a:gd name="T68" fmla="*/ 359 w 1465"/>
                  <a:gd name="T69" fmla="*/ 218 h 350"/>
                  <a:gd name="T70" fmla="*/ 306 w 1465"/>
                  <a:gd name="T71" fmla="*/ 183 h 350"/>
                  <a:gd name="T72" fmla="*/ 258 w 1465"/>
                  <a:gd name="T73" fmla="*/ 185 h 350"/>
                  <a:gd name="T74" fmla="*/ 201 w 1465"/>
                  <a:gd name="T75" fmla="*/ 201 h 350"/>
                  <a:gd name="T76" fmla="*/ 149 w 1465"/>
                  <a:gd name="T77" fmla="*/ 226 h 350"/>
                  <a:gd name="T78" fmla="*/ 96 w 1465"/>
                  <a:gd name="T79" fmla="*/ 243 h 350"/>
                  <a:gd name="T80" fmla="*/ 35 w 1465"/>
                  <a:gd name="T81" fmla="*/ 245 h 350"/>
                  <a:gd name="T82" fmla="*/ 9 w 1465"/>
                  <a:gd name="T83" fmla="*/ 217 h 350"/>
                  <a:gd name="T84" fmla="*/ 0 w 1465"/>
                  <a:gd name="T85" fmla="*/ 192 h 350"/>
                  <a:gd name="T86" fmla="*/ 35 w 1465"/>
                  <a:gd name="T87" fmla="*/ 140 h 350"/>
                  <a:gd name="T88" fmla="*/ 57 w 1465"/>
                  <a:gd name="T89" fmla="*/ 58 h 350"/>
                  <a:gd name="T90" fmla="*/ 61 w 1465"/>
                  <a:gd name="T91" fmla="*/ 26 h 350"/>
                  <a:gd name="T92" fmla="*/ 92 w 1465"/>
                  <a:gd name="T93" fmla="*/ 1 h 350"/>
                  <a:gd name="T94" fmla="*/ 131 w 1465"/>
                  <a:gd name="T95" fmla="*/ 0 h 350"/>
                  <a:gd name="T96" fmla="*/ 263 w 1465"/>
                  <a:gd name="T97" fmla="*/ 44 h 3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465" h="350">
                    <a:moveTo>
                      <a:pt x="263" y="44"/>
                    </a:moveTo>
                    <a:lnTo>
                      <a:pt x="293" y="84"/>
                    </a:lnTo>
                    <a:lnTo>
                      <a:pt x="359" y="113"/>
                    </a:lnTo>
                    <a:lnTo>
                      <a:pt x="420" y="119"/>
                    </a:lnTo>
                    <a:lnTo>
                      <a:pt x="473" y="113"/>
                    </a:lnTo>
                    <a:lnTo>
                      <a:pt x="586" y="131"/>
                    </a:lnTo>
                    <a:lnTo>
                      <a:pt x="691" y="183"/>
                    </a:lnTo>
                    <a:lnTo>
                      <a:pt x="779" y="189"/>
                    </a:lnTo>
                    <a:lnTo>
                      <a:pt x="831" y="175"/>
                    </a:lnTo>
                    <a:lnTo>
                      <a:pt x="901" y="163"/>
                    </a:lnTo>
                    <a:lnTo>
                      <a:pt x="971" y="157"/>
                    </a:lnTo>
                    <a:lnTo>
                      <a:pt x="1032" y="154"/>
                    </a:lnTo>
                    <a:lnTo>
                      <a:pt x="1085" y="157"/>
                    </a:lnTo>
                    <a:lnTo>
                      <a:pt x="1181" y="157"/>
                    </a:lnTo>
                    <a:lnTo>
                      <a:pt x="1295" y="192"/>
                    </a:lnTo>
                    <a:lnTo>
                      <a:pt x="1382" y="253"/>
                    </a:lnTo>
                    <a:lnTo>
                      <a:pt x="1465" y="285"/>
                    </a:lnTo>
                    <a:lnTo>
                      <a:pt x="1413" y="325"/>
                    </a:lnTo>
                    <a:lnTo>
                      <a:pt x="1387" y="307"/>
                    </a:lnTo>
                    <a:lnTo>
                      <a:pt x="1304" y="288"/>
                    </a:lnTo>
                    <a:lnTo>
                      <a:pt x="1164" y="271"/>
                    </a:lnTo>
                    <a:lnTo>
                      <a:pt x="1146" y="227"/>
                    </a:lnTo>
                    <a:lnTo>
                      <a:pt x="1120" y="227"/>
                    </a:lnTo>
                    <a:lnTo>
                      <a:pt x="1076" y="288"/>
                    </a:lnTo>
                    <a:lnTo>
                      <a:pt x="997" y="306"/>
                    </a:lnTo>
                    <a:lnTo>
                      <a:pt x="936" y="309"/>
                    </a:lnTo>
                    <a:lnTo>
                      <a:pt x="840" y="326"/>
                    </a:lnTo>
                    <a:lnTo>
                      <a:pt x="770" y="350"/>
                    </a:lnTo>
                    <a:lnTo>
                      <a:pt x="674" y="341"/>
                    </a:lnTo>
                    <a:lnTo>
                      <a:pt x="617" y="300"/>
                    </a:lnTo>
                    <a:lnTo>
                      <a:pt x="551" y="280"/>
                    </a:lnTo>
                    <a:lnTo>
                      <a:pt x="503" y="290"/>
                    </a:lnTo>
                    <a:lnTo>
                      <a:pt x="455" y="288"/>
                    </a:lnTo>
                    <a:lnTo>
                      <a:pt x="411" y="261"/>
                    </a:lnTo>
                    <a:lnTo>
                      <a:pt x="359" y="218"/>
                    </a:lnTo>
                    <a:lnTo>
                      <a:pt x="306" y="183"/>
                    </a:lnTo>
                    <a:lnTo>
                      <a:pt x="258" y="185"/>
                    </a:lnTo>
                    <a:lnTo>
                      <a:pt x="201" y="201"/>
                    </a:lnTo>
                    <a:lnTo>
                      <a:pt x="149" y="226"/>
                    </a:lnTo>
                    <a:lnTo>
                      <a:pt x="96" y="243"/>
                    </a:lnTo>
                    <a:lnTo>
                      <a:pt x="35" y="245"/>
                    </a:lnTo>
                    <a:lnTo>
                      <a:pt x="9" y="217"/>
                    </a:lnTo>
                    <a:lnTo>
                      <a:pt x="0" y="192"/>
                    </a:lnTo>
                    <a:lnTo>
                      <a:pt x="35" y="140"/>
                    </a:lnTo>
                    <a:lnTo>
                      <a:pt x="57" y="58"/>
                    </a:lnTo>
                    <a:lnTo>
                      <a:pt x="61" y="26"/>
                    </a:lnTo>
                    <a:lnTo>
                      <a:pt x="92" y="1"/>
                    </a:lnTo>
                    <a:lnTo>
                      <a:pt x="131" y="0"/>
                    </a:lnTo>
                    <a:lnTo>
                      <a:pt x="263" y="44"/>
                    </a:lnTo>
                    <a:close/>
                  </a:path>
                </a:pathLst>
              </a:custGeom>
              <a:solidFill>
                <a:srgbClr val="FF6699"/>
              </a:solidFill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algn="ctr" rtl="1" eaLnBrk="1" hangingPunct="1">
                  <a:defRPr/>
                </a:pPr>
                <a:endParaRPr lang="en-US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71835" name="Freeform 155"/>
              <p:cNvSpPr>
                <a:spLocks/>
              </p:cNvSpPr>
              <p:nvPr/>
            </p:nvSpPr>
            <p:spPr bwMode="auto">
              <a:xfrm>
                <a:off x="2211" y="1808"/>
                <a:ext cx="263" cy="286"/>
              </a:xfrm>
              <a:custGeom>
                <a:avLst/>
                <a:gdLst>
                  <a:gd name="T0" fmla="*/ 524 w 524"/>
                  <a:gd name="T1" fmla="*/ 571 h 571"/>
                  <a:gd name="T2" fmla="*/ 511 w 524"/>
                  <a:gd name="T3" fmla="*/ 532 h 571"/>
                  <a:gd name="T4" fmla="*/ 437 w 524"/>
                  <a:gd name="T5" fmla="*/ 481 h 571"/>
                  <a:gd name="T6" fmla="*/ 341 w 524"/>
                  <a:gd name="T7" fmla="*/ 428 h 571"/>
                  <a:gd name="T8" fmla="*/ 253 w 524"/>
                  <a:gd name="T9" fmla="*/ 358 h 571"/>
                  <a:gd name="T10" fmla="*/ 258 w 524"/>
                  <a:gd name="T11" fmla="*/ 352 h 571"/>
                  <a:gd name="T12" fmla="*/ 201 w 524"/>
                  <a:gd name="T13" fmla="*/ 297 h 571"/>
                  <a:gd name="T14" fmla="*/ 174 w 524"/>
                  <a:gd name="T15" fmla="*/ 230 h 571"/>
                  <a:gd name="T16" fmla="*/ 157 w 524"/>
                  <a:gd name="T17" fmla="*/ 174 h 571"/>
                  <a:gd name="T18" fmla="*/ 157 w 524"/>
                  <a:gd name="T19" fmla="*/ 96 h 571"/>
                  <a:gd name="T20" fmla="*/ 183 w 524"/>
                  <a:gd name="T21" fmla="*/ 70 h 571"/>
                  <a:gd name="T22" fmla="*/ 314 w 524"/>
                  <a:gd name="T23" fmla="*/ 87 h 571"/>
                  <a:gd name="T24" fmla="*/ 201 w 524"/>
                  <a:gd name="T25" fmla="*/ 8 h 571"/>
                  <a:gd name="T26" fmla="*/ 105 w 524"/>
                  <a:gd name="T27" fmla="*/ 0 h 571"/>
                  <a:gd name="T28" fmla="*/ 35 w 524"/>
                  <a:gd name="T29" fmla="*/ 26 h 571"/>
                  <a:gd name="T30" fmla="*/ 17 w 524"/>
                  <a:gd name="T31" fmla="*/ 64 h 571"/>
                  <a:gd name="T32" fmla="*/ 0 w 524"/>
                  <a:gd name="T33" fmla="*/ 123 h 571"/>
                  <a:gd name="T34" fmla="*/ 17 w 524"/>
                  <a:gd name="T35" fmla="*/ 182 h 571"/>
                  <a:gd name="T36" fmla="*/ 65 w 524"/>
                  <a:gd name="T37" fmla="*/ 228 h 571"/>
                  <a:gd name="T38" fmla="*/ 105 w 524"/>
                  <a:gd name="T39" fmla="*/ 262 h 571"/>
                  <a:gd name="T40" fmla="*/ 122 w 524"/>
                  <a:gd name="T41" fmla="*/ 349 h 571"/>
                  <a:gd name="T42" fmla="*/ 122 w 524"/>
                  <a:gd name="T43" fmla="*/ 405 h 571"/>
                  <a:gd name="T44" fmla="*/ 148 w 524"/>
                  <a:gd name="T45" fmla="*/ 475 h 571"/>
                  <a:gd name="T46" fmla="*/ 201 w 524"/>
                  <a:gd name="T47" fmla="*/ 533 h 571"/>
                  <a:gd name="T48" fmla="*/ 271 w 524"/>
                  <a:gd name="T49" fmla="*/ 551 h 571"/>
                  <a:gd name="T50" fmla="*/ 358 w 524"/>
                  <a:gd name="T51" fmla="*/ 542 h 571"/>
                  <a:gd name="T52" fmla="*/ 437 w 524"/>
                  <a:gd name="T53" fmla="*/ 551 h 571"/>
                  <a:gd name="T54" fmla="*/ 524 w 524"/>
                  <a:gd name="T55" fmla="*/ 571 h 5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524" h="571">
                    <a:moveTo>
                      <a:pt x="524" y="571"/>
                    </a:moveTo>
                    <a:lnTo>
                      <a:pt x="511" y="532"/>
                    </a:lnTo>
                    <a:lnTo>
                      <a:pt x="437" y="481"/>
                    </a:lnTo>
                    <a:lnTo>
                      <a:pt x="341" y="428"/>
                    </a:lnTo>
                    <a:lnTo>
                      <a:pt x="253" y="358"/>
                    </a:lnTo>
                    <a:lnTo>
                      <a:pt x="258" y="352"/>
                    </a:lnTo>
                    <a:lnTo>
                      <a:pt x="201" y="297"/>
                    </a:lnTo>
                    <a:lnTo>
                      <a:pt x="174" y="230"/>
                    </a:lnTo>
                    <a:lnTo>
                      <a:pt x="157" y="174"/>
                    </a:lnTo>
                    <a:lnTo>
                      <a:pt x="157" y="96"/>
                    </a:lnTo>
                    <a:lnTo>
                      <a:pt x="183" y="70"/>
                    </a:lnTo>
                    <a:lnTo>
                      <a:pt x="314" y="87"/>
                    </a:lnTo>
                    <a:lnTo>
                      <a:pt x="201" y="8"/>
                    </a:lnTo>
                    <a:lnTo>
                      <a:pt x="105" y="0"/>
                    </a:lnTo>
                    <a:lnTo>
                      <a:pt x="35" y="26"/>
                    </a:lnTo>
                    <a:lnTo>
                      <a:pt x="17" y="64"/>
                    </a:lnTo>
                    <a:lnTo>
                      <a:pt x="0" y="123"/>
                    </a:lnTo>
                    <a:lnTo>
                      <a:pt x="17" y="182"/>
                    </a:lnTo>
                    <a:lnTo>
                      <a:pt x="65" y="228"/>
                    </a:lnTo>
                    <a:lnTo>
                      <a:pt x="105" y="262"/>
                    </a:lnTo>
                    <a:lnTo>
                      <a:pt x="122" y="349"/>
                    </a:lnTo>
                    <a:lnTo>
                      <a:pt x="122" y="405"/>
                    </a:lnTo>
                    <a:lnTo>
                      <a:pt x="148" y="475"/>
                    </a:lnTo>
                    <a:lnTo>
                      <a:pt x="201" y="533"/>
                    </a:lnTo>
                    <a:lnTo>
                      <a:pt x="271" y="551"/>
                    </a:lnTo>
                    <a:lnTo>
                      <a:pt x="358" y="542"/>
                    </a:lnTo>
                    <a:lnTo>
                      <a:pt x="437" y="551"/>
                    </a:lnTo>
                    <a:lnTo>
                      <a:pt x="524" y="571"/>
                    </a:lnTo>
                    <a:close/>
                  </a:path>
                </a:pathLst>
              </a:custGeom>
              <a:solidFill>
                <a:srgbClr val="FF6699"/>
              </a:solidFill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algn="ctr" rtl="1" eaLnBrk="1" hangingPunct="1">
                  <a:defRPr/>
                </a:pPr>
                <a:endParaRPr lang="en-US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71836" name="Freeform 156"/>
              <p:cNvSpPr>
                <a:spLocks/>
              </p:cNvSpPr>
              <p:nvPr/>
            </p:nvSpPr>
            <p:spPr bwMode="auto">
              <a:xfrm>
                <a:off x="2369" y="1880"/>
                <a:ext cx="295" cy="316"/>
              </a:xfrm>
              <a:custGeom>
                <a:avLst/>
                <a:gdLst>
                  <a:gd name="T0" fmla="*/ 0 w 591"/>
                  <a:gd name="T1" fmla="*/ 635 h 635"/>
                  <a:gd name="T2" fmla="*/ 53 w 591"/>
                  <a:gd name="T3" fmla="*/ 582 h 635"/>
                  <a:gd name="T4" fmla="*/ 123 w 591"/>
                  <a:gd name="T5" fmla="*/ 556 h 635"/>
                  <a:gd name="T6" fmla="*/ 206 w 591"/>
                  <a:gd name="T7" fmla="*/ 525 h 635"/>
                  <a:gd name="T8" fmla="*/ 224 w 591"/>
                  <a:gd name="T9" fmla="*/ 495 h 635"/>
                  <a:gd name="T10" fmla="*/ 224 w 591"/>
                  <a:gd name="T11" fmla="*/ 477 h 635"/>
                  <a:gd name="T12" fmla="*/ 245 w 591"/>
                  <a:gd name="T13" fmla="*/ 451 h 635"/>
                  <a:gd name="T14" fmla="*/ 311 w 591"/>
                  <a:gd name="T15" fmla="*/ 416 h 635"/>
                  <a:gd name="T16" fmla="*/ 320 w 591"/>
                  <a:gd name="T17" fmla="*/ 376 h 635"/>
                  <a:gd name="T18" fmla="*/ 324 w 591"/>
                  <a:gd name="T19" fmla="*/ 337 h 635"/>
                  <a:gd name="T20" fmla="*/ 355 w 591"/>
                  <a:gd name="T21" fmla="*/ 333 h 635"/>
                  <a:gd name="T22" fmla="*/ 429 w 591"/>
                  <a:gd name="T23" fmla="*/ 328 h 635"/>
                  <a:gd name="T24" fmla="*/ 477 w 591"/>
                  <a:gd name="T25" fmla="*/ 307 h 635"/>
                  <a:gd name="T26" fmla="*/ 486 w 591"/>
                  <a:gd name="T27" fmla="*/ 267 h 635"/>
                  <a:gd name="T28" fmla="*/ 538 w 591"/>
                  <a:gd name="T29" fmla="*/ 237 h 635"/>
                  <a:gd name="T30" fmla="*/ 565 w 591"/>
                  <a:gd name="T31" fmla="*/ 193 h 635"/>
                  <a:gd name="T32" fmla="*/ 582 w 591"/>
                  <a:gd name="T33" fmla="*/ 136 h 635"/>
                  <a:gd name="T34" fmla="*/ 587 w 591"/>
                  <a:gd name="T35" fmla="*/ 110 h 635"/>
                  <a:gd name="T36" fmla="*/ 591 w 591"/>
                  <a:gd name="T37" fmla="*/ 0 h 635"/>
                  <a:gd name="T38" fmla="*/ 547 w 591"/>
                  <a:gd name="T39" fmla="*/ 49 h 635"/>
                  <a:gd name="T40" fmla="*/ 543 w 591"/>
                  <a:gd name="T41" fmla="*/ 97 h 635"/>
                  <a:gd name="T42" fmla="*/ 521 w 591"/>
                  <a:gd name="T43" fmla="*/ 149 h 635"/>
                  <a:gd name="T44" fmla="*/ 495 w 591"/>
                  <a:gd name="T45" fmla="*/ 188 h 635"/>
                  <a:gd name="T46" fmla="*/ 468 w 591"/>
                  <a:gd name="T47" fmla="*/ 232 h 635"/>
                  <a:gd name="T48" fmla="*/ 451 w 591"/>
                  <a:gd name="T49" fmla="*/ 250 h 635"/>
                  <a:gd name="T50" fmla="*/ 416 w 591"/>
                  <a:gd name="T51" fmla="*/ 258 h 635"/>
                  <a:gd name="T52" fmla="*/ 355 w 591"/>
                  <a:gd name="T53" fmla="*/ 276 h 635"/>
                  <a:gd name="T54" fmla="*/ 289 w 591"/>
                  <a:gd name="T55" fmla="*/ 293 h 635"/>
                  <a:gd name="T56" fmla="*/ 263 w 591"/>
                  <a:gd name="T57" fmla="*/ 328 h 635"/>
                  <a:gd name="T58" fmla="*/ 258 w 591"/>
                  <a:gd name="T59" fmla="*/ 350 h 635"/>
                  <a:gd name="T60" fmla="*/ 241 w 591"/>
                  <a:gd name="T61" fmla="*/ 398 h 635"/>
                  <a:gd name="T62" fmla="*/ 180 w 591"/>
                  <a:gd name="T63" fmla="*/ 433 h 635"/>
                  <a:gd name="T64" fmla="*/ 140 w 591"/>
                  <a:gd name="T65" fmla="*/ 455 h 635"/>
                  <a:gd name="T66" fmla="*/ 101 w 591"/>
                  <a:gd name="T67" fmla="*/ 486 h 635"/>
                  <a:gd name="T68" fmla="*/ 44 w 591"/>
                  <a:gd name="T69" fmla="*/ 530 h 635"/>
                  <a:gd name="T70" fmla="*/ 18 w 591"/>
                  <a:gd name="T71" fmla="*/ 565 h 635"/>
                  <a:gd name="T72" fmla="*/ 0 w 591"/>
                  <a:gd name="T73" fmla="*/ 635 h 6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591" h="635">
                    <a:moveTo>
                      <a:pt x="0" y="635"/>
                    </a:moveTo>
                    <a:lnTo>
                      <a:pt x="53" y="582"/>
                    </a:lnTo>
                    <a:lnTo>
                      <a:pt x="123" y="556"/>
                    </a:lnTo>
                    <a:lnTo>
                      <a:pt x="206" y="525"/>
                    </a:lnTo>
                    <a:lnTo>
                      <a:pt x="224" y="495"/>
                    </a:lnTo>
                    <a:lnTo>
                      <a:pt x="224" y="477"/>
                    </a:lnTo>
                    <a:lnTo>
                      <a:pt x="245" y="451"/>
                    </a:lnTo>
                    <a:lnTo>
                      <a:pt x="311" y="416"/>
                    </a:lnTo>
                    <a:lnTo>
                      <a:pt x="320" y="376"/>
                    </a:lnTo>
                    <a:lnTo>
                      <a:pt x="324" y="337"/>
                    </a:lnTo>
                    <a:lnTo>
                      <a:pt x="355" y="333"/>
                    </a:lnTo>
                    <a:lnTo>
                      <a:pt x="429" y="328"/>
                    </a:lnTo>
                    <a:lnTo>
                      <a:pt x="477" y="307"/>
                    </a:lnTo>
                    <a:lnTo>
                      <a:pt x="486" y="267"/>
                    </a:lnTo>
                    <a:lnTo>
                      <a:pt x="538" y="237"/>
                    </a:lnTo>
                    <a:lnTo>
                      <a:pt x="565" y="193"/>
                    </a:lnTo>
                    <a:lnTo>
                      <a:pt x="582" y="136"/>
                    </a:lnTo>
                    <a:lnTo>
                      <a:pt x="587" y="110"/>
                    </a:lnTo>
                    <a:lnTo>
                      <a:pt x="591" y="0"/>
                    </a:lnTo>
                    <a:lnTo>
                      <a:pt x="547" y="49"/>
                    </a:lnTo>
                    <a:lnTo>
                      <a:pt x="543" y="97"/>
                    </a:lnTo>
                    <a:lnTo>
                      <a:pt x="521" y="149"/>
                    </a:lnTo>
                    <a:lnTo>
                      <a:pt x="495" y="188"/>
                    </a:lnTo>
                    <a:lnTo>
                      <a:pt x="468" y="232"/>
                    </a:lnTo>
                    <a:lnTo>
                      <a:pt x="451" y="250"/>
                    </a:lnTo>
                    <a:lnTo>
                      <a:pt x="416" y="258"/>
                    </a:lnTo>
                    <a:lnTo>
                      <a:pt x="355" y="276"/>
                    </a:lnTo>
                    <a:lnTo>
                      <a:pt x="289" y="293"/>
                    </a:lnTo>
                    <a:lnTo>
                      <a:pt x="263" y="328"/>
                    </a:lnTo>
                    <a:lnTo>
                      <a:pt x="258" y="350"/>
                    </a:lnTo>
                    <a:lnTo>
                      <a:pt x="241" y="398"/>
                    </a:lnTo>
                    <a:lnTo>
                      <a:pt x="180" y="433"/>
                    </a:lnTo>
                    <a:lnTo>
                      <a:pt x="140" y="455"/>
                    </a:lnTo>
                    <a:lnTo>
                      <a:pt x="101" y="486"/>
                    </a:lnTo>
                    <a:lnTo>
                      <a:pt x="44" y="530"/>
                    </a:lnTo>
                    <a:lnTo>
                      <a:pt x="18" y="565"/>
                    </a:lnTo>
                    <a:lnTo>
                      <a:pt x="0" y="635"/>
                    </a:lnTo>
                    <a:close/>
                  </a:path>
                </a:pathLst>
              </a:custGeom>
              <a:solidFill>
                <a:srgbClr val="FF6699"/>
              </a:solidFill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algn="ctr" rtl="1" eaLnBrk="1" hangingPunct="1">
                  <a:defRPr/>
                </a:pPr>
                <a:endParaRPr lang="en-US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71837" name="Freeform 157"/>
              <p:cNvSpPr>
                <a:spLocks/>
              </p:cNvSpPr>
              <p:nvPr/>
            </p:nvSpPr>
            <p:spPr bwMode="auto">
              <a:xfrm>
                <a:off x="2331" y="1770"/>
                <a:ext cx="337" cy="214"/>
              </a:xfrm>
              <a:custGeom>
                <a:avLst/>
                <a:gdLst>
                  <a:gd name="T0" fmla="*/ 0 w 674"/>
                  <a:gd name="T1" fmla="*/ 406 h 428"/>
                  <a:gd name="T2" fmla="*/ 31 w 674"/>
                  <a:gd name="T3" fmla="*/ 363 h 428"/>
                  <a:gd name="T4" fmla="*/ 96 w 674"/>
                  <a:gd name="T5" fmla="*/ 350 h 428"/>
                  <a:gd name="T6" fmla="*/ 179 w 674"/>
                  <a:gd name="T7" fmla="*/ 358 h 428"/>
                  <a:gd name="T8" fmla="*/ 263 w 674"/>
                  <a:gd name="T9" fmla="*/ 376 h 428"/>
                  <a:gd name="T10" fmla="*/ 367 w 674"/>
                  <a:gd name="T11" fmla="*/ 371 h 428"/>
                  <a:gd name="T12" fmla="*/ 534 w 674"/>
                  <a:gd name="T13" fmla="*/ 341 h 428"/>
                  <a:gd name="T14" fmla="*/ 573 w 674"/>
                  <a:gd name="T15" fmla="*/ 297 h 428"/>
                  <a:gd name="T16" fmla="*/ 595 w 674"/>
                  <a:gd name="T17" fmla="*/ 236 h 428"/>
                  <a:gd name="T18" fmla="*/ 595 w 674"/>
                  <a:gd name="T19" fmla="*/ 144 h 428"/>
                  <a:gd name="T20" fmla="*/ 564 w 674"/>
                  <a:gd name="T21" fmla="*/ 105 h 428"/>
                  <a:gd name="T22" fmla="*/ 499 w 674"/>
                  <a:gd name="T23" fmla="*/ 83 h 428"/>
                  <a:gd name="T24" fmla="*/ 455 w 674"/>
                  <a:gd name="T25" fmla="*/ 52 h 428"/>
                  <a:gd name="T26" fmla="*/ 420 w 674"/>
                  <a:gd name="T27" fmla="*/ 0 h 428"/>
                  <a:gd name="T28" fmla="*/ 486 w 674"/>
                  <a:gd name="T29" fmla="*/ 35 h 428"/>
                  <a:gd name="T30" fmla="*/ 573 w 674"/>
                  <a:gd name="T31" fmla="*/ 57 h 428"/>
                  <a:gd name="T32" fmla="*/ 634 w 674"/>
                  <a:gd name="T33" fmla="*/ 100 h 428"/>
                  <a:gd name="T34" fmla="*/ 669 w 674"/>
                  <a:gd name="T35" fmla="*/ 131 h 428"/>
                  <a:gd name="T36" fmla="*/ 674 w 674"/>
                  <a:gd name="T37" fmla="*/ 170 h 428"/>
                  <a:gd name="T38" fmla="*/ 665 w 674"/>
                  <a:gd name="T39" fmla="*/ 218 h 428"/>
                  <a:gd name="T40" fmla="*/ 630 w 674"/>
                  <a:gd name="T41" fmla="*/ 262 h 428"/>
                  <a:gd name="T42" fmla="*/ 612 w 674"/>
                  <a:gd name="T43" fmla="*/ 284 h 428"/>
                  <a:gd name="T44" fmla="*/ 608 w 674"/>
                  <a:gd name="T45" fmla="*/ 323 h 428"/>
                  <a:gd name="T46" fmla="*/ 564 w 674"/>
                  <a:gd name="T47" fmla="*/ 393 h 428"/>
                  <a:gd name="T48" fmla="*/ 486 w 674"/>
                  <a:gd name="T49" fmla="*/ 411 h 428"/>
                  <a:gd name="T50" fmla="*/ 446 w 674"/>
                  <a:gd name="T51" fmla="*/ 398 h 428"/>
                  <a:gd name="T52" fmla="*/ 394 w 674"/>
                  <a:gd name="T53" fmla="*/ 406 h 428"/>
                  <a:gd name="T54" fmla="*/ 359 w 674"/>
                  <a:gd name="T55" fmla="*/ 428 h 428"/>
                  <a:gd name="T56" fmla="*/ 298 w 674"/>
                  <a:gd name="T57" fmla="*/ 428 h 428"/>
                  <a:gd name="T58" fmla="*/ 245 w 674"/>
                  <a:gd name="T59" fmla="*/ 406 h 428"/>
                  <a:gd name="T60" fmla="*/ 193 w 674"/>
                  <a:gd name="T61" fmla="*/ 389 h 428"/>
                  <a:gd name="T62" fmla="*/ 158 w 674"/>
                  <a:gd name="T63" fmla="*/ 402 h 428"/>
                  <a:gd name="T64" fmla="*/ 83 w 674"/>
                  <a:gd name="T65" fmla="*/ 406 h 428"/>
                  <a:gd name="T66" fmla="*/ 35 w 674"/>
                  <a:gd name="T67" fmla="*/ 411 h 428"/>
                  <a:gd name="T68" fmla="*/ 0 w 674"/>
                  <a:gd name="T69" fmla="*/ 406 h 4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674" h="428">
                    <a:moveTo>
                      <a:pt x="0" y="406"/>
                    </a:moveTo>
                    <a:lnTo>
                      <a:pt x="31" y="363"/>
                    </a:lnTo>
                    <a:lnTo>
                      <a:pt x="96" y="350"/>
                    </a:lnTo>
                    <a:lnTo>
                      <a:pt x="179" y="358"/>
                    </a:lnTo>
                    <a:lnTo>
                      <a:pt x="263" y="376"/>
                    </a:lnTo>
                    <a:lnTo>
                      <a:pt x="367" y="371"/>
                    </a:lnTo>
                    <a:lnTo>
                      <a:pt x="534" y="341"/>
                    </a:lnTo>
                    <a:lnTo>
                      <a:pt x="573" y="297"/>
                    </a:lnTo>
                    <a:lnTo>
                      <a:pt x="595" y="236"/>
                    </a:lnTo>
                    <a:lnTo>
                      <a:pt x="595" y="144"/>
                    </a:lnTo>
                    <a:lnTo>
                      <a:pt x="564" y="105"/>
                    </a:lnTo>
                    <a:lnTo>
                      <a:pt x="499" y="83"/>
                    </a:lnTo>
                    <a:lnTo>
                      <a:pt x="455" y="52"/>
                    </a:lnTo>
                    <a:lnTo>
                      <a:pt x="420" y="0"/>
                    </a:lnTo>
                    <a:lnTo>
                      <a:pt x="486" y="35"/>
                    </a:lnTo>
                    <a:lnTo>
                      <a:pt x="573" y="57"/>
                    </a:lnTo>
                    <a:lnTo>
                      <a:pt x="634" y="100"/>
                    </a:lnTo>
                    <a:lnTo>
                      <a:pt x="669" y="131"/>
                    </a:lnTo>
                    <a:lnTo>
                      <a:pt x="674" y="170"/>
                    </a:lnTo>
                    <a:lnTo>
                      <a:pt x="665" y="218"/>
                    </a:lnTo>
                    <a:lnTo>
                      <a:pt x="630" y="262"/>
                    </a:lnTo>
                    <a:lnTo>
                      <a:pt x="612" y="284"/>
                    </a:lnTo>
                    <a:lnTo>
                      <a:pt x="608" y="323"/>
                    </a:lnTo>
                    <a:lnTo>
                      <a:pt x="564" y="393"/>
                    </a:lnTo>
                    <a:lnTo>
                      <a:pt x="486" y="411"/>
                    </a:lnTo>
                    <a:lnTo>
                      <a:pt x="446" y="398"/>
                    </a:lnTo>
                    <a:lnTo>
                      <a:pt x="394" y="406"/>
                    </a:lnTo>
                    <a:lnTo>
                      <a:pt x="359" y="428"/>
                    </a:lnTo>
                    <a:lnTo>
                      <a:pt x="298" y="428"/>
                    </a:lnTo>
                    <a:lnTo>
                      <a:pt x="245" y="406"/>
                    </a:lnTo>
                    <a:lnTo>
                      <a:pt x="193" y="389"/>
                    </a:lnTo>
                    <a:lnTo>
                      <a:pt x="158" y="402"/>
                    </a:lnTo>
                    <a:lnTo>
                      <a:pt x="83" y="406"/>
                    </a:lnTo>
                    <a:lnTo>
                      <a:pt x="35" y="411"/>
                    </a:lnTo>
                    <a:lnTo>
                      <a:pt x="0" y="406"/>
                    </a:lnTo>
                    <a:close/>
                  </a:path>
                </a:pathLst>
              </a:custGeom>
              <a:solidFill>
                <a:srgbClr val="FF6699"/>
              </a:solidFill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algn="ctr" rtl="1" eaLnBrk="1" hangingPunct="1">
                  <a:defRPr/>
                </a:pPr>
                <a:endParaRPr lang="en-US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71838" name="Freeform 158"/>
              <p:cNvSpPr>
                <a:spLocks/>
              </p:cNvSpPr>
              <p:nvPr/>
            </p:nvSpPr>
            <p:spPr bwMode="auto">
              <a:xfrm>
                <a:off x="2348" y="1743"/>
                <a:ext cx="217" cy="159"/>
              </a:xfrm>
              <a:custGeom>
                <a:avLst/>
                <a:gdLst>
                  <a:gd name="T0" fmla="*/ 429 w 433"/>
                  <a:gd name="T1" fmla="*/ 320 h 320"/>
                  <a:gd name="T2" fmla="*/ 433 w 433"/>
                  <a:gd name="T3" fmla="*/ 175 h 320"/>
                  <a:gd name="T4" fmla="*/ 416 w 433"/>
                  <a:gd name="T5" fmla="*/ 53 h 320"/>
                  <a:gd name="T6" fmla="*/ 376 w 433"/>
                  <a:gd name="T7" fmla="*/ 9 h 320"/>
                  <a:gd name="T8" fmla="*/ 315 w 433"/>
                  <a:gd name="T9" fmla="*/ 0 h 320"/>
                  <a:gd name="T10" fmla="*/ 219 w 433"/>
                  <a:gd name="T11" fmla="*/ 9 h 320"/>
                  <a:gd name="T12" fmla="*/ 144 w 433"/>
                  <a:gd name="T13" fmla="*/ 35 h 320"/>
                  <a:gd name="T14" fmla="*/ 109 w 433"/>
                  <a:gd name="T15" fmla="*/ 75 h 320"/>
                  <a:gd name="T16" fmla="*/ 53 w 433"/>
                  <a:gd name="T17" fmla="*/ 127 h 320"/>
                  <a:gd name="T18" fmla="*/ 9 w 433"/>
                  <a:gd name="T19" fmla="*/ 162 h 320"/>
                  <a:gd name="T20" fmla="*/ 0 w 433"/>
                  <a:gd name="T21" fmla="*/ 180 h 320"/>
                  <a:gd name="T22" fmla="*/ 35 w 433"/>
                  <a:gd name="T23" fmla="*/ 210 h 320"/>
                  <a:gd name="T24" fmla="*/ 109 w 433"/>
                  <a:gd name="T25" fmla="*/ 166 h 320"/>
                  <a:gd name="T26" fmla="*/ 179 w 433"/>
                  <a:gd name="T27" fmla="*/ 127 h 320"/>
                  <a:gd name="T28" fmla="*/ 276 w 433"/>
                  <a:gd name="T29" fmla="*/ 118 h 320"/>
                  <a:gd name="T30" fmla="*/ 337 w 433"/>
                  <a:gd name="T31" fmla="*/ 131 h 320"/>
                  <a:gd name="T32" fmla="*/ 389 w 433"/>
                  <a:gd name="T33" fmla="*/ 166 h 320"/>
                  <a:gd name="T34" fmla="*/ 402 w 433"/>
                  <a:gd name="T35" fmla="*/ 223 h 320"/>
                  <a:gd name="T36" fmla="*/ 429 w 433"/>
                  <a:gd name="T37" fmla="*/ 320 h 3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433" h="320">
                    <a:moveTo>
                      <a:pt x="429" y="320"/>
                    </a:moveTo>
                    <a:lnTo>
                      <a:pt x="433" y="175"/>
                    </a:lnTo>
                    <a:lnTo>
                      <a:pt x="416" y="53"/>
                    </a:lnTo>
                    <a:lnTo>
                      <a:pt x="376" y="9"/>
                    </a:lnTo>
                    <a:lnTo>
                      <a:pt x="315" y="0"/>
                    </a:lnTo>
                    <a:lnTo>
                      <a:pt x="219" y="9"/>
                    </a:lnTo>
                    <a:lnTo>
                      <a:pt x="144" y="35"/>
                    </a:lnTo>
                    <a:lnTo>
                      <a:pt x="109" y="75"/>
                    </a:lnTo>
                    <a:lnTo>
                      <a:pt x="53" y="127"/>
                    </a:lnTo>
                    <a:lnTo>
                      <a:pt x="9" y="162"/>
                    </a:lnTo>
                    <a:lnTo>
                      <a:pt x="0" y="180"/>
                    </a:lnTo>
                    <a:lnTo>
                      <a:pt x="35" y="210"/>
                    </a:lnTo>
                    <a:lnTo>
                      <a:pt x="109" y="166"/>
                    </a:lnTo>
                    <a:lnTo>
                      <a:pt x="179" y="127"/>
                    </a:lnTo>
                    <a:lnTo>
                      <a:pt x="276" y="118"/>
                    </a:lnTo>
                    <a:lnTo>
                      <a:pt x="337" y="131"/>
                    </a:lnTo>
                    <a:lnTo>
                      <a:pt x="389" y="166"/>
                    </a:lnTo>
                    <a:lnTo>
                      <a:pt x="402" y="223"/>
                    </a:lnTo>
                    <a:lnTo>
                      <a:pt x="429" y="320"/>
                    </a:lnTo>
                    <a:close/>
                  </a:path>
                </a:pathLst>
              </a:custGeom>
              <a:solidFill>
                <a:srgbClr val="FF6699"/>
              </a:solidFill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algn="ctr" rtl="1" eaLnBrk="1" hangingPunct="1">
                  <a:defRPr/>
                </a:pPr>
                <a:endParaRPr lang="en-US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71839" name="Freeform 159"/>
              <p:cNvSpPr>
                <a:spLocks/>
              </p:cNvSpPr>
              <p:nvPr/>
            </p:nvSpPr>
            <p:spPr bwMode="auto">
              <a:xfrm>
                <a:off x="2335" y="1831"/>
                <a:ext cx="169" cy="120"/>
              </a:xfrm>
              <a:custGeom>
                <a:avLst/>
                <a:gdLst>
                  <a:gd name="T0" fmla="*/ 337 w 337"/>
                  <a:gd name="T1" fmla="*/ 40 h 241"/>
                  <a:gd name="T2" fmla="*/ 254 w 337"/>
                  <a:gd name="T3" fmla="*/ 5 h 241"/>
                  <a:gd name="T4" fmla="*/ 170 w 337"/>
                  <a:gd name="T5" fmla="*/ 0 h 241"/>
                  <a:gd name="T6" fmla="*/ 70 w 337"/>
                  <a:gd name="T7" fmla="*/ 9 h 241"/>
                  <a:gd name="T8" fmla="*/ 13 w 337"/>
                  <a:gd name="T9" fmla="*/ 26 h 241"/>
                  <a:gd name="T10" fmla="*/ 0 w 337"/>
                  <a:gd name="T11" fmla="*/ 61 h 241"/>
                  <a:gd name="T12" fmla="*/ 4 w 337"/>
                  <a:gd name="T13" fmla="*/ 96 h 241"/>
                  <a:gd name="T14" fmla="*/ 26 w 337"/>
                  <a:gd name="T15" fmla="*/ 118 h 241"/>
                  <a:gd name="T16" fmla="*/ 65 w 337"/>
                  <a:gd name="T17" fmla="*/ 145 h 241"/>
                  <a:gd name="T18" fmla="*/ 149 w 337"/>
                  <a:gd name="T19" fmla="*/ 188 h 241"/>
                  <a:gd name="T20" fmla="*/ 179 w 337"/>
                  <a:gd name="T21" fmla="*/ 236 h 241"/>
                  <a:gd name="T22" fmla="*/ 210 w 337"/>
                  <a:gd name="T23" fmla="*/ 241 h 241"/>
                  <a:gd name="T24" fmla="*/ 175 w 337"/>
                  <a:gd name="T25" fmla="*/ 171 h 241"/>
                  <a:gd name="T26" fmla="*/ 118 w 337"/>
                  <a:gd name="T27" fmla="*/ 140 h 241"/>
                  <a:gd name="T28" fmla="*/ 96 w 337"/>
                  <a:gd name="T29" fmla="*/ 114 h 241"/>
                  <a:gd name="T30" fmla="*/ 61 w 337"/>
                  <a:gd name="T31" fmla="*/ 96 h 241"/>
                  <a:gd name="T32" fmla="*/ 61 w 337"/>
                  <a:gd name="T33" fmla="*/ 79 h 241"/>
                  <a:gd name="T34" fmla="*/ 70 w 337"/>
                  <a:gd name="T35" fmla="*/ 66 h 241"/>
                  <a:gd name="T36" fmla="*/ 127 w 337"/>
                  <a:gd name="T37" fmla="*/ 40 h 241"/>
                  <a:gd name="T38" fmla="*/ 179 w 337"/>
                  <a:gd name="T39" fmla="*/ 31 h 241"/>
                  <a:gd name="T40" fmla="*/ 240 w 337"/>
                  <a:gd name="T41" fmla="*/ 26 h 241"/>
                  <a:gd name="T42" fmla="*/ 337 w 337"/>
                  <a:gd name="T43" fmla="*/ 40 h 2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337" h="241">
                    <a:moveTo>
                      <a:pt x="337" y="40"/>
                    </a:moveTo>
                    <a:lnTo>
                      <a:pt x="254" y="5"/>
                    </a:lnTo>
                    <a:lnTo>
                      <a:pt x="170" y="0"/>
                    </a:lnTo>
                    <a:lnTo>
                      <a:pt x="70" y="9"/>
                    </a:lnTo>
                    <a:lnTo>
                      <a:pt x="13" y="26"/>
                    </a:lnTo>
                    <a:lnTo>
                      <a:pt x="0" y="61"/>
                    </a:lnTo>
                    <a:lnTo>
                      <a:pt x="4" y="96"/>
                    </a:lnTo>
                    <a:lnTo>
                      <a:pt x="26" y="118"/>
                    </a:lnTo>
                    <a:lnTo>
                      <a:pt x="65" y="145"/>
                    </a:lnTo>
                    <a:lnTo>
                      <a:pt x="149" y="188"/>
                    </a:lnTo>
                    <a:lnTo>
                      <a:pt x="179" y="236"/>
                    </a:lnTo>
                    <a:lnTo>
                      <a:pt x="210" y="241"/>
                    </a:lnTo>
                    <a:lnTo>
                      <a:pt x="175" y="171"/>
                    </a:lnTo>
                    <a:lnTo>
                      <a:pt x="118" y="140"/>
                    </a:lnTo>
                    <a:lnTo>
                      <a:pt x="96" y="114"/>
                    </a:lnTo>
                    <a:lnTo>
                      <a:pt x="61" y="96"/>
                    </a:lnTo>
                    <a:lnTo>
                      <a:pt x="61" y="79"/>
                    </a:lnTo>
                    <a:lnTo>
                      <a:pt x="70" y="66"/>
                    </a:lnTo>
                    <a:lnTo>
                      <a:pt x="127" y="40"/>
                    </a:lnTo>
                    <a:lnTo>
                      <a:pt x="179" y="31"/>
                    </a:lnTo>
                    <a:lnTo>
                      <a:pt x="240" y="26"/>
                    </a:lnTo>
                    <a:lnTo>
                      <a:pt x="337" y="40"/>
                    </a:lnTo>
                    <a:close/>
                  </a:path>
                </a:pathLst>
              </a:custGeom>
              <a:solidFill>
                <a:srgbClr val="FF6699"/>
              </a:solidFill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algn="ctr" rtl="1" eaLnBrk="1" hangingPunct="1">
                  <a:defRPr/>
                </a:pPr>
                <a:endParaRPr lang="en-US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71840" name="Freeform 160"/>
              <p:cNvSpPr>
                <a:spLocks/>
              </p:cNvSpPr>
              <p:nvPr/>
            </p:nvSpPr>
            <p:spPr bwMode="auto">
              <a:xfrm>
                <a:off x="2426" y="1839"/>
                <a:ext cx="114" cy="100"/>
              </a:xfrm>
              <a:custGeom>
                <a:avLst/>
                <a:gdLst>
                  <a:gd name="T0" fmla="*/ 118 w 223"/>
                  <a:gd name="T1" fmla="*/ 9 h 201"/>
                  <a:gd name="T2" fmla="*/ 153 w 223"/>
                  <a:gd name="T3" fmla="*/ 27 h 201"/>
                  <a:gd name="T4" fmla="*/ 174 w 223"/>
                  <a:gd name="T5" fmla="*/ 57 h 201"/>
                  <a:gd name="T6" fmla="*/ 157 w 223"/>
                  <a:gd name="T7" fmla="*/ 110 h 201"/>
                  <a:gd name="T8" fmla="*/ 109 w 223"/>
                  <a:gd name="T9" fmla="*/ 153 h 201"/>
                  <a:gd name="T10" fmla="*/ 52 w 223"/>
                  <a:gd name="T11" fmla="*/ 171 h 201"/>
                  <a:gd name="T12" fmla="*/ 0 w 223"/>
                  <a:gd name="T13" fmla="*/ 162 h 201"/>
                  <a:gd name="T14" fmla="*/ 21 w 223"/>
                  <a:gd name="T15" fmla="*/ 197 h 201"/>
                  <a:gd name="T16" fmla="*/ 74 w 223"/>
                  <a:gd name="T17" fmla="*/ 197 h 201"/>
                  <a:gd name="T18" fmla="*/ 113 w 223"/>
                  <a:gd name="T19" fmla="*/ 201 h 201"/>
                  <a:gd name="T20" fmla="*/ 153 w 223"/>
                  <a:gd name="T21" fmla="*/ 197 h 201"/>
                  <a:gd name="T22" fmla="*/ 205 w 223"/>
                  <a:gd name="T23" fmla="*/ 171 h 201"/>
                  <a:gd name="T24" fmla="*/ 223 w 223"/>
                  <a:gd name="T25" fmla="*/ 110 h 201"/>
                  <a:gd name="T26" fmla="*/ 209 w 223"/>
                  <a:gd name="T27" fmla="*/ 88 h 201"/>
                  <a:gd name="T28" fmla="*/ 218 w 223"/>
                  <a:gd name="T29" fmla="*/ 62 h 201"/>
                  <a:gd name="T30" fmla="*/ 218 w 223"/>
                  <a:gd name="T31" fmla="*/ 22 h 201"/>
                  <a:gd name="T32" fmla="*/ 183 w 223"/>
                  <a:gd name="T33" fmla="*/ 0 h 201"/>
                  <a:gd name="T34" fmla="*/ 118 w 223"/>
                  <a:gd name="T35" fmla="*/ 9 h 2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23" h="201">
                    <a:moveTo>
                      <a:pt x="118" y="9"/>
                    </a:moveTo>
                    <a:lnTo>
                      <a:pt x="153" y="27"/>
                    </a:lnTo>
                    <a:lnTo>
                      <a:pt x="174" y="57"/>
                    </a:lnTo>
                    <a:lnTo>
                      <a:pt x="157" y="110"/>
                    </a:lnTo>
                    <a:lnTo>
                      <a:pt x="109" y="153"/>
                    </a:lnTo>
                    <a:lnTo>
                      <a:pt x="52" y="171"/>
                    </a:lnTo>
                    <a:lnTo>
                      <a:pt x="0" y="162"/>
                    </a:lnTo>
                    <a:lnTo>
                      <a:pt x="21" y="197"/>
                    </a:lnTo>
                    <a:lnTo>
                      <a:pt x="74" y="197"/>
                    </a:lnTo>
                    <a:lnTo>
                      <a:pt x="113" y="201"/>
                    </a:lnTo>
                    <a:lnTo>
                      <a:pt x="153" y="197"/>
                    </a:lnTo>
                    <a:lnTo>
                      <a:pt x="205" y="171"/>
                    </a:lnTo>
                    <a:lnTo>
                      <a:pt x="223" y="110"/>
                    </a:lnTo>
                    <a:lnTo>
                      <a:pt x="209" y="88"/>
                    </a:lnTo>
                    <a:lnTo>
                      <a:pt x="218" y="62"/>
                    </a:lnTo>
                    <a:lnTo>
                      <a:pt x="218" y="22"/>
                    </a:lnTo>
                    <a:lnTo>
                      <a:pt x="183" y="0"/>
                    </a:lnTo>
                    <a:lnTo>
                      <a:pt x="118" y="9"/>
                    </a:lnTo>
                    <a:close/>
                  </a:path>
                </a:pathLst>
              </a:custGeom>
              <a:solidFill>
                <a:srgbClr val="FF6699"/>
              </a:solidFill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algn="ctr" rtl="1" eaLnBrk="1" hangingPunct="1">
                  <a:defRPr/>
                </a:pPr>
                <a:endParaRPr lang="en-US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71841" name="Freeform 161"/>
              <p:cNvSpPr>
                <a:spLocks/>
              </p:cNvSpPr>
              <p:nvPr/>
            </p:nvSpPr>
            <p:spPr bwMode="auto">
              <a:xfrm>
                <a:off x="2409" y="1859"/>
                <a:ext cx="76" cy="57"/>
              </a:xfrm>
              <a:custGeom>
                <a:avLst/>
                <a:gdLst>
                  <a:gd name="T0" fmla="*/ 153 w 153"/>
                  <a:gd name="T1" fmla="*/ 61 h 114"/>
                  <a:gd name="T2" fmla="*/ 126 w 153"/>
                  <a:gd name="T3" fmla="*/ 18 h 114"/>
                  <a:gd name="T4" fmla="*/ 70 w 153"/>
                  <a:gd name="T5" fmla="*/ 0 h 114"/>
                  <a:gd name="T6" fmla="*/ 26 w 153"/>
                  <a:gd name="T7" fmla="*/ 9 h 114"/>
                  <a:gd name="T8" fmla="*/ 4 w 153"/>
                  <a:gd name="T9" fmla="*/ 35 h 114"/>
                  <a:gd name="T10" fmla="*/ 0 w 153"/>
                  <a:gd name="T11" fmla="*/ 74 h 114"/>
                  <a:gd name="T12" fmla="*/ 4 w 153"/>
                  <a:gd name="T13" fmla="*/ 101 h 114"/>
                  <a:gd name="T14" fmla="*/ 26 w 153"/>
                  <a:gd name="T15" fmla="*/ 114 h 114"/>
                  <a:gd name="T16" fmla="*/ 35 w 153"/>
                  <a:gd name="T17" fmla="*/ 66 h 114"/>
                  <a:gd name="T18" fmla="*/ 65 w 153"/>
                  <a:gd name="T19" fmla="*/ 57 h 114"/>
                  <a:gd name="T20" fmla="*/ 122 w 153"/>
                  <a:gd name="T21" fmla="*/ 70 h 114"/>
                  <a:gd name="T22" fmla="*/ 140 w 153"/>
                  <a:gd name="T23" fmla="*/ 105 h 114"/>
                  <a:gd name="T24" fmla="*/ 153 w 153"/>
                  <a:gd name="T25" fmla="*/ 61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53" h="114">
                    <a:moveTo>
                      <a:pt x="153" y="61"/>
                    </a:moveTo>
                    <a:lnTo>
                      <a:pt x="126" y="18"/>
                    </a:lnTo>
                    <a:lnTo>
                      <a:pt x="70" y="0"/>
                    </a:lnTo>
                    <a:lnTo>
                      <a:pt x="26" y="9"/>
                    </a:lnTo>
                    <a:lnTo>
                      <a:pt x="4" y="35"/>
                    </a:lnTo>
                    <a:lnTo>
                      <a:pt x="0" y="74"/>
                    </a:lnTo>
                    <a:lnTo>
                      <a:pt x="4" y="101"/>
                    </a:lnTo>
                    <a:lnTo>
                      <a:pt x="26" y="114"/>
                    </a:lnTo>
                    <a:lnTo>
                      <a:pt x="35" y="66"/>
                    </a:lnTo>
                    <a:lnTo>
                      <a:pt x="65" y="57"/>
                    </a:lnTo>
                    <a:lnTo>
                      <a:pt x="122" y="70"/>
                    </a:lnTo>
                    <a:lnTo>
                      <a:pt x="140" y="105"/>
                    </a:lnTo>
                    <a:lnTo>
                      <a:pt x="153" y="61"/>
                    </a:lnTo>
                    <a:close/>
                  </a:path>
                </a:pathLst>
              </a:custGeom>
              <a:solidFill>
                <a:srgbClr val="FF6699"/>
              </a:solidFill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algn="ctr" rtl="1" eaLnBrk="1" hangingPunct="1">
                  <a:defRPr/>
                </a:pPr>
                <a:endParaRPr lang="en-US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71842" name="Freeform 162"/>
              <p:cNvSpPr>
                <a:spLocks/>
              </p:cNvSpPr>
              <p:nvPr/>
            </p:nvSpPr>
            <p:spPr bwMode="auto">
              <a:xfrm>
                <a:off x="2330" y="1590"/>
                <a:ext cx="364" cy="216"/>
              </a:xfrm>
              <a:custGeom>
                <a:avLst/>
                <a:gdLst>
                  <a:gd name="T0" fmla="*/ 0 w 730"/>
                  <a:gd name="T1" fmla="*/ 288 h 433"/>
                  <a:gd name="T2" fmla="*/ 48 w 730"/>
                  <a:gd name="T3" fmla="*/ 258 h 433"/>
                  <a:gd name="T4" fmla="*/ 57 w 730"/>
                  <a:gd name="T5" fmla="*/ 218 h 433"/>
                  <a:gd name="T6" fmla="*/ 57 w 730"/>
                  <a:gd name="T7" fmla="*/ 153 h 433"/>
                  <a:gd name="T8" fmla="*/ 78 w 730"/>
                  <a:gd name="T9" fmla="*/ 113 h 433"/>
                  <a:gd name="T10" fmla="*/ 131 w 730"/>
                  <a:gd name="T11" fmla="*/ 100 h 433"/>
                  <a:gd name="T12" fmla="*/ 175 w 730"/>
                  <a:gd name="T13" fmla="*/ 100 h 433"/>
                  <a:gd name="T14" fmla="*/ 236 w 730"/>
                  <a:gd name="T15" fmla="*/ 113 h 433"/>
                  <a:gd name="T16" fmla="*/ 262 w 730"/>
                  <a:gd name="T17" fmla="*/ 148 h 433"/>
                  <a:gd name="T18" fmla="*/ 288 w 730"/>
                  <a:gd name="T19" fmla="*/ 170 h 433"/>
                  <a:gd name="T20" fmla="*/ 319 w 730"/>
                  <a:gd name="T21" fmla="*/ 175 h 433"/>
                  <a:gd name="T22" fmla="*/ 385 w 730"/>
                  <a:gd name="T23" fmla="*/ 170 h 433"/>
                  <a:gd name="T24" fmla="*/ 437 w 730"/>
                  <a:gd name="T25" fmla="*/ 157 h 433"/>
                  <a:gd name="T26" fmla="*/ 507 w 730"/>
                  <a:gd name="T27" fmla="*/ 161 h 433"/>
                  <a:gd name="T28" fmla="*/ 546 w 730"/>
                  <a:gd name="T29" fmla="*/ 179 h 433"/>
                  <a:gd name="T30" fmla="*/ 595 w 730"/>
                  <a:gd name="T31" fmla="*/ 210 h 433"/>
                  <a:gd name="T32" fmla="*/ 647 w 730"/>
                  <a:gd name="T33" fmla="*/ 258 h 433"/>
                  <a:gd name="T34" fmla="*/ 682 w 730"/>
                  <a:gd name="T35" fmla="*/ 315 h 433"/>
                  <a:gd name="T36" fmla="*/ 700 w 730"/>
                  <a:gd name="T37" fmla="*/ 350 h 433"/>
                  <a:gd name="T38" fmla="*/ 713 w 730"/>
                  <a:gd name="T39" fmla="*/ 393 h 433"/>
                  <a:gd name="T40" fmla="*/ 717 w 730"/>
                  <a:gd name="T41" fmla="*/ 433 h 433"/>
                  <a:gd name="T42" fmla="*/ 730 w 730"/>
                  <a:gd name="T43" fmla="*/ 354 h 433"/>
                  <a:gd name="T44" fmla="*/ 726 w 730"/>
                  <a:gd name="T45" fmla="*/ 315 h 433"/>
                  <a:gd name="T46" fmla="*/ 686 w 730"/>
                  <a:gd name="T47" fmla="*/ 223 h 433"/>
                  <a:gd name="T48" fmla="*/ 638 w 730"/>
                  <a:gd name="T49" fmla="*/ 153 h 433"/>
                  <a:gd name="T50" fmla="*/ 590 w 730"/>
                  <a:gd name="T51" fmla="*/ 122 h 433"/>
                  <a:gd name="T52" fmla="*/ 525 w 730"/>
                  <a:gd name="T53" fmla="*/ 105 h 433"/>
                  <a:gd name="T54" fmla="*/ 476 w 730"/>
                  <a:gd name="T55" fmla="*/ 100 h 433"/>
                  <a:gd name="T56" fmla="*/ 420 w 730"/>
                  <a:gd name="T57" fmla="*/ 105 h 433"/>
                  <a:gd name="T58" fmla="*/ 376 w 730"/>
                  <a:gd name="T59" fmla="*/ 100 h 433"/>
                  <a:gd name="T60" fmla="*/ 332 w 730"/>
                  <a:gd name="T61" fmla="*/ 65 h 433"/>
                  <a:gd name="T62" fmla="*/ 297 w 730"/>
                  <a:gd name="T63" fmla="*/ 30 h 433"/>
                  <a:gd name="T64" fmla="*/ 267 w 730"/>
                  <a:gd name="T65" fmla="*/ 13 h 433"/>
                  <a:gd name="T66" fmla="*/ 232 w 730"/>
                  <a:gd name="T67" fmla="*/ 0 h 433"/>
                  <a:gd name="T68" fmla="*/ 148 w 730"/>
                  <a:gd name="T69" fmla="*/ 4 h 433"/>
                  <a:gd name="T70" fmla="*/ 92 w 730"/>
                  <a:gd name="T71" fmla="*/ 8 h 433"/>
                  <a:gd name="T72" fmla="*/ 61 w 730"/>
                  <a:gd name="T73" fmla="*/ 26 h 433"/>
                  <a:gd name="T74" fmla="*/ 17 w 730"/>
                  <a:gd name="T75" fmla="*/ 65 h 433"/>
                  <a:gd name="T76" fmla="*/ 4 w 730"/>
                  <a:gd name="T77" fmla="*/ 113 h 433"/>
                  <a:gd name="T78" fmla="*/ 8 w 730"/>
                  <a:gd name="T79" fmla="*/ 175 h 433"/>
                  <a:gd name="T80" fmla="*/ 17 w 730"/>
                  <a:gd name="T81" fmla="*/ 223 h 433"/>
                  <a:gd name="T82" fmla="*/ 0 w 730"/>
                  <a:gd name="T83" fmla="*/ 288 h 4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730" h="433">
                    <a:moveTo>
                      <a:pt x="0" y="288"/>
                    </a:moveTo>
                    <a:lnTo>
                      <a:pt x="48" y="258"/>
                    </a:lnTo>
                    <a:lnTo>
                      <a:pt x="57" y="218"/>
                    </a:lnTo>
                    <a:lnTo>
                      <a:pt x="57" y="153"/>
                    </a:lnTo>
                    <a:lnTo>
                      <a:pt x="78" y="113"/>
                    </a:lnTo>
                    <a:lnTo>
                      <a:pt x="131" y="100"/>
                    </a:lnTo>
                    <a:lnTo>
                      <a:pt x="175" y="100"/>
                    </a:lnTo>
                    <a:lnTo>
                      <a:pt x="236" y="113"/>
                    </a:lnTo>
                    <a:lnTo>
                      <a:pt x="262" y="148"/>
                    </a:lnTo>
                    <a:lnTo>
                      <a:pt x="288" y="170"/>
                    </a:lnTo>
                    <a:lnTo>
                      <a:pt x="319" y="175"/>
                    </a:lnTo>
                    <a:lnTo>
                      <a:pt x="385" y="170"/>
                    </a:lnTo>
                    <a:lnTo>
                      <a:pt x="437" y="157"/>
                    </a:lnTo>
                    <a:lnTo>
                      <a:pt x="507" y="161"/>
                    </a:lnTo>
                    <a:lnTo>
                      <a:pt x="546" y="179"/>
                    </a:lnTo>
                    <a:lnTo>
                      <a:pt x="595" y="210"/>
                    </a:lnTo>
                    <a:lnTo>
                      <a:pt x="647" y="258"/>
                    </a:lnTo>
                    <a:lnTo>
                      <a:pt x="682" y="315"/>
                    </a:lnTo>
                    <a:lnTo>
                      <a:pt x="700" y="350"/>
                    </a:lnTo>
                    <a:lnTo>
                      <a:pt x="713" y="393"/>
                    </a:lnTo>
                    <a:lnTo>
                      <a:pt x="717" y="433"/>
                    </a:lnTo>
                    <a:lnTo>
                      <a:pt x="730" y="354"/>
                    </a:lnTo>
                    <a:lnTo>
                      <a:pt x="726" y="315"/>
                    </a:lnTo>
                    <a:lnTo>
                      <a:pt x="686" y="223"/>
                    </a:lnTo>
                    <a:lnTo>
                      <a:pt x="638" y="153"/>
                    </a:lnTo>
                    <a:lnTo>
                      <a:pt x="590" y="122"/>
                    </a:lnTo>
                    <a:lnTo>
                      <a:pt x="525" y="105"/>
                    </a:lnTo>
                    <a:lnTo>
                      <a:pt x="476" y="100"/>
                    </a:lnTo>
                    <a:lnTo>
                      <a:pt x="420" y="105"/>
                    </a:lnTo>
                    <a:lnTo>
                      <a:pt x="376" y="100"/>
                    </a:lnTo>
                    <a:lnTo>
                      <a:pt x="332" y="65"/>
                    </a:lnTo>
                    <a:lnTo>
                      <a:pt x="297" y="30"/>
                    </a:lnTo>
                    <a:lnTo>
                      <a:pt x="267" y="13"/>
                    </a:lnTo>
                    <a:lnTo>
                      <a:pt x="232" y="0"/>
                    </a:lnTo>
                    <a:lnTo>
                      <a:pt x="148" y="4"/>
                    </a:lnTo>
                    <a:lnTo>
                      <a:pt x="92" y="8"/>
                    </a:lnTo>
                    <a:lnTo>
                      <a:pt x="61" y="26"/>
                    </a:lnTo>
                    <a:lnTo>
                      <a:pt x="17" y="65"/>
                    </a:lnTo>
                    <a:lnTo>
                      <a:pt x="4" y="113"/>
                    </a:lnTo>
                    <a:lnTo>
                      <a:pt x="8" y="175"/>
                    </a:lnTo>
                    <a:lnTo>
                      <a:pt x="17" y="223"/>
                    </a:lnTo>
                    <a:lnTo>
                      <a:pt x="0" y="288"/>
                    </a:lnTo>
                    <a:close/>
                  </a:path>
                </a:pathLst>
              </a:custGeom>
              <a:solidFill>
                <a:srgbClr val="FF6699"/>
              </a:solidFill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algn="ctr" rtl="1" eaLnBrk="1" hangingPunct="1">
                  <a:defRPr/>
                </a:pPr>
                <a:endParaRPr lang="en-US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</p:grpSp>
        <p:sp>
          <p:nvSpPr>
            <p:cNvPr id="89230" name="Text Box 185"/>
            <p:cNvSpPr txBox="1">
              <a:spLocks noChangeArrowheads="1"/>
            </p:cNvSpPr>
            <p:nvPr/>
          </p:nvSpPr>
          <p:spPr bwMode="auto">
            <a:xfrm>
              <a:off x="2018" y="3203"/>
              <a:ext cx="363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algn="ctr" rtl="1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algn="ctr" rtl="1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algn="ctr" rtl="1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algn="ctr" rtl="1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algn="ctr" rtl="1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algn="ctr" rtl="1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algn="ctr" rtl="1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algn="ctr" rtl="1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algn="ctr" rtl="1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r" eaLnBrk="1" hangingPunct="1">
                <a:spcBef>
                  <a:spcPct val="50000"/>
                </a:spcBef>
              </a:pPr>
              <a:r>
                <a:rPr lang="he-IL" altLang="en-US"/>
                <a:t>ורוד</a:t>
              </a:r>
              <a:endParaRPr lang="en-US" altLang="en-US"/>
            </a:p>
          </p:txBody>
        </p:sp>
      </p:grpSp>
      <p:grpSp>
        <p:nvGrpSpPr>
          <p:cNvPr id="71876" name="Group 196"/>
          <p:cNvGrpSpPr>
            <a:grpSpLocks/>
          </p:cNvGrpSpPr>
          <p:nvPr/>
        </p:nvGrpSpPr>
        <p:grpSpPr bwMode="auto">
          <a:xfrm>
            <a:off x="3122613" y="4868864"/>
            <a:ext cx="1028700" cy="942975"/>
            <a:chOff x="1066" y="2840"/>
            <a:chExt cx="648" cy="594"/>
          </a:xfrm>
        </p:grpSpPr>
        <p:grpSp>
          <p:nvGrpSpPr>
            <p:cNvPr id="89203" name="Group 113"/>
            <p:cNvGrpSpPr>
              <a:grpSpLocks/>
            </p:cNvGrpSpPr>
            <p:nvPr/>
          </p:nvGrpSpPr>
          <p:grpSpPr bwMode="auto">
            <a:xfrm>
              <a:off x="1066" y="2840"/>
              <a:ext cx="648" cy="397"/>
              <a:chOff x="1894" y="1590"/>
              <a:chExt cx="1100" cy="810"/>
            </a:xfrm>
          </p:grpSpPr>
          <p:sp>
            <p:nvSpPr>
              <p:cNvPr id="71794" name="Freeform 114"/>
              <p:cNvSpPr>
                <a:spLocks/>
              </p:cNvSpPr>
              <p:nvPr/>
            </p:nvSpPr>
            <p:spPr bwMode="auto">
              <a:xfrm>
                <a:off x="2515" y="1823"/>
                <a:ext cx="412" cy="479"/>
              </a:xfrm>
              <a:custGeom>
                <a:avLst/>
                <a:gdLst>
                  <a:gd name="T0" fmla="*/ 272 w 827"/>
                  <a:gd name="T1" fmla="*/ 39 h 962"/>
                  <a:gd name="T2" fmla="*/ 460 w 827"/>
                  <a:gd name="T3" fmla="*/ 0 h 962"/>
                  <a:gd name="T4" fmla="*/ 661 w 827"/>
                  <a:gd name="T5" fmla="*/ 35 h 962"/>
                  <a:gd name="T6" fmla="*/ 818 w 827"/>
                  <a:gd name="T7" fmla="*/ 175 h 962"/>
                  <a:gd name="T8" fmla="*/ 827 w 827"/>
                  <a:gd name="T9" fmla="*/ 319 h 962"/>
                  <a:gd name="T10" fmla="*/ 766 w 827"/>
                  <a:gd name="T11" fmla="*/ 529 h 962"/>
                  <a:gd name="T12" fmla="*/ 573 w 827"/>
                  <a:gd name="T13" fmla="*/ 774 h 962"/>
                  <a:gd name="T14" fmla="*/ 438 w 827"/>
                  <a:gd name="T15" fmla="*/ 931 h 962"/>
                  <a:gd name="T16" fmla="*/ 215 w 827"/>
                  <a:gd name="T17" fmla="*/ 962 h 962"/>
                  <a:gd name="T18" fmla="*/ 0 w 827"/>
                  <a:gd name="T19" fmla="*/ 796 h 962"/>
                  <a:gd name="T20" fmla="*/ 272 w 827"/>
                  <a:gd name="T21" fmla="*/ 39 h 9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27" h="962">
                    <a:moveTo>
                      <a:pt x="272" y="39"/>
                    </a:moveTo>
                    <a:lnTo>
                      <a:pt x="460" y="0"/>
                    </a:lnTo>
                    <a:lnTo>
                      <a:pt x="661" y="35"/>
                    </a:lnTo>
                    <a:lnTo>
                      <a:pt x="818" y="175"/>
                    </a:lnTo>
                    <a:lnTo>
                      <a:pt x="827" y="319"/>
                    </a:lnTo>
                    <a:lnTo>
                      <a:pt x="766" y="529"/>
                    </a:lnTo>
                    <a:lnTo>
                      <a:pt x="573" y="774"/>
                    </a:lnTo>
                    <a:lnTo>
                      <a:pt x="438" y="931"/>
                    </a:lnTo>
                    <a:lnTo>
                      <a:pt x="215" y="962"/>
                    </a:lnTo>
                    <a:lnTo>
                      <a:pt x="0" y="796"/>
                    </a:lnTo>
                    <a:lnTo>
                      <a:pt x="272" y="39"/>
                    </a:lnTo>
                    <a:close/>
                  </a:path>
                </a:pathLst>
              </a:custGeom>
              <a:solidFill>
                <a:srgbClr val="FF6699"/>
              </a:solidFill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algn="ctr" rtl="1" eaLnBrk="1" hangingPunct="1">
                  <a:defRPr/>
                </a:pPr>
                <a:endParaRPr lang="en-US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71795" name="Freeform 115"/>
              <p:cNvSpPr>
                <a:spLocks/>
              </p:cNvSpPr>
              <p:nvPr/>
            </p:nvSpPr>
            <p:spPr bwMode="auto">
              <a:xfrm>
                <a:off x="2515" y="1861"/>
                <a:ext cx="350" cy="424"/>
              </a:xfrm>
              <a:custGeom>
                <a:avLst/>
                <a:gdLst>
                  <a:gd name="T0" fmla="*/ 302 w 700"/>
                  <a:gd name="T1" fmla="*/ 101 h 848"/>
                  <a:gd name="T2" fmla="*/ 333 w 700"/>
                  <a:gd name="T3" fmla="*/ 22 h 848"/>
                  <a:gd name="T4" fmla="*/ 429 w 700"/>
                  <a:gd name="T5" fmla="*/ 0 h 848"/>
                  <a:gd name="T6" fmla="*/ 473 w 700"/>
                  <a:gd name="T7" fmla="*/ 4 h 848"/>
                  <a:gd name="T8" fmla="*/ 420 w 700"/>
                  <a:gd name="T9" fmla="*/ 26 h 848"/>
                  <a:gd name="T10" fmla="*/ 398 w 700"/>
                  <a:gd name="T11" fmla="*/ 61 h 848"/>
                  <a:gd name="T12" fmla="*/ 433 w 700"/>
                  <a:gd name="T13" fmla="*/ 61 h 848"/>
                  <a:gd name="T14" fmla="*/ 495 w 700"/>
                  <a:gd name="T15" fmla="*/ 61 h 848"/>
                  <a:gd name="T16" fmla="*/ 600 w 700"/>
                  <a:gd name="T17" fmla="*/ 61 h 848"/>
                  <a:gd name="T18" fmla="*/ 503 w 700"/>
                  <a:gd name="T19" fmla="*/ 96 h 848"/>
                  <a:gd name="T20" fmla="*/ 473 w 700"/>
                  <a:gd name="T21" fmla="*/ 122 h 848"/>
                  <a:gd name="T22" fmla="*/ 447 w 700"/>
                  <a:gd name="T23" fmla="*/ 153 h 848"/>
                  <a:gd name="T24" fmla="*/ 416 w 700"/>
                  <a:gd name="T25" fmla="*/ 227 h 848"/>
                  <a:gd name="T26" fmla="*/ 499 w 700"/>
                  <a:gd name="T27" fmla="*/ 175 h 848"/>
                  <a:gd name="T28" fmla="*/ 530 w 700"/>
                  <a:gd name="T29" fmla="*/ 153 h 848"/>
                  <a:gd name="T30" fmla="*/ 626 w 700"/>
                  <a:gd name="T31" fmla="*/ 136 h 848"/>
                  <a:gd name="T32" fmla="*/ 700 w 700"/>
                  <a:gd name="T33" fmla="*/ 140 h 848"/>
                  <a:gd name="T34" fmla="*/ 639 w 700"/>
                  <a:gd name="T35" fmla="*/ 166 h 848"/>
                  <a:gd name="T36" fmla="*/ 525 w 700"/>
                  <a:gd name="T37" fmla="*/ 240 h 848"/>
                  <a:gd name="T38" fmla="*/ 447 w 700"/>
                  <a:gd name="T39" fmla="*/ 324 h 848"/>
                  <a:gd name="T40" fmla="*/ 416 w 700"/>
                  <a:gd name="T41" fmla="*/ 394 h 848"/>
                  <a:gd name="T42" fmla="*/ 455 w 700"/>
                  <a:gd name="T43" fmla="*/ 363 h 848"/>
                  <a:gd name="T44" fmla="*/ 521 w 700"/>
                  <a:gd name="T45" fmla="*/ 341 h 848"/>
                  <a:gd name="T46" fmla="*/ 600 w 700"/>
                  <a:gd name="T47" fmla="*/ 337 h 848"/>
                  <a:gd name="T48" fmla="*/ 547 w 700"/>
                  <a:gd name="T49" fmla="*/ 363 h 848"/>
                  <a:gd name="T50" fmla="*/ 473 w 700"/>
                  <a:gd name="T51" fmla="*/ 433 h 848"/>
                  <a:gd name="T52" fmla="*/ 403 w 700"/>
                  <a:gd name="T53" fmla="*/ 516 h 848"/>
                  <a:gd name="T54" fmla="*/ 447 w 700"/>
                  <a:gd name="T55" fmla="*/ 507 h 848"/>
                  <a:gd name="T56" fmla="*/ 508 w 700"/>
                  <a:gd name="T57" fmla="*/ 512 h 848"/>
                  <a:gd name="T58" fmla="*/ 552 w 700"/>
                  <a:gd name="T59" fmla="*/ 551 h 848"/>
                  <a:gd name="T60" fmla="*/ 473 w 700"/>
                  <a:gd name="T61" fmla="*/ 547 h 848"/>
                  <a:gd name="T62" fmla="*/ 403 w 700"/>
                  <a:gd name="T63" fmla="*/ 568 h 848"/>
                  <a:gd name="T64" fmla="*/ 337 w 700"/>
                  <a:gd name="T65" fmla="*/ 621 h 848"/>
                  <a:gd name="T66" fmla="*/ 451 w 700"/>
                  <a:gd name="T67" fmla="*/ 599 h 848"/>
                  <a:gd name="T68" fmla="*/ 477 w 700"/>
                  <a:gd name="T69" fmla="*/ 608 h 848"/>
                  <a:gd name="T70" fmla="*/ 560 w 700"/>
                  <a:gd name="T71" fmla="*/ 643 h 848"/>
                  <a:gd name="T72" fmla="*/ 486 w 700"/>
                  <a:gd name="T73" fmla="*/ 643 h 848"/>
                  <a:gd name="T74" fmla="*/ 385 w 700"/>
                  <a:gd name="T75" fmla="*/ 665 h 848"/>
                  <a:gd name="T76" fmla="*/ 337 w 700"/>
                  <a:gd name="T77" fmla="*/ 700 h 848"/>
                  <a:gd name="T78" fmla="*/ 416 w 700"/>
                  <a:gd name="T79" fmla="*/ 700 h 848"/>
                  <a:gd name="T80" fmla="*/ 464 w 700"/>
                  <a:gd name="T81" fmla="*/ 730 h 848"/>
                  <a:gd name="T82" fmla="*/ 390 w 700"/>
                  <a:gd name="T83" fmla="*/ 743 h 848"/>
                  <a:gd name="T84" fmla="*/ 298 w 700"/>
                  <a:gd name="T85" fmla="*/ 774 h 848"/>
                  <a:gd name="T86" fmla="*/ 189 w 700"/>
                  <a:gd name="T87" fmla="*/ 848 h 848"/>
                  <a:gd name="T88" fmla="*/ 0 w 700"/>
                  <a:gd name="T89" fmla="*/ 748 h 848"/>
                  <a:gd name="T90" fmla="*/ 302 w 700"/>
                  <a:gd name="T91" fmla="*/ 101 h 8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700" h="848">
                    <a:moveTo>
                      <a:pt x="302" y="101"/>
                    </a:moveTo>
                    <a:lnTo>
                      <a:pt x="333" y="22"/>
                    </a:lnTo>
                    <a:lnTo>
                      <a:pt x="429" y="0"/>
                    </a:lnTo>
                    <a:lnTo>
                      <a:pt x="473" y="4"/>
                    </a:lnTo>
                    <a:lnTo>
                      <a:pt x="420" y="26"/>
                    </a:lnTo>
                    <a:lnTo>
                      <a:pt x="398" y="61"/>
                    </a:lnTo>
                    <a:lnTo>
                      <a:pt x="433" y="61"/>
                    </a:lnTo>
                    <a:lnTo>
                      <a:pt x="495" y="61"/>
                    </a:lnTo>
                    <a:lnTo>
                      <a:pt x="600" y="61"/>
                    </a:lnTo>
                    <a:lnTo>
                      <a:pt x="503" y="96"/>
                    </a:lnTo>
                    <a:lnTo>
                      <a:pt x="473" y="122"/>
                    </a:lnTo>
                    <a:lnTo>
                      <a:pt x="447" y="153"/>
                    </a:lnTo>
                    <a:lnTo>
                      <a:pt x="416" y="227"/>
                    </a:lnTo>
                    <a:lnTo>
                      <a:pt x="499" y="175"/>
                    </a:lnTo>
                    <a:lnTo>
                      <a:pt x="530" y="153"/>
                    </a:lnTo>
                    <a:lnTo>
                      <a:pt x="626" y="136"/>
                    </a:lnTo>
                    <a:lnTo>
                      <a:pt x="700" y="140"/>
                    </a:lnTo>
                    <a:lnTo>
                      <a:pt x="639" y="166"/>
                    </a:lnTo>
                    <a:lnTo>
                      <a:pt x="525" y="240"/>
                    </a:lnTo>
                    <a:lnTo>
                      <a:pt x="447" y="324"/>
                    </a:lnTo>
                    <a:lnTo>
                      <a:pt x="416" y="394"/>
                    </a:lnTo>
                    <a:lnTo>
                      <a:pt x="455" y="363"/>
                    </a:lnTo>
                    <a:lnTo>
                      <a:pt x="521" y="341"/>
                    </a:lnTo>
                    <a:lnTo>
                      <a:pt x="600" y="337"/>
                    </a:lnTo>
                    <a:lnTo>
                      <a:pt x="547" y="363"/>
                    </a:lnTo>
                    <a:lnTo>
                      <a:pt x="473" y="433"/>
                    </a:lnTo>
                    <a:lnTo>
                      <a:pt x="403" y="516"/>
                    </a:lnTo>
                    <a:lnTo>
                      <a:pt x="447" y="507"/>
                    </a:lnTo>
                    <a:lnTo>
                      <a:pt x="508" y="512"/>
                    </a:lnTo>
                    <a:lnTo>
                      <a:pt x="552" y="551"/>
                    </a:lnTo>
                    <a:lnTo>
                      <a:pt x="473" y="547"/>
                    </a:lnTo>
                    <a:lnTo>
                      <a:pt x="403" y="568"/>
                    </a:lnTo>
                    <a:lnTo>
                      <a:pt x="337" y="621"/>
                    </a:lnTo>
                    <a:lnTo>
                      <a:pt x="451" y="599"/>
                    </a:lnTo>
                    <a:lnTo>
                      <a:pt x="477" y="608"/>
                    </a:lnTo>
                    <a:lnTo>
                      <a:pt x="560" y="643"/>
                    </a:lnTo>
                    <a:lnTo>
                      <a:pt x="486" y="643"/>
                    </a:lnTo>
                    <a:lnTo>
                      <a:pt x="385" y="665"/>
                    </a:lnTo>
                    <a:lnTo>
                      <a:pt x="337" y="700"/>
                    </a:lnTo>
                    <a:lnTo>
                      <a:pt x="416" y="700"/>
                    </a:lnTo>
                    <a:lnTo>
                      <a:pt x="464" y="730"/>
                    </a:lnTo>
                    <a:lnTo>
                      <a:pt x="390" y="743"/>
                    </a:lnTo>
                    <a:lnTo>
                      <a:pt x="298" y="774"/>
                    </a:lnTo>
                    <a:lnTo>
                      <a:pt x="189" y="848"/>
                    </a:lnTo>
                    <a:lnTo>
                      <a:pt x="0" y="748"/>
                    </a:lnTo>
                    <a:lnTo>
                      <a:pt x="302" y="101"/>
                    </a:lnTo>
                    <a:close/>
                  </a:path>
                </a:pathLst>
              </a:custGeom>
              <a:solidFill>
                <a:srgbClr val="FF66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algn="ctr" rtl="1" eaLnBrk="1" hangingPunct="1">
                  <a:defRPr/>
                </a:pPr>
                <a:endParaRPr lang="en-US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71796" name="Freeform 116"/>
              <p:cNvSpPr>
                <a:spLocks/>
              </p:cNvSpPr>
              <p:nvPr/>
            </p:nvSpPr>
            <p:spPr bwMode="auto">
              <a:xfrm>
                <a:off x="2639" y="1806"/>
                <a:ext cx="355" cy="549"/>
              </a:xfrm>
              <a:custGeom>
                <a:avLst/>
                <a:gdLst>
                  <a:gd name="T0" fmla="*/ 26 w 708"/>
                  <a:gd name="T1" fmla="*/ 1037 h 1098"/>
                  <a:gd name="T2" fmla="*/ 79 w 708"/>
                  <a:gd name="T3" fmla="*/ 980 h 1098"/>
                  <a:gd name="T4" fmla="*/ 131 w 708"/>
                  <a:gd name="T5" fmla="*/ 946 h 1098"/>
                  <a:gd name="T6" fmla="*/ 192 w 708"/>
                  <a:gd name="T7" fmla="*/ 902 h 1098"/>
                  <a:gd name="T8" fmla="*/ 280 w 708"/>
                  <a:gd name="T9" fmla="*/ 841 h 1098"/>
                  <a:gd name="T10" fmla="*/ 323 w 708"/>
                  <a:gd name="T11" fmla="*/ 736 h 1098"/>
                  <a:gd name="T12" fmla="*/ 350 w 708"/>
                  <a:gd name="T13" fmla="*/ 656 h 1098"/>
                  <a:gd name="T14" fmla="*/ 376 w 708"/>
                  <a:gd name="T15" fmla="*/ 596 h 1098"/>
                  <a:gd name="T16" fmla="*/ 402 w 708"/>
                  <a:gd name="T17" fmla="*/ 526 h 1098"/>
                  <a:gd name="T18" fmla="*/ 424 w 708"/>
                  <a:gd name="T19" fmla="*/ 468 h 1098"/>
                  <a:gd name="T20" fmla="*/ 463 w 708"/>
                  <a:gd name="T21" fmla="*/ 430 h 1098"/>
                  <a:gd name="T22" fmla="*/ 516 w 708"/>
                  <a:gd name="T23" fmla="*/ 386 h 1098"/>
                  <a:gd name="T24" fmla="*/ 525 w 708"/>
                  <a:gd name="T25" fmla="*/ 315 h 1098"/>
                  <a:gd name="T26" fmla="*/ 503 w 708"/>
                  <a:gd name="T27" fmla="*/ 214 h 1098"/>
                  <a:gd name="T28" fmla="*/ 463 w 708"/>
                  <a:gd name="T29" fmla="*/ 162 h 1098"/>
                  <a:gd name="T30" fmla="*/ 393 w 708"/>
                  <a:gd name="T31" fmla="*/ 118 h 1098"/>
                  <a:gd name="T32" fmla="*/ 306 w 708"/>
                  <a:gd name="T33" fmla="*/ 79 h 1098"/>
                  <a:gd name="T34" fmla="*/ 197 w 708"/>
                  <a:gd name="T35" fmla="*/ 66 h 1098"/>
                  <a:gd name="T36" fmla="*/ 65 w 708"/>
                  <a:gd name="T37" fmla="*/ 83 h 1098"/>
                  <a:gd name="T38" fmla="*/ 57 w 708"/>
                  <a:gd name="T39" fmla="*/ 48 h 1098"/>
                  <a:gd name="T40" fmla="*/ 17 w 708"/>
                  <a:gd name="T41" fmla="*/ 26 h 1098"/>
                  <a:gd name="T42" fmla="*/ 157 w 708"/>
                  <a:gd name="T43" fmla="*/ 9 h 1098"/>
                  <a:gd name="T44" fmla="*/ 245 w 708"/>
                  <a:gd name="T45" fmla="*/ 0 h 1098"/>
                  <a:gd name="T46" fmla="*/ 345 w 708"/>
                  <a:gd name="T47" fmla="*/ 0 h 1098"/>
                  <a:gd name="T48" fmla="*/ 407 w 708"/>
                  <a:gd name="T49" fmla="*/ 0 h 1098"/>
                  <a:gd name="T50" fmla="*/ 463 w 708"/>
                  <a:gd name="T51" fmla="*/ 45 h 1098"/>
                  <a:gd name="T52" fmla="*/ 551 w 708"/>
                  <a:gd name="T53" fmla="*/ 72 h 1098"/>
                  <a:gd name="T54" fmla="*/ 577 w 708"/>
                  <a:gd name="T55" fmla="*/ 98 h 1098"/>
                  <a:gd name="T56" fmla="*/ 647 w 708"/>
                  <a:gd name="T57" fmla="*/ 133 h 1098"/>
                  <a:gd name="T58" fmla="*/ 700 w 708"/>
                  <a:gd name="T59" fmla="*/ 141 h 1098"/>
                  <a:gd name="T60" fmla="*/ 708 w 708"/>
                  <a:gd name="T61" fmla="*/ 168 h 1098"/>
                  <a:gd name="T62" fmla="*/ 691 w 708"/>
                  <a:gd name="T63" fmla="*/ 220 h 1098"/>
                  <a:gd name="T64" fmla="*/ 647 w 708"/>
                  <a:gd name="T65" fmla="*/ 238 h 1098"/>
                  <a:gd name="T66" fmla="*/ 612 w 708"/>
                  <a:gd name="T67" fmla="*/ 246 h 1098"/>
                  <a:gd name="T68" fmla="*/ 656 w 708"/>
                  <a:gd name="T69" fmla="*/ 281 h 1098"/>
                  <a:gd name="T70" fmla="*/ 673 w 708"/>
                  <a:gd name="T71" fmla="*/ 325 h 1098"/>
                  <a:gd name="T72" fmla="*/ 682 w 708"/>
                  <a:gd name="T73" fmla="*/ 378 h 1098"/>
                  <a:gd name="T74" fmla="*/ 682 w 708"/>
                  <a:gd name="T75" fmla="*/ 439 h 1098"/>
                  <a:gd name="T76" fmla="*/ 665 w 708"/>
                  <a:gd name="T77" fmla="*/ 491 h 1098"/>
                  <a:gd name="T78" fmla="*/ 630 w 708"/>
                  <a:gd name="T79" fmla="*/ 439 h 1098"/>
                  <a:gd name="T80" fmla="*/ 603 w 708"/>
                  <a:gd name="T81" fmla="*/ 448 h 1098"/>
                  <a:gd name="T82" fmla="*/ 612 w 708"/>
                  <a:gd name="T83" fmla="*/ 491 h 1098"/>
                  <a:gd name="T84" fmla="*/ 630 w 708"/>
                  <a:gd name="T85" fmla="*/ 526 h 1098"/>
                  <a:gd name="T86" fmla="*/ 612 w 708"/>
                  <a:gd name="T87" fmla="*/ 588 h 1098"/>
                  <a:gd name="T88" fmla="*/ 586 w 708"/>
                  <a:gd name="T89" fmla="*/ 640 h 1098"/>
                  <a:gd name="T90" fmla="*/ 533 w 708"/>
                  <a:gd name="T91" fmla="*/ 728 h 1098"/>
                  <a:gd name="T92" fmla="*/ 507 w 708"/>
                  <a:gd name="T93" fmla="*/ 780 h 1098"/>
                  <a:gd name="T94" fmla="*/ 455 w 708"/>
                  <a:gd name="T95" fmla="*/ 815 h 1098"/>
                  <a:gd name="T96" fmla="*/ 393 w 708"/>
                  <a:gd name="T97" fmla="*/ 780 h 1098"/>
                  <a:gd name="T98" fmla="*/ 455 w 708"/>
                  <a:gd name="T99" fmla="*/ 841 h 1098"/>
                  <a:gd name="T100" fmla="*/ 472 w 708"/>
                  <a:gd name="T101" fmla="*/ 902 h 1098"/>
                  <a:gd name="T102" fmla="*/ 420 w 708"/>
                  <a:gd name="T103" fmla="*/ 964 h 1098"/>
                  <a:gd name="T104" fmla="*/ 358 w 708"/>
                  <a:gd name="T105" fmla="*/ 990 h 1098"/>
                  <a:gd name="T106" fmla="*/ 302 w 708"/>
                  <a:gd name="T107" fmla="*/ 984 h 1098"/>
                  <a:gd name="T108" fmla="*/ 245 w 708"/>
                  <a:gd name="T109" fmla="*/ 990 h 1098"/>
                  <a:gd name="T110" fmla="*/ 192 w 708"/>
                  <a:gd name="T111" fmla="*/ 1025 h 1098"/>
                  <a:gd name="T112" fmla="*/ 118 w 708"/>
                  <a:gd name="T113" fmla="*/ 1032 h 1098"/>
                  <a:gd name="T114" fmla="*/ 65 w 708"/>
                  <a:gd name="T115" fmla="*/ 1058 h 1098"/>
                  <a:gd name="T116" fmla="*/ 35 w 708"/>
                  <a:gd name="T117" fmla="*/ 1089 h 1098"/>
                  <a:gd name="T118" fmla="*/ 0 w 708"/>
                  <a:gd name="T119" fmla="*/ 1098 h 1098"/>
                  <a:gd name="T120" fmla="*/ 26 w 708"/>
                  <a:gd name="T121" fmla="*/ 1037 h 10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708" h="1098">
                    <a:moveTo>
                      <a:pt x="26" y="1037"/>
                    </a:moveTo>
                    <a:lnTo>
                      <a:pt x="79" y="980"/>
                    </a:lnTo>
                    <a:lnTo>
                      <a:pt x="131" y="946"/>
                    </a:lnTo>
                    <a:lnTo>
                      <a:pt x="192" y="902"/>
                    </a:lnTo>
                    <a:lnTo>
                      <a:pt x="280" y="841"/>
                    </a:lnTo>
                    <a:lnTo>
                      <a:pt x="323" y="736"/>
                    </a:lnTo>
                    <a:lnTo>
                      <a:pt x="350" y="656"/>
                    </a:lnTo>
                    <a:lnTo>
                      <a:pt x="376" y="596"/>
                    </a:lnTo>
                    <a:lnTo>
                      <a:pt x="402" y="526"/>
                    </a:lnTo>
                    <a:lnTo>
                      <a:pt x="424" y="468"/>
                    </a:lnTo>
                    <a:lnTo>
                      <a:pt x="463" y="430"/>
                    </a:lnTo>
                    <a:lnTo>
                      <a:pt x="516" y="386"/>
                    </a:lnTo>
                    <a:lnTo>
                      <a:pt x="525" y="315"/>
                    </a:lnTo>
                    <a:lnTo>
                      <a:pt x="503" y="214"/>
                    </a:lnTo>
                    <a:lnTo>
                      <a:pt x="463" y="162"/>
                    </a:lnTo>
                    <a:lnTo>
                      <a:pt x="393" y="118"/>
                    </a:lnTo>
                    <a:lnTo>
                      <a:pt x="306" y="79"/>
                    </a:lnTo>
                    <a:lnTo>
                      <a:pt x="197" y="66"/>
                    </a:lnTo>
                    <a:lnTo>
                      <a:pt x="65" y="83"/>
                    </a:lnTo>
                    <a:lnTo>
                      <a:pt x="57" y="48"/>
                    </a:lnTo>
                    <a:lnTo>
                      <a:pt x="17" y="26"/>
                    </a:lnTo>
                    <a:lnTo>
                      <a:pt x="157" y="9"/>
                    </a:lnTo>
                    <a:lnTo>
                      <a:pt x="245" y="0"/>
                    </a:lnTo>
                    <a:lnTo>
                      <a:pt x="345" y="0"/>
                    </a:lnTo>
                    <a:lnTo>
                      <a:pt x="407" y="0"/>
                    </a:lnTo>
                    <a:lnTo>
                      <a:pt x="463" y="45"/>
                    </a:lnTo>
                    <a:lnTo>
                      <a:pt x="551" y="72"/>
                    </a:lnTo>
                    <a:lnTo>
                      <a:pt x="577" y="98"/>
                    </a:lnTo>
                    <a:lnTo>
                      <a:pt x="647" y="133"/>
                    </a:lnTo>
                    <a:lnTo>
                      <a:pt x="700" y="141"/>
                    </a:lnTo>
                    <a:lnTo>
                      <a:pt x="708" y="168"/>
                    </a:lnTo>
                    <a:lnTo>
                      <a:pt x="691" y="220"/>
                    </a:lnTo>
                    <a:lnTo>
                      <a:pt x="647" y="238"/>
                    </a:lnTo>
                    <a:lnTo>
                      <a:pt x="612" y="246"/>
                    </a:lnTo>
                    <a:lnTo>
                      <a:pt x="656" y="281"/>
                    </a:lnTo>
                    <a:lnTo>
                      <a:pt x="673" y="325"/>
                    </a:lnTo>
                    <a:lnTo>
                      <a:pt x="682" y="378"/>
                    </a:lnTo>
                    <a:lnTo>
                      <a:pt x="682" y="439"/>
                    </a:lnTo>
                    <a:lnTo>
                      <a:pt x="665" y="491"/>
                    </a:lnTo>
                    <a:lnTo>
                      <a:pt x="630" y="439"/>
                    </a:lnTo>
                    <a:lnTo>
                      <a:pt x="603" y="448"/>
                    </a:lnTo>
                    <a:lnTo>
                      <a:pt x="612" y="491"/>
                    </a:lnTo>
                    <a:lnTo>
                      <a:pt x="630" y="526"/>
                    </a:lnTo>
                    <a:lnTo>
                      <a:pt x="612" y="588"/>
                    </a:lnTo>
                    <a:lnTo>
                      <a:pt x="586" y="640"/>
                    </a:lnTo>
                    <a:lnTo>
                      <a:pt x="533" y="728"/>
                    </a:lnTo>
                    <a:lnTo>
                      <a:pt x="507" y="780"/>
                    </a:lnTo>
                    <a:lnTo>
                      <a:pt x="455" y="815"/>
                    </a:lnTo>
                    <a:lnTo>
                      <a:pt x="393" y="780"/>
                    </a:lnTo>
                    <a:lnTo>
                      <a:pt x="455" y="841"/>
                    </a:lnTo>
                    <a:lnTo>
                      <a:pt x="472" y="902"/>
                    </a:lnTo>
                    <a:lnTo>
                      <a:pt x="420" y="964"/>
                    </a:lnTo>
                    <a:lnTo>
                      <a:pt x="358" y="990"/>
                    </a:lnTo>
                    <a:lnTo>
                      <a:pt x="302" y="984"/>
                    </a:lnTo>
                    <a:lnTo>
                      <a:pt x="245" y="990"/>
                    </a:lnTo>
                    <a:lnTo>
                      <a:pt x="192" y="1025"/>
                    </a:lnTo>
                    <a:lnTo>
                      <a:pt x="118" y="1032"/>
                    </a:lnTo>
                    <a:lnTo>
                      <a:pt x="65" y="1058"/>
                    </a:lnTo>
                    <a:lnTo>
                      <a:pt x="35" y="1089"/>
                    </a:lnTo>
                    <a:lnTo>
                      <a:pt x="0" y="1098"/>
                    </a:lnTo>
                    <a:lnTo>
                      <a:pt x="26" y="1037"/>
                    </a:lnTo>
                    <a:close/>
                  </a:path>
                </a:pathLst>
              </a:custGeom>
              <a:solidFill>
                <a:srgbClr val="FF6699"/>
              </a:solidFill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algn="ctr" rtl="1" eaLnBrk="1" hangingPunct="1">
                  <a:defRPr/>
                </a:pPr>
                <a:endParaRPr lang="en-US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71797" name="Freeform 117"/>
              <p:cNvSpPr>
                <a:spLocks/>
              </p:cNvSpPr>
              <p:nvPr/>
            </p:nvSpPr>
            <p:spPr bwMode="auto">
              <a:xfrm>
                <a:off x="2300" y="1604"/>
                <a:ext cx="392" cy="304"/>
              </a:xfrm>
              <a:custGeom>
                <a:avLst/>
                <a:gdLst>
                  <a:gd name="T0" fmla="*/ 748 w 783"/>
                  <a:gd name="T1" fmla="*/ 608 h 608"/>
                  <a:gd name="T2" fmla="*/ 783 w 783"/>
                  <a:gd name="T3" fmla="*/ 442 h 608"/>
                  <a:gd name="T4" fmla="*/ 765 w 783"/>
                  <a:gd name="T5" fmla="*/ 302 h 608"/>
                  <a:gd name="T6" fmla="*/ 713 w 783"/>
                  <a:gd name="T7" fmla="*/ 197 h 608"/>
                  <a:gd name="T8" fmla="*/ 660 w 783"/>
                  <a:gd name="T9" fmla="*/ 131 h 608"/>
                  <a:gd name="T10" fmla="*/ 560 w 783"/>
                  <a:gd name="T11" fmla="*/ 88 h 608"/>
                  <a:gd name="T12" fmla="*/ 446 w 783"/>
                  <a:gd name="T13" fmla="*/ 92 h 608"/>
                  <a:gd name="T14" fmla="*/ 341 w 783"/>
                  <a:gd name="T15" fmla="*/ 22 h 608"/>
                  <a:gd name="T16" fmla="*/ 306 w 783"/>
                  <a:gd name="T17" fmla="*/ 0 h 608"/>
                  <a:gd name="T18" fmla="*/ 258 w 783"/>
                  <a:gd name="T19" fmla="*/ 0 h 608"/>
                  <a:gd name="T20" fmla="*/ 149 w 783"/>
                  <a:gd name="T21" fmla="*/ 0 h 608"/>
                  <a:gd name="T22" fmla="*/ 118 w 783"/>
                  <a:gd name="T23" fmla="*/ 27 h 608"/>
                  <a:gd name="T24" fmla="*/ 87 w 783"/>
                  <a:gd name="T25" fmla="*/ 66 h 608"/>
                  <a:gd name="T26" fmla="*/ 79 w 783"/>
                  <a:gd name="T27" fmla="*/ 127 h 608"/>
                  <a:gd name="T28" fmla="*/ 83 w 783"/>
                  <a:gd name="T29" fmla="*/ 188 h 608"/>
                  <a:gd name="T30" fmla="*/ 79 w 783"/>
                  <a:gd name="T31" fmla="*/ 223 h 608"/>
                  <a:gd name="T32" fmla="*/ 0 w 783"/>
                  <a:gd name="T33" fmla="*/ 315 h 608"/>
                  <a:gd name="T34" fmla="*/ 748 w 783"/>
                  <a:gd name="T35" fmla="*/ 608 h 6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783" h="608">
                    <a:moveTo>
                      <a:pt x="748" y="608"/>
                    </a:moveTo>
                    <a:lnTo>
                      <a:pt x="783" y="442"/>
                    </a:lnTo>
                    <a:lnTo>
                      <a:pt x="765" y="302"/>
                    </a:lnTo>
                    <a:lnTo>
                      <a:pt x="713" y="197"/>
                    </a:lnTo>
                    <a:lnTo>
                      <a:pt x="660" y="131"/>
                    </a:lnTo>
                    <a:lnTo>
                      <a:pt x="560" y="88"/>
                    </a:lnTo>
                    <a:lnTo>
                      <a:pt x="446" y="92"/>
                    </a:lnTo>
                    <a:lnTo>
                      <a:pt x="341" y="22"/>
                    </a:lnTo>
                    <a:lnTo>
                      <a:pt x="306" y="0"/>
                    </a:lnTo>
                    <a:lnTo>
                      <a:pt x="258" y="0"/>
                    </a:lnTo>
                    <a:lnTo>
                      <a:pt x="149" y="0"/>
                    </a:lnTo>
                    <a:lnTo>
                      <a:pt x="118" y="27"/>
                    </a:lnTo>
                    <a:lnTo>
                      <a:pt x="87" y="66"/>
                    </a:lnTo>
                    <a:lnTo>
                      <a:pt x="79" y="127"/>
                    </a:lnTo>
                    <a:lnTo>
                      <a:pt x="83" y="188"/>
                    </a:lnTo>
                    <a:lnTo>
                      <a:pt x="79" y="223"/>
                    </a:lnTo>
                    <a:lnTo>
                      <a:pt x="0" y="315"/>
                    </a:lnTo>
                    <a:lnTo>
                      <a:pt x="748" y="608"/>
                    </a:lnTo>
                    <a:close/>
                  </a:path>
                </a:pathLst>
              </a:custGeom>
              <a:solidFill>
                <a:srgbClr val="FF6699"/>
              </a:solidFill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algn="ctr" rtl="1" eaLnBrk="1" hangingPunct="1">
                  <a:defRPr/>
                </a:pPr>
                <a:endParaRPr lang="en-US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71798" name="Freeform 118"/>
              <p:cNvSpPr>
                <a:spLocks/>
              </p:cNvSpPr>
              <p:nvPr/>
            </p:nvSpPr>
            <p:spPr bwMode="auto">
              <a:xfrm>
                <a:off x="2342" y="1694"/>
                <a:ext cx="321" cy="229"/>
              </a:xfrm>
              <a:custGeom>
                <a:avLst/>
                <a:gdLst>
                  <a:gd name="T0" fmla="*/ 0 w 643"/>
                  <a:gd name="T1" fmla="*/ 179 h 454"/>
                  <a:gd name="T2" fmla="*/ 35 w 643"/>
                  <a:gd name="T3" fmla="*/ 87 h 454"/>
                  <a:gd name="T4" fmla="*/ 83 w 643"/>
                  <a:gd name="T5" fmla="*/ 118 h 454"/>
                  <a:gd name="T6" fmla="*/ 79 w 643"/>
                  <a:gd name="T7" fmla="*/ 48 h 454"/>
                  <a:gd name="T8" fmla="*/ 79 w 643"/>
                  <a:gd name="T9" fmla="*/ 21 h 454"/>
                  <a:gd name="T10" fmla="*/ 114 w 643"/>
                  <a:gd name="T11" fmla="*/ 56 h 454"/>
                  <a:gd name="T12" fmla="*/ 144 w 643"/>
                  <a:gd name="T13" fmla="*/ 131 h 454"/>
                  <a:gd name="T14" fmla="*/ 149 w 643"/>
                  <a:gd name="T15" fmla="*/ 48 h 454"/>
                  <a:gd name="T16" fmla="*/ 131 w 643"/>
                  <a:gd name="T17" fmla="*/ 4 h 454"/>
                  <a:gd name="T18" fmla="*/ 210 w 643"/>
                  <a:gd name="T19" fmla="*/ 87 h 454"/>
                  <a:gd name="T20" fmla="*/ 236 w 643"/>
                  <a:gd name="T21" fmla="*/ 13 h 454"/>
                  <a:gd name="T22" fmla="*/ 276 w 643"/>
                  <a:gd name="T23" fmla="*/ 65 h 454"/>
                  <a:gd name="T24" fmla="*/ 341 w 643"/>
                  <a:gd name="T25" fmla="*/ 21 h 454"/>
                  <a:gd name="T26" fmla="*/ 363 w 643"/>
                  <a:gd name="T27" fmla="*/ 61 h 454"/>
                  <a:gd name="T28" fmla="*/ 411 w 643"/>
                  <a:gd name="T29" fmla="*/ 30 h 454"/>
                  <a:gd name="T30" fmla="*/ 424 w 643"/>
                  <a:gd name="T31" fmla="*/ 0 h 454"/>
                  <a:gd name="T32" fmla="*/ 442 w 643"/>
                  <a:gd name="T33" fmla="*/ 61 h 454"/>
                  <a:gd name="T34" fmla="*/ 446 w 643"/>
                  <a:gd name="T35" fmla="*/ 131 h 454"/>
                  <a:gd name="T36" fmla="*/ 494 w 643"/>
                  <a:gd name="T37" fmla="*/ 87 h 454"/>
                  <a:gd name="T38" fmla="*/ 507 w 643"/>
                  <a:gd name="T39" fmla="*/ 48 h 454"/>
                  <a:gd name="T40" fmla="*/ 512 w 643"/>
                  <a:gd name="T41" fmla="*/ 140 h 454"/>
                  <a:gd name="T42" fmla="*/ 516 w 643"/>
                  <a:gd name="T43" fmla="*/ 161 h 454"/>
                  <a:gd name="T44" fmla="*/ 547 w 643"/>
                  <a:gd name="T45" fmla="*/ 122 h 454"/>
                  <a:gd name="T46" fmla="*/ 569 w 643"/>
                  <a:gd name="T47" fmla="*/ 170 h 454"/>
                  <a:gd name="T48" fmla="*/ 582 w 643"/>
                  <a:gd name="T49" fmla="*/ 196 h 454"/>
                  <a:gd name="T50" fmla="*/ 604 w 643"/>
                  <a:gd name="T51" fmla="*/ 183 h 454"/>
                  <a:gd name="T52" fmla="*/ 625 w 643"/>
                  <a:gd name="T53" fmla="*/ 205 h 454"/>
                  <a:gd name="T54" fmla="*/ 643 w 643"/>
                  <a:gd name="T55" fmla="*/ 266 h 454"/>
                  <a:gd name="T56" fmla="*/ 494 w 643"/>
                  <a:gd name="T57" fmla="*/ 454 h 454"/>
                  <a:gd name="T58" fmla="*/ 17 w 643"/>
                  <a:gd name="T59" fmla="*/ 314 h 454"/>
                  <a:gd name="T60" fmla="*/ 0 w 643"/>
                  <a:gd name="T61" fmla="*/ 179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643" h="454">
                    <a:moveTo>
                      <a:pt x="0" y="179"/>
                    </a:moveTo>
                    <a:lnTo>
                      <a:pt x="35" y="87"/>
                    </a:lnTo>
                    <a:lnTo>
                      <a:pt x="83" y="118"/>
                    </a:lnTo>
                    <a:lnTo>
                      <a:pt x="79" y="48"/>
                    </a:lnTo>
                    <a:lnTo>
                      <a:pt x="79" y="21"/>
                    </a:lnTo>
                    <a:lnTo>
                      <a:pt x="114" y="56"/>
                    </a:lnTo>
                    <a:lnTo>
                      <a:pt x="144" y="131"/>
                    </a:lnTo>
                    <a:lnTo>
                      <a:pt x="149" y="48"/>
                    </a:lnTo>
                    <a:lnTo>
                      <a:pt x="131" y="4"/>
                    </a:lnTo>
                    <a:lnTo>
                      <a:pt x="210" y="87"/>
                    </a:lnTo>
                    <a:lnTo>
                      <a:pt x="236" y="13"/>
                    </a:lnTo>
                    <a:lnTo>
                      <a:pt x="276" y="65"/>
                    </a:lnTo>
                    <a:lnTo>
                      <a:pt x="341" y="21"/>
                    </a:lnTo>
                    <a:lnTo>
                      <a:pt x="363" y="61"/>
                    </a:lnTo>
                    <a:lnTo>
                      <a:pt x="411" y="30"/>
                    </a:lnTo>
                    <a:lnTo>
                      <a:pt x="424" y="0"/>
                    </a:lnTo>
                    <a:lnTo>
                      <a:pt x="442" y="61"/>
                    </a:lnTo>
                    <a:lnTo>
                      <a:pt x="446" y="131"/>
                    </a:lnTo>
                    <a:lnTo>
                      <a:pt x="494" y="87"/>
                    </a:lnTo>
                    <a:lnTo>
                      <a:pt x="507" y="48"/>
                    </a:lnTo>
                    <a:lnTo>
                      <a:pt x="512" y="140"/>
                    </a:lnTo>
                    <a:lnTo>
                      <a:pt x="516" y="161"/>
                    </a:lnTo>
                    <a:lnTo>
                      <a:pt x="547" y="122"/>
                    </a:lnTo>
                    <a:lnTo>
                      <a:pt x="569" y="170"/>
                    </a:lnTo>
                    <a:lnTo>
                      <a:pt x="582" y="196"/>
                    </a:lnTo>
                    <a:lnTo>
                      <a:pt x="604" y="183"/>
                    </a:lnTo>
                    <a:lnTo>
                      <a:pt x="625" y="205"/>
                    </a:lnTo>
                    <a:lnTo>
                      <a:pt x="643" y="266"/>
                    </a:lnTo>
                    <a:lnTo>
                      <a:pt x="494" y="454"/>
                    </a:lnTo>
                    <a:lnTo>
                      <a:pt x="17" y="314"/>
                    </a:lnTo>
                    <a:lnTo>
                      <a:pt x="0" y="179"/>
                    </a:lnTo>
                    <a:close/>
                  </a:path>
                </a:pathLst>
              </a:custGeom>
              <a:solidFill>
                <a:srgbClr val="FF66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algn="ctr" rtl="1" eaLnBrk="1" hangingPunct="1">
                  <a:defRPr/>
                </a:pPr>
                <a:endParaRPr lang="en-US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71799" name="Freeform 119"/>
              <p:cNvSpPr>
                <a:spLocks/>
              </p:cNvSpPr>
              <p:nvPr/>
            </p:nvSpPr>
            <p:spPr bwMode="auto">
              <a:xfrm>
                <a:off x="1904" y="1706"/>
                <a:ext cx="499" cy="557"/>
              </a:xfrm>
              <a:custGeom>
                <a:avLst/>
                <a:gdLst>
                  <a:gd name="T0" fmla="*/ 254 w 997"/>
                  <a:gd name="T1" fmla="*/ 910 h 1111"/>
                  <a:gd name="T2" fmla="*/ 201 w 997"/>
                  <a:gd name="T3" fmla="*/ 814 h 1111"/>
                  <a:gd name="T4" fmla="*/ 149 w 997"/>
                  <a:gd name="T5" fmla="*/ 753 h 1111"/>
                  <a:gd name="T6" fmla="*/ 88 w 997"/>
                  <a:gd name="T7" fmla="*/ 674 h 1111"/>
                  <a:gd name="T8" fmla="*/ 70 w 997"/>
                  <a:gd name="T9" fmla="*/ 604 h 1111"/>
                  <a:gd name="T10" fmla="*/ 79 w 997"/>
                  <a:gd name="T11" fmla="*/ 534 h 1111"/>
                  <a:gd name="T12" fmla="*/ 18 w 997"/>
                  <a:gd name="T13" fmla="*/ 429 h 1111"/>
                  <a:gd name="T14" fmla="*/ 0 w 997"/>
                  <a:gd name="T15" fmla="*/ 324 h 1111"/>
                  <a:gd name="T16" fmla="*/ 26 w 997"/>
                  <a:gd name="T17" fmla="*/ 263 h 1111"/>
                  <a:gd name="T18" fmla="*/ 140 w 997"/>
                  <a:gd name="T19" fmla="*/ 210 h 1111"/>
                  <a:gd name="T20" fmla="*/ 193 w 997"/>
                  <a:gd name="T21" fmla="*/ 70 h 1111"/>
                  <a:gd name="T22" fmla="*/ 271 w 997"/>
                  <a:gd name="T23" fmla="*/ 18 h 1111"/>
                  <a:gd name="T24" fmla="*/ 350 w 997"/>
                  <a:gd name="T25" fmla="*/ 9 h 1111"/>
                  <a:gd name="T26" fmla="*/ 455 w 997"/>
                  <a:gd name="T27" fmla="*/ 0 h 1111"/>
                  <a:gd name="T28" fmla="*/ 639 w 997"/>
                  <a:gd name="T29" fmla="*/ 35 h 1111"/>
                  <a:gd name="T30" fmla="*/ 621 w 997"/>
                  <a:gd name="T31" fmla="*/ 578 h 1111"/>
                  <a:gd name="T32" fmla="*/ 997 w 997"/>
                  <a:gd name="T33" fmla="*/ 989 h 1111"/>
                  <a:gd name="T34" fmla="*/ 927 w 997"/>
                  <a:gd name="T35" fmla="*/ 1111 h 1111"/>
                  <a:gd name="T36" fmla="*/ 578 w 997"/>
                  <a:gd name="T37" fmla="*/ 1111 h 1111"/>
                  <a:gd name="T38" fmla="*/ 254 w 997"/>
                  <a:gd name="T39" fmla="*/ 910 h 1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997" h="1111">
                    <a:moveTo>
                      <a:pt x="254" y="910"/>
                    </a:moveTo>
                    <a:lnTo>
                      <a:pt x="201" y="814"/>
                    </a:lnTo>
                    <a:lnTo>
                      <a:pt x="149" y="753"/>
                    </a:lnTo>
                    <a:lnTo>
                      <a:pt x="88" y="674"/>
                    </a:lnTo>
                    <a:lnTo>
                      <a:pt x="70" y="604"/>
                    </a:lnTo>
                    <a:lnTo>
                      <a:pt x="79" y="534"/>
                    </a:lnTo>
                    <a:lnTo>
                      <a:pt x="18" y="429"/>
                    </a:lnTo>
                    <a:lnTo>
                      <a:pt x="0" y="324"/>
                    </a:lnTo>
                    <a:lnTo>
                      <a:pt x="26" y="263"/>
                    </a:lnTo>
                    <a:lnTo>
                      <a:pt x="140" y="210"/>
                    </a:lnTo>
                    <a:lnTo>
                      <a:pt x="193" y="70"/>
                    </a:lnTo>
                    <a:lnTo>
                      <a:pt x="271" y="18"/>
                    </a:lnTo>
                    <a:lnTo>
                      <a:pt x="350" y="9"/>
                    </a:lnTo>
                    <a:lnTo>
                      <a:pt x="455" y="0"/>
                    </a:lnTo>
                    <a:lnTo>
                      <a:pt x="639" y="35"/>
                    </a:lnTo>
                    <a:lnTo>
                      <a:pt x="621" y="578"/>
                    </a:lnTo>
                    <a:lnTo>
                      <a:pt x="997" y="989"/>
                    </a:lnTo>
                    <a:lnTo>
                      <a:pt x="927" y="1111"/>
                    </a:lnTo>
                    <a:lnTo>
                      <a:pt x="578" y="1111"/>
                    </a:lnTo>
                    <a:lnTo>
                      <a:pt x="254" y="910"/>
                    </a:lnTo>
                    <a:close/>
                  </a:path>
                </a:pathLst>
              </a:custGeom>
              <a:solidFill>
                <a:srgbClr val="FF6699"/>
              </a:solidFill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algn="ctr" rtl="1" eaLnBrk="1" hangingPunct="1">
                  <a:defRPr/>
                </a:pPr>
                <a:endParaRPr lang="en-US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71800" name="Freeform 120"/>
              <p:cNvSpPr>
                <a:spLocks/>
              </p:cNvSpPr>
              <p:nvPr/>
            </p:nvSpPr>
            <p:spPr bwMode="auto">
              <a:xfrm>
                <a:off x="1894" y="1698"/>
                <a:ext cx="411" cy="588"/>
              </a:xfrm>
              <a:custGeom>
                <a:avLst/>
                <a:gdLst>
                  <a:gd name="T0" fmla="*/ 451 w 823"/>
                  <a:gd name="T1" fmla="*/ 44 h 1172"/>
                  <a:gd name="T2" fmla="*/ 342 w 823"/>
                  <a:gd name="T3" fmla="*/ 57 h 1172"/>
                  <a:gd name="T4" fmla="*/ 302 w 823"/>
                  <a:gd name="T5" fmla="*/ 88 h 1172"/>
                  <a:gd name="T6" fmla="*/ 289 w 823"/>
                  <a:gd name="T7" fmla="*/ 127 h 1172"/>
                  <a:gd name="T8" fmla="*/ 285 w 823"/>
                  <a:gd name="T9" fmla="*/ 197 h 1172"/>
                  <a:gd name="T10" fmla="*/ 272 w 823"/>
                  <a:gd name="T11" fmla="*/ 241 h 1172"/>
                  <a:gd name="T12" fmla="*/ 241 w 823"/>
                  <a:gd name="T13" fmla="*/ 263 h 1172"/>
                  <a:gd name="T14" fmla="*/ 184 w 823"/>
                  <a:gd name="T15" fmla="*/ 298 h 1172"/>
                  <a:gd name="T16" fmla="*/ 153 w 823"/>
                  <a:gd name="T17" fmla="*/ 315 h 1172"/>
                  <a:gd name="T18" fmla="*/ 140 w 823"/>
                  <a:gd name="T19" fmla="*/ 355 h 1172"/>
                  <a:gd name="T20" fmla="*/ 145 w 823"/>
                  <a:gd name="T21" fmla="*/ 381 h 1172"/>
                  <a:gd name="T22" fmla="*/ 167 w 823"/>
                  <a:gd name="T23" fmla="*/ 403 h 1172"/>
                  <a:gd name="T24" fmla="*/ 197 w 823"/>
                  <a:gd name="T25" fmla="*/ 451 h 1172"/>
                  <a:gd name="T26" fmla="*/ 215 w 823"/>
                  <a:gd name="T27" fmla="*/ 534 h 1172"/>
                  <a:gd name="T28" fmla="*/ 197 w 823"/>
                  <a:gd name="T29" fmla="*/ 586 h 1172"/>
                  <a:gd name="T30" fmla="*/ 197 w 823"/>
                  <a:gd name="T31" fmla="*/ 643 h 1172"/>
                  <a:gd name="T32" fmla="*/ 210 w 823"/>
                  <a:gd name="T33" fmla="*/ 691 h 1172"/>
                  <a:gd name="T34" fmla="*/ 241 w 823"/>
                  <a:gd name="T35" fmla="*/ 744 h 1172"/>
                  <a:gd name="T36" fmla="*/ 280 w 823"/>
                  <a:gd name="T37" fmla="*/ 823 h 1172"/>
                  <a:gd name="T38" fmla="*/ 350 w 823"/>
                  <a:gd name="T39" fmla="*/ 857 h 1172"/>
                  <a:gd name="T40" fmla="*/ 407 w 823"/>
                  <a:gd name="T41" fmla="*/ 871 h 1172"/>
                  <a:gd name="T42" fmla="*/ 464 w 823"/>
                  <a:gd name="T43" fmla="*/ 897 h 1172"/>
                  <a:gd name="T44" fmla="*/ 508 w 823"/>
                  <a:gd name="T45" fmla="*/ 923 h 1172"/>
                  <a:gd name="T46" fmla="*/ 538 w 823"/>
                  <a:gd name="T47" fmla="*/ 962 h 1172"/>
                  <a:gd name="T48" fmla="*/ 604 w 823"/>
                  <a:gd name="T49" fmla="*/ 967 h 1172"/>
                  <a:gd name="T50" fmla="*/ 652 w 823"/>
                  <a:gd name="T51" fmla="*/ 980 h 1172"/>
                  <a:gd name="T52" fmla="*/ 722 w 823"/>
                  <a:gd name="T53" fmla="*/ 1002 h 1172"/>
                  <a:gd name="T54" fmla="*/ 770 w 823"/>
                  <a:gd name="T55" fmla="*/ 1046 h 1172"/>
                  <a:gd name="T56" fmla="*/ 823 w 823"/>
                  <a:gd name="T57" fmla="*/ 1085 h 1172"/>
                  <a:gd name="T58" fmla="*/ 818 w 823"/>
                  <a:gd name="T59" fmla="*/ 1172 h 1172"/>
                  <a:gd name="T60" fmla="*/ 272 w 823"/>
                  <a:gd name="T61" fmla="*/ 949 h 1172"/>
                  <a:gd name="T62" fmla="*/ 223 w 823"/>
                  <a:gd name="T63" fmla="*/ 862 h 1172"/>
                  <a:gd name="T64" fmla="*/ 175 w 823"/>
                  <a:gd name="T65" fmla="*/ 809 h 1172"/>
                  <a:gd name="T66" fmla="*/ 127 w 823"/>
                  <a:gd name="T67" fmla="*/ 761 h 1172"/>
                  <a:gd name="T68" fmla="*/ 101 w 823"/>
                  <a:gd name="T69" fmla="*/ 726 h 1172"/>
                  <a:gd name="T70" fmla="*/ 79 w 823"/>
                  <a:gd name="T71" fmla="*/ 661 h 1172"/>
                  <a:gd name="T72" fmla="*/ 70 w 823"/>
                  <a:gd name="T73" fmla="*/ 599 h 1172"/>
                  <a:gd name="T74" fmla="*/ 75 w 823"/>
                  <a:gd name="T75" fmla="*/ 556 h 1172"/>
                  <a:gd name="T76" fmla="*/ 44 w 823"/>
                  <a:gd name="T77" fmla="*/ 508 h 1172"/>
                  <a:gd name="T78" fmla="*/ 22 w 823"/>
                  <a:gd name="T79" fmla="*/ 468 h 1172"/>
                  <a:gd name="T80" fmla="*/ 5 w 823"/>
                  <a:gd name="T81" fmla="*/ 420 h 1172"/>
                  <a:gd name="T82" fmla="*/ 0 w 823"/>
                  <a:gd name="T83" fmla="*/ 372 h 1172"/>
                  <a:gd name="T84" fmla="*/ 5 w 823"/>
                  <a:gd name="T85" fmla="*/ 293 h 1172"/>
                  <a:gd name="T86" fmla="*/ 27 w 823"/>
                  <a:gd name="T87" fmla="*/ 254 h 1172"/>
                  <a:gd name="T88" fmla="*/ 70 w 823"/>
                  <a:gd name="T89" fmla="*/ 236 h 1172"/>
                  <a:gd name="T90" fmla="*/ 105 w 823"/>
                  <a:gd name="T91" fmla="*/ 219 h 1172"/>
                  <a:gd name="T92" fmla="*/ 149 w 823"/>
                  <a:gd name="T93" fmla="*/ 201 h 1172"/>
                  <a:gd name="T94" fmla="*/ 153 w 823"/>
                  <a:gd name="T95" fmla="*/ 158 h 1172"/>
                  <a:gd name="T96" fmla="*/ 162 w 823"/>
                  <a:gd name="T97" fmla="*/ 110 h 1172"/>
                  <a:gd name="T98" fmla="*/ 184 w 823"/>
                  <a:gd name="T99" fmla="*/ 79 h 1172"/>
                  <a:gd name="T100" fmla="*/ 223 w 823"/>
                  <a:gd name="T101" fmla="*/ 53 h 1172"/>
                  <a:gd name="T102" fmla="*/ 258 w 823"/>
                  <a:gd name="T103" fmla="*/ 27 h 1172"/>
                  <a:gd name="T104" fmla="*/ 324 w 823"/>
                  <a:gd name="T105" fmla="*/ 9 h 1172"/>
                  <a:gd name="T106" fmla="*/ 398 w 823"/>
                  <a:gd name="T107" fmla="*/ 5 h 1172"/>
                  <a:gd name="T108" fmla="*/ 499 w 823"/>
                  <a:gd name="T109" fmla="*/ 0 h 1172"/>
                  <a:gd name="T110" fmla="*/ 613 w 823"/>
                  <a:gd name="T111" fmla="*/ 9 h 1172"/>
                  <a:gd name="T112" fmla="*/ 451 w 823"/>
                  <a:gd name="T113" fmla="*/ 44 h 11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823" h="1172">
                    <a:moveTo>
                      <a:pt x="451" y="44"/>
                    </a:moveTo>
                    <a:lnTo>
                      <a:pt x="342" y="57"/>
                    </a:lnTo>
                    <a:lnTo>
                      <a:pt x="302" y="88"/>
                    </a:lnTo>
                    <a:lnTo>
                      <a:pt x="289" y="127"/>
                    </a:lnTo>
                    <a:lnTo>
                      <a:pt x="285" y="197"/>
                    </a:lnTo>
                    <a:lnTo>
                      <a:pt x="272" y="241"/>
                    </a:lnTo>
                    <a:lnTo>
                      <a:pt x="241" y="263"/>
                    </a:lnTo>
                    <a:lnTo>
                      <a:pt x="184" y="298"/>
                    </a:lnTo>
                    <a:lnTo>
                      <a:pt x="153" y="315"/>
                    </a:lnTo>
                    <a:lnTo>
                      <a:pt x="140" y="355"/>
                    </a:lnTo>
                    <a:lnTo>
                      <a:pt x="145" y="381"/>
                    </a:lnTo>
                    <a:lnTo>
                      <a:pt x="167" y="403"/>
                    </a:lnTo>
                    <a:lnTo>
                      <a:pt x="197" y="451"/>
                    </a:lnTo>
                    <a:lnTo>
                      <a:pt x="215" y="534"/>
                    </a:lnTo>
                    <a:lnTo>
                      <a:pt x="197" y="586"/>
                    </a:lnTo>
                    <a:lnTo>
                      <a:pt x="197" y="643"/>
                    </a:lnTo>
                    <a:lnTo>
                      <a:pt x="210" y="691"/>
                    </a:lnTo>
                    <a:lnTo>
                      <a:pt x="241" y="744"/>
                    </a:lnTo>
                    <a:lnTo>
                      <a:pt x="280" y="823"/>
                    </a:lnTo>
                    <a:lnTo>
                      <a:pt x="350" y="857"/>
                    </a:lnTo>
                    <a:lnTo>
                      <a:pt x="407" y="871"/>
                    </a:lnTo>
                    <a:lnTo>
                      <a:pt x="464" y="897"/>
                    </a:lnTo>
                    <a:lnTo>
                      <a:pt x="508" y="923"/>
                    </a:lnTo>
                    <a:lnTo>
                      <a:pt x="538" y="962"/>
                    </a:lnTo>
                    <a:lnTo>
                      <a:pt x="604" y="967"/>
                    </a:lnTo>
                    <a:lnTo>
                      <a:pt x="652" y="980"/>
                    </a:lnTo>
                    <a:lnTo>
                      <a:pt x="722" y="1002"/>
                    </a:lnTo>
                    <a:lnTo>
                      <a:pt x="770" y="1046"/>
                    </a:lnTo>
                    <a:lnTo>
                      <a:pt x="823" y="1085"/>
                    </a:lnTo>
                    <a:lnTo>
                      <a:pt x="818" y="1172"/>
                    </a:lnTo>
                    <a:lnTo>
                      <a:pt x="272" y="949"/>
                    </a:lnTo>
                    <a:lnTo>
                      <a:pt x="223" y="862"/>
                    </a:lnTo>
                    <a:lnTo>
                      <a:pt x="175" y="809"/>
                    </a:lnTo>
                    <a:lnTo>
                      <a:pt x="127" y="761"/>
                    </a:lnTo>
                    <a:lnTo>
                      <a:pt x="101" y="726"/>
                    </a:lnTo>
                    <a:lnTo>
                      <a:pt x="79" y="661"/>
                    </a:lnTo>
                    <a:lnTo>
                      <a:pt x="70" y="599"/>
                    </a:lnTo>
                    <a:lnTo>
                      <a:pt x="75" y="556"/>
                    </a:lnTo>
                    <a:lnTo>
                      <a:pt x="44" y="508"/>
                    </a:lnTo>
                    <a:lnTo>
                      <a:pt x="22" y="468"/>
                    </a:lnTo>
                    <a:lnTo>
                      <a:pt x="5" y="420"/>
                    </a:lnTo>
                    <a:lnTo>
                      <a:pt x="0" y="372"/>
                    </a:lnTo>
                    <a:lnTo>
                      <a:pt x="5" y="293"/>
                    </a:lnTo>
                    <a:lnTo>
                      <a:pt x="27" y="254"/>
                    </a:lnTo>
                    <a:lnTo>
                      <a:pt x="70" y="236"/>
                    </a:lnTo>
                    <a:lnTo>
                      <a:pt x="105" y="219"/>
                    </a:lnTo>
                    <a:lnTo>
                      <a:pt x="149" y="201"/>
                    </a:lnTo>
                    <a:lnTo>
                      <a:pt x="153" y="158"/>
                    </a:lnTo>
                    <a:lnTo>
                      <a:pt x="162" y="110"/>
                    </a:lnTo>
                    <a:lnTo>
                      <a:pt x="184" y="79"/>
                    </a:lnTo>
                    <a:lnTo>
                      <a:pt x="223" y="53"/>
                    </a:lnTo>
                    <a:lnTo>
                      <a:pt x="258" y="27"/>
                    </a:lnTo>
                    <a:lnTo>
                      <a:pt x="324" y="9"/>
                    </a:lnTo>
                    <a:lnTo>
                      <a:pt x="398" y="5"/>
                    </a:lnTo>
                    <a:lnTo>
                      <a:pt x="499" y="0"/>
                    </a:lnTo>
                    <a:lnTo>
                      <a:pt x="613" y="9"/>
                    </a:lnTo>
                    <a:lnTo>
                      <a:pt x="451" y="44"/>
                    </a:lnTo>
                    <a:close/>
                  </a:path>
                </a:pathLst>
              </a:custGeom>
              <a:solidFill>
                <a:srgbClr val="FF6699"/>
              </a:solidFill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algn="ctr" rtl="1" eaLnBrk="1" hangingPunct="1">
                  <a:defRPr/>
                </a:pPr>
                <a:endParaRPr lang="en-US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71801" name="Freeform 121"/>
              <p:cNvSpPr>
                <a:spLocks/>
              </p:cNvSpPr>
              <p:nvPr/>
            </p:nvSpPr>
            <p:spPr bwMode="auto">
              <a:xfrm>
                <a:off x="2059" y="1710"/>
                <a:ext cx="462" cy="535"/>
              </a:xfrm>
              <a:custGeom>
                <a:avLst/>
                <a:gdLst>
                  <a:gd name="T0" fmla="*/ 586 w 928"/>
                  <a:gd name="T1" fmla="*/ 1068 h 1068"/>
                  <a:gd name="T2" fmla="*/ 464 w 928"/>
                  <a:gd name="T3" fmla="*/ 998 h 1068"/>
                  <a:gd name="T4" fmla="*/ 429 w 928"/>
                  <a:gd name="T5" fmla="*/ 937 h 1068"/>
                  <a:gd name="T6" fmla="*/ 385 w 928"/>
                  <a:gd name="T7" fmla="*/ 911 h 1068"/>
                  <a:gd name="T8" fmla="*/ 307 w 928"/>
                  <a:gd name="T9" fmla="*/ 902 h 1068"/>
                  <a:gd name="T10" fmla="*/ 219 w 928"/>
                  <a:gd name="T11" fmla="*/ 841 h 1068"/>
                  <a:gd name="T12" fmla="*/ 171 w 928"/>
                  <a:gd name="T13" fmla="*/ 800 h 1068"/>
                  <a:gd name="T14" fmla="*/ 140 w 928"/>
                  <a:gd name="T15" fmla="*/ 753 h 1068"/>
                  <a:gd name="T16" fmla="*/ 132 w 928"/>
                  <a:gd name="T17" fmla="*/ 683 h 1068"/>
                  <a:gd name="T18" fmla="*/ 140 w 928"/>
                  <a:gd name="T19" fmla="*/ 640 h 1068"/>
                  <a:gd name="T20" fmla="*/ 79 w 928"/>
                  <a:gd name="T21" fmla="*/ 596 h 1068"/>
                  <a:gd name="T22" fmla="*/ 18 w 928"/>
                  <a:gd name="T23" fmla="*/ 500 h 1068"/>
                  <a:gd name="T24" fmla="*/ 0 w 928"/>
                  <a:gd name="T25" fmla="*/ 419 h 1068"/>
                  <a:gd name="T26" fmla="*/ 14 w 928"/>
                  <a:gd name="T27" fmla="*/ 354 h 1068"/>
                  <a:gd name="T28" fmla="*/ 35 w 928"/>
                  <a:gd name="T29" fmla="*/ 290 h 1068"/>
                  <a:gd name="T30" fmla="*/ 105 w 928"/>
                  <a:gd name="T31" fmla="*/ 229 h 1068"/>
                  <a:gd name="T32" fmla="*/ 97 w 928"/>
                  <a:gd name="T33" fmla="*/ 153 h 1068"/>
                  <a:gd name="T34" fmla="*/ 105 w 928"/>
                  <a:gd name="T35" fmla="*/ 106 h 1068"/>
                  <a:gd name="T36" fmla="*/ 149 w 928"/>
                  <a:gd name="T37" fmla="*/ 36 h 1068"/>
                  <a:gd name="T38" fmla="*/ 215 w 928"/>
                  <a:gd name="T39" fmla="*/ 13 h 1068"/>
                  <a:gd name="T40" fmla="*/ 307 w 928"/>
                  <a:gd name="T41" fmla="*/ 1 h 1068"/>
                  <a:gd name="T42" fmla="*/ 381 w 928"/>
                  <a:gd name="T43" fmla="*/ 0 h 1068"/>
                  <a:gd name="T44" fmla="*/ 473 w 928"/>
                  <a:gd name="T45" fmla="*/ 27 h 1068"/>
                  <a:gd name="T46" fmla="*/ 525 w 928"/>
                  <a:gd name="T47" fmla="*/ 45 h 1068"/>
                  <a:gd name="T48" fmla="*/ 639 w 928"/>
                  <a:gd name="T49" fmla="*/ 141 h 1068"/>
                  <a:gd name="T50" fmla="*/ 674 w 928"/>
                  <a:gd name="T51" fmla="*/ 220 h 1068"/>
                  <a:gd name="T52" fmla="*/ 438 w 928"/>
                  <a:gd name="T53" fmla="*/ 255 h 1068"/>
                  <a:gd name="T54" fmla="*/ 429 w 928"/>
                  <a:gd name="T55" fmla="*/ 307 h 1068"/>
                  <a:gd name="T56" fmla="*/ 525 w 928"/>
                  <a:gd name="T57" fmla="*/ 657 h 1068"/>
                  <a:gd name="T58" fmla="*/ 744 w 928"/>
                  <a:gd name="T59" fmla="*/ 727 h 1068"/>
                  <a:gd name="T60" fmla="*/ 928 w 928"/>
                  <a:gd name="T61" fmla="*/ 815 h 1068"/>
                  <a:gd name="T62" fmla="*/ 586 w 928"/>
                  <a:gd name="T63" fmla="*/ 1068 h 10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928" h="1068">
                    <a:moveTo>
                      <a:pt x="586" y="1068"/>
                    </a:moveTo>
                    <a:lnTo>
                      <a:pt x="464" y="998"/>
                    </a:lnTo>
                    <a:lnTo>
                      <a:pt x="429" y="937"/>
                    </a:lnTo>
                    <a:lnTo>
                      <a:pt x="385" y="911"/>
                    </a:lnTo>
                    <a:lnTo>
                      <a:pt x="307" y="902"/>
                    </a:lnTo>
                    <a:lnTo>
                      <a:pt x="219" y="841"/>
                    </a:lnTo>
                    <a:lnTo>
                      <a:pt x="171" y="800"/>
                    </a:lnTo>
                    <a:lnTo>
                      <a:pt x="140" y="753"/>
                    </a:lnTo>
                    <a:lnTo>
                      <a:pt x="132" y="683"/>
                    </a:lnTo>
                    <a:lnTo>
                      <a:pt x="140" y="640"/>
                    </a:lnTo>
                    <a:lnTo>
                      <a:pt x="79" y="596"/>
                    </a:lnTo>
                    <a:lnTo>
                      <a:pt x="18" y="500"/>
                    </a:lnTo>
                    <a:lnTo>
                      <a:pt x="0" y="419"/>
                    </a:lnTo>
                    <a:lnTo>
                      <a:pt x="14" y="354"/>
                    </a:lnTo>
                    <a:lnTo>
                      <a:pt x="35" y="290"/>
                    </a:lnTo>
                    <a:lnTo>
                      <a:pt x="105" y="229"/>
                    </a:lnTo>
                    <a:lnTo>
                      <a:pt x="97" y="153"/>
                    </a:lnTo>
                    <a:lnTo>
                      <a:pt x="105" y="106"/>
                    </a:lnTo>
                    <a:lnTo>
                      <a:pt x="149" y="36"/>
                    </a:lnTo>
                    <a:lnTo>
                      <a:pt x="215" y="13"/>
                    </a:lnTo>
                    <a:lnTo>
                      <a:pt x="307" y="1"/>
                    </a:lnTo>
                    <a:lnTo>
                      <a:pt x="381" y="0"/>
                    </a:lnTo>
                    <a:lnTo>
                      <a:pt x="473" y="27"/>
                    </a:lnTo>
                    <a:lnTo>
                      <a:pt x="525" y="45"/>
                    </a:lnTo>
                    <a:lnTo>
                      <a:pt x="639" y="141"/>
                    </a:lnTo>
                    <a:lnTo>
                      <a:pt x="674" y="220"/>
                    </a:lnTo>
                    <a:lnTo>
                      <a:pt x="438" y="255"/>
                    </a:lnTo>
                    <a:lnTo>
                      <a:pt x="429" y="307"/>
                    </a:lnTo>
                    <a:lnTo>
                      <a:pt x="525" y="657"/>
                    </a:lnTo>
                    <a:lnTo>
                      <a:pt x="744" y="727"/>
                    </a:lnTo>
                    <a:lnTo>
                      <a:pt x="928" y="815"/>
                    </a:lnTo>
                    <a:lnTo>
                      <a:pt x="586" y="1068"/>
                    </a:lnTo>
                    <a:close/>
                  </a:path>
                </a:pathLst>
              </a:custGeom>
              <a:solidFill>
                <a:srgbClr val="FF6699"/>
              </a:solidFill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algn="ctr" rtl="1" eaLnBrk="1" hangingPunct="1">
                  <a:defRPr/>
                </a:pPr>
                <a:endParaRPr lang="en-US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71802" name="Freeform 122"/>
              <p:cNvSpPr>
                <a:spLocks/>
              </p:cNvSpPr>
              <p:nvPr/>
            </p:nvSpPr>
            <p:spPr bwMode="auto">
              <a:xfrm>
                <a:off x="2050" y="1706"/>
                <a:ext cx="199" cy="341"/>
              </a:xfrm>
              <a:custGeom>
                <a:avLst/>
                <a:gdLst>
                  <a:gd name="T0" fmla="*/ 140 w 394"/>
                  <a:gd name="T1" fmla="*/ 595 h 683"/>
                  <a:gd name="T2" fmla="*/ 110 w 394"/>
                  <a:gd name="T3" fmla="*/ 551 h 683"/>
                  <a:gd name="T4" fmla="*/ 79 w 394"/>
                  <a:gd name="T5" fmla="*/ 499 h 683"/>
                  <a:gd name="T6" fmla="*/ 66 w 394"/>
                  <a:gd name="T7" fmla="*/ 442 h 683"/>
                  <a:gd name="T8" fmla="*/ 75 w 394"/>
                  <a:gd name="T9" fmla="*/ 390 h 683"/>
                  <a:gd name="T10" fmla="*/ 105 w 394"/>
                  <a:gd name="T11" fmla="*/ 346 h 683"/>
                  <a:gd name="T12" fmla="*/ 175 w 394"/>
                  <a:gd name="T13" fmla="*/ 320 h 683"/>
                  <a:gd name="T14" fmla="*/ 215 w 394"/>
                  <a:gd name="T15" fmla="*/ 289 h 683"/>
                  <a:gd name="T16" fmla="*/ 223 w 394"/>
                  <a:gd name="T17" fmla="*/ 228 h 683"/>
                  <a:gd name="T18" fmla="*/ 197 w 394"/>
                  <a:gd name="T19" fmla="*/ 180 h 683"/>
                  <a:gd name="T20" fmla="*/ 180 w 394"/>
                  <a:gd name="T21" fmla="*/ 149 h 683"/>
                  <a:gd name="T22" fmla="*/ 175 w 394"/>
                  <a:gd name="T23" fmla="*/ 79 h 683"/>
                  <a:gd name="T24" fmla="*/ 201 w 394"/>
                  <a:gd name="T25" fmla="*/ 53 h 683"/>
                  <a:gd name="T26" fmla="*/ 245 w 394"/>
                  <a:gd name="T27" fmla="*/ 44 h 683"/>
                  <a:gd name="T28" fmla="*/ 293 w 394"/>
                  <a:gd name="T29" fmla="*/ 27 h 683"/>
                  <a:gd name="T30" fmla="*/ 328 w 394"/>
                  <a:gd name="T31" fmla="*/ 22 h 683"/>
                  <a:gd name="T32" fmla="*/ 394 w 394"/>
                  <a:gd name="T33" fmla="*/ 18 h 683"/>
                  <a:gd name="T34" fmla="*/ 333 w 394"/>
                  <a:gd name="T35" fmla="*/ 0 h 683"/>
                  <a:gd name="T36" fmla="*/ 271 w 394"/>
                  <a:gd name="T37" fmla="*/ 0 h 683"/>
                  <a:gd name="T38" fmla="*/ 223 w 394"/>
                  <a:gd name="T39" fmla="*/ 0 h 683"/>
                  <a:gd name="T40" fmla="*/ 166 w 394"/>
                  <a:gd name="T41" fmla="*/ 18 h 683"/>
                  <a:gd name="T42" fmla="*/ 123 w 394"/>
                  <a:gd name="T43" fmla="*/ 53 h 683"/>
                  <a:gd name="T44" fmla="*/ 110 w 394"/>
                  <a:gd name="T45" fmla="*/ 92 h 683"/>
                  <a:gd name="T46" fmla="*/ 92 w 394"/>
                  <a:gd name="T47" fmla="*/ 149 h 683"/>
                  <a:gd name="T48" fmla="*/ 92 w 394"/>
                  <a:gd name="T49" fmla="*/ 193 h 683"/>
                  <a:gd name="T50" fmla="*/ 105 w 394"/>
                  <a:gd name="T51" fmla="*/ 232 h 683"/>
                  <a:gd name="T52" fmla="*/ 62 w 394"/>
                  <a:gd name="T53" fmla="*/ 250 h 683"/>
                  <a:gd name="T54" fmla="*/ 40 w 394"/>
                  <a:gd name="T55" fmla="*/ 272 h 683"/>
                  <a:gd name="T56" fmla="*/ 13 w 394"/>
                  <a:gd name="T57" fmla="*/ 311 h 683"/>
                  <a:gd name="T58" fmla="*/ 0 w 394"/>
                  <a:gd name="T59" fmla="*/ 368 h 683"/>
                  <a:gd name="T60" fmla="*/ 0 w 394"/>
                  <a:gd name="T61" fmla="*/ 442 h 683"/>
                  <a:gd name="T62" fmla="*/ 22 w 394"/>
                  <a:gd name="T63" fmla="*/ 521 h 683"/>
                  <a:gd name="T64" fmla="*/ 57 w 394"/>
                  <a:gd name="T65" fmla="*/ 608 h 683"/>
                  <a:gd name="T66" fmla="*/ 83 w 394"/>
                  <a:gd name="T67" fmla="*/ 635 h 683"/>
                  <a:gd name="T68" fmla="*/ 114 w 394"/>
                  <a:gd name="T69" fmla="*/ 652 h 683"/>
                  <a:gd name="T70" fmla="*/ 153 w 394"/>
                  <a:gd name="T71" fmla="*/ 683 h 683"/>
                  <a:gd name="T72" fmla="*/ 162 w 394"/>
                  <a:gd name="T73" fmla="*/ 643 h 683"/>
                  <a:gd name="T74" fmla="*/ 140 w 394"/>
                  <a:gd name="T75" fmla="*/ 595 h 6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394" h="683">
                    <a:moveTo>
                      <a:pt x="140" y="595"/>
                    </a:moveTo>
                    <a:lnTo>
                      <a:pt x="110" y="551"/>
                    </a:lnTo>
                    <a:lnTo>
                      <a:pt x="79" y="499"/>
                    </a:lnTo>
                    <a:lnTo>
                      <a:pt x="66" y="442"/>
                    </a:lnTo>
                    <a:lnTo>
                      <a:pt x="75" y="390"/>
                    </a:lnTo>
                    <a:lnTo>
                      <a:pt x="105" y="346"/>
                    </a:lnTo>
                    <a:lnTo>
                      <a:pt x="175" y="320"/>
                    </a:lnTo>
                    <a:lnTo>
                      <a:pt x="215" y="289"/>
                    </a:lnTo>
                    <a:lnTo>
                      <a:pt x="223" y="228"/>
                    </a:lnTo>
                    <a:lnTo>
                      <a:pt x="197" y="180"/>
                    </a:lnTo>
                    <a:lnTo>
                      <a:pt x="180" y="149"/>
                    </a:lnTo>
                    <a:lnTo>
                      <a:pt x="175" y="79"/>
                    </a:lnTo>
                    <a:lnTo>
                      <a:pt x="201" y="53"/>
                    </a:lnTo>
                    <a:lnTo>
                      <a:pt x="245" y="44"/>
                    </a:lnTo>
                    <a:lnTo>
                      <a:pt x="293" y="27"/>
                    </a:lnTo>
                    <a:lnTo>
                      <a:pt x="328" y="22"/>
                    </a:lnTo>
                    <a:lnTo>
                      <a:pt x="394" y="18"/>
                    </a:lnTo>
                    <a:lnTo>
                      <a:pt x="333" y="0"/>
                    </a:lnTo>
                    <a:lnTo>
                      <a:pt x="271" y="0"/>
                    </a:lnTo>
                    <a:lnTo>
                      <a:pt x="223" y="0"/>
                    </a:lnTo>
                    <a:lnTo>
                      <a:pt x="166" y="18"/>
                    </a:lnTo>
                    <a:lnTo>
                      <a:pt x="123" y="53"/>
                    </a:lnTo>
                    <a:lnTo>
                      <a:pt x="110" y="92"/>
                    </a:lnTo>
                    <a:lnTo>
                      <a:pt x="92" y="149"/>
                    </a:lnTo>
                    <a:lnTo>
                      <a:pt x="92" y="193"/>
                    </a:lnTo>
                    <a:lnTo>
                      <a:pt x="105" y="232"/>
                    </a:lnTo>
                    <a:lnTo>
                      <a:pt x="62" y="250"/>
                    </a:lnTo>
                    <a:lnTo>
                      <a:pt x="40" y="272"/>
                    </a:lnTo>
                    <a:lnTo>
                      <a:pt x="13" y="311"/>
                    </a:lnTo>
                    <a:lnTo>
                      <a:pt x="0" y="368"/>
                    </a:lnTo>
                    <a:lnTo>
                      <a:pt x="0" y="442"/>
                    </a:lnTo>
                    <a:lnTo>
                      <a:pt x="22" y="521"/>
                    </a:lnTo>
                    <a:lnTo>
                      <a:pt x="57" y="608"/>
                    </a:lnTo>
                    <a:lnTo>
                      <a:pt x="83" y="635"/>
                    </a:lnTo>
                    <a:lnTo>
                      <a:pt x="114" y="652"/>
                    </a:lnTo>
                    <a:lnTo>
                      <a:pt x="153" y="683"/>
                    </a:lnTo>
                    <a:lnTo>
                      <a:pt x="162" y="643"/>
                    </a:lnTo>
                    <a:lnTo>
                      <a:pt x="140" y="595"/>
                    </a:lnTo>
                    <a:close/>
                  </a:path>
                </a:pathLst>
              </a:custGeom>
              <a:solidFill>
                <a:srgbClr val="FF6699"/>
              </a:solidFill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algn="ctr" rtl="1" eaLnBrk="1" hangingPunct="1">
                  <a:defRPr/>
                </a:pPr>
                <a:endParaRPr lang="en-US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71803" name="Freeform 123"/>
              <p:cNvSpPr>
                <a:spLocks/>
              </p:cNvSpPr>
              <p:nvPr/>
            </p:nvSpPr>
            <p:spPr bwMode="auto">
              <a:xfrm>
                <a:off x="2171" y="1778"/>
                <a:ext cx="234" cy="426"/>
              </a:xfrm>
              <a:custGeom>
                <a:avLst/>
                <a:gdLst>
                  <a:gd name="T0" fmla="*/ 380 w 468"/>
                  <a:gd name="T1" fmla="*/ 853 h 853"/>
                  <a:gd name="T2" fmla="*/ 341 w 468"/>
                  <a:gd name="T3" fmla="*/ 835 h 853"/>
                  <a:gd name="T4" fmla="*/ 293 w 468"/>
                  <a:gd name="T5" fmla="*/ 826 h 853"/>
                  <a:gd name="T6" fmla="*/ 267 w 468"/>
                  <a:gd name="T7" fmla="*/ 826 h 853"/>
                  <a:gd name="T8" fmla="*/ 319 w 468"/>
                  <a:gd name="T9" fmla="*/ 804 h 853"/>
                  <a:gd name="T10" fmla="*/ 271 w 468"/>
                  <a:gd name="T11" fmla="*/ 783 h 853"/>
                  <a:gd name="T12" fmla="*/ 223 w 468"/>
                  <a:gd name="T13" fmla="*/ 765 h 853"/>
                  <a:gd name="T14" fmla="*/ 166 w 468"/>
                  <a:gd name="T15" fmla="*/ 756 h 853"/>
                  <a:gd name="T16" fmla="*/ 223 w 468"/>
                  <a:gd name="T17" fmla="*/ 748 h 853"/>
                  <a:gd name="T18" fmla="*/ 284 w 468"/>
                  <a:gd name="T19" fmla="*/ 748 h 853"/>
                  <a:gd name="T20" fmla="*/ 201 w 468"/>
                  <a:gd name="T21" fmla="*/ 699 h 853"/>
                  <a:gd name="T22" fmla="*/ 135 w 468"/>
                  <a:gd name="T23" fmla="*/ 678 h 853"/>
                  <a:gd name="T24" fmla="*/ 96 w 468"/>
                  <a:gd name="T25" fmla="*/ 673 h 853"/>
                  <a:gd name="T26" fmla="*/ 162 w 468"/>
                  <a:gd name="T27" fmla="*/ 660 h 853"/>
                  <a:gd name="T28" fmla="*/ 232 w 468"/>
                  <a:gd name="T29" fmla="*/ 665 h 853"/>
                  <a:gd name="T30" fmla="*/ 267 w 468"/>
                  <a:gd name="T31" fmla="*/ 669 h 853"/>
                  <a:gd name="T32" fmla="*/ 205 w 468"/>
                  <a:gd name="T33" fmla="*/ 630 h 853"/>
                  <a:gd name="T34" fmla="*/ 135 w 468"/>
                  <a:gd name="T35" fmla="*/ 612 h 853"/>
                  <a:gd name="T36" fmla="*/ 52 w 468"/>
                  <a:gd name="T37" fmla="*/ 590 h 853"/>
                  <a:gd name="T38" fmla="*/ 157 w 468"/>
                  <a:gd name="T39" fmla="*/ 586 h 853"/>
                  <a:gd name="T40" fmla="*/ 219 w 468"/>
                  <a:gd name="T41" fmla="*/ 590 h 853"/>
                  <a:gd name="T42" fmla="*/ 157 w 468"/>
                  <a:gd name="T43" fmla="*/ 533 h 853"/>
                  <a:gd name="T44" fmla="*/ 48 w 468"/>
                  <a:gd name="T45" fmla="*/ 494 h 853"/>
                  <a:gd name="T46" fmla="*/ 0 w 468"/>
                  <a:gd name="T47" fmla="*/ 481 h 853"/>
                  <a:gd name="T48" fmla="*/ 157 w 468"/>
                  <a:gd name="T49" fmla="*/ 490 h 853"/>
                  <a:gd name="T50" fmla="*/ 184 w 468"/>
                  <a:gd name="T51" fmla="*/ 494 h 853"/>
                  <a:gd name="T52" fmla="*/ 149 w 468"/>
                  <a:gd name="T53" fmla="*/ 463 h 853"/>
                  <a:gd name="T54" fmla="*/ 87 w 468"/>
                  <a:gd name="T55" fmla="*/ 415 h 853"/>
                  <a:gd name="T56" fmla="*/ 162 w 468"/>
                  <a:gd name="T57" fmla="*/ 393 h 853"/>
                  <a:gd name="T58" fmla="*/ 135 w 468"/>
                  <a:gd name="T59" fmla="*/ 363 h 853"/>
                  <a:gd name="T60" fmla="*/ 74 w 468"/>
                  <a:gd name="T61" fmla="*/ 328 h 853"/>
                  <a:gd name="T62" fmla="*/ 105 w 468"/>
                  <a:gd name="T63" fmla="*/ 306 h 853"/>
                  <a:gd name="T64" fmla="*/ 65 w 468"/>
                  <a:gd name="T65" fmla="*/ 280 h 853"/>
                  <a:gd name="T66" fmla="*/ 13 w 468"/>
                  <a:gd name="T67" fmla="*/ 267 h 853"/>
                  <a:gd name="T68" fmla="*/ 70 w 468"/>
                  <a:gd name="T69" fmla="*/ 253 h 853"/>
                  <a:gd name="T70" fmla="*/ 30 w 468"/>
                  <a:gd name="T71" fmla="*/ 218 h 853"/>
                  <a:gd name="T72" fmla="*/ 0 w 468"/>
                  <a:gd name="T73" fmla="*/ 214 h 853"/>
                  <a:gd name="T74" fmla="*/ 48 w 468"/>
                  <a:gd name="T75" fmla="*/ 205 h 853"/>
                  <a:gd name="T76" fmla="*/ 87 w 468"/>
                  <a:gd name="T77" fmla="*/ 210 h 853"/>
                  <a:gd name="T78" fmla="*/ 35 w 468"/>
                  <a:gd name="T79" fmla="*/ 153 h 853"/>
                  <a:gd name="T80" fmla="*/ 17 w 468"/>
                  <a:gd name="T81" fmla="*/ 109 h 853"/>
                  <a:gd name="T82" fmla="*/ 57 w 468"/>
                  <a:gd name="T83" fmla="*/ 140 h 853"/>
                  <a:gd name="T84" fmla="*/ 100 w 468"/>
                  <a:gd name="T85" fmla="*/ 144 h 853"/>
                  <a:gd name="T86" fmla="*/ 83 w 468"/>
                  <a:gd name="T87" fmla="*/ 61 h 853"/>
                  <a:gd name="T88" fmla="*/ 79 w 468"/>
                  <a:gd name="T89" fmla="*/ 0 h 853"/>
                  <a:gd name="T90" fmla="*/ 92 w 468"/>
                  <a:gd name="T91" fmla="*/ 39 h 853"/>
                  <a:gd name="T92" fmla="*/ 135 w 468"/>
                  <a:gd name="T93" fmla="*/ 83 h 853"/>
                  <a:gd name="T94" fmla="*/ 131 w 468"/>
                  <a:gd name="T95" fmla="*/ 35 h 853"/>
                  <a:gd name="T96" fmla="*/ 135 w 468"/>
                  <a:gd name="T97" fmla="*/ 9 h 853"/>
                  <a:gd name="T98" fmla="*/ 162 w 468"/>
                  <a:gd name="T99" fmla="*/ 48 h 853"/>
                  <a:gd name="T100" fmla="*/ 197 w 468"/>
                  <a:gd name="T101" fmla="*/ 74 h 853"/>
                  <a:gd name="T102" fmla="*/ 232 w 468"/>
                  <a:gd name="T103" fmla="*/ 13 h 853"/>
                  <a:gd name="T104" fmla="*/ 249 w 468"/>
                  <a:gd name="T105" fmla="*/ 57 h 853"/>
                  <a:gd name="T106" fmla="*/ 280 w 468"/>
                  <a:gd name="T107" fmla="*/ 92 h 853"/>
                  <a:gd name="T108" fmla="*/ 297 w 468"/>
                  <a:gd name="T109" fmla="*/ 35 h 853"/>
                  <a:gd name="T110" fmla="*/ 319 w 468"/>
                  <a:gd name="T111" fmla="*/ 118 h 853"/>
                  <a:gd name="T112" fmla="*/ 468 w 468"/>
                  <a:gd name="T113" fmla="*/ 743 h 853"/>
                  <a:gd name="T114" fmla="*/ 380 w 468"/>
                  <a:gd name="T115" fmla="*/ 853 h 8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468" h="853">
                    <a:moveTo>
                      <a:pt x="380" y="853"/>
                    </a:moveTo>
                    <a:lnTo>
                      <a:pt x="341" y="835"/>
                    </a:lnTo>
                    <a:lnTo>
                      <a:pt x="293" y="826"/>
                    </a:lnTo>
                    <a:lnTo>
                      <a:pt x="267" y="826"/>
                    </a:lnTo>
                    <a:lnTo>
                      <a:pt x="319" y="804"/>
                    </a:lnTo>
                    <a:lnTo>
                      <a:pt x="271" y="783"/>
                    </a:lnTo>
                    <a:lnTo>
                      <a:pt x="223" y="765"/>
                    </a:lnTo>
                    <a:lnTo>
                      <a:pt x="166" y="756"/>
                    </a:lnTo>
                    <a:lnTo>
                      <a:pt x="223" y="748"/>
                    </a:lnTo>
                    <a:lnTo>
                      <a:pt x="284" y="748"/>
                    </a:lnTo>
                    <a:lnTo>
                      <a:pt x="201" y="699"/>
                    </a:lnTo>
                    <a:lnTo>
                      <a:pt x="135" y="678"/>
                    </a:lnTo>
                    <a:lnTo>
                      <a:pt x="96" y="673"/>
                    </a:lnTo>
                    <a:lnTo>
                      <a:pt x="162" y="660"/>
                    </a:lnTo>
                    <a:lnTo>
                      <a:pt x="232" y="665"/>
                    </a:lnTo>
                    <a:lnTo>
                      <a:pt x="267" y="669"/>
                    </a:lnTo>
                    <a:lnTo>
                      <a:pt x="205" y="630"/>
                    </a:lnTo>
                    <a:lnTo>
                      <a:pt x="135" y="612"/>
                    </a:lnTo>
                    <a:lnTo>
                      <a:pt x="52" y="590"/>
                    </a:lnTo>
                    <a:lnTo>
                      <a:pt x="157" y="586"/>
                    </a:lnTo>
                    <a:lnTo>
                      <a:pt x="219" y="590"/>
                    </a:lnTo>
                    <a:lnTo>
                      <a:pt x="157" y="533"/>
                    </a:lnTo>
                    <a:lnTo>
                      <a:pt x="48" y="494"/>
                    </a:lnTo>
                    <a:lnTo>
                      <a:pt x="0" y="481"/>
                    </a:lnTo>
                    <a:lnTo>
                      <a:pt x="157" y="490"/>
                    </a:lnTo>
                    <a:lnTo>
                      <a:pt x="184" y="494"/>
                    </a:lnTo>
                    <a:lnTo>
                      <a:pt x="149" y="463"/>
                    </a:lnTo>
                    <a:lnTo>
                      <a:pt x="87" y="415"/>
                    </a:lnTo>
                    <a:lnTo>
                      <a:pt x="162" y="393"/>
                    </a:lnTo>
                    <a:lnTo>
                      <a:pt x="135" y="363"/>
                    </a:lnTo>
                    <a:lnTo>
                      <a:pt x="74" y="328"/>
                    </a:lnTo>
                    <a:lnTo>
                      <a:pt x="105" y="306"/>
                    </a:lnTo>
                    <a:lnTo>
                      <a:pt x="65" y="280"/>
                    </a:lnTo>
                    <a:lnTo>
                      <a:pt x="13" y="267"/>
                    </a:lnTo>
                    <a:lnTo>
                      <a:pt x="70" y="253"/>
                    </a:lnTo>
                    <a:lnTo>
                      <a:pt x="30" y="218"/>
                    </a:lnTo>
                    <a:lnTo>
                      <a:pt x="0" y="214"/>
                    </a:lnTo>
                    <a:lnTo>
                      <a:pt x="48" y="205"/>
                    </a:lnTo>
                    <a:lnTo>
                      <a:pt x="87" y="210"/>
                    </a:lnTo>
                    <a:lnTo>
                      <a:pt x="35" y="153"/>
                    </a:lnTo>
                    <a:lnTo>
                      <a:pt x="17" y="109"/>
                    </a:lnTo>
                    <a:lnTo>
                      <a:pt x="57" y="140"/>
                    </a:lnTo>
                    <a:lnTo>
                      <a:pt x="100" y="144"/>
                    </a:lnTo>
                    <a:lnTo>
                      <a:pt x="83" y="61"/>
                    </a:lnTo>
                    <a:lnTo>
                      <a:pt x="79" y="0"/>
                    </a:lnTo>
                    <a:lnTo>
                      <a:pt x="92" y="39"/>
                    </a:lnTo>
                    <a:lnTo>
                      <a:pt x="135" y="83"/>
                    </a:lnTo>
                    <a:lnTo>
                      <a:pt x="131" y="35"/>
                    </a:lnTo>
                    <a:lnTo>
                      <a:pt x="135" y="9"/>
                    </a:lnTo>
                    <a:lnTo>
                      <a:pt x="162" y="48"/>
                    </a:lnTo>
                    <a:lnTo>
                      <a:pt x="197" y="74"/>
                    </a:lnTo>
                    <a:lnTo>
                      <a:pt x="232" y="13"/>
                    </a:lnTo>
                    <a:lnTo>
                      <a:pt x="249" y="57"/>
                    </a:lnTo>
                    <a:lnTo>
                      <a:pt x="280" y="92"/>
                    </a:lnTo>
                    <a:lnTo>
                      <a:pt x="297" y="35"/>
                    </a:lnTo>
                    <a:lnTo>
                      <a:pt x="319" y="118"/>
                    </a:lnTo>
                    <a:lnTo>
                      <a:pt x="468" y="743"/>
                    </a:lnTo>
                    <a:lnTo>
                      <a:pt x="380" y="853"/>
                    </a:lnTo>
                    <a:close/>
                  </a:path>
                </a:pathLst>
              </a:custGeom>
              <a:solidFill>
                <a:srgbClr val="FF66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algn="ctr" rtl="1" eaLnBrk="1" hangingPunct="1">
                  <a:defRPr/>
                </a:pPr>
                <a:endParaRPr lang="en-US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71804" name="Freeform 124"/>
              <p:cNvSpPr>
                <a:spLocks/>
              </p:cNvSpPr>
              <p:nvPr/>
            </p:nvSpPr>
            <p:spPr bwMode="auto">
              <a:xfrm>
                <a:off x="2276" y="1782"/>
                <a:ext cx="367" cy="249"/>
              </a:xfrm>
              <a:custGeom>
                <a:avLst/>
                <a:gdLst>
                  <a:gd name="T0" fmla="*/ 83 w 730"/>
                  <a:gd name="T1" fmla="*/ 105 h 498"/>
                  <a:gd name="T2" fmla="*/ 4 w 730"/>
                  <a:gd name="T3" fmla="*/ 105 h 498"/>
                  <a:gd name="T4" fmla="*/ 0 w 730"/>
                  <a:gd name="T5" fmla="*/ 253 h 498"/>
                  <a:gd name="T6" fmla="*/ 39 w 730"/>
                  <a:gd name="T7" fmla="*/ 450 h 498"/>
                  <a:gd name="T8" fmla="*/ 367 w 730"/>
                  <a:gd name="T9" fmla="*/ 498 h 498"/>
                  <a:gd name="T10" fmla="*/ 695 w 730"/>
                  <a:gd name="T11" fmla="*/ 446 h 498"/>
                  <a:gd name="T12" fmla="*/ 721 w 730"/>
                  <a:gd name="T13" fmla="*/ 249 h 498"/>
                  <a:gd name="T14" fmla="*/ 730 w 730"/>
                  <a:gd name="T15" fmla="*/ 144 h 498"/>
                  <a:gd name="T16" fmla="*/ 700 w 730"/>
                  <a:gd name="T17" fmla="*/ 65 h 498"/>
                  <a:gd name="T18" fmla="*/ 525 w 730"/>
                  <a:gd name="T19" fmla="*/ 0 h 498"/>
                  <a:gd name="T20" fmla="*/ 363 w 730"/>
                  <a:gd name="T21" fmla="*/ 0 h 498"/>
                  <a:gd name="T22" fmla="*/ 258 w 730"/>
                  <a:gd name="T23" fmla="*/ 48 h 498"/>
                  <a:gd name="T24" fmla="*/ 157 w 730"/>
                  <a:gd name="T25" fmla="*/ 105 h 498"/>
                  <a:gd name="T26" fmla="*/ 83 w 730"/>
                  <a:gd name="T27" fmla="*/ 105 h 4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730" h="498">
                    <a:moveTo>
                      <a:pt x="83" y="105"/>
                    </a:moveTo>
                    <a:lnTo>
                      <a:pt x="4" y="105"/>
                    </a:lnTo>
                    <a:lnTo>
                      <a:pt x="0" y="253"/>
                    </a:lnTo>
                    <a:lnTo>
                      <a:pt x="39" y="450"/>
                    </a:lnTo>
                    <a:lnTo>
                      <a:pt x="367" y="498"/>
                    </a:lnTo>
                    <a:lnTo>
                      <a:pt x="695" y="446"/>
                    </a:lnTo>
                    <a:lnTo>
                      <a:pt x="721" y="249"/>
                    </a:lnTo>
                    <a:lnTo>
                      <a:pt x="730" y="144"/>
                    </a:lnTo>
                    <a:lnTo>
                      <a:pt x="700" y="65"/>
                    </a:lnTo>
                    <a:lnTo>
                      <a:pt x="525" y="0"/>
                    </a:lnTo>
                    <a:lnTo>
                      <a:pt x="363" y="0"/>
                    </a:lnTo>
                    <a:lnTo>
                      <a:pt x="258" y="48"/>
                    </a:lnTo>
                    <a:lnTo>
                      <a:pt x="157" y="105"/>
                    </a:lnTo>
                    <a:lnTo>
                      <a:pt x="83" y="105"/>
                    </a:lnTo>
                    <a:close/>
                  </a:path>
                </a:pathLst>
              </a:custGeom>
              <a:solidFill>
                <a:srgbClr val="FF6699"/>
              </a:solidFill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algn="ctr" rtl="1" eaLnBrk="1" hangingPunct="1">
                  <a:defRPr/>
                </a:pPr>
                <a:endParaRPr lang="en-US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71805" name="Freeform 125"/>
              <p:cNvSpPr>
                <a:spLocks/>
              </p:cNvSpPr>
              <p:nvPr/>
            </p:nvSpPr>
            <p:spPr bwMode="auto">
              <a:xfrm>
                <a:off x="2312" y="1951"/>
                <a:ext cx="333" cy="153"/>
              </a:xfrm>
              <a:custGeom>
                <a:avLst/>
                <a:gdLst>
                  <a:gd name="T0" fmla="*/ 83 w 665"/>
                  <a:gd name="T1" fmla="*/ 22 h 306"/>
                  <a:gd name="T2" fmla="*/ 0 w 665"/>
                  <a:gd name="T3" fmla="*/ 78 h 306"/>
                  <a:gd name="T4" fmla="*/ 341 w 665"/>
                  <a:gd name="T5" fmla="*/ 306 h 306"/>
                  <a:gd name="T6" fmla="*/ 428 w 665"/>
                  <a:gd name="T7" fmla="*/ 175 h 306"/>
                  <a:gd name="T8" fmla="*/ 581 w 665"/>
                  <a:gd name="T9" fmla="*/ 122 h 306"/>
                  <a:gd name="T10" fmla="*/ 665 w 665"/>
                  <a:gd name="T11" fmla="*/ 22 h 306"/>
                  <a:gd name="T12" fmla="*/ 586 w 665"/>
                  <a:gd name="T13" fmla="*/ 0 h 306"/>
                  <a:gd name="T14" fmla="*/ 411 w 665"/>
                  <a:gd name="T15" fmla="*/ 30 h 306"/>
                  <a:gd name="T16" fmla="*/ 310 w 665"/>
                  <a:gd name="T17" fmla="*/ 35 h 306"/>
                  <a:gd name="T18" fmla="*/ 232 w 665"/>
                  <a:gd name="T19" fmla="*/ 13 h 306"/>
                  <a:gd name="T20" fmla="*/ 83 w 665"/>
                  <a:gd name="T21" fmla="*/ 22 h 3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665" h="306">
                    <a:moveTo>
                      <a:pt x="83" y="22"/>
                    </a:moveTo>
                    <a:lnTo>
                      <a:pt x="0" y="78"/>
                    </a:lnTo>
                    <a:lnTo>
                      <a:pt x="341" y="306"/>
                    </a:lnTo>
                    <a:lnTo>
                      <a:pt x="428" y="175"/>
                    </a:lnTo>
                    <a:lnTo>
                      <a:pt x="581" y="122"/>
                    </a:lnTo>
                    <a:lnTo>
                      <a:pt x="665" y="22"/>
                    </a:lnTo>
                    <a:lnTo>
                      <a:pt x="586" y="0"/>
                    </a:lnTo>
                    <a:lnTo>
                      <a:pt x="411" y="30"/>
                    </a:lnTo>
                    <a:lnTo>
                      <a:pt x="310" y="35"/>
                    </a:lnTo>
                    <a:lnTo>
                      <a:pt x="232" y="13"/>
                    </a:lnTo>
                    <a:lnTo>
                      <a:pt x="83" y="22"/>
                    </a:lnTo>
                    <a:close/>
                  </a:path>
                </a:pathLst>
              </a:custGeom>
              <a:solidFill>
                <a:srgbClr val="FF6699"/>
              </a:solidFill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algn="ctr" rtl="1" eaLnBrk="1" hangingPunct="1">
                  <a:defRPr/>
                </a:pPr>
                <a:endParaRPr lang="en-US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71806" name="Freeform 126"/>
              <p:cNvSpPr>
                <a:spLocks/>
              </p:cNvSpPr>
              <p:nvPr/>
            </p:nvSpPr>
            <p:spPr bwMode="auto">
              <a:xfrm>
                <a:off x="2159" y="2249"/>
                <a:ext cx="525" cy="151"/>
              </a:xfrm>
              <a:custGeom>
                <a:avLst/>
                <a:gdLst>
                  <a:gd name="T0" fmla="*/ 0 w 1049"/>
                  <a:gd name="T1" fmla="*/ 29 h 300"/>
                  <a:gd name="T2" fmla="*/ 140 w 1049"/>
                  <a:gd name="T3" fmla="*/ 134 h 300"/>
                  <a:gd name="T4" fmla="*/ 236 w 1049"/>
                  <a:gd name="T5" fmla="*/ 204 h 300"/>
                  <a:gd name="T6" fmla="*/ 323 w 1049"/>
                  <a:gd name="T7" fmla="*/ 257 h 300"/>
                  <a:gd name="T8" fmla="*/ 393 w 1049"/>
                  <a:gd name="T9" fmla="*/ 283 h 300"/>
                  <a:gd name="T10" fmla="*/ 507 w 1049"/>
                  <a:gd name="T11" fmla="*/ 300 h 300"/>
                  <a:gd name="T12" fmla="*/ 603 w 1049"/>
                  <a:gd name="T13" fmla="*/ 300 h 300"/>
                  <a:gd name="T14" fmla="*/ 699 w 1049"/>
                  <a:gd name="T15" fmla="*/ 283 h 300"/>
                  <a:gd name="T16" fmla="*/ 769 w 1049"/>
                  <a:gd name="T17" fmla="*/ 265 h 300"/>
                  <a:gd name="T18" fmla="*/ 848 w 1049"/>
                  <a:gd name="T19" fmla="*/ 222 h 300"/>
                  <a:gd name="T20" fmla="*/ 936 w 1049"/>
                  <a:gd name="T21" fmla="*/ 182 h 300"/>
                  <a:gd name="T22" fmla="*/ 1010 w 1049"/>
                  <a:gd name="T23" fmla="*/ 124 h 300"/>
                  <a:gd name="T24" fmla="*/ 1049 w 1049"/>
                  <a:gd name="T25" fmla="*/ 87 h 300"/>
                  <a:gd name="T26" fmla="*/ 778 w 1049"/>
                  <a:gd name="T27" fmla="*/ 0 h 300"/>
                  <a:gd name="T28" fmla="*/ 463 w 1049"/>
                  <a:gd name="T29" fmla="*/ 9 h 300"/>
                  <a:gd name="T30" fmla="*/ 0 w 1049"/>
                  <a:gd name="T31" fmla="*/ 29 h 3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049" h="300">
                    <a:moveTo>
                      <a:pt x="0" y="29"/>
                    </a:moveTo>
                    <a:lnTo>
                      <a:pt x="140" y="134"/>
                    </a:lnTo>
                    <a:lnTo>
                      <a:pt x="236" y="204"/>
                    </a:lnTo>
                    <a:lnTo>
                      <a:pt x="323" y="257"/>
                    </a:lnTo>
                    <a:lnTo>
                      <a:pt x="393" y="283"/>
                    </a:lnTo>
                    <a:lnTo>
                      <a:pt x="507" y="300"/>
                    </a:lnTo>
                    <a:lnTo>
                      <a:pt x="603" y="300"/>
                    </a:lnTo>
                    <a:lnTo>
                      <a:pt x="699" y="283"/>
                    </a:lnTo>
                    <a:lnTo>
                      <a:pt x="769" y="265"/>
                    </a:lnTo>
                    <a:lnTo>
                      <a:pt x="848" y="222"/>
                    </a:lnTo>
                    <a:lnTo>
                      <a:pt x="936" y="182"/>
                    </a:lnTo>
                    <a:lnTo>
                      <a:pt x="1010" y="124"/>
                    </a:lnTo>
                    <a:lnTo>
                      <a:pt x="1049" y="87"/>
                    </a:lnTo>
                    <a:lnTo>
                      <a:pt x="778" y="0"/>
                    </a:lnTo>
                    <a:lnTo>
                      <a:pt x="463" y="9"/>
                    </a:lnTo>
                    <a:lnTo>
                      <a:pt x="0" y="29"/>
                    </a:lnTo>
                    <a:close/>
                  </a:path>
                </a:pathLst>
              </a:custGeom>
              <a:solidFill>
                <a:srgbClr val="FF6699"/>
              </a:solidFill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algn="ctr" rtl="1" eaLnBrk="1" hangingPunct="1">
                  <a:defRPr/>
                </a:pPr>
                <a:endParaRPr lang="en-US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71807" name="Freeform 127"/>
              <p:cNvSpPr>
                <a:spLocks/>
              </p:cNvSpPr>
              <p:nvPr/>
            </p:nvSpPr>
            <p:spPr bwMode="auto">
              <a:xfrm>
                <a:off x="2300" y="2041"/>
                <a:ext cx="209" cy="159"/>
              </a:xfrm>
              <a:custGeom>
                <a:avLst/>
                <a:gdLst>
                  <a:gd name="T0" fmla="*/ 0 w 415"/>
                  <a:gd name="T1" fmla="*/ 0 h 319"/>
                  <a:gd name="T2" fmla="*/ 26 w 415"/>
                  <a:gd name="T3" fmla="*/ 104 h 319"/>
                  <a:gd name="T4" fmla="*/ 57 w 415"/>
                  <a:gd name="T5" fmla="*/ 160 h 319"/>
                  <a:gd name="T6" fmla="*/ 100 w 415"/>
                  <a:gd name="T7" fmla="*/ 222 h 319"/>
                  <a:gd name="T8" fmla="*/ 144 w 415"/>
                  <a:gd name="T9" fmla="*/ 274 h 319"/>
                  <a:gd name="T10" fmla="*/ 188 w 415"/>
                  <a:gd name="T11" fmla="*/ 319 h 319"/>
                  <a:gd name="T12" fmla="*/ 415 w 415"/>
                  <a:gd name="T13" fmla="*/ 146 h 319"/>
                  <a:gd name="T14" fmla="*/ 284 w 415"/>
                  <a:gd name="T15" fmla="*/ 58 h 319"/>
                  <a:gd name="T16" fmla="*/ 0 w 415"/>
                  <a:gd name="T17" fmla="*/ 0 h 3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15" h="319">
                    <a:moveTo>
                      <a:pt x="0" y="0"/>
                    </a:moveTo>
                    <a:lnTo>
                      <a:pt x="26" y="104"/>
                    </a:lnTo>
                    <a:lnTo>
                      <a:pt x="57" y="160"/>
                    </a:lnTo>
                    <a:lnTo>
                      <a:pt x="100" y="222"/>
                    </a:lnTo>
                    <a:lnTo>
                      <a:pt x="144" y="274"/>
                    </a:lnTo>
                    <a:lnTo>
                      <a:pt x="188" y="319"/>
                    </a:lnTo>
                    <a:lnTo>
                      <a:pt x="415" y="146"/>
                    </a:lnTo>
                    <a:lnTo>
                      <a:pt x="284" y="5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6699"/>
              </a:solidFill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algn="ctr" rtl="1" eaLnBrk="1" hangingPunct="1">
                  <a:defRPr/>
                </a:pPr>
                <a:endParaRPr lang="en-US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71808" name="Freeform 128"/>
              <p:cNvSpPr>
                <a:spLocks/>
              </p:cNvSpPr>
              <p:nvPr/>
            </p:nvSpPr>
            <p:spPr bwMode="auto">
              <a:xfrm>
                <a:off x="2364" y="1882"/>
                <a:ext cx="309" cy="369"/>
              </a:xfrm>
              <a:custGeom>
                <a:avLst/>
                <a:gdLst>
                  <a:gd name="T0" fmla="*/ 17 w 621"/>
                  <a:gd name="T1" fmla="*/ 726 h 738"/>
                  <a:gd name="T2" fmla="*/ 0 w 621"/>
                  <a:gd name="T3" fmla="*/ 639 h 738"/>
                  <a:gd name="T4" fmla="*/ 52 w 621"/>
                  <a:gd name="T5" fmla="*/ 551 h 738"/>
                  <a:gd name="T6" fmla="*/ 166 w 621"/>
                  <a:gd name="T7" fmla="*/ 464 h 738"/>
                  <a:gd name="T8" fmla="*/ 262 w 621"/>
                  <a:gd name="T9" fmla="*/ 394 h 738"/>
                  <a:gd name="T10" fmla="*/ 306 w 621"/>
                  <a:gd name="T11" fmla="*/ 306 h 738"/>
                  <a:gd name="T12" fmla="*/ 385 w 621"/>
                  <a:gd name="T13" fmla="*/ 280 h 738"/>
                  <a:gd name="T14" fmla="*/ 472 w 621"/>
                  <a:gd name="T15" fmla="*/ 263 h 738"/>
                  <a:gd name="T16" fmla="*/ 507 w 621"/>
                  <a:gd name="T17" fmla="*/ 193 h 738"/>
                  <a:gd name="T18" fmla="*/ 551 w 621"/>
                  <a:gd name="T19" fmla="*/ 96 h 738"/>
                  <a:gd name="T20" fmla="*/ 577 w 621"/>
                  <a:gd name="T21" fmla="*/ 18 h 738"/>
                  <a:gd name="T22" fmla="*/ 603 w 621"/>
                  <a:gd name="T23" fmla="*/ 0 h 738"/>
                  <a:gd name="T24" fmla="*/ 621 w 621"/>
                  <a:gd name="T25" fmla="*/ 117 h 738"/>
                  <a:gd name="T26" fmla="*/ 621 w 621"/>
                  <a:gd name="T27" fmla="*/ 217 h 738"/>
                  <a:gd name="T28" fmla="*/ 621 w 621"/>
                  <a:gd name="T29" fmla="*/ 287 h 738"/>
                  <a:gd name="T30" fmla="*/ 612 w 621"/>
                  <a:gd name="T31" fmla="*/ 362 h 738"/>
                  <a:gd name="T32" fmla="*/ 599 w 621"/>
                  <a:gd name="T33" fmla="*/ 432 h 738"/>
                  <a:gd name="T34" fmla="*/ 568 w 621"/>
                  <a:gd name="T35" fmla="*/ 510 h 738"/>
                  <a:gd name="T36" fmla="*/ 538 w 621"/>
                  <a:gd name="T37" fmla="*/ 572 h 738"/>
                  <a:gd name="T38" fmla="*/ 494 w 621"/>
                  <a:gd name="T39" fmla="*/ 637 h 738"/>
                  <a:gd name="T40" fmla="*/ 415 w 621"/>
                  <a:gd name="T41" fmla="*/ 738 h 738"/>
                  <a:gd name="T42" fmla="*/ 262 w 621"/>
                  <a:gd name="T43" fmla="*/ 717 h 738"/>
                  <a:gd name="T44" fmla="*/ 17 w 621"/>
                  <a:gd name="T45" fmla="*/ 726 h 7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621" h="738">
                    <a:moveTo>
                      <a:pt x="17" y="726"/>
                    </a:moveTo>
                    <a:lnTo>
                      <a:pt x="0" y="639"/>
                    </a:lnTo>
                    <a:lnTo>
                      <a:pt x="52" y="551"/>
                    </a:lnTo>
                    <a:lnTo>
                      <a:pt x="166" y="464"/>
                    </a:lnTo>
                    <a:lnTo>
                      <a:pt x="262" y="394"/>
                    </a:lnTo>
                    <a:lnTo>
                      <a:pt x="306" y="306"/>
                    </a:lnTo>
                    <a:lnTo>
                      <a:pt x="385" y="280"/>
                    </a:lnTo>
                    <a:lnTo>
                      <a:pt x="472" y="263"/>
                    </a:lnTo>
                    <a:lnTo>
                      <a:pt x="507" y="193"/>
                    </a:lnTo>
                    <a:lnTo>
                      <a:pt x="551" y="96"/>
                    </a:lnTo>
                    <a:lnTo>
                      <a:pt x="577" y="18"/>
                    </a:lnTo>
                    <a:lnTo>
                      <a:pt x="603" y="0"/>
                    </a:lnTo>
                    <a:lnTo>
                      <a:pt x="621" y="117"/>
                    </a:lnTo>
                    <a:lnTo>
                      <a:pt x="621" y="217"/>
                    </a:lnTo>
                    <a:lnTo>
                      <a:pt x="621" y="287"/>
                    </a:lnTo>
                    <a:lnTo>
                      <a:pt x="612" y="362"/>
                    </a:lnTo>
                    <a:lnTo>
                      <a:pt x="599" y="432"/>
                    </a:lnTo>
                    <a:lnTo>
                      <a:pt x="568" y="510"/>
                    </a:lnTo>
                    <a:lnTo>
                      <a:pt x="538" y="572"/>
                    </a:lnTo>
                    <a:lnTo>
                      <a:pt x="494" y="637"/>
                    </a:lnTo>
                    <a:lnTo>
                      <a:pt x="415" y="738"/>
                    </a:lnTo>
                    <a:lnTo>
                      <a:pt x="262" y="717"/>
                    </a:lnTo>
                    <a:lnTo>
                      <a:pt x="17" y="726"/>
                    </a:lnTo>
                    <a:close/>
                  </a:path>
                </a:pathLst>
              </a:custGeom>
              <a:solidFill>
                <a:srgbClr val="FF6699"/>
              </a:solidFill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algn="ctr" rtl="1" eaLnBrk="1" hangingPunct="1">
                  <a:defRPr/>
                </a:pPr>
                <a:endParaRPr lang="en-US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71809" name="Freeform 129"/>
              <p:cNvSpPr>
                <a:spLocks/>
              </p:cNvSpPr>
              <p:nvPr/>
            </p:nvSpPr>
            <p:spPr bwMode="auto">
              <a:xfrm>
                <a:off x="1957" y="2149"/>
                <a:ext cx="733" cy="175"/>
              </a:xfrm>
              <a:custGeom>
                <a:avLst/>
                <a:gdLst>
                  <a:gd name="T0" fmla="*/ 263 w 1465"/>
                  <a:gd name="T1" fmla="*/ 44 h 350"/>
                  <a:gd name="T2" fmla="*/ 293 w 1465"/>
                  <a:gd name="T3" fmla="*/ 84 h 350"/>
                  <a:gd name="T4" fmla="*/ 359 w 1465"/>
                  <a:gd name="T5" fmla="*/ 113 h 350"/>
                  <a:gd name="T6" fmla="*/ 420 w 1465"/>
                  <a:gd name="T7" fmla="*/ 119 h 350"/>
                  <a:gd name="T8" fmla="*/ 473 w 1465"/>
                  <a:gd name="T9" fmla="*/ 113 h 350"/>
                  <a:gd name="T10" fmla="*/ 586 w 1465"/>
                  <a:gd name="T11" fmla="*/ 131 h 350"/>
                  <a:gd name="T12" fmla="*/ 691 w 1465"/>
                  <a:gd name="T13" fmla="*/ 183 h 350"/>
                  <a:gd name="T14" fmla="*/ 779 w 1465"/>
                  <a:gd name="T15" fmla="*/ 189 h 350"/>
                  <a:gd name="T16" fmla="*/ 831 w 1465"/>
                  <a:gd name="T17" fmla="*/ 175 h 350"/>
                  <a:gd name="T18" fmla="*/ 901 w 1465"/>
                  <a:gd name="T19" fmla="*/ 163 h 350"/>
                  <a:gd name="T20" fmla="*/ 971 w 1465"/>
                  <a:gd name="T21" fmla="*/ 157 h 350"/>
                  <a:gd name="T22" fmla="*/ 1032 w 1465"/>
                  <a:gd name="T23" fmla="*/ 154 h 350"/>
                  <a:gd name="T24" fmla="*/ 1085 w 1465"/>
                  <a:gd name="T25" fmla="*/ 157 h 350"/>
                  <a:gd name="T26" fmla="*/ 1181 w 1465"/>
                  <a:gd name="T27" fmla="*/ 157 h 350"/>
                  <a:gd name="T28" fmla="*/ 1295 w 1465"/>
                  <a:gd name="T29" fmla="*/ 192 h 350"/>
                  <a:gd name="T30" fmla="*/ 1382 w 1465"/>
                  <a:gd name="T31" fmla="*/ 253 h 350"/>
                  <a:gd name="T32" fmla="*/ 1465 w 1465"/>
                  <a:gd name="T33" fmla="*/ 285 h 350"/>
                  <a:gd name="T34" fmla="*/ 1413 w 1465"/>
                  <a:gd name="T35" fmla="*/ 325 h 350"/>
                  <a:gd name="T36" fmla="*/ 1387 w 1465"/>
                  <a:gd name="T37" fmla="*/ 307 h 350"/>
                  <a:gd name="T38" fmla="*/ 1304 w 1465"/>
                  <a:gd name="T39" fmla="*/ 288 h 350"/>
                  <a:gd name="T40" fmla="*/ 1164 w 1465"/>
                  <a:gd name="T41" fmla="*/ 271 h 350"/>
                  <a:gd name="T42" fmla="*/ 1146 w 1465"/>
                  <a:gd name="T43" fmla="*/ 227 h 350"/>
                  <a:gd name="T44" fmla="*/ 1120 w 1465"/>
                  <a:gd name="T45" fmla="*/ 227 h 350"/>
                  <a:gd name="T46" fmla="*/ 1076 w 1465"/>
                  <a:gd name="T47" fmla="*/ 288 h 350"/>
                  <a:gd name="T48" fmla="*/ 997 w 1465"/>
                  <a:gd name="T49" fmla="*/ 306 h 350"/>
                  <a:gd name="T50" fmla="*/ 936 w 1465"/>
                  <a:gd name="T51" fmla="*/ 309 h 350"/>
                  <a:gd name="T52" fmla="*/ 840 w 1465"/>
                  <a:gd name="T53" fmla="*/ 326 h 350"/>
                  <a:gd name="T54" fmla="*/ 770 w 1465"/>
                  <a:gd name="T55" fmla="*/ 350 h 350"/>
                  <a:gd name="T56" fmla="*/ 674 w 1465"/>
                  <a:gd name="T57" fmla="*/ 341 h 350"/>
                  <a:gd name="T58" fmla="*/ 617 w 1465"/>
                  <a:gd name="T59" fmla="*/ 300 h 350"/>
                  <a:gd name="T60" fmla="*/ 551 w 1465"/>
                  <a:gd name="T61" fmla="*/ 280 h 350"/>
                  <a:gd name="T62" fmla="*/ 503 w 1465"/>
                  <a:gd name="T63" fmla="*/ 290 h 350"/>
                  <a:gd name="T64" fmla="*/ 455 w 1465"/>
                  <a:gd name="T65" fmla="*/ 288 h 350"/>
                  <a:gd name="T66" fmla="*/ 411 w 1465"/>
                  <a:gd name="T67" fmla="*/ 261 h 350"/>
                  <a:gd name="T68" fmla="*/ 359 w 1465"/>
                  <a:gd name="T69" fmla="*/ 218 h 350"/>
                  <a:gd name="T70" fmla="*/ 306 w 1465"/>
                  <a:gd name="T71" fmla="*/ 183 h 350"/>
                  <a:gd name="T72" fmla="*/ 258 w 1465"/>
                  <a:gd name="T73" fmla="*/ 185 h 350"/>
                  <a:gd name="T74" fmla="*/ 201 w 1465"/>
                  <a:gd name="T75" fmla="*/ 201 h 350"/>
                  <a:gd name="T76" fmla="*/ 149 w 1465"/>
                  <a:gd name="T77" fmla="*/ 226 h 350"/>
                  <a:gd name="T78" fmla="*/ 96 w 1465"/>
                  <a:gd name="T79" fmla="*/ 243 h 350"/>
                  <a:gd name="T80" fmla="*/ 35 w 1465"/>
                  <a:gd name="T81" fmla="*/ 245 h 350"/>
                  <a:gd name="T82" fmla="*/ 9 w 1465"/>
                  <a:gd name="T83" fmla="*/ 217 h 350"/>
                  <a:gd name="T84" fmla="*/ 0 w 1465"/>
                  <a:gd name="T85" fmla="*/ 192 h 350"/>
                  <a:gd name="T86" fmla="*/ 35 w 1465"/>
                  <a:gd name="T87" fmla="*/ 140 h 350"/>
                  <a:gd name="T88" fmla="*/ 57 w 1465"/>
                  <a:gd name="T89" fmla="*/ 58 h 350"/>
                  <a:gd name="T90" fmla="*/ 61 w 1465"/>
                  <a:gd name="T91" fmla="*/ 26 h 350"/>
                  <a:gd name="T92" fmla="*/ 92 w 1465"/>
                  <a:gd name="T93" fmla="*/ 1 h 350"/>
                  <a:gd name="T94" fmla="*/ 131 w 1465"/>
                  <a:gd name="T95" fmla="*/ 0 h 350"/>
                  <a:gd name="T96" fmla="*/ 263 w 1465"/>
                  <a:gd name="T97" fmla="*/ 44 h 3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465" h="350">
                    <a:moveTo>
                      <a:pt x="263" y="44"/>
                    </a:moveTo>
                    <a:lnTo>
                      <a:pt x="293" y="84"/>
                    </a:lnTo>
                    <a:lnTo>
                      <a:pt x="359" y="113"/>
                    </a:lnTo>
                    <a:lnTo>
                      <a:pt x="420" y="119"/>
                    </a:lnTo>
                    <a:lnTo>
                      <a:pt x="473" y="113"/>
                    </a:lnTo>
                    <a:lnTo>
                      <a:pt x="586" y="131"/>
                    </a:lnTo>
                    <a:lnTo>
                      <a:pt x="691" y="183"/>
                    </a:lnTo>
                    <a:lnTo>
                      <a:pt x="779" y="189"/>
                    </a:lnTo>
                    <a:lnTo>
                      <a:pt x="831" y="175"/>
                    </a:lnTo>
                    <a:lnTo>
                      <a:pt x="901" y="163"/>
                    </a:lnTo>
                    <a:lnTo>
                      <a:pt x="971" y="157"/>
                    </a:lnTo>
                    <a:lnTo>
                      <a:pt x="1032" y="154"/>
                    </a:lnTo>
                    <a:lnTo>
                      <a:pt x="1085" y="157"/>
                    </a:lnTo>
                    <a:lnTo>
                      <a:pt x="1181" y="157"/>
                    </a:lnTo>
                    <a:lnTo>
                      <a:pt x="1295" y="192"/>
                    </a:lnTo>
                    <a:lnTo>
                      <a:pt x="1382" y="253"/>
                    </a:lnTo>
                    <a:lnTo>
                      <a:pt x="1465" y="285"/>
                    </a:lnTo>
                    <a:lnTo>
                      <a:pt x="1413" y="325"/>
                    </a:lnTo>
                    <a:lnTo>
                      <a:pt x="1387" y="307"/>
                    </a:lnTo>
                    <a:lnTo>
                      <a:pt x="1304" y="288"/>
                    </a:lnTo>
                    <a:lnTo>
                      <a:pt x="1164" y="271"/>
                    </a:lnTo>
                    <a:lnTo>
                      <a:pt x="1146" y="227"/>
                    </a:lnTo>
                    <a:lnTo>
                      <a:pt x="1120" y="227"/>
                    </a:lnTo>
                    <a:lnTo>
                      <a:pt x="1076" y="288"/>
                    </a:lnTo>
                    <a:lnTo>
                      <a:pt x="997" y="306"/>
                    </a:lnTo>
                    <a:lnTo>
                      <a:pt x="936" y="309"/>
                    </a:lnTo>
                    <a:lnTo>
                      <a:pt x="840" y="326"/>
                    </a:lnTo>
                    <a:lnTo>
                      <a:pt x="770" y="350"/>
                    </a:lnTo>
                    <a:lnTo>
                      <a:pt x="674" y="341"/>
                    </a:lnTo>
                    <a:lnTo>
                      <a:pt x="617" y="300"/>
                    </a:lnTo>
                    <a:lnTo>
                      <a:pt x="551" y="280"/>
                    </a:lnTo>
                    <a:lnTo>
                      <a:pt x="503" y="290"/>
                    </a:lnTo>
                    <a:lnTo>
                      <a:pt x="455" y="288"/>
                    </a:lnTo>
                    <a:lnTo>
                      <a:pt x="411" y="261"/>
                    </a:lnTo>
                    <a:lnTo>
                      <a:pt x="359" y="218"/>
                    </a:lnTo>
                    <a:lnTo>
                      <a:pt x="306" y="183"/>
                    </a:lnTo>
                    <a:lnTo>
                      <a:pt x="258" y="185"/>
                    </a:lnTo>
                    <a:lnTo>
                      <a:pt x="201" y="201"/>
                    </a:lnTo>
                    <a:lnTo>
                      <a:pt x="149" y="226"/>
                    </a:lnTo>
                    <a:lnTo>
                      <a:pt x="96" y="243"/>
                    </a:lnTo>
                    <a:lnTo>
                      <a:pt x="35" y="245"/>
                    </a:lnTo>
                    <a:lnTo>
                      <a:pt x="9" y="217"/>
                    </a:lnTo>
                    <a:lnTo>
                      <a:pt x="0" y="192"/>
                    </a:lnTo>
                    <a:lnTo>
                      <a:pt x="35" y="140"/>
                    </a:lnTo>
                    <a:lnTo>
                      <a:pt x="57" y="58"/>
                    </a:lnTo>
                    <a:lnTo>
                      <a:pt x="61" y="26"/>
                    </a:lnTo>
                    <a:lnTo>
                      <a:pt x="92" y="1"/>
                    </a:lnTo>
                    <a:lnTo>
                      <a:pt x="131" y="0"/>
                    </a:lnTo>
                    <a:lnTo>
                      <a:pt x="263" y="44"/>
                    </a:lnTo>
                    <a:close/>
                  </a:path>
                </a:pathLst>
              </a:custGeom>
              <a:solidFill>
                <a:srgbClr val="FF6699"/>
              </a:solidFill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algn="ctr" rtl="1" eaLnBrk="1" hangingPunct="1">
                  <a:defRPr/>
                </a:pPr>
                <a:endParaRPr lang="en-US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71810" name="Freeform 130"/>
              <p:cNvSpPr>
                <a:spLocks/>
              </p:cNvSpPr>
              <p:nvPr/>
            </p:nvSpPr>
            <p:spPr bwMode="auto">
              <a:xfrm>
                <a:off x="2211" y="1808"/>
                <a:ext cx="261" cy="286"/>
              </a:xfrm>
              <a:custGeom>
                <a:avLst/>
                <a:gdLst>
                  <a:gd name="T0" fmla="*/ 524 w 524"/>
                  <a:gd name="T1" fmla="*/ 571 h 571"/>
                  <a:gd name="T2" fmla="*/ 511 w 524"/>
                  <a:gd name="T3" fmla="*/ 532 h 571"/>
                  <a:gd name="T4" fmla="*/ 437 w 524"/>
                  <a:gd name="T5" fmla="*/ 481 h 571"/>
                  <a:gd name="T6" fmla="*/ 341 w 524"/>
                  <a:gd name="T7" fmla="*/ 428 h 571"/>
                  <a:gd name="T8" fmla="*/ 253 w 524"/>
                  <a:gd name="T9" fmla="*/ 358 h 571"/>
                  <a:gd name="T10" fmla="*/ 258 w 524"/>
                  <a:gd name="T11" fmla="*/ 352 h 571"/>
                  <a:gd name="T12" fmla="*/ 201 w 524"/>
                  <a:gd name="T13" fmla="*/ 297 h 571"/>
                  <a:gd name="T14" fmla="*/ 174 w 524"/>
                  <a:gd name="T15" fmla="*/ 230 h 571"/>
                  <a:gd name="T16" fmla="*/ 157 w 524"/>
                  <a:gd name="T17" fmla="*/ 174 h 571"/>
                  <a:gd name="T18" fmla="*/ 157 w 524"/>
                  <a:gd name="T19" fmla="*/ 96 h 571"/>
                  <a:gd name="T20" fmla="*/ 183 w 524"/>
                  <a:gd name="T21" fmla="*/ 70 h 571"/>
                  <a:gd name="T22" fmla="*/ 314 w 524"/>
                  <a:gd name="T23" fmla="*/ 87 h 571"/>
                  <a:gd name="T24" fmla="*/ 201 w 524"/>
                  <a:gd name="T25" fmla="*/ 8 h 571"/>
                  <a:gd name="T26" fmla="*/ 105 w 524"/>
                  <a:gd name="T27" fmla="*/ 0 h 571"/>
                  <a:gd name="T28" fmla="*/ 35 w 524"/>
                  <a:gd name="T29" fmla="*/ 26 h 571"/>
                  <a:gd name="T30" fmla="*/ 17 w 524"/>
                  <a:gd name="T31" fmla="*/ 64 h 571"/>
                  <a:gd name="T32" fmla="*/ 0 w 524"/>
                  <a:gd name="T33" fmla="*/ 123 h 571"/>
                  <a:gd name="T34" fmla="*/ 17 w 524"/>
                  <a:gd name="T35" fmla="*/ 182 h 571"/>
                  <a:gd name="T36" fmla="*/ 65 w 524"/>
                  <a:gd name="T37" fmla="*/ 228 h 571"/>
                  <a:gd name="T38" fmla="*/ 105 w 524"/>
                  <a:gd name="T39" fmla="*/ 262 h 571"/>
                  <a:gd name="T40" fmla="*/ 122 w 524"/>
                  <a:gd name="T41" fmla="*/ 349 h 571"/>
                  <a:gd name="T42" fmla="*/ 122 w 524"/>
                  <a:gd name="T43" fmla="*/ 405 h 571"/>
                  <a:gd name="T44" fmla="*/ 148 w 524"/>
                  <a:gd name="T45" fmla="*/ 475 h 571"/>
                  <a:gd name="T46" fmla="*/ 201 w 524"/>
                  <a:gd name="T47" fmla="*/ 533 h 571"/>
                  <a:gd name="T48" fmla="*/ 271 w 524"/>
                  <a:gd name="T49" fmla="*/ 551 h 571"/>
                  <a:gd name="T50" fmla="*/ 358 w 524"/>
                  <a:gd name="T51" fmla="*/ 542 h 571"/>
                  <a:gd name="T52" fmla="*/ 437 w 524"/>
                  <a:gd name="T53" fmla="*/ 551 h 571"/>
                  <a:gd name="T54" fmla="*/ 524 w 524"/>
                  <a:gd name="T55" fmla="*/ 571 h 5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524" h="571">
                    <a:moveTo>
                      <a:pt x="524" y="571"/>
                    </a:moveTo>
                    <a:lnTo>
                      <a:pt x="511" y="532"/>
                    </a:lnTo>
                    <a:lnTo>
                      <a:pt x="437" y="481"/>
                    </a:lnTo>
                    <a:lnTo>
                      <a:pt x="341" y="428"/>
                    </a:lnTo>
                    <a:lnTo>
                      <a:pt x="253" y="358"/>
                    </a:lnTo>
                    <a:lnTo>
                      <a:pt x="258" y="352"/>
                    </a:lnTo>
                    <a:lnTo>
                      <a:pt x="201" y="297"/>
                    </a:lnTo>
                    <a:lnTo>
                      <a:pt x="174" y="230"/>
                    </a:lnTo>
                    <a:lnTo>
                      <a:pt x="157" y="174"/>
                    </a:lnTo>
                    <a:lnTo>
                      <a:pt x="157" y="96"/>
                    </a:lnTo>
                    <a:lnTo>
                      <a:pt x="183" y="70"/>
                    </a:lnTo>
                    <a:lnTo>
                      <a:pt x="314" y="87"/>
                    </a:lnTo>
                    <a:lnTo>
                      <a:pt x="201" y="8"/>
                    </a:lnTo>
                    <a:lnTo>
                      <a:pt x="105" y="0"/>
                    </a:lnTo>
                    <a:lnTo>
                      <a:pt x="35" y="26"/>
                    </a:lnTo>
                    <a:lnTo>
                      <a:pt x="17" y="64"/>
                    </a:lnTo>
                    <a:lnTo>
                      <a:pt x="0" y="123"/>
                    </a:lnTo>
                    <a:lnTo>
                      <a:pt x="17" y="182"/>
                    </a:lnTo>
                    <a:lnTo>
                      <a:pt x="65" y="228"/>
                    </a:lnTo>
                    <a:lnTo>
                      <a:pt x="105" y="262"/>
                    </a:lnTo>
                    <a:lnTo>
                      <a:pt x="122" y="349"/>
                    </a:lnTo>
                    <a:lnTo>
                      <a:pt x="122" y="405"/>
                    </a:lnTo>
                    <a:lnTo>
                      <a:pt x="148" y="475"/>
                    </a:lnTo>
                    <a:lnTo>
                      <a:pt x="201" y="533"/>
                    </a:lnTo>
                    <a:lnTo>
                      <a:pt x="271" y="551"/>
                    </a:lnTo>
                    <a:lnTo>
                      <a:pt x="358" y="542"/>
                    </a:lnTo>
                    <a:lnTo>
                      <a:pt x="437" y="551"/>
                    </a:lnTo>
                    <a:lnTo>
                      <a:pt x="524" y="571"/>
                    </a:lnTo>
                    <a:close/>
                  </a:path>
                </a:pathLst>
              </a:custGeom>
              <a:solidFill>
                <a:srgbClr val="FF6699"/>
              </a:solidFill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algn="ctr" rtl="1" eaLnBrk="1" hangingPunct="1">
                  <a:defRPr/>
                </a:pPr>
                <a:endParaRPr lang="en-US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71811" name="Freeform 131"/>
              <p:cNvSpPr>
                <a:spLocks/>
              </p:cNvSpPr>
              <p:nvPr/>
            </p:nvSpPr>
            <p:spPr bwMode="auto">
              <a:xfrm>
                <a:off x="2368" y="1880"/>
                <a:ext cx="295" cy="316"/>
              </a:xfrm>
              <a:custGeom>
                <a:avLst/>
                <a:gdLst>
                  <a:gd name="T0" fmla="*/ 0 w 591"/>
                  <a:gd name="T1" fmla="*/ 635 h 635"/>
                  <a:gd name="T2" fmla="*/ 53 w 591"/>
                  <a:gd name="T3" fmla="*/ 582 h 635"/>
                  <a:gd name="T4" fmla="*/ 123 w 591"/>
                  <a:gd name="T5" fmla="*/ 556 h 635"/>
                  <a:gd name="T6" fmla="*/ 206 w 591"/>
                  <a:gd name="T7" fmla="*/ 525 h 635"/>
                  <a:gd name="T8" fmla="*/ 224 w 591"/>
                  <a:gd name="T9" fmla="*/ 495 h 635"/>
                  <a:gd name="T10" fmla="*/ 224 w 591"/>
                  <a:gd name="T11" fmla="*/ 477 h 635"/>
                  <a:gd name="T12" fmla="*/ 245 w 591"/>
                  <a:gd name="T13" fmla="*/ 451 h 635"/>
                  <a:gd name="T14" fmla="*/ 311 w 591"/>
                  <a:gd name="T15" fmla="*/ 416 h 635"/>
                  <a:gd name="T16" fmla="*/ 320 w 591"/>
                  <a:gd name="T17" fmla="*/ 376 h 635"/>
                  <a:gd name="T18" fmla="*/ 324 w 591"/>
                  <a:gd name="T19" fmla="*/ 337 h 635"/>
                  <a:gd name="T20" fmla="*/ 355 w 591"/>
                  <a:gd name="T21" fmla="*/ 333 h 635"/>
                  <a:gd name="T22" fmla="*/ 429 w 591"/>
                  <a:gd name="T23" fmla="*/ 328 h 635"/>
                  <a:gd name="T24" fmla="*/ 477 w 591"/>
                  <a:gd name="T25" fmla="*/ 307 h 635"/>
                  <a:gd name="T26" fmla="*/ 486 w 591"/>
                  <a:gd name="T27" fmla="*/ 267 h 635"/>
                  <a:gd name="T28" fmla="*/ 538 w 591"/>
                  <a:gd name="T29" fmla="*/ 237 h 635"/>
                  <a:gd name="T30" fmla="*/ 565 w 591"/>
                  <a:gd name="T31" fmla="*/ 193 h 635"/>
                  <a:gd name="T32" fmla="*/ 582 w 591"/>
                  <a:gd name="T33" fmla="*/ 136 h 635"/>
                  <a:gd name="T34" fmla="*/ 587 w 591"/>
                  <a:gd name="T35" fmla="*/ 110 h 635"/>
                  <a:gd name="T36" fmla="*/ 591 w 591"/>
                  <a:gd name="T37" fmla="*/ 0 h 635"/>
                  <a:gd name="T38" fmla="*/ 547 w 591"/>
                  <a:gd name="T39" fmla="*/ 49 h 635"/>
                  <a:gd name="T40" fmla="*/ 543 w 591"/>
                  <a:gd name="T41" fmla="*/ 97 h 635"/>
                  <a:gd name="T42" fmla="*/ 521 w 591"/>
                  <a:gd name="T43" fmla="*/ 149 h 635"/>
                  <a:gd name="T44" fmla="*/ 495 w 591"/>
                  <a:gd name="T45" fmla="*/ 188 h 635"/>
                  <a:gd name="T46" fmla="*/ 468 w 591"/>
                  <a:gd name="T47" fmla="*/ 232 h 635"/>
                  <a:gd name="T48" fmla="*/ 451 w 591"/>
                  <a:gd name="T49" fmla="*/ 250 h 635"/>
                  <a:gd name="T50" fmla="*/ 416 w 591"/>
                  <a:gd name="T51" fmla="*/ 258 h 635"/>
                  <a:gd name="T52" fmla="*/ 355 w 591"/>
                  <a:gd name="T53" fmla="*/ 276 h 635"/>
                  <a:gd name="T54" fmla="*/ 289 w 591"/>
                  <a:gd name="T55" fmla="*/ 293 h 635"/>
                  <a:gd name="T56" fmla="*/ 263 w 591"/>
                  <a:gd name="T57" fmla="*/ 328 h 635"/>
                  <a:gd name="T58" fmla="*/ 258 w 591"/>
                  <a:gd name="T59" fmla="*/ 350 h 635"/>
                  <a:gd name="T60" fmla="*/ 241 w 591"/>
                  <a:gd name="T61" fmla="*/ 398 h 635"/>
                  <a:gd name="T62" fmla="*/ 180 w 591"/>
                  <a:gd name="T63" fmla="*/ 433 h 635"/>
                  <a:gd name="T64" fmla="*/ 140 w 591"/>
                  <a:gd name="T65" fmla="*/ 455 h 635"/>
                  <a:gd name="T66" fmla="*/ 101 w 591"/>
                  <a:gd name="T67" fmla="*/ 486 h 635"/>
                  <a:gd name="T68" fmla="*/ 44 w 591"/>
                  <a:gd name="T69" fmla="*/ 530 h 635"/>
                  <a:gd name="T70" fmla="*/ 18 w 591"/>
                  <a:gd name="T71" fmla="*/ 565 h 635"/>
                  <a:gd name="T72" fmla="*/ 0 w 591"/>
                  <a:gd name="T73" fmla="*/ 635 h 6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591" h="635">
                    <a:moveTo>
                      <a:pt x="0" y="635"/>
                    </a:moveTo>
                    <a:lnTo>
                      <a:pt x="53" y="582"/>
                    </a:lnTo>
                    <a:lnTo>
                      <a:pt x="123" y="556"/>
                    </a:lnTo>
                    <a:lnTo>
                      <a:pt x="206" y="525"/>
                    </a:lnTo>
                    <a:lnTo>
                      <a:pt x="224" y="495"/>
                    </a:lnTo>
                    <a:lnTo>
                      <a:pt x="224" y="477"/>
                    </a:lnTo>
                    <a:lnTo>
                      <a:pt x="245" y="451"/>
                    </a:lnTo>
                    <a:lnTo>
                      <a:pt x="311" y="416"/>
                    </a:lnTo>
                    <a:lnTo>
                      <a:pt x="320" y="376"/>
                    </a:lnTo>
                    <a:lnTo>
                      <a:pt x="324" y="337"/>
                    </a:lnTo>
                    <a:lnTo>
                      <a:pt x="355" y="333"/>
                    </a:lnTo>
                    <a:lnTo>
                      <a:pt x="429" y="328"/>
                    </a:lnTo>
                    <a:lnTo>
                      <a:pt x="477" y="307"/>
                    </a:lnTo>
                    <a:lnTo>
                      <a:pt x="486" y="267"/>
                    </a:lnTo>
                    <a:lnTo>
                      <a:pt x="538" y="237"/>
                    </a:lnTo>
                    <a:lnTo>
                      <a:pt x="565" y="193"/>
                    </a:lnTo>
                    <a:lnTo>
                      <a:pt x="582" y="136"/>
                    </a:lnTo>
                    <a:lnTo>
                      <a:pt x="587" y="110"/>
                    </a:lnTo>
                    <a:lnTo>
                      <a:pt x="591" y="0"/>
                    </a:lnTo>
                    <a:lnTo>
                      <a:pt x="547" y="49"/>
                    </a:lnTo>
                    <a:lnTo>
                      <a:pt x="543" y="97"/>
                    </a:lnTo>
                    <a:lnTo>
                      <a:pt x="521" y="149"/>
                    </a:lnTo>
                    <a:lnTo>
                      <a:pt x="495" y="188"/>
                    </a:lnTo>
                    <a:lnTo>
                      <a:pt x="468" y="232"/>
                    </a:lnTo>
                    <a:lnTo>
                      <a:pt x="451" y="250"/>
                    </a:lnTo>
                    <a:lnTo>
                      <a:pt x="416" y="258"/>
                    </a:lnTo>
                    <a:lnTo>
                      <a:pt x="355" y="276"/>
                    </a:lnTo>
                    <a:lnTo>
                      <a:pt x="289" y="293"/>
                    </a:lnTo>
                    <a:lnTo>
                      <a:pt x="263" y="328"/>
                    </a:lnTo>
                    <a:lnTo>
                      <a:pt x="258" y="350"/>
                    </a:lnTo>
                    <a:lnTo>
                      <a:pt x="241" y="398"/>
                    </a:lnTo>
                    <a:lnTo>
                      <a:pt x="180" y="433"/>
                    </a:lnTo>
                    <a:lnTo>
                      <a:pt x="140" y="455"/>
                    </a:lnTo>
                    <a:lnTo>
                      <a:pt x="101" y="486"/>
                    </a:lnTo>
                    <a:lnTo>
                      <a:pt x="44" y="530"/>
                    </a:lnTo>
                    <a:lnTo>
                      <a:pt x="18" y="565"/>
                    </a:lnTo>
                    <a:lnTo>
                      <a:pt x="0" y="635"/>
                    </a:lnTo>
                    <a:close/>
                  </a:path>
                </a:pathLst>
              </a:custGeom>
              <a:solidFill>
                <a:srgbClr val="FF6699"/>
              </a:solidFill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algn="ctr" rtl="1" eaLnBrk="1" hangingPunct="1">
                  <a:defRPr/>
                </a:pPr>
                <a:endParaRPr lang="en-US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71812" name="Freeform 132"/>
              <p:cNvSpPr>
                <a:spLocks/>
              </p:cNvSpPr>
              <p:nvPr/>
            </p:nvSpPr>
            <p:spPr bwMode="auto">
              <a:xfrm>
                <a:off x="2330" y="1770"/>
                <a:ext cx="338" cy="214"/>
              </a:xfrm>
              <a:custGeom>
                <a:avLst/>
                <a:gdLst>
                  <a:gd name="T0" fmla="*/ 0 w 674"/>
                  <a:gd name="T1" fmla="*/ 406 h 428"/>
                  <a:gd name="T2" fmla="*/ 31 w 674"/>
                  <a:gd name="T3" fmla="*/ 363 h 428"/>
                  <a:gd name="T4" fmla="*/ 96 w 674"/>
                  <a:gd name="T5" fmla="*/ 350 h 428"/>
                  <a:gd name="T6" fmla="*/ 179 w 674"/>
                  <a:gd name="T7" fmla="*/ 358 h 428"/>
                  <a:gd name="T8" fmla="*/ 263 w 674"/>
                  <a:gd name="T9" fmla="*/ 376 h 428"/>
                  <a:gd name="T10" fmla="*/ 367 w 674"/>
                  <a:gd name="T11" fmla="*/ 371 h 428"/>
                  <a:gd name="T12" fmla="*/ 534 w 674"/>
                  <a:gd name="T13" fmla="*/ 341 h 428"/>
                  <a:gd name="T14" fmla="*/ 573 w 674"/>
                  <a:gd name="T15" fmla="*/ 297 h 428"/>
                  <a:gd name="T16" fmla="*/ 595 w 674"/>
                  <a:gd name="T17" fmla="*/ 236 h 428"/>
                  <a:gd name="T18" fmla="*/ 595 w 674"/>
                  <a:gd name="T19" fmla="*/ 144 h 428"/>
                  <a:gd name="T20" fmla="*/ 564 w 674"/>
                  <a:gd name="T21" fmla="*/ 105 h 428"/>
                  <a:gd name="T22" fmla="*/ 499 w 674"/>
                  <a:gd name="T23" fmla="*/ 83 h 428"/>
                  <a:gd name="T24" fmla="*/ 455 w 674"/>
                  <a:gd name="T25" fmla="*/ 52 h 428"/>
                  <a:gd name="T26" fmla="*/ 420 w 674"/>
                  <a:gd name="T27" fmla="*/ 0 h 428"/>
                  <a:gd name="T28" fmla="*/ 486 w 674"/>
                  <a:gd name="T29" fmla="*/ 35 h 428"/>
                  <a:gd name="T30" fmla="*/ 573 w 674"/>
                  <a:gd name="T31" fmla="*/ 57 h 428"/>
                  <a:gd name="T32" fmla="*/ 634 w 674"/>
                  <a:gd name="T33" fmla="*/ 100 h 428"/>
                  <a:gd name="T34" fmla="*/ 669 w 674"/>
                  <a:gd name="T35" fmla="*/ 131 h 428"/>
                  <a:gd name="T36" fmla="*/ 674 w 674"/>
                  <a:gd name="T37" fmla="*/ 170 h 428"/>
                  <a:gd name="T38" fmla="*/ 665 w 674"/>
                  <a:gd name="T39" fmla="*/ 218 h 428"/>
                  <a:gd name="T40" fmla="*/ 630 w 674"/>
                  <a:gd name="T41" fmla="*/ 262 h 428"/>
                  <a:gd name="T42" fmla="*/ 612 w 674"/>
                  <a:gd name="T43" fmla="*/ 284 h 428"/>
                  <a:gd name="T44" fmla="*/ 608 w 674"/>
                  <a:gd name="T45" fmla="*/ 323 h 428"/>
                  <a:gd name="T46" fmla="*/ 564 w 674"/>
                  <a:gd name="T47" fmla="*/ 393 h 428"/>
                  <a:gd name="T48" fmla="*/ 486 w 674"/>
                  <a:gd name="T49" fmla="*/ 411 h 428"/>
                  <a:gd name="T50" fmla="*/ 446 w 674"/>
                  <a:gd name="T51" fmla="*/ 398 h 428"/>
                  <a:gd name="T52" fmla="*/ 394 w 674"/>
                  <a:gd name="T53" fmla="*/ 406 h 428"/>
                  <a:gd name="T54" fmla="*/ 359 w 674"/>
                  <a:gd name="T55" fmla="*/ 428 h 428"/>
                  <a:gd name="T56" fmla="*/ 298 w 674"/>
                  <a:gd name="T57" fmla="*/ 428 h 428"/>
                  <a:gd name="T58" fmla="*/ 245 w 674"/>
                  <a:gd name="T59" fmla="*/ 406 h 428"/>
                  <a:gd name="T60" fmla="*/ 193 w 674"/>
                  <a:gd name="T61" fmla="*/ 389 h 428"/>
                  <a:gd name="T62" fmla="*/ 158 w 674"/>
                  <a:gd name="T63" fmla="*/ 402 h 428"/>
                  <a:gd name="T64" fmla="*/ 83 w 674"/>
                  <a:gd name="T65" fmla="*/ 406 h 428"/>
                  <a:gd name="T66" fmla="*/ 35 w 674"/>
                  <a:gd name="T67" fmla="*/ 411 h 428"/>
                  <a:gd name="T68" fmla="*/ 0 w 674"/>
                  <a:gd name="T69" fmla="*/ 406 h 4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674" h="428">
                    <a:moveTo>
                      <a:pt x="0" y="406"/>
                    </a:moveTo>
                    <a:lnTo>
                      <a:pt x="31" y="363"/>
                    </a:lnTo>
                    <a:lnTo>
                      <a:pt x="96" y="350"/>
                    </a:lnTo>
                    <a:lnTo>
                      <a:pt x="179" y="358"/>
                    </a:lnTo>
                    <a:lnTo>
                      <a:pt x="263" y="376"/>
                    </a:lnTo>
                    <a:lnTo>
                      <a:pt x="367" y="371"/>
                    </a:lnTo>
                    <a:lnTo>
                      <a:pt x="534" y="341"/>
                    </a:lnTo>
                    <a:lnTo>
                      <a:pt x="573" y="297"/>
                    </a:lnTo>
                    <a:lnTo>
                      <a:pt x="595" y="236"/>
                    </a:lnTo>
                    <a:lnTo>
                      <a:pt x="595" y="144"/>
                    </a:lnTo>
                    <a:lnTo>
                      <a:pt x="564" y="105"/>
                    </a:lnTo>
                    <a:lnTo>
                      <a:pt x="499" y="83"/>
                    </a:lnTo>
                    <a:lnTo>
                      <a:pt x="455" y="52"/>
                    </a:lnTo>
                    <a:lnTo>
                      <a:pt x="420" y="0"/>
                    </a:lnTo>
                    <a:lnTo>
                      <a:pt x="486" y="35"/>
                    </a:lnTo>
                    <a:lnTo>
                      <a:pt x="573" y="57"/>
                    </a:lnTo>
                    <a:lnTo>
                      <a:pt x="634" y="100"/>
                    </a:lnTo>
                    <a:lnTo>
                      <a:pt x="669" y="131"/>
                    </a:lnTo>
                    <a:lnTo>
                      <a:pt x="674" y="170"/>
                    </a:lnTo>
                    <a:lnTo>
                      <a:pt x="665" y="218"/>
                    </a:lnTo>
                    <a:lnTo>
                      <a:pt x="630" y="262"/>
                    </a:lnTo>
                    <a:lnTo>
                      <a:pt x="612" y="284"/>
                    </a:lnTo>
                    <a:lnTo>
                      <a:pt x="608" y="323"/>
                    </a:lnTo>
                    <a:lnTo>
                      <a:pt x="564" y="393"/>
                    </a:lnTo>
                    <a:lnTo>
                      <a:pt x="486" y="411"/>
                    </a:lnTo>
                    <a:lnTo>
                      <a:pt x="446" y="398"/>
                    </a:lnTo>
                    <a:lnTo>
                      <a:pt x="394" y="406"/>
                    </a:lnTo>
                    <a:lnTo>
                      <a:pt x="359" y="428"/>
                    </a:lnTo>
                    <a:lnTo>
                      <a:pt x="298" y="428"/>
                    </a:lnTo>
                    <a:lnTo>
                      <a:pt x="245" y="406"/>
                    </a:lnTo>
                    <a:lnTo>
                      <a:pt x="193" y="389"/>
                    </a:lnTo>
                    <a:lnTo>
                      <a:pt x="158" y="402"/>
                    </a:lnTo>
                    <a:lnTo>
                      <a:pt x="83" y="406"/>
                    </a:lnTo>
                    <a:lnTo>
                      <a:pt x="35" y="411"/>
                    </a:lnTo>
                    <a:lnTo>
                      <a:pt x="0" y="406"/>
                    </a:lnTo>
                    <a:close/>
                  </a:path>
                </a:pathLst>
              </a:custGeom>
              <a:solidFill>
                <a:srgbClr val="FF6699"/>
              </a:solidFill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algn="ctr" rtl="1" eaLnBrk="1" hangingPunct="1">
                  <a:defRPr/>
                </a:pPr>
                <a:endParaRPr lang="en-US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71813" name="Freeform 133"/>
              <p:cNvSpPr>
                <a:spLocks/>
              </p:cNvSpPr>
              <p:nvPr/>
            </p:nvSpPr>
            <p:spPr bwMode="auto">
              <a:xfrm>
                <a:off x="2349" y="1743"/>
                <a:ext cx="216" cy="159"/>
              </a:xfrm>
              <a:custGeom>
                <a:avLst/>
                <a:gdLst>
                  <a:gd name="T0" fmla="*/ 429 w 433"/>
                  <a:gd name="T1" fmla="*/ 320 h 320"/>
                  <a:gd name="T2" fmla="*/ 433 w 433"/>
                  <a:gd name="T3" fmla="*/ 175 h 320"/>
                  <a:gd name="T4" fmla="*/ 416 w 433"/>
                  <a:gd name="T5" fmla="*/ 53 h 320"/>
                  <a:gd name="T6" fmla="*/ 376 w 433"/>
                  <a:gd name="T7" fmla="*/ 9 h 320"/>
                  <a:gd name="T8" fmla="*/ 315 w 433"/>
                  <a:gd name="T9" fmla="*/ 0 h 320"/>
                  <a:gd name="T10" fmla="*/ 219 w 433"/>
                  <a:gd name="T11" fmla="*/ 9 h 320"/>
                  <a:gd name="T12" fmla="*/ 144 w 433"/>
                  <a:gd name="T13" fmla="*/ 35 h 320"/>
                  <a:gd name="T14" fmla="*/ 109 w 433"/>
                  <a:gd name="T15" fmla="*/ 75 h 320"/>
                  <a:gd name="T16" fmla="*/ 53 w 433"/>
                  <a:gd name="T17" fmla="*/ 127 h 320"/>
                  <a:gd name="T18" fmla="*/ 9 w 433"/>
                  <a:gd name="T19" fmla="*/ 162 h 320"/>
                  <a:gd name="T20" fmla="*/ 0 w 433"/>
                  <a:gd name="T21" fmla="*/ 180 h 320"/>
                  <a:gd name="T22" fmla="*/ 35 w 433"/>
                  <a:gd name="T23" fmla="*/ 210 h 320"/>
                  <a:gd name="T24" fmla="*/ 109 w 433"/>
                  <a:gd name="T25" fmla="*/ 166 h 320"/>
                  <a:gd name="T26" fmla="*/ 179 w 433"/>
                  <a:gd name="T27" fmla="*/ 127 h 320"/>
                  <a:gd name="T28" fmla="*/ 276 w 433"/>
                  <a:gd name="T29" fmla="*/ 118 h 320"/>
                  <a:gd name="T30" fmla="*/ 337 w 433"/>
                  <a:gd name="T31" fmla="*/ 131 h 320"/>
                  <a:gd name="T32" fmla="*/ 389 w 433"/>
                  <a:gd name="T33" fmla="*/ 166 h 320"/>
                  <a:gd name="T34" fmla="*/ 402 w 433"/>
                  <a:gd name="T35" fmla="*/ 223 h 320"/>
                  <a:gd name="T36" fmla="*/ 429 w 433"/>
                  <a:gd name="T37" fmla="*/ 320 h 3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433" h="320">
                    <a:moveTo>
                      <a:pt x="429" y="320"/>
                    </a:moveTo>
                    <a:lnTo>
                      <a:pt x="433" y="175"/>
                    </a:lnTo>
                    <a:lnTo>
                      <a:pt x="416" y="53"/>
                    </a:lnTo>
                    <a:lnTo>
                      <a:pt x="376" y="9"/>
                    </a:lnTo>
                    <a:lnTo>
                      <a:pt x="315" y="0"/>
                    </a:lnTo>
                    <a:lnTo>
                      <a:pt x="219" y="9"/>
                    </a:lnTo>
                    <a:lnTo>
                      <a:pt x="144" y="35"/>
                    </a:lnTo>
                    <a:lnTo>
                      <a:pt x="109" y="75"/>
                    </a:lnTo>
                    <a:lnTo>
                      <a:pt x="53" y="127"/>
                    </a:lnTo>
                    <a:lnTo>
                      <a:pt x="9" y="162"/>
                    </a:lnTo>
                    <a:lnTo>
                      <a:pt x="0" y="180"/>
                    </a:lnTo>
                    <a:lnTo>
                      <a:pt x="35" y="210"/>
                    </a:lnTo>
                    <a:lnTo>
                      <a:pt x="109" y="166"/>
                    </a:lnTo>
                    <a:lnTo>
                      <a:pt x="179" y="127"/>
                    </a:lnTo>
                    <a:lnTo>
                      <a:pt x="276" y="118"/>
                    </a:lnTo>
                    <a:lnTo>
                      <a:pt x="337" y="131"/>
                    </a:lnTo>
                    <a:lnTo>
                      <a:pt x="389" y="166"/>
                    </a:lnTo>
                    <a:lnTo>
                      <a:pt x="402" y="223"/>
                    </a:lnTo>
                    <a:lnTo>
                      <a:pt x="429" y="320"/>
                    </a:lnTo>
                    <a:close/>
                  </a:path>
                </a:pathLst>
              </a:custGeom>
              <a:solidFill>
                <a:srgbClr val="FF6699"/>
              </a:solidFill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algn="ctr" rtl="1" eaLnBrk="1" hangingPunct="1">
                  <a:defRPr/>
                </a:pPr>
                <a:endParaRPr lang="en-US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71814" name="Freeform 134"/>
              <p:cNvSpPr>
                <a:spLocks/>
              </p:cNvSpPr>
              <p:nvPr/>
            </p:nvSpPr>
            <p:spPr bwMode="auto">
              <a:xfrm>
                <a:off x="2335" y="1831"/>
                <a:ext cx="168" cy="120"/>
              </a:xfrm>
              <a:custGeom>
                <a:avLst/>
                <a:gdLst>
                  <a:gd name="T0" fmla="*/ 337 w 337"/>
                  <a:gd name="T1" fmla="*/ 40 h 241"/>
                  <a:gd name="T2" fmla="*/ 254 w 337"/>
                  <a:gd name="T3" fmla="*/ 5 h 241"/>
                  <a:gd name="T4" fmla="*/ 170 w 337"/>
                  <a:gd name="T5" fmla="*/ 0 h 241"/>
                  <a:gd name="T6" fmla="*/ 70 w 337"/>
                  <a:gd name="T7" fmla="*/ 9 h 241"/>
                  <a:gd name="T8" fmla="*/ 13 w 337"/>
                  <a:gd name="T9" fmla="*/ 26 h 241"/>
                  <a:gd name="T10" fmla="*/ 0 w 337"/>
                  <a:gd name="T11" fmla="*/ 61 h 241"/>
                  <a:gd name="T12" fmla="*/ 4 w 337"/>
                  <a:gd name="T13" fmla="*/ 96 h 241"/>
                  <a:gd name="T14" fmla="*/ 26 w 337"/>
                  <a:gd name="T15" fmla="*/ 118 h 241"/>
                  <a:gd name="T16" fmla="*/ 65 w 337"/>
                  <a:gd name="T17" fmla="*/ 145 h 241"/>
                  <a:gd name="T18" fmla="*/ 149 w 337"/>
                  <a:gd name="T19" fmla="*/ 188 h 241"/>
                  <a:gd name="T20" fmla="*/ 179 w 337"/>
                  <a:gd name="T21" fmla="*/ 236 h 241"/>
                  <a:gd name="T22" fmla="*/ 210 w 337"/>
                  <a:gd name="T23" fmla="*/ 241 h 241"/>
                  <a:gd name="T24" fmla="*/ 175 w 337"/>
                  <a:gd name="T25" fmla="*/ 171 h 241"/>
                  <a:gd name="T26" fmla="*/ 118 w 337"/>
                  <a:gd name="T27" fmla="*/ 140 h 241"/>
                  <a:gd name="T28" fmla="*/ 96 w 337"/>
                  <a:gd name="T29" fmla="*/ 114 h 241"/>
                  <a:gd name="T30" fmla="*/ 61 w 337"/>
                  <a:gd name="T31" fmla="*/ 96 h 241"/>
                  <a:gd name="T32" fmla="*/ 61 w 337"/>
                  <a:gd name="T33" fmla="*/ 79 h 241"/>
                  <a:gd name="T34" fmla="*/ 70 w 337"/>
                  <a:gd name="T35" fmla="*/ 66 h 241"/>
                  <a:gd name="T36" fmla="*/ 127 w 337"/>
                  <a:gd name="T37" fmla="*/ 40 h 241"/>
                  <a:gd name="T38" fmla="*/ 179 w 337"/>
                  <a:gd name="T39" fmla="*/ 31 h 241"/>
                  <a:gd name="T40" fmla="*/ 240 w 337"/>
                  <a:gd name="T41" fmla="*/ 26 h 241"/>
                  <a:gd name="T42" fmla="*/ 337 w 337"/>
                  <a:gd name="T43" fmla="*/ 40 h 2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337" h="241">
                    <a:moveTo>
                      <a:pt x="337" y="40"/>
                    </a:moveTo>
                    <a:lnTo>
                      <a:pt x="254" y="5"/>
                    </a:lnTo>
                    <a:lnTo>
                      <a:pt x="170" y="0"/>
                    </a:lnTo>
                    <a:lnTo>
                      <a:pt x="70" y="9"/>
                    </a:lnTo>
                    <a:lnTo>
                      <a:pt x="13" y="26"/>
                    </a:lnTo>
                    <a:lnTo>
                      <a:pt x="0" y="61"/>
                    </a:lnTo>
                    <a:lnTo>
                      <a:pt x="4" y="96"/>
                    </a:lnTo>
                    <a:lnTo>
                      <a:pt x="26" y="118"/>
                    </a:lnTo>
                    <a:lnTo>
                      <a:pt x="65" y="145"/>
                    </a:lnTo>
                    <a:lnTo>
                      <a:pt x="149" y="188"/>
                    </a:lnTo>
                    <a:lnTo>
                      <a:pt x="179" y="236"/>
                    </a:lnTo>
                    <a:lnTo>
                      <a:pt x="210" y="241"/>
                    </a:lnTo>
                    <a:lnTo>
                      <a:pt x="175" y="171"/>
                    </a:lnTo>
                    <a:lnTo>
                      <a:pt x="118" y="140"/>
                    </a:lnTo>
                    <a:lnTo>
                      <a:pt x="96" y="114"/>
                    </a:lnTo>
                    <a:lnTo>
                      <a:pt x="61" y="96"/>
                    </a:lnTo>
                    <a:lnTo>
                      <a:pt x="61" y="79"/>
                    </a:lnTo>
                    <a:lnTo>
                      <a:pt x="70" y="66"/>
                    </a:lnTo>
                    <a:lnTo>
                      <a:pt x="127" y="40"/>
                    </a:lnTo>
                    <a:lnTo>
                      <a:pt x="179" y="31"/>
                    </a:lnTo>
                    <a:lnTo>
                      <a:pt x="240" y="26"/>
                    </a:lnTo>
                    <a:lnTo>
                      <a:pt x="337" y="40"/>
                    </a:lnTo>
                    <a:close/>
                  </a:path>
                </a:pathLst>
              </a:custGeom>
              <a:solidFill>
                <a:srgbClr val="FF6699"/>
              </a:solidFill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algn="ctr" rtl="1" eaLnBrk="1" hangingPunct="1">
                  <a:defRPr/>
                </a:pPr>
                <a:endParaRPr lang="en-US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71815" name="Freeform 135"/>
              <p:cNvSpPr>
                <a:spLocks/>
              </p:cNvSpPr>
              <p:nvPr/>
            </p:nvSpPr>
            <p:spPr bwMode="auto">
              <a:xfrm>
                <a:off x="2427" y="1839"/>
                <a:ext cx="112" cy="100"/>
              </a:xfrm>
              <a:custGeom>
                <a:avLst/>
                <a:gdLst>
                  <a:gd name="T0" fmla="*/ 118 w 223"/>
                  <a:gd name="T1" fmla="*/ 9 h 201"/>
                  <a:gd name="T2" fmla="*/ 153 w 223"/>
                  <a:gd name="T3" fmla="*/ 27 h 201"/>
                  <a:gd name="T4" fmla="*/ 174 w 223"/>
                  <a:gd name="T5" fmla="*/ 57 h 201"/>
                  <a:gd name="T6" fmla="*/ 157 w 223"/>
                  <a:gd name="T7" fmla="*/ 110 h 201"/>
                  <a:gd name="T8" fmla="*/ 109 w 223"/>
                  <a:gd name="T9" fmla="*/ 153 h 201"/>
                  <a:gd name="T10" fmla="*/ 52 w 223"/>
                  <a:gd name="T11" fmla="*/ 171 h 201"/>
                  <a:gd name="T12" fmla="*/ 0 w 223"/>
                  <a:gd name="T13" fmla="*/ 162 h 201"/>
                  <a:gd name="T14" fmla="*/ 21 w 223"/>
                  <a:gd name="T15" fmla="*/ 197 h 201"/>
                  <a:gd name="T16" fmla="*/ 74 w 223"/>
                  <a:gd name="T17" fmla="*/ 197 h 201"/>
                  <a:gd name="T18" fmla="*/ 113 w 223"/>
                  <a:gd name="T19" fmla="*/ 201 h 201"/>
                  <a:gd name="T20" fmla="*/ 153 w 223"/>
                  <a:gd name="T21" fmla="*/ 197 h 201"/>
                  <a:gd name="T22" fmla="*/ 205 w 223"/>
                  <a:gd name="T23" fmla="*/ 171 h 201"/>
                  <a:gd name="T24" fmla="*/ 223 w 223"/>
                  <a:gd name="T25" fmla="*/ 110 h 201"/>
                  <a:gd name="T26" fmla="*/ 209 w 223"/>
                  <a:gd name="T27" fmla="*/ 88 h 201"/>
                  <a:gd name="T28" fmla="*/ 218 w 223"/>
                  <a:gd name="T29" fmla="*/ 62 h 201"/>
                  <a:gd name="T30" fmla="*/ 218 w 223"/>
                  <a:gd name="T31" fmla="*/ 22 h 201"/>
                  <a:gd name="T32" fmla="*/ 183 w 223"/>
                  <a:gd name="T33" fmla="*/ 0 h 201"/>
                  <a:gd name="T34" fmla="*/ 118 w 223"/>
                  <a:gd name="T35" fmla="*/ 9 h 2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23" h="201">
                    <a:moveTo>
                      <a:pt x="118" y="9"/>
                    </a:moveTo>
                    <a:lnTo>
                      <a:pt x="153" y="27"/>
                    </a:lnTo>
                    <a:lnTo>
                      <a:pt x="174" y="57"/>
                    </a:lnTo>
                    <a:lnTo>
                      <a:pt x="157" y="110"/>
                    </a:lnTo>
                    <a:lnTo>
                      <a:pt x="109" y="153"/>
                    </a:lnTo>
                    <a:lnTo>
                      <a:pt x="52" y="171"/>
                    </a:lnTo>
                    <a:lnTo>
                      <a:pt x="0" y="162"/>
                    </a:lnTo>
                    <a:lnTo>
                      <a:pt x="21" y="197"/>
                    </a:lnTo>
                    <a:lnTo>
                      <a:pt x="74" y="197"/>
                    </a:lnTo>
                    <a:lnTo>
                      <a:pt x="113" y="201"/>
                    </a:lnTo>
                    <a:lnTo>
                      <a:pt x="153" y="197"/>
                    </a:lnTo>
                    <a:lnTo>
                      <a:pt x="205" y="171"/>
                    </a:lnTo>
                    <a:lnTo>
                      <a:pt x="223" y="110"/>
                    </a:lnTo>
                    <a:lnTo>
                      <a:pt x="209" y="88"/>
                    </a:lnTo>
                    <a:lnTo>
                      <a:pt x="218" y="62"/>
                    </a:lnTo>
                    <a:lnTo>
                      <a:pt x="218" y="22"/>
                    </a:lnTo>
                    <a:lnTo>
                      <a:pt x="183" y="0"/>
                    </a:lnTo>
                    <a:lnTo>
                      <a:pt x="118" y="9"/>
                    </a:lnTo>
                    <a:close/>
                  </a:path>
                </a:pathLst>
              </a:custGeom>
              <a:solidFill>
                <a:srgbClr val="FF6699"/>
              </a:solidFill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algn="ctr" rtl="1" eaLnBrk="1" hangingPunct="1">
                  <a:defRPr/>
                </a:pPr>
                <a:endParaRPr lang="en-US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71816" name="Freeform 136"/>
              <p:cNvSpPr>
                <a:spLocks/>
              </p:cNvSpPr>
              <p:nvPr/>
            </p:nvSpPr>
            <p:spPr bwMode="auto">
              <a:xfrm>
                <a:off x="2410" y="1859"/>
                <a:ext cx="76" cy="57"/>
              </a:xfrm>
              <a:custGeom>
                <a:avLst/>
                <a:gdLst>
                  <a:gd name="T0" fmla="*/ 153 w 153"/>
                  <a:gd name="T1" fmla="*/ 61 h 114"/>
                  <a:gd name="T2" fmla="*/ 126 w 153"/>
                  <a:gd name="T3" fmla="*/ 18 h 114"/>
                  <a:gd name="T4" fmla="*/ 70 w 153"/>
                  <a:gd name="T5" fmla="*/ 0 h 114"/>
                  <a:gd name="T6" fmla="*/ 26 w 153"/>
                  <a:gd name="T7" fmla="*/ 9 h 114"/>
                  <a:gd name="T8" fmla="*/ 4 w 153"/>
                  <a:gd name="T9" fmla="*/ 35 h 114"/>
                  <a:gd name="T10" fmla="*/ 0 w 153"/>
                  <a:gd name="T11" fmla="*/ 74 h 114"/>
                  <a:gd name="T12" fmla="*/ 4 w 153"/>
                  <a:gd name="T13" fmla="*/ 101 h 114"/>
                  <a:gd name="T14" fmla="*/ 26 w 153"/>
                  <a:gd name="T15" fmla="*/ 114 h 114"/>
                  <a:gd name="T16" fmla="*/ 35 w 153"/>
                  <a:gd name="T17" fmla="*/ 66 h 114"/>
                  <a:gd name="T18" fmla="*/ 65 w 153"/>
                  <a:gd name="T19" fmla="*/ 57 h 114"/>
                  <a:gd name="T20" fmla="*/ 122 w 153"/>
                  <a:gd name="T21" fmla="*/ 70 h 114"/>
                  <a:gd name="T22" fmla="*/ 140 w 153"/>
                  <a:gd name="T23" fmla="*/ 105 h 114"/>
                  <a:gd name="T24" fmla="*/ 153 w 153"/>
                  <a:gd name="T25" fmla="*/ 61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53" h="114">
                    <a:moveTo>
                      <a:pt x="153" y="61"/>
                    </a:moveTo>
                    <a:lnTo>
                      <a:pt x="126" y="18"/>
                    </a:lnTo>
                    <a:lnTo>
                      <a:pt x="70" y="0"/>
                    </a:lnTo>
                    <a:lnTo>
                      <a:pt x="26" y="9"/>
                    </a:lnTo>
                    <a:lnTo>
                      <a:pt x="4" y="35"/>
                    </a:lnTo>
                    <a:lnTo>
                      <a:pt x="0" y="74"/>
                    </a:lnTo>
                    <a:lnTo>
                      <a:pt x="4" y="101"/>
                    </a:lnTo>
                    <a:lnTo>
                      <a:pt x="26" y="114"/>
                    </a:lnTo>
                    <a:lnTo>
                      <a:pt x="35" y="66"/>
                    </a:lnTo>
                    <a:lnTo>
                      <a:pt x="65" y="57"/>
                    </a:lnTo>
                    <a:lnTo>
                      <a:pt x="122" y="70"/>
                    </a:lnTo>
                    <a:lnTo>
                      <a:pt x="140" y="105"/>
                    </a:lnTo>
                    <a:lnTo>
                      <a:pt x="153" y="61"/>
                    </a:lnTo>
                    <a:close/>
                  </a:path>
                </a:pathLst>
              </a:custGeom>
              <a:solidFill>
                <a:srgbClr val="FF6699"/>
              </a:solidFill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algn="ctr" rtl="1" eaLnBrk="1" hangingPunct="1">
                  <a:defRPr/>
                </a:pPr>
                <a:endParaRPr lang="en-US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71817" name="Freeform 137"/>
              <p:cNvSpPr>
                <a:spLocks/>
              </p:cNvSpPr>
              <p:nvPr/>
            </p:nvSpPr>
            <p:spPr bwMode="auto">
              <a:xfrm>
                <a:off x="2329" y="1590"/>
                <a:ext cx="365" cy="216"/>
              </a:xfrm>
              <a:custGeom>
                <a:avLst/>
                <a:gdLst>
                  <a:gd name="T0" fmla="*/ 0 w 730"/>
                  <a:gd name="T1" fmla="*/ 288 h 433"/>
                  <a:gd name="T2" fmla="*/ 48 w 730"/>
                  <a:gd name="T3" fmla="*/ 258 h 433"/>
                  <a:gd name="T4" fmla="*/ 57 w 730"/>
                  <a:gd name="T5" fmla="*/ 218 h 433"/>
                  <a:gd name="T6" fmla="*/ 57 w 730"/>
                  <a:gd name="T7" fmla="*/ 153 h 433"/>
                  <a:gd name="T8" fmla="*/ 78 w 730"/>
                  <a:gd name="T9" fmla="*/ 113 h 433"/>
                  <a:gd name="T10" fmla="*/ 131 w 730"/>
                  <a:gd name="T11" fmla="*/ 100 h 433"/>
                  <a:gd name="T12" fmla="*/ 175 w 730"/>
                  <a:gd name="T13" fmla="*/ 100 h 433"/>
                  <a:gd name="T14" fmla="*/ 236 w 730"/>
                  <a:gd name="T15" fmla="*/ 113 h 433"/>
                  <a:gd name="T16" fmla="*/ 262 w 730"/>
                  <a:gd name="T17" fmla="*/ 148 h 433"/>
                  <a:gd name="T18" fmla="*/ 288 w 730"/>
                  <a:gd name="T19" fmla="*/ 170 h 433"/>
                  <a:gd name="T20" fmla="*/ 319 w 730"/>
                  <a:gd name="T21" fmla="*/ 175 h 433"/>
                  <a:gd name="T22" fmla="*/ 385 w 730"/>
                  <a:gd name="T23" fmla="*/ 170 h 433"/>
                  <a:gd name="T24" fmla="*/ 437 w 730"/>
                  <a:gd name="T25" fmla="*/ 157 h 433"/>
                  <a:gd name="T26" fmla="*/ 507 w 730"/>
                  <a:gd name="T27" fmla="*/ 161 h 433"/>
                  <a:gd name="T28" fmla="*/ 546 w 730"/>
                  <a:gd name="T29" fmla="*/ 179 h 433"/>
                  <a:gd name="T30" fmla="*/ 595 w 730"/>
                  <a:gd name="T31" fmla="*/ 210 h 433"/>
                  <a:gd name="T32" fmla="*/ 647 w 730"/>
                  <a:gd name="T33" fmla="*/ 258 h 433"/>
                  <a:gd name="T34" fmla="*/ 682 w 730"/>
                  <a:gd name="T35" fmla="*/ 315 h 433"/>
                  <a:gd name="T36" fmla="*/ 700 w 730"/>
                  <a:gd name="T37" fmla="*/ 350 h 433"/>
                  <a:gd name="T38" fmla="*/ 713 w 730"/>
                  <a:gd name="T39" fmla="*/ 393 h 433"/>
                  <a:gd name="T40" fmla="*/ 717 w 730"/>
                  <a:gd name="T41" fmla="*/ 433 h 433"/>
                  <a:gd name="T42" fmla="*/ 730 w 730"/>
                  <a:gd name="T43" fmla="*/ 354 h 433"/>
                  <a:gd name="T44" fmla="*/ 726 w 730"/>
                  <a:gd name="T45" fmla="*/ 315 h 433"/>
                  <a:gd name="T46" fmla="*/ 686 w 730"/>
                  <a:gd name="T47" fmla="*/ 223 h 433"/>
                  <a:gd name="T48" fmla="*/ 638 w 730"/>
                  <a:gd name="T49" fmla="*/ 153 h 433"/>
                  <a:gd name="T50" fmla="*/ 590 w 730"/>
                  <a:gd name="T51" fmla="*/ 122 h 433"/>
                  <a:gd name="T52" fmla="*/ 525 w 730"/>
                  <a:gd name="T53" fmla="*/ 105 h 433"/>
                  <a:gd name="T54" fmla="*/ 476 w 730"/>
                  <a:gd name="T55" fmla="*/ 100 h 433"/>
                  <a:gd name="T56" fmla="*/ 420 w 730"/>
                  <a:gd name="T57" fmla="*/ 105 h 433"/>
                  <a:gd name="T58" fmla="*/ 376 w 730"/>
                  <a:gd name="T59" fmla="*/ 100 h 433"/>
                  <a:gd name="T60" fmla="*/ 332 w 730"/>
                  <a:gd name="T61" fmla="*/ 65 h 433"/>
                  <a:gd name="T62" fmla="*/ 297 w 730"/>
                  <a:gd name="T63" fmla="*/ 30 h 433"/>
                  <a:gd name="T64" fmla="*/ 267 w 730"/>
                  <a:gd name="T65" fmla="*/ 13 h 433"/>
                  <a:gd name="T66" fmla="*/ 232 w 730"/>
                  <a:gd name="T67" fmla="*/ 0 h 433"/>
                  <a:gd name="T68" fmla="*/ 148 w 730"/>
                  <a:gd name="T69" fmla="*/ 4 h 433"/>
                  <a:gd name="T70" fmla="*/ 92 w 730"/>
                  <a:gd name="T71" fmla="*/ 8 h 433"/>
                  <a:gd name="T72" fmla="*/ 61 w 730"/>
                  <a:gd name="T73" fmla="*/ 26 h 433"/>
                  <a:gd name="T74" fmla="*/ 17 w 730"/>
                  <a:gd name="T75" fmla="*/ 65 h 433"/>
                  <a:gd name="T76" fmla="*/ 4 w 730"/>
                  <a:gd name="T77" fmla="*/ 113 h 433"/>
                  <a:gd name="T78" fmla="*/ 8 w 730"/>
                  <a:gd name="T79" fmla="*/ 175 h 433"/>
                  <a:gd name="T80" fmla="*/ 17 w 730"/>
                  <a:gd name="T81" fmla="*/ 223 h 433"/>
                  <a:gd name="T82" fmla="*/ 0 w 730"/>
                  <a:gd name="T83" fmla="*/ 288 h 4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730" h="433">
                    <a:moveTo>
                      <a:pt x="0" y="288"/>
                    </a:moveTo>
                    <a:lnTo>
                      <a:pt x="48" y="258"/>
                    </a:lnTo>
                    <a:lnTo>
                      <a:pt x="57" y="218"/>
                    </a:lnTo>
                    <a:lnTo>
                      <a:pt x="57" y="153"/>
                    </a:lnTo>
                    <a:lnTo>
                      <a:pt x="78" y="113"/>
                    </a:lnTo>
                    <a:lnTo>
                      <a:pt x="131" y="100"/>
                    </a:lnTo>
                    <a:lnTo>
                      <a:pt x="175" y="100"/>
                    </a:lnTo>
                    <a:lnTo>
                      <a:pt x="236" y="113"/>
                    </a:lnTo>
                    <a:lnTo>
                      <a:pt x="262" y="148"/>
                    </a:lnTo>
                    <a:lnTo>
                      <a:pt x="288" y="170"/>
                    </a:lnTo>
                    <a:lnTo>
                      <a:pt x="319" y="175"/>
                    </a:lnTo>
                    <a:lnTo>
                      <a:pt x="385" y="170"/>
                    </a:lnTo>
                    <a:lnTo>
                      <a:pt x="437" y="157"/>
                    </a:lnTo>
                    <a:lnTo>
                      <a:pt x="507" y="161"/>
                    </a:lnTo>
                    <a:lnTo>
                      <a:pt x="546" y="179"/>
                    </a:lnTo>
                    <a:lnTo>
                      <a:pt x="595" y="210"/>
                    </a:lnTo>
                    <a:lnTo>
                      <a:pt x="647" y="258"/>
                    </a:lnTo>
                    <a:lnTo>
                      <a:pt x="682" y="315"/>
                    </a:lnTo>
                    <a:lnTo>
                      <a:pt x="700" y="350"/>
                    </a:lnTo>
                    <a:lnTo>
                      <a:pt x="713" y="393"/>
                    </a:lnTo>
                    <a:lnTo>
                      <a:pt x="717" y="433"/>
                    </a:lnTo>
                    <a:lnTo>
                      <a:pt x="730" y="354"/>
                    </a:lnTo>
                    <a:lnTo>
                      <a:pt x="726" y="315"/>
                    </a:lnTo>
                    <a:lnTo>
                      <a:pt x="686" y="223"/>
                    </a:lnTo>
                    <a:lnTo>
                      <a:pt x="638" y="153"/>
                    </a:lnTo>
                    <a:lnTo>
                      <a:pt x="590" y="122"/>
                    </a:lnTo>
                    <a:lnTo>
                      <a:pt x="525" y="105"/>
                    </a:lnTo>
                    <a:lnTo>
                      <a:pt x="476" y="100"/>
                    </a:lnTo>
                    <a:lnTo>
                      <a:pt x="420" y="105"/>
                    </a:lnTo>
                    <a:lnTo>
                      <a:pt x="376" y="100"/>
                    </a:lnTo>
                    <a:lnTo>
                      <a:pt x="332" y="65"/>
                    </a:lnTo>
                    <a:lnTo>
                      <a:pt x="297" y="30"/>
                    </a:lnTo>
                    <a:lnTo>
                      <a:pt x="267" y="13"/>
                    </a:lnTo>
                    <a:lnTo>
                      <a:pt x="232" y="0"/>
                    </a:lnTo>
                    <a:lnTo>
                      <a:pt x="148" y="4"/>
                    </a:lnTo>
                    <a:lnTo>
                      <a:pt x="92" y="8"/>
                    </a:lnTo>
                    <a:lnTo>
                      <a:pt x="61" y="26"/>
                    </a:lnTo>
                    <a:lnTo>
                      <a:pt x="17" y="65"/>
                    </a:lnTo>
                    <a:lnTo>
                      <a:pt x="4" y="113"/>
                    </a:lnTo>
                    <a:lnTo>
                      <a:pt x="8" y="175"/>
                    </a:lnTo>
                    <a:lnTo>
                      <a:pt x="17" y="223"/>
                    </a:lnTo>
                    <a:lnTo>
                      <a:pt x="0" y="288"/>
                    </a:lnTo>
                    <a:close/>
                  </a:path>
                </a:pathLst>
              </a:custGeom>
              <a:solidFill>
                <a:srgbClr val="FF6699"/>
              </a:solidFill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algn="ctr" rtl="1" eaLnBrk="1" hangingPunct="1">
                  <a:defRPr/>
                </a:pPr>
                <a:endParaRPr lang="en-US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</p:grpSp>
        <p:sp>
          <p:nvSpPr>
            <p:cNvPr id="89204" name="Text Box 186"/>
            <p:cNvSpPr txBox="1">
              <a:spLocks noChangeArrowheads="1"/>
            </p:cNvSpPr>
            <p:nvPr/>
          </p:nvSpPr>
          <p:spPr bwMode="auto">
            <a:xfrm>
              <a:off x="1156" y="3203"/>
              <a:ext cx="363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algn="ctr" rtl="1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algn="ctr" rtl="1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algn="ctr" rtl="1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algn="ctr" rtl="1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algn="ctr" rtl="1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algn="ctr" rtl="1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algn="ctr" rtl="1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algn="ctr" rtl="1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algn="ctr" rtl="1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r" eaLnBrk="1" hangingPunct="1">
                <a:spcBef>
                  <a:spcPct val="50000"/>
                </a:spcBef>
              </a:pPr>
              <a:r>
                <a:rPr lang="he-IL" altLang="en-US"/>
                <a:t>ורוד</a:t>
              </a:r>
              <a:endParaRPr lang="en-US" altLang="en-US"/>
            </a:p>
          </p:txBody>
        </p:sp>
      </p:grpSp>
      <p:grpSp>
        <p:nvGrpSpPr>
          <p:cNvPr id="71873" name="Group 193"/>
          <p:cNvGrpSpPr>
            <a:grpSpLocks/>
          </p:cNvGrpSpPr>
          <p:nvPr/>
        </p:nvGrpSpPr>
        <p:grpSpPr bwMode="auto">
          <a:xfrm>
            <a:off x="5880100" y="4868864"/>
            <a:ext cx="1030288" cy="942975"/>
            <a:chOff x="2653" y="2886"/>
            <a:chExt cx="649" cy="594"/>
          </a:xfrm>
        </p:grpSpPr>
        <p:grpSp>
          <p:nvGrpSpPr>
            <p:cNvPr id="89177" name="Group 63"/>
            <p:cNvGrpSpPr>
              <a:grpSpLocks/>
            </p:cNvGrpSpPr>
            <p:nvPr/>
          </p:nvGrpSpPr>
          <p:grpSpPr bwMode="auto">
            <a:xfrm>
              <a:off x="2653" y="2886"/>
              <a:ext cx="649" cy="397"/>
              <a:chOff x="1894" y="1590"/>
              <a:chExt cx="1100" cy="810"/>
            </a:xfrm>
          </p:grpSpPr>
          <p:sp>
            <p:nvSpPr>
              <p:cNvPr id="71744" name="Freeform 64"/>
              <p:cNvSpPr>
                <a:spLocks/>
              </p:cNvSpPr>
              <p:nvPr/>
            </p:nvSpPr>
            <p:spPr bwMode="auto">
              <a:xfrm>
                <a:off x="2514" y="1823"/>
                <a:ext cx="414" cy="479"/>
              </a:xfrm>
              <a:custGeom>
                <a:avLst/>
                <a:gdLst>
                  <a:gd name="T0" fmla="*/ 272 w 827"/>
                  <a:gd name="T1" fmla="*/ 39 h 962"/>
                  <a:gd name="T2" fmla="*/ 460 w 827"/>
                  <a:gd name="T3" fmla="*/ 0 h 962"/>
                  <a:gd name="T4" fmla="*/ 661 w 827"/>
                  <a:gd name="T5" fmla="*/ 35 h 962"/>
                  <a:gd name="T6" fmla="*/ 818 w 827"/>
                  <a:gd name="T7" fmla="*/ 175 h 962"/>
                  <a:gd name="T8" fmla="*/ 827 w 827"/>
                  <a:gd name="T9" fmla="*/ 319 h 962"/>
                  <a:gd name="T10" fmla="*/ 766 w 827"/>
                  <a:gd name="T11" fmla="*/ 529 h 962"/>
                  <a:gd name="T12" fmla="*/ 573 w 827"/>
                  <a:gd name="T13" fmla="*/ 774 h 962"/>
                  <a:gd name="T14" fmla="*/ 438 w 827"/>
                  <a:gd name="T15" fmla="*/ 931 h 962"/>
                  <a:gd name="T16" fmla="*/ 215 w 827"/>
                  <a:gd name="T17" fmla="*/ 962 h 962"/>
                  <a:gd name="T18" fmla="*/ 0 w 827"/>
                  <a:gd name="T19" fmla="*/ 796 h 962"/>
                  <a:gd name="T20" fmla="*/ 272 w 827"/>
                  <a:gd name="T21" fmla="*/ 39 h 9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27" h="962">
                    <a:moveTo>
                      <a:pt x="272" y="39"/>
                    </a:moveTo>
                    <a:lnTo>
                      <a:pt x="460" y="0"/>
                    </a:lnTo>
                    <a:lnTo>
                      <a:pt x="661" y="35"/>
                    </a:lnTo>
                    <a:lnTo>
                      <a:pt x="818" y="175"/>
                    </a:lnTo>
                    <a:lnTo>
                      <a:pt x="827" y="319"/>
                    </a:lnTo>
                    <a:lnTo>
                      <a:pt x="766" y="529"/>
                    </a:lnTo>
                    <a:lnTo>
                      <a:pt x="573" y="774"/>
                    </a:lnTo>
                    <a:lnTo>
                      <a:pt x="438" y="931"/>
                    </a:lnTo>
                    <a:lnTo>
                      <a:pt x="215" y="962"/>
                    </a:lnTo>
                    <a:lnTo>
                      <a:pt x="0" y="796"/>
                    </a:lnTo>
                    <a:lnTo>
                      <a:pt x="272" y="39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algn="ctr" rtl="1" eaLnBrk="1" hangingPunct="1">
                  <a:defRPr/>
                </a:pPr>
                <a:endParaRPr lang="en-US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71745" name="Freeform 65"/>
              <p:cNvSpPr>
                <a:spLocks/>
              </p:cNvSpPr>
              <p:nvPr/>
            </p:nvSpPr>
            <p:spPr bwMode="auto">
              <a:xfrm>
                <a:off x="2514" y="1861"/>
                <a:ext cx="351" cy="424"/>
              </a:xfrm>
              <a:custGeom>
                <a:avLst/>
                <a:gdLst>
                  <a:gd name="T0" fmla="*/ 302 w 700"/>
                  <a:gd name="T1" fmla="*/ 101 h 848"/>
                  <a:gd name="T2" fmla="*/ 333 w 700"/>
                  <a:gd name="T3" fmla="*/ 22 h 848"/>
                  <a:gd name="T4" fmla="*/ 429 w 700"/>
                  <a:gd name="T5" fmla="*/ 0 h 848"/>
                  <a:gd name="T6" fmla="*/ 473 w 700"/>
                  <a:gd name="T7" fmla="*/ 4 h 848"/>
                  <a:gd name="T8" fmla="*/ 420 w 700"/>
                  <a:gd name="T9" fmla="*/ 26 h 848"/>
                  <a:gd name="T10" fmla="*/ 398 w 700"/>
                  <a:gd name="T11" fmla="*/ 61 h 848"/>
                  <a:gd name="T12" fmla="*/ 433 w 700"/>
                  <a:gd name="T13" fmla="*/ 61 h 848"/>
                  <a:gd name="T14" fmla="*/ 495 w 700"/>
                  <a:gd name="T15" fmla="*/ 61 h 848"/>
                  <a:gd name="T16" fmla="*/ 600 w 700"/>
                  <a:gd name="T17" fmla="*/ 61 h 848"/>
                  <a:gd name="T18" fmla="*/ 503 w 700"/>
                  <a:gd name="T19" fmla="*/ 96 h 848"/>
                  <a:gd name="T20" fmla="*/ 473 w 700"/>
                  <a:gd name="T21" fmla="*/ 122 h 848"/>
                  <a:gd name="T22" fmla="*/ 447 w 700"/>
                  <a:gd name="T23" fmla="*/ 153 h 848"/>
                  <a:gd name="T24" fmla="*/ 416 w 700"/>
                  <a:gd name="T25" fmla="*/ 227 h 848"/>
                  <a:gd name="T26" fmla="*/ 499 w 700"/>
                  <a:gd name="T27" fmla="*/ 175 h 848"/>
                  <a:gd name="T28" fmla="*/ 530 w 700"/>
                  <a:gd name="T29" fmla="*/ 153 h 848"/>
                  <a:gd name="T30" fmla="*/ 626 w 700"/>
                  <a:gd name="T31" fmla="*/ 136 h 848"/>
                  <a:gd name="T32" fmla="*/ 700 w 700"/>
                  <a:gd name="T33" fmla="*/ 140 h 848"/>
                  <a:gd name="T34" fmla="*/ 639 w 700"/>
                  <a:gd name="T35" fmla="*/ 166 h 848"/>
                  <a:gd name="T36" fmla="*/ 525 w 700"/>
                  <a:gd name="T37" fmla="*/ 240 h 848"/>
                  <a:gd name="T38" fmla="*/ 447 w 700"/>
                  <a:gd name="T39" fmla="*/ 324 h 848"/>
                  <a:gd name="T40" fmla="*/ 416 w 700"/>
                  <a:gd name="T41" fmla="*/ 394 h 848"/>
                  <a:gd name="T42" fmla="*/ 455 w 700"/>
                  <a:gd name="T43" fmla="*/ 363 h 848"/>
                  <a:gd name="T44" fmla="*/ 521 w 700"/>
                  <a:gd name="T45" fmla="*/ 341 h 848"/>
                  <a:gd name="T46" fmla="*/ 600 w 700"/>
                  <a:gd name="T47" fmla="*/ 337 h 848"/>
                  <a:gd name="T48" fmla="*/ 547 w 700"/>
                  <a:gd name="T49" fmla="*/ 363 h 848"/>
                  <a:gd name="T50" fmla="*/ 473 w 700"/>
                  <a:gd name="T51" fmla="*/ 433 h 848"/>
                  <a:gd name="T52" fmla="*/ 403 w 700"/>
                  <a:gd name="T53" fmla="*/ 516 h 848"/>
                  <a:gd name="T54" fmla="*/ 447 w 700"/>
                  <a:gd name="T55" fmla="*/ 507 h 848"/>
                  <a:gd name="T56" fmla="*/ 508 w 700"/>
                  <a:gd name="T57" fmla="*/ 512 h 848"/>
                  <a:gd name="T58" fmla="*/ 552 w 700"/>
                  <a:gd name="T59" fmla="*/ 551 h 848"/>
                  <a:gd name="T60" fmla="*/ 473 w 700"/>
                  <a:gd name="T61" fmla="*/ 547 h 848"/>
                  <a:gd name="T62" fmla="*/ 403 w 700"/>
                  <a:gd name="T63" fmla="*/ 568 h 848"/>
                  <a:gd name="T64" fmla="*/ 337 w 700"/>
                  <a:gd name="T65" fmla="*/ 621 h 848"/>
                  <a:gd name="T66" fmla="*/ 451 w 700"/>
                  <a:gd name="T67" fmla="*/ 599 h 848"/>
                  <a:gd name="T68" fmla="*/ 477 w 700"/>
                  <a:gd name="T69" fmla="*/ 608 h 848"/>
                  <a:gd name="T70" fmla="*/ 560 w 700"/>
                  <a:gd name="T71" fmla="*/ 643 h 848"/>
                  <a:gd name="T72" fmla="*/ 486 w 700"/>
                  <a:gd name="T73" fmla="*/ 643 h 848"/>
                  <a:gd name="T74" fmla="*/ 385 w 700"/>
                  <a:gd name="T75" fmla="*/ 665 h 848"/>
                  <a:gd name="T76" fmla="*/ 337 w 700"/>
                  <a:gd name="T77" fmla="*/ 700 h 848"/>
                  <a:gd name="T78" fmla="*/ 416 w 700"/>
                  <a:gd name="T79" fmla="*/ 700 h 848"/>
                  <a:gd name="T80" fmla="*/ 464 w 700"/>
                  <a:gd name="T81" fmla="*/ 730 h 848"/>
                  <a:gd name="T82" fmla="*/ 390 w 700"/>
                  <a:gd name="T83" fmla="*/ 743 h 848"/>
                  <a:gd name="T84" fmla="*/ 298 w 700"/>
                  <a:gd name="T85" fmla="*/ 774 h 848"/>
                  <a:gd name="T86" fmla="*/ 189 w 700"/>
                  <a:gd name="T87" fmla="*/ 848 h 848"/>
                  <a:gd name="T88" fmla="*/ 0 w 700"/>
                  <a:gd name="T89" fmla="*/ 748 h 848"/>
                  <a:gd name="T90" fmla="*/ 302 w 700"/>
                  <a:gd name="T91" fmla="*/ 101 h 8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700" h="848">
                    <a:moveTo>
                      <a:pt x="302" y="101"/>
                    </a:moveTo>
                    <a:lnTo>
                      <a:pt x="333" y="22"/>
                    </a:lnTo>
                    <a:lnTo>
                      <a:pt x="429" y="0"/>
                    </a:lnTo>
                    <a:lnTo>
                      <a:pt x="473" y="4"/>
                    </a:lnTo>
                    <a:lnTo>
                      <a:pt x="420" y="26"/>
                    </a:lnTo>
                    <a:lnTo>
                      <a:pt x="398" y="61"/>
                    </a:lnTo>
                    <a:lnTo>
                      <a:pt x="433" y="61"/>
                    </a:lnTo>
                    <a:lnTo>
                      <a:pt x="495" y="61"/>
                    </a:lnTo>
                    <a:lnTo>
                      <a:pt x="600" y="61"/>
                    </a:lnTo>
                    <a:lnTo>
                      <a:pt x="503" y="96"/>
                    </a:lnTo>
                    <a:lnTo>
                      <a:pt x="473" y="122"/>
                    </a:lnTo>
                    <a:lnTo>
                      <a:pt x="447" y="153"/>
                    </a:lnTo>
                    <a:lnTo>
                      <a:pt x="416" y="227"/>
                    </a:lnTo>
                    <a:lnTo>
                      <a:pt x="499" y="175"/>
                    </a:lnTo>
                    <a:lnTo>
                      <a:pt x="530" y="153"/>
                    </a:lnTo>
                    <a:lnTo>
                      <a:pt x="626" y="136"/>
                    </a:lnTo>
                    <a:lnTo>
                      <a:pt x="700" y="140"/>
                    </a:lnTo>
                    <a:lnTo>
                      <a:pt x="639" y="166"/>
                    </a:lnTo>
                    <a:lnTo>
                      <a:pt x="525" y="240"/>
                    </a:lnTo>
                    <a:lnTo>
                      <a:pt x="447" y="324"/>
                    </a:lnTo>
                    <a:lnTo>
                      <a:pt x="416" y="394"/>
                    </a:lnTo>
                    <a:lnTo>
                      <a:pt x="455" y="363"/>
                    </a:lnTo>
                    <a:lnTo>
                      <a:pt x="521" y="341"/>
                    </a:lnTo>
                    <a:lnTo>
                      <a:pt x="600" y="337"/>
                    </a:lnTo>
                    <a:lnTo>
                      <a:pt x="547" y="363"/>
                    </a:lnTo>
                    <a:lnTo>
                      <a:pt x="473" y="433"/>
                    </a:lnTo>
                    <a:lnTo>
                      <a:pt x="403" y="516"/>
                    </a:lnTo>
                    <a:lnTo>
                      <a:pt x="447" y="507"/>
                    </a:lnTo>
                    <a:lnTo>
                      <a:pt x="508" y="512"/>
                    </a:lnTo>
                    <a:lnTo>
                      <a:pt x="552" y="551"/>
                    </a:lnTo>
                    <a:lnTo>
                      <a:pt x="473" y="547"/>
                    </a:lnTo>
                    <a:lnTo>
                      <a:pt x="403" y="568"/>
                    </a:lnTo>
                    <a:lnTo>
                      <a:pt x="337" y="621"/>
                    </a:lnTo>
                    <a:lnTo>
                      <a:pt x="451" y="599"/>
                    </a:lnTo>
                    <a:lnTo>
                      <a:pt x="477" y="608"/>
                    </a:lnTo>
                    <a:lnTo>
                      <a:pt x="560" y="643"/>
                    </a:lnTo>
                    <a:lnTo>
                      <a:pt x="486" y="643"/>
                    </a:lnTo>
                    <a:lnTo>
                      <a:pt x="385" y="665"/>
                    </a:lnTo>
                    <a:lnTo>
                      <a:pt x="337" y="700"/>
                    </a:lnTo>
                    <a:lnTo>
                      <a:pt x="416" y="700"/>
                    </a:lnTo>
                    <a:lnTo>
                      <a:pt x="464" y="730"/>
                    </a:lnTo>
                    <a:lnTo>
                      <a:pt x="390" y="743"/>
                    </a:lnTo>
                    <a:lnTo>
                      <a:pt x="298" y="774"/>
                    </a:lnTo>
                    <a:lnTo>
                      <a:pt x="189" y="848"/>
                    </a:lnTo>
                    <a:lnTo>
                      <a:pt x="0" y="748"/>
                    </a:lnTo>
                    <a:lnTo>
                      <a:pt x="302" y="101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algn="ctr" rtl="1" eaLnBrk="1" hangingPunct="1">
                  <a:defRPr/>
                </a:pPr>
                <a:endParaRPr lang="en-US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71746" name="Freeform 66"/>
              <p:cNvSpPr>
                <a:spLocks/>
              </p:cNvSpPr>
              <p:nvPr/>
            </p:nvSpPr>
            <p:spPr bwMode="auto">
              <a:xfrm>
                <a:off x="2640" y="1806"/>
                <a:ext cx="354" cy="549"/>
              </a:xfrm>
              <a:custGeom>
                <a:avLst/>
                <a:gdLst>
                  <a:gd name="T0" fmla="*/ 26 w 708"/>
                  <a:gd name="T1" fmla="*/ 1037 h 1098"/>
                  <a:gd name="T2" fmla="*/ 79 w 708"/>
                  <a:gd name="T3" fmla="*/ 980 h 1098"/>
                  <a:gd name="T4" fmla="*/ 131 w 708"/>
                  <a:gd name="T5" fmla="*/ 946 h 1098"/>
                  <a:gd name="T6" fmla="*/ 192 w 708"/>
                  <a:gd name="T7" fmla="*/ 902 h 1098"/>
                  <a:gd name="T8" fmla="*/ 280 w 708"/>
                  <a:gd name="T9" fmla="*/ 841 h 1098"/>
                  <a:gd name="T10" fmla="*/ 323 w 708"/>
                  <a:gd name="T11" fmla="*/ 736 h 1098"/>
                  <a:gd name="T12" fmla="*/ 350 w 708"/>
                  <a:gd name="T13" fmla="*/ 656 h 1098"/>
                  <a:gd name="T14" fmla="*/ 376 w 708"/>
                  <a:gd name="T15" fmla="*/ 596 h 1098"/>
                  <a:gd name="T16" fmla="*/ 402 w 708"/>
                  <a:gd name="T17" fmla="*/ 526 h 1098"/>
                  <a:gd name="T18" fmla="*/ 424 w 708"/>
                  <a:gd name="T19" fmla="*/ 468 h 1098"/>
                  <a:gd name="T20" fmla="*/ 463 w 708"/>
                  <a:gd name="T21" fmla="*/ 430 h 1098"/>
                  <a:gd name="T22" fmla="*/ 516 w 708"/>
                  <a:gd name="T23" fmla="*/ 386 h 1098"/>
                  <a:gd name="T24" fmla="*/ 525 w 708"/>
                  <a:gd name="T25" fmla="*/ 315 h 1098"/>
                  <a:gd name="T26" fmla="*/ 503 w 708"/>
                  <a:gd name="T27" fmla="*/ 214 h 1098"/>
                  <a:gd name="T28" fmla="*/ 463 w 708"/>
                  <a:gd name="T29" fmla="*/ 162 h 1098"/>
                  <a:gd name="T30" fmla="*/ 393 w 708"/>
                  <a:gd name="T31" fmla="*/ 118 h 1098"/>
                  <a:gd name="T32" fmla="*/ 306 w 708"/>
                  <a:gd name="T33" fmla="*/ 79 h 1098"/>
                  <a:gd name="T34" fmla="*/ 197 w 708"/>
                  <a:gd name="T35" fmla="*/ 66 h 1098"/>
                  <a:gd name="T36" fmla="*/ 65 w 708"/>
                  <a:gd name="T37" fmla="*/ 83 h 1098"/>
                  <a:gd name="T38" fmla="*/ 57 w 708"/>
                  <a:gd name="T39" fmla="*/ 48 h 1098"/>
                  <a:gd name="T40" fmla="*/ 17 w 708"/>
                  <a:gd name="T41" fmla="*/ 26 h 1098"/>
                  <a:gd name="T42" fmla="*/ 157 w 708"/>
                  <a:gd name="T43" fmla="*/ 9 h 1098"/>
                  <a:gd name="T44" fmla="*/ 245 w 708"/>
                  <a:gd name="T45" fmla="*/ 0 h 1098"/>
                  <a:gd name="T46" fmla="*/ 345 w 708"/>
                  <a:gd name="T47" fmla="*/ 0 h 1098"/>
                  <a:gd name="T48" fmla="*/ 407 w 708"/>
                  <a:gd name="T49" fmla="*/ 0 h 1098"/>
                  <a:gd name="T50" fmla="*/ 463 w 708"/>
                  <a:gd name="T51" fmla="*/ 45 h 1098"/>
                  <a:gd name="T52" fmla="*/ 551 w 708"/>
                  <a:gd name="T53" fmla="*/ 72 h 1098"/>
                  <a:gd name="T54" fmla="*/ 577 w 708"/>
                  <a:gd name="T55" fmla="*/ 98 h 1098"/>
                  <a:gd name="T56" fmla="*/ 647 w 708"/>
                  <a:gd name="T57" fmla="*/ 133 h 1098"/>
                  <a:gd name="T58" fmla="*/ 700 w 708"/>
                  <a:gd name="T59" fmla="*/ 141 h 1098"/>
                  <a:gd name="T60" fmla="*/ 708 w 708"/>
                  <a:gd name="T61" fmla="*/ 168 h 1098"/>
                  <a:gd name="T62" fmla="*/ 691 w 708"/>
                  <a:gd name="T63" fmla="*/ 220 h 1098"/>
                  <a:gd name="T64" fmla="*/ 647 w 708"/>
                  <a:gd name="T65" fmla="*/ 238 h 1098"/>
                  <a:gd name="T66" fmla="*/ 612 w 708"/>
                  <a:gd name="T67" fmla="*/ 246 h 1098"/>
                  <a:gd name="T68" fmla="*/ 656 w 708"/>
                  <a:gd name="T69" fmla="*/ 281 h 1098"/>
                  <a:gd name="T70" fmla="*/ 673 w 708"/>
                  <a:gd name="T71" fmla="*/ 325 h 1098"/>
                  <a:gd name="T72" fmla="*/ 682 w 708"/>
                  <a:gd name="T73" fmla="*/ 378 h 1098"/>
                  <a:gd name="T74" fmla="*/ 682 w 708"/>
                  <a:gd name="T75" fmla="*/ 439 h 1098"/>
                  <a:gd name="T76" fmla="*/ 665 w 708"/>
                  <a:gd name="T77" fmla="*/ 491 h 1098"/>
                  <a:gd name="T78" fmla="*/ 630 w 708"/>
                  <a:gd name="T79" fmla="*/ 439 h 1098"/>
                  <a:gd name="T80" fmla="*/ 603 w 708"/>
                  <a:gd name="T81" fmla="*/ 448 h 1098"/>
                  <a:gd name="T82" fmla="*/ 612 w 708"/>
                  <a:gd name="T83" fmla="*/ 491 h 1098"/>
                  <a:gd name="T84" fmla="*/ 630 w 708"/>
                  <a:gd name="T85" fmla="*/ 526 h 1098"/>
                  <a:gd name="T86" fmla="*/ 612 w 708"/>
                  <a:gd name="T87" fmla="*/ 588 h 1098"/>
                  <a:gd name="T88" fmla="*/ 586 w 708"/>
                  <a:gd name="T89" fmla="*/ 640 h 1098"/>
                  <a:gd name="T90" fmla="*/ 533 w 708"/>
                  <a:gd name="T91" fmla="*/ 728 h 1098"/>
                  <a:gd name="T92" fmla="*/ 507 w 708"/>
                  <a:gd name="T93" fmla="*/ 780 h 1098"/>
                  <a:gd name="T94" fmla="*/ 455 w 708"/>
                  <a:gd name="T95" fmla="*/ 815 h 1098"/>
                  <a:gd name="T96" fmla="*/ 393 w 708"/>
                  <a:gd name="T97" fmla="*/ 780 h 1098"/>
                  <a:gd name="T98" fmla="*/ 455 w 708"/>
                  <a:gd name="T99" fmla="*/ 841 h 1098"/>
                  <a:gd name="T100" fmla="*/ 472 w 708"/>
                  <a:gd name="T101" fmla="*/ 902 h 1098"/>
                  <a:gd name="T102" fmla="*/ 420 w 708"/>
                  <a:gd name="T103" fmla="*/ 964 h 1098"/>
                  <a:gd name="T104" fmla="*/ 358 w 708"/>
                  <a:gd name="T105" fmla="*/ 990 h 1098"/>
                  <a:gd name="T106" fmla="*/ 302 w 708"/>
                  <a:gd name="T107" fmla="*/ 984 h 1098"/>
                  <a:gd name="T108" fmla="*/ 245 w 708"/>
                  <a:gd name="T109" fmla="*/ 990 h 1098"/>
                  <a:gd name="T110" fmla="*/ 192 w 708"/>
                  <a:gd name="T111" fmla="*/ 1025 h 1098"/>
                  <a:gd name="T112" fmla="*/ 118 w 708"/>
                  <a:gd name="T113" fmla="*/ 1032 h 1098"/>
                  <a:gd name="T114" fmla="*/ 65 w 708"/>
                  <a:gd name="T115" fmla="*/ 1058 h 1098"/>
                  <a:gd name="T116" fmla="*/ 35 w 708"/>
                  <a:gd name="T117" fmla="*/ 1089 h 1098"/>
                  <a:gd name="T118" fmla="*/ 0 w 708"/>
                  <a:gd name="T119" fmla="*/ 1098 h 1098"/>
                  <a:gd name="T120" fmla="*/ 26 w 708"/>
                  <a:gd name="T121" fmla="*/ 1037 h 10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708" h="1098">
                    <a:moveTo>
                      <a:pt x="26" y="1037"/>
                    </a:moveTo>
                    <a:lnTo>
                      <a:pt x="79" y="980"/>
                    </a:lnTo>
                    <a:lnTo>
                      <a:pt x="131" y="946"/>
                    </a:lnTo>
                    <a:lnTo>
                      <a:pt x="192" y="902"/>
                    </a:lnTo>
                    <a:lnTo>
                      <a:pt x="280" y="841"/>
                    </a:lnTo>
                    <a:lnTo>
                      <a:pt x="323" y="736"/>
                    </a:lnTo>
                    <a:lnTo>
                      <a:pt x="350" y="656"/>
                    </a:lnTo>
                    <a:lnTo>
                      <a:pt x="376" y="596"/>
                    </a:lnTo>
                    <a:lnTo>
                      <a:pt x="402" y="526"/>
                    </a:lnTo>
                    <a:lnTo>
                      <a:pt x="424" y="468"/>
                    </a:lnTo>
                    <a:lnTo>
                      <a:pt x="463" y="430"/>
                    </a:lnTo>
                    <a:lnTo>
                      <a:pt x="516" y="386"/>
                    </a:lnTo>
                    <a:lnTo>
                      <a:pt x="525" y="315"/>
                    </a:lnTo>
                    <a:lnTo>
                      <a:pt x="503" y="214"/>
                    </a:lnTo>
                    <a:lnTo>
                      <a:pt x="463" y="162"/>
                    </a:lnTo>
                    <a:lnTo>
                      <a:pt x="393" y="118"/>
                    </a:lnTo>
                    <a:lnTo>
                      <a:pt x="306" y="79"/>
                    </a:lnTo>
                    <a:lnTo>
                      <a:pt x="197" y="66"/>
                    </a:lnTo>
                    <a:lnTo>
                      <a:pt x="65" y="83"/>
                    </a:lnTo>
                    <a:lnTo>
                      <a:pt x="57" y="48"/>
                    </a:lnTo>
                    <a:lnTo>
                      <a:pt x="17" y="26"/>
                    </a:lnTo>
                    <a:lnTo>
                      <a:pt x="157" y="9"/>
                    </a:lnTo>
                    <a:lnTo>
                      <a:pt x="245" y="0"/>
                    </a:lnTo>
                    <a:lnTo>
                      <a:pt x="345" y="0"/>
                    </a:lnTo>
                    <a:lnTo>
                      <a:pt x="407" y="0"/>
                    </a:lnTo>
                    <a:lnTo>
                      <a:pt x="463" y="45"/>
                    </a:lnTo>
                    <a:lnTo>
                      <a:pt x="551" y="72"/>
                    </a:lnTo>
                    <a:lnTo>
                      <a:pt x="577" y="98"/>
                    </a:lnTo>
                    <a:lnTo>
                      <a:pt x="647" y="133"/>
                    </a:lnTo>
                    <a:lnTo>
                      <a:pt x="700" y="141"/>
                    </a:lnTo>
                    <a:lnTo>
                      <a:pt x="708" y="168"/>
                    </a:lnTo>
                    <a:lnTo>
                      <a:pt x="691" y="220"/>
                    </a:lnTo>
                    <a:lnTo>
                      <a:pt x="647" y="238"/>
                    </a:lnTo>
                    <a:lnTo>
                      <a:pt x="612" y="246"/>
                    </a:lnTo>
                    <a:lnTo>
                      <a:pt x="656" y="281"/>
                    </a:lnTo>
                    <a:lnTo>
                      <a:pt x="673" y="325"/>
                    </a:lnTo>
                    <a:lnTo>
                      <a:pt x="682" y="378"/>
                    </a:lnTo>
                    <a:lnTo>
                      <a:pt x="682" y="439"/>
                    </a:lnTo>
                    <a:lnTo>
                      <a:pt x="665" y="491"/>
                    </a:lnTo>
                    <a:lnTo>
                      <a:pt x="630" y="439"/>
                    </a:lnTo>
                    <a:lnTo>
                      <a:pt x="603" y="448"/>
                    </a:lnTo>
                    <a:lnTo>
                      <a:pt x="612" y="491"/>
                    </a:lnTo>
                    <a:lnTo>
                      <a:pt x="630" y="526"/>
                    </a:lnTo>
                    <a:lnTo>
                      <a:pt x="612" y="588"/>
                    </a:lnTo>
                    <a:lnTo>
                      <a:pt x="586" y="640"/>
                    </a:lnTo>
                    <a:lnTo>
                      <a:pt x="533" y="728"/>
                    </a:lnTo>
                    <a:lnTo>
                      <a:pt x="507" y="780"/>
                    </a:lnTo>
                    <a:lnTo>
                      <a:pt x="455" y="815"/>
                    </a:lnTo>
                    <a:lnTo>
                      <a:pt x="393" y="780"/>
                    </a:lnTo>
                    <a:lnTo>
                      <a:pt x="455" y="841"/>
                    </a:lnTo>
                    <a:lnTo>
                      <a:pt x="472" y="902"/>
                    </a:lnTo>
                    <a:lnTo>
                      <a:pt x="420" y="964"/>
                    </a:lnTo>
                    <a:lnTo>
                      <a:pt x="358" y="990"/>
                    </a:lnTo>
                    <a:lnTo>
                      <a:pt x="302" y="984"/>
                    </a:lnTo>
                    <a:lnTo>
                      <a:pt x="245" y="990"/>
                    </a:lnTo>
                    <a:lnTo>
                      <a:pt x="192" y="1025"/>
                    </a:lnTo>
                    <a:lnTo>
                      <a:pt x="118" y="1032"/>
                    </a:lnTo>
                    <a:lnTo>
                      <a:pt x="65" y="1058"/>
                    </a:lnTo>
                    <a:lnTo>
                      <a:pt x="35" y="1089"/>
                    </a:lnTo>
                    <a:lnTo>
                      <a:pt x="0" y="1098"/>
                    </a:lnTo>
                    <a:lnTo>
                      <a:pt x="26" y="1037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algn="ctr" rtl="1" eaLnBrk="1" hangingPunct="1">
                  <a:defRPr/>
                </a:pPr>
                <a:endParaRPr lang="en-US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71747" name="Freeform 67"/>
              <p:cNvSpPr>
                <a:spLocks/>
              </p:cNvSpPr>
              <p:nvPr/>
            </p:nvSpPr>
            <p:spPr bwMode="auto">
              <a:xfrm>
                <a:off x="2301" y="1604"/>
                <a:ext cx="392" cy="304"/>
              </a:xfrm>
              <a:custGeom>
                <a:avLst/>
                <a:gdLst>
                  <a:gd name="T0" fmla="*/ 748 w 783"/>
                  <a:gd name="T1" fmla="*/ 608 h 608"/>
                  <a:gd name="T2" fmla="*/ 783 w 783"/>
                  <a:gd name="T3" fmla="*/ 442 h 608"/>
                  <a:gd name="T4" fmla="*/ 765 w 783"/>
                  <a:gd name="T5" fmla="*/ 302 h 608"/>
                  <a:gd name="T6" fmla="*/ 713 w 783"/>
                  <a:gd name="T7" fmla="*/ 197 h 608"/>
                  <a:gd name="T8" fmla="*/ 660 w 783"/>
                  <a:gd name="T9" fmla="*/ 131 h 608"/>
                  <a:gd name="T10" fmla="*/ 560 w 783"/>
                  <a:gd name="T11" fmla="*/ 88 h 608"/>
                  <a:gd name="T12" fmla="*/ 446 w 783"/>
                  <a:gd name="T13" fmla="*/ 92 h 608"/>
                  <a:gd name="T14" fmla="*/ 341 w 783"/>
                  <a:gd name="T15" fmla="*/ 22 h 608"/>
                  <a:gd name="T16" fmla="*/ 306 w 783"/>
                  <a:gd name="T17" fmla="*/ 0 h 608"/>
                  <a:gd name="T18" fmla="*/ 258 w 783"/>
                  <a:gd name="T19" fmla="*/ 0 h 608"/>
                  <a:gd name="T20" fmla="*/ 149 w 783"/>
                  <a:gd name="T21" fmla="*/ 0 h 608"/>
                  <a:gd name="T22" fmla="*/ 118 w 783"/>
                  <a:gd name="T23" fmla="*/ 27 h 608"/>
                  <a:gd name="T24" fmla="*/ 87 w 783"/>
                  <a:gd name="T25" fmla="*/ 66 h 608"/>
                  <a:gd name="T26" fmla="*/ 79 w 783"/>
                  <a:gd name="T27" fmla="*/ 127 h 608"/>
                  <a:gd name="T28" fmla="*/ 83 w 783"/>
                  <a:gd name="T29" fmla="*/ 188 h 608"/>
                  <a:gd name="T30" fmla="*/ 79 w 783"/>
                  <a:gd name="T31" fmla="*/ 223 h 608"/>
                  <a:gd name="T32" fmla="*/ 0 w 783"/>
                  <a:gd name="T33" fmla="*/ 315 h 608"/>
                  <a:gd name="T34" fmla="*/ 748 w 783"/>
                  <a:gd name="T35" fmla="*/ 608 h 6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783" h="608">
                    <a:moveTo>
                      <a:pt x="748" y="608"/>
                    </a:moveTo>
                    <a:lnTo>
                      <a:pt x="783" y="442"/>
                    </a:lnTo>
                    <a:lnTo>
                      <a:pt x="765" y="302"/>
                    </a:lnTo>
                    <a:lnTo>
                      <a:pt x="713" y="197"/>
                    </a:lnTo>
                    <a:lnTo>
                      <a:pt x="660" y="131"/>
                    </a:lnTo>
                    <a:lnTo>
                      <a:pt x="560" y="88"/>
                    </a:lnTo>
                    <a:lnTo>
                      <a:pt x="446" y="92"/>
                    </a:lnTo>
                    <a:lnTo>
                      <a:pt x="341" y="22"/>
                    </a:lnTo>
                    <a:lnTo>
                      <a:pt x="306" y="0"/>
                    </a:lnTo>
                    <a:lnTo>
                      <a:pt x="258" y="0"/>
                    </a:lnTo>
                    <a:lnTo>
                      <a:pt x="149" y="0"/>
                    </a:lnTo>
                    <a:lnTo>
                      <a:pt x="118" y="27"/>
                    </a:lnTo>
                    <a:lnTo>
                      <a:pt x="87" y="66"/>
                    </a:lnTo>
                    <a:lnTo>
                      <a:pt x="79" y="127"/>
                    </a:lnTo>
                    <a:lnTo>
                      <a:pt x="83" y="188"/>
                    </a:lnTo>
                    <a:lnTo>
                      <a:pt x="79" y="223"/>
                    </a:lnTo>
                    <a:lnTo>
                      <a:pt x="0" y="315"/>
                    </a:lnTo>
                    <a:lnTo>
                      <a:pt x="748" y="608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algn="ctr" rtl="1" eaLnBrk="1" hangingPunct="1">
                  <a:defRPr/>
                </a:pPr>
                <a:endParaRPr lang="en-US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71748" name="Freeform 68"/>
              <p:cNvSpPr>
                <a:spLocks/>
              </p:cNvSpPr>
              <p:nvPr/>
            </p:nvSpPr>
            <p:spPr bwMode="auto">
              <a:xfrm>
                <a:off x="2341" y="1694"/>
                <a:ext cx="322" cy="229"/>
              </a:xfrm>
              <a:custGeom>
                <a:avLst/>
                <a:gdLst>
                  <a:gd name="T0" fmla="*/ 0 w 643"/>
                  <a:gd name="T1" fmla="*/ 179 h 454"/>
                  <a:gd name="T2" fmla="*/ 35 w 643"/>
                  <a:gd name="T3" fmla="*/ 87 h 454"/>
                  <a:gd name="T4" fmla="*/ 83 w 643"/>
                  <a:gd name="T5" fmla="*/ 118 h 454"/>
                  <a:gd name="T6" fmla="*/ 79 w 643"/>
                  <a:gd name="T7" fmla="*/ 48 h 454"/>
                  <a:gd name="T8" fmla="*/ 79 w 643"/>
                  <a:gd name="T9" fmla="*/ 21 h 454"/>
                  <a:gd name="T10" fmla="*/ 114 w 643"/>
                  <a:gd name="T11" fmla="*/ 56 h 454"/>
                  <a:gd name="T12" fmla="*/ 144 w 643"/>
                  <a:gd name="T13" fmla="*/ 131 h 454"/>
                  <a:gd name="T14" fmla="*/ 149 w 643"/>
                  <a:gd name="T15" fmla="*/ 48 h 454"/>
                  <a:gd name="T16" fmla="*/ 131 w 643"/>
                  <a:gd name="T17" fmla="*/ 4 h 454"/>
                  <a:gd name="T18" fmla="*/ 210 w 643"/>
                  <a:gd name="T19" fmla="*/ 87 h 454"/>
                  <a:gd name="T20" fmla="*/ 236 w 643"/>
                  <a:gd name="T21" fmla="*/ 13 h 454"/>
                  <a:gd name="T22" fmla="*/ 276 w 643"/>
                  <a:gd name="T23" fmla="*/ 65 h 454"/>
                  <a:gd name="T24" fmla="*/ 341 w 643"/>
                  <a:gd name="T25" fmla="*/ 21 h 454"/>
                  <a:gd name="T26" fmla="*/ 363 w 643"/>
                  <a:gd name="T27" fmla="*/ 61 h 454"/>
                  <a:gd name="T28" fmla="*/ 411 w 643"/>
                  <a:gd name="T29" fmla="*/ 30 h 454"/>
                  <a:gd name="T30" fmla="*/ 424 w 643"/>
                  <a:gd name="T31" fmla="*/ 0 h 454"/>
                  <a:gd name="T32" fmla="*/ 442 w 643"/>
                  <a:gd name="T33" fmla="*/ 61 h 454"/>
                  <a:gd name="T34" fmla="*/ 446 w 643"/>
                  <a:gd name="T35" fmla="*/ 131 h 454"/>
                  <a:gd name="T36" fmla="*/ 494 w 643"/>
                  <a:gd name="T37" fmla="*/ 87 h 454"/>
                  <a:gd name="T38" fmla="*/ 507 w 643"/>
                  <a:gd name="T39" fmla="*/ 48 h 454"/>
                  <a:gd name="T40" fmla="*/ 512 w 643"/>
                  <a:gd name="T41" fmla="*/ 140 h 454"/>
                  <a:gd name="T42" fmla="*/ 516 w 643"/>
                  <a:gd name="T43" fmla="*/ 161 h 454"/>
                  <a:gd name="T44" fmla="*/ 547 w 643"/>
                  <a:gd name="T45" fmla="*/ 122 h 454"/>
                  <a:gd name="T46" fmla="*/ 569 w 643"/>
                  <a:gd name="T47" fmla="*/ 170 h 454"/>
                  <a:gd name="T48" fmla="*/ 582 w 643"/>
                  <a:gd name="T49" fmla="*/ 196 h 454"/>
                  <a:gd name="T50" fmla="*/ 604 w 643"/>
                  <a:gd name="T51" fmla="*/ 183 h 454"/>
                  <a:gd name="T52" fmla="*/ 625 w 643"/>
                  <a:gd name="T53" fmla="*/ 205 h 454"/>
                  <a:gd name="T54" fmla="*/ 643 w 643"/>
                  <a:gd name="T55" fmla="*/ 266 h 454"/>
                  <a:gd name="T56" fmla="*/ 494 w 643"/>
                  <a:gd name="T57" fmla="*/ 454 h 454"/>
                  <a:gd name="T58" fmla="*/ 17 w 643"/>
                  <a:gd name="T59" fmla="*/ 314 h 454"/>
                  <a:gd name="T60" fmla="*/ 0 w 643"/>
                  <a:gd name="T61" fmla="*/ 179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643" h="454">
                    <a:moveTo>
                      <a:pt x="0" y="179"/>
                    </a:moveTo>
                    <a:lnTo>
                      <a:pt x="35" y="87"/>
                    </a:lnTo>
                    <a:lnTo>
                      <a:pt x="83" y="118"/>
                    </a:lnTo>
                    <a:lnTo>
                      <a:pt x="79" y="48"/>
                    </a:lnTo>
                    <a:lnTo>
                      <a:pt x="79" y="21"/>
                    </a:lnTo>
                    <a:lnTo>
                      <a:pt x="114" y="56"/>
                    </a:lnTo>
                    <a:lnTo>
                      <a:pt x="144" y="131"/>
                    </a:lnTo>
                    <a:lnTo>
                      <a:pt x="149" y="48"/>
                    </a:lnTo>
                    <a:lnTo>
                      <a:pt x="131" y="4"/>
                    </a:lnTo>
                    <a:lnTo>
                      <a:pt x="210" y="87"/>
                    </a:lnTo>
                    <a:lnTo>
                      <a:pt x="236" y="13"/>
                    </a:lnTo>
                    <a:lnTo>
                      <a:pt x="276" y="65"/>
                    </a:lnTo>
                    <a:lnTo>
                      <a:pt x="341" y="21"/>
                    </a:lnTo>
                    <a:lnTo>
                      <a:pt x="363" y="61"/>
                    </a:lnTo>
                    <a:lnTo>
                      <a:pt x="411" y="30"/>
                    </a:lnTo>
                    <a:lnTo>
                      <a:pt x="424" y="0"/>
                    </a:lnTo>
                    <a:lnTo>
                      <a:pt x="442" y="61"/>
                    </a:lnTo>
                    <a:lnTo>
                      <a:pt x="446" y="131"/>
                    </a:lnTo>
                    <a:lnTo>
                      <a:pt x="494" y="87"/>
                    </a:lnTo>
                    <a:lnTo>
                      <a:pt x="507" y="48"/>
                    </a:lnTo>
                    <a:lnTo>
                      <a:pt x="512" y="140"/>
                    </a:lnTo>
                    <a:lnTo>
                      <a:pt x="516" y="161"/>
                    </a:lnTo>
                    <a:lnTo>
                      <a:pt x="547" y="122"/>
                    </a:lnTo>
                    <a:lnTo>
                      <a:pt x="569" y="170"/>
                    </a:lnTo>
                    <a:lnTo>
                      <a:pt x="582" y="196"/>
                    </a:lnTo>
                    <a:lnTo>
                      <a:pt x="604" y="183"/>
                    </a:lnTo>
                    <a:lnTo>
                      <a:pt x="625" y="205"/>
                    </a:lnTo>
                    <a:lnTo>
                      <a:pt x="643" y="266"/>
                    </a:lnTo>
                    <a:lnTo>
                      <a:pt x="494" y="454"/>
                    </a:lnTo>
                    <a:lnTo>
                      <a:pt x="17" y="314"/>
                    </a:lnTo>
                    <a:lnTo>
                      <a:pt x="0" y="179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algn="ctr" rtl="1" eaLnBrk="1" hangingPunct="1">
                  <a:defRPr/>
                </a:pPr>
                <a:endParaRPr lang="en-US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71749" name="Freeform 69"/>
              <p:cNvSpPr>
                <a:spLocks/>
              </p:cNvSpPr>
              <p:nvPr/>
            </p:nvSpPr>
            <p:spPr bwMode="auto">
              <a:xfrm>
                <a:off x="1904" y="1706"/>
                <a:ext cx="498" cy="557"/>
              </a:xfrm>
              <a:custGeom>
                <a:avLst/>
                <a:gdLst>
                  <a:gd name="T0" fmla="*/ 254 w 997"/>
                  <a:gd name="T1" fmla="*/ 910 h 1111"/>
                  <a:gd name="T2" fmla="*/ 201 w 997"/>
                  <a:gd name="T3" fmla="*/ 814 h 1111"/>
                  <a:gd name="T4" fmla="*/ 149 w 997"/>
                  <a:gd name="T5" fmla="*/ 753 h 1111"/>
                  <a:gd name="T6" fmla="*/ 88 w 997"/>
                  <a:gd name="T7" fmla="*/ 674 h 1111"/>
                  <a:gd name="T8" fmla="*/ 70 w 997"/>
                  <a:gd name="T9" fmla="*/ 604 h 1111"/>
                  <a:gd name="T10" fmla="*/ 79 w 997"/>
                  <a:gd name="T11" fmla="*/ 534 h 1111"/>
                  <a:gd name="T12" fmla="*/ 18 w 997"/>
                  <a:gd name="T13" fmla="*/ 429 h 1111"/>
                  <a:gd name="T14" fmla="*/ 0 w 997"/>
                  <a:gd name="T15" fmla="*/ 324 h 1111"/>
                  <a:gd name="T16" fmla="*/ 26 w 997"/>
                  <a:gd name="T17" fmla="*/ 263 h 1111"/>
                  <a:gd name="T18" fmla="*/ 140 w 997"/>
                  <a:gd name="T19" fmla="*/ 210 h 1111"/>
                  <a:gd name="T20" fmla="*/ 193 w 997"/>
                  <a:gd name="T21" fmla="*/ 70 h 1111"/>
                  <a:gd name="T22" fmla="*/ 271 w 997"/>
                  <a:gd name="T23" fmla="*/ 18 h 1111"/>
                  <a:gd name="T24" fmla="*/ 350 w 997"/>
                  <a:gd name="T25" fmla="*/ 9 h 1111"/>
                  <a:gd name="T26" fmla="*/ 455 w 997"/>
                  <a:gd name="T27" fmla="*/ 0 h 1111"/>
                  <a:gd name="T28" fmla="*/ 639 w 997"/>
                  <a:gd name="T29" fmla="*/ 35 h 1111"/>
                  <a:gd name="T30" fmla="*/ 621 w 997"/>
                  <a:gd name="T31" fmla="*/ 578 h 1111"/>
                  <a:gd name="T32" fmla="*/ 997 w 997"/>
                  <a:gd name="T33" fmla="*/ 989 h 1111"/>
                  <a:gd name="T34" fmla="*/ 927 w 997"/>
                  <a:gd name="T35" fmla="*/ 1111 h 1111"/>
                  <a:gd name="T36" fmla="*/ 578 w 997"/>
                  <a:gd name="T37" fmla="*/ 1111 h 1111"/>
                  <a:gd name="T38" fmla="*/ 254 w 997"/>
                  <a:gd name="T39" fmla="*/ 910 h 1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997" h="1111">
                    <a:moveTo>
                      <a:pt x="254" y="910"/>
                    </a:moveTo>
                    <a:lnTo>
                      <a:pt x="201" y="814"/>
                    </a:lnTo>
                    <a:lnTo>
                      <a:pt x="149" y="753"/>
                    </a:lnTo>
                    <a:lnTo>
                      <a:pt x="88" y="674"/>
                    </a:lnTo>
                    <a:lnTo>
                      <a:pt x="70" y="604"/>
                    </a:lnTo>
                    <a:lnTo>
                      <a:pt x="79" y="534"/>
                    </a:lnTo>
                    <a:lnTo>
                      <a:pt x="18" y="429"/>
                    </a:lnTo>
                    <a:lnTo>
                      <a:pt x="0" y="324"/>
                    </a:lnTo>
                    <a:lnTo>
                      <a:pt x="26" y="263"/>
                    </a:lnTo>
                    <a:lnTo>
                      <a:pt x="140" y="210"/>
                    </a:lnTo>
                    <a:lnTo>
                      <a:pt x="193" y="70"/>
                    </a:lnTo>
                    <a:lnTo>
                      <a:pt x="271" y="18"/>
                    </a:lnTo>
                    <a:lnTo>
                      <a:pt x="350" y="9"/>
                    </a:lnTo>
                    <a:lnTo>
                      <a:pt x="455" y="0"/>
                    </a:lnTo>
                    <a:lnTo>
                      <a:pt x="639" y="35"/>
                    </a:lnTo>
                    <a:lnTo>
                      <a:pt x="621" y="578"/>
                    </a:lnTo>
                    <a:lnTo>
                      <a:pt x="997" y="989"/>
                    </a:lnTo>
                    <a:lnTo>
                      <a:pt x="927" y="1111"/>
                    </a:lnTo>
                    <a:lnTo>
                      <a:pt x="578" y="1111"/>
                    </a:lnTo>
                    <a:lnTo>
                      <a:pt x="254" y="910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algn="ctr" rtl="1" eaLnBrk="1" hangingPunct="1">
                  <a:defRPr/>
                </a:pPr>
                <a:endParaRPr lang="en-US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71750" name="Freeform 70"/>
              <p:cNvSpPr>
                <a:spLocks/>
              </p:cNvSpPr>
              <p:nvPr/>
            </p:nvSpPr>
            <p:spPr bwMode="auto">
              <a:xfrm>
                <a:off x="1894" y="1698"/>
                <a:ext cx="410" cy="588"/>
              </a:xfrm>
              <a:custGeom>
                <a:avLst/>
                <a:gdLst>
                  <a:gd name="T0" fmla="*/ 451 w 823"/>
                  <a:gd name="T1" fmla="*/ 44 h 1172"/>
                  <a:gd name="T2" fmla="*/ 342 w 823"/>
                  <a:gd name="T3" fmla="*/ 57 h 1172"/>
                  <a:gd name="T4" fmla="*/ 302 w 823"/>
                  <a:gd name="T5" fmla="*/ 88 h 1172"/>
                  <a:gd name="T6" fmla="*/ 289 w 823"/>
                  <a:gd name="T7" fmla="*/ 127 h 1172"/>
                  <a:gd name="T8" fmla="*/ 285 w 823"/>
                  <a:gd name="T9" fmla="*/ 197 h 1172"/>
                  <a:gd name="T10" fmla="*/ 272 w 823"/>
                  <a:gd name="T11" fmla="*/ 241 h 1172"/>
                  <a:gd name="T12" fmla="*/ 241 w 823"/>
                  <a:gd name="T13" fmla="*/ 263 h 1172"/>
                  <a:gd name="T14" fmla="*/ 184 w 823"/>
                  <a:gd name="T15" fmla="*/ 298 h 1172"/>
                  <a:gd name="T16" fmla="*/ 153 w 823"/>
                  <a:gd name="T17" fmla="*/ 315 h 1172"/>
                  <a:gd name="T18" fmla="*/ 140 w 823"/>
                  <a:gd name="T19" fmla="*/ 355 h 1172"/>
                  <a:gd name="T20" fmla="*/ 145 w 823"/>
                  <a:gd name="T21" fmla="*/ 381 h 1172"/>
                  <a:gd name="T22" fmla="*/ 167 w 823"/>
                  <a:gd name="T23" fmla="*/ 403 h 1172"/>
                  <a:gd name="T24" fmla="*/ 197 w 823"/>
                  <a:gd name="T25" fmla="*/ 451 h 1172"/>
                  <a:gd name="T26" fmla="*/ 215 w 823"/>
                  <a:gd name="T27" fmla="*/ 534 h 1172"/>
                  <a:gd name="T28" fmla="*/ 197 w 823"/>
                  <a:gd name="T29" fmla="*/ 586 h 1172"/>
                  <a:gd name="T30" fmla="*/ 197 w 823"/>
                  <a:gd name="T31" fmla="*/ 643 h 1172"/>
                  <a:gd name="T32" fmla="*/ 210 w 823"/>
                  <a:gd name="T33" fmla="*/ 691 h 1172"/>
                  <a:gd name="T34" fmla="*/ 241 w 823"/>
                  <a:gd name="T35" fmla="*/ 744 h 1172"/>
                  <a:gd name="T36" fmla="*/ 280 w 823"/>
                  <a:gd name="T37" fmla="*/ 823 h 1172"/>
                  <a:gd name="T38" fmla="*/ 350 w 823"/>
                  <a:gd name="T39" fmla="*/ 857 h 1172"/>
                  <a:gd name="T40" fmla="*/ 407 w 823"/>
                  <a:gd name="T41" fmla="*/ 871 h 1172"/>
                  <a:gd name="T42" fmla="*/ 464 w 823"/>
                  <a:gd name="T43" fmla="*/ 897 h 1172"/>
                  <a:gd name="T44" fmla="*/ 508 w 823"/>
                  <a:gd name="T45" fmla="*/ 923 h 1172"/>
                  <a:gd name="T46" fmla="*/ 538 w 823"/>
                  <a:gd name="T47" fmla="*/ 962 h 1172"/>
                  <a:gd name="T48" fmla="*/ 604 w 823"/>
                  <a:gd name="T49" fmla="*/ 967 h 1172"/>
                  <a:gd name="T50" fmla="*/ 652 w 823"/>
                  <a:gd name="T51" fmla="*/ 980 h 1172"/>
                  <a:gd name="T52" fmla="*/ 722 w 823"/>
                  <a:gd name="T53" fmla="*/ 1002 h 1172"/>
                  <a:gd name="T54" fmla="*/ 770 w 823"/>
                  <a:gd name="T55" fmla="*/ 1046 h 1172"/>
                  <a:gd name="T56" fmla="*/ 823 w 823"/>
                  <a:gd name="T57" fmla="*/ 1085 h 1172"/>
                  <a:gd name="T58" fmla="*/ 818 w 823"/>
                  <a:gd name="T59" fmla="*/ 1172 h 1172"/>
                  <a:gd name="T60" fmla="*/ 272 w 823"/>
                  <a:gd name="T61" fmla="*/ 949 h 1172"/>
                  <a:gd name="T62" fmla="*/ 223 w 823"/>
                  <a:gd name="T63" fmla="*/ 862 h 1172"/>
                  <a:gd name="T64" fmla="*/ 175 w 823"/>
                  <a:gd name="T65" fmla="*/ 809 h 1172"/>
                  <a:gd name="T66" fmla="*/ 127 w 823"/>
                  <a:gd name="T67" fmla="*/ 761 h 1172"/>
                  <a:gd name="T68" fmla="*/ 101 w 823"/>
                  <a:gd name="T69" fmla="*/ 726 h 1172"/>
                  <a:gd name="T70" fmla="*/ 79 w 823"/>
                  <a:gd name="T71" fmla="*/ 661 h 1172"/>
                  <a:gd name="T72" fmla="*/ 70 w 823"/>
                  <a:gd name="T73" fmla="*/ 599 h 1172"/>
                  <a:gd name="T74" fmla="*/ 75 w 823"/>
                  <a:gd name="T75" fmla="*/ 556 h 1172"/>
                  <a:gd name="T76" fmla="*/ 44 w 823"/>
                  <a:gd name="T77" fmla="*/ 508 h 1172"/>
                  <a:gd name="T78" fmla="*/ 22 w 823"/>
                  <a:gd name="T79" fmla="*/ 468 h 1172"/>
                  <a:gd name="T80" fmla="*/ 5 w 823"/>
                  <a:gd name="T81" fmla="*/ 420 h 1172"/>
                  <a:gd name="T82" fmla="*/ 0 w 823"/>
                  <a:gd name="T83" fmla="*/ 372 h 1172"/>
                  <a:gd name="T84" fmla="*/ 5 w 823"/>
                  <a:gd name="T85" fmla="*/ 293 h 1172"/>
                  <a:gd name="T86" fmla="*/ 27 w 823"/>
                  <a:gd name="T87" fmla="*/ 254 h 1172"/>
                  <a:gd name="T88" fmla="*/ 70 w 823"/>
                  <a:gd name="T89" fmla="*/ 236 h 1172"/>
                  <a:gd name="T90" fmla="*/ 105 w 823"/>
                  <a:gd name="T91" fmla="*/ 219 h 1172"/>
                  <a:gd name="T92" fmla="*/ 149 w 823"/>
                  <a:gd name="T93" fmla="*/ 201 h 1172"/>
                  <a:gd name="T94" fmla="*/ 153 w 823"/>
                  <a:gd name="T95" fmla="*/ 158 h 1172"/>
                  <a:gd name="T96" fmla="*/ 162 w 823"/>
                  <a:gd name="T97" fmla="*/ 110 h 1172"/>
                  <a:gd name="T98" fmla="*/ 184 w 823"/>
                  <a:gd name="T99" fmla="*/ 79 h 1172"/>
                  <a:gd name="T100" fmla="*/ 223 w 823"/>
                  <a:gd name="T101" fmla="*/ 53 h 1172"/>
                  <a:gd name="T102" fmla="*/ 258 w 823"/>
                  <a:gd name="T103" fmla="*/ 27 h 1172"/>
                  <a:gd name="T104" fmla="*/ 324 w 823"/>
                  <a:gd name="T105" fmla="*/ 9 h 1172"/>
                  <a:gd name="T106" fmla="*/ 398 w 823"/>
                  <a:gd name="T107" fmla="*/ 5 h 1172"/>
                  <a:gd name="T108" fmla="*/ 499 w 823"/>
                  <a:gd name="T109" fmla="*/ 0 h 1172"/>
                  <a:gd name="T110" fmla="*/ 613 w 823"/>
                  <a:gd name="T111" fmla="*/ 9 h 1172"/>
                  <a:gd name="T112" fmla="*/ 451 w 823"/>
                  <a:gd name="T113" fmla="*/ 44 h 11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823" h="1172">
                    <a:moveTo>
                      <a:pt x="451" y="44"/>
                    </a:moveTo>
                    <a:lnTo>
                      <a:pt x="342" y="57"/>
                    </a:lnTo>
                    <a:lnTo>
                      <a:pt x="302" y="88"/>
                    </a:lnTo>
                    <a:lnTo>
                      <a:pt x="289" y="127"/>
                    </a:lnTo>
                    <a:lnTo>
                      <a:pt x="285" y="197"/>
                    </a:lnTo>
                    <a:lnTo>
                      <a:pt x="272" y="241"/>
                    </a:lnTo>
                    <a:lnTo>
                      <a:pt x="241" y="263"/>
                    </a:lnTo>
                    <a:lnTo>
                      <a:pt x="184" y="298"/>
                    </a:lnTo>
                    <a:lnTo>
                      <a:pt x="153" y="315"/>
                    </a:lnTo>
                    <a:lnTo>
                      <a:pt x="140" y="355"/>
                    </a:lnTo>
                    <a:lnTo>
                      <a:pt x="145" y="381"/>
                    </a:lnTo>
                    <a:lnTo>
                      <a:pt x="167" y="403"/>
                    </a:lnTo>
                    <a:lnTo>
                      <a:pt x="197" y="451"/>
                    </a:lnTo>
                    <a:lnTo>
                      <a:pt x="215" y="534"/>
                    </a:lnTo>
                    <a:lnTo>
                      <a:pt x="197" y="586"/>
                    </a:lnTo>
                    <a:lnTo>
                      <a:pt x="197" y="643"/>
                    </a:lnTo>
                    <a:lnTo>
                      <a:pt x="210" y="691"/>
                    </a:lnTo>
                    <a:lnTo>
                      <a:pt x="241" y="744"/>
                    </a:lnTo>
                    <a:lnTo>
                      <a:pt x="280" y="823"/>
                    </a:lnTo>
                    <a:lnTo>
                      <a:pt x="350" y="857"/>
                    </a:lnTo>
                    <a:lnTo>
                      <a:pt x="407" y="871"/>
                    </a:lnTo>
                    <a:lnTo>
                      <a:pt x="464" y="897"/>
                    </a:lnTo>
                    <a:lnTo>
                      <a:pt x="508" y="923"/>
                    </a:lnTo>
                    <a:lnTo>
                      <a:pt x="538" y="962"/>
                    </a:lnTo>
                    <a:lnTo>
                      <a:pt x="604" y="967"/>
                    </a:lnTo>
                    <a:lnTo>
                      <a:pt x="652" y="980"/>
                    </a:lnTo>
                    <a:lnTo>
                      <a:pt x="722" y="1002"/>
                    </a:lnTo>
                    <a:lnTo>
                      <a:pt x="770" y="1046"/>
                    </a:lnTo>
                    <a:lnTo>
                      <a:pt x="823" y="1085"/>
                    </a:lnTo>
                    <a:lnTo>
                      <a:pt x="818" y="1172"/>
                    </a:lnTo>
                    <a:lnTo>
                      <a:pt x="272" y="949"/>
                    </a:lnTo>
                    <a:lnTo>
                      <a:pt x="223" y="862"/>
                    </a:lnTo>
                    <a:lnTo>
                      <a:pt x="175" y="809"/>
                    </a:lnTo>
                    <a:lnTo>
                      <a:pt x="127" y="761"/>
                    </a:lnTo>
                    <a:lnTo>
                      <a:pt x="101" y="726"/>
                    </a:lnTo>
                    <a:lnTo>
                      <a:pt x="79" y="661"/>
                    </a:lnTo>
                    <a:lnTo>
                      <a:pt x="70" y="599"/>
                    </a:lnTo>
                    <a:lnTo>
                      <a:pt x="75" y="556"/>
                    </a:lnTo>
                    <a:lnTo>
                      <a:pt x="44" y="508"/>
                    </a:lnTo>
                    <a:lnTo>
                      <a:pt x="22" y="468"/>
                    </a:lnTo>
                    <a:lnTo>
                      <a:pt x="5" y="420"/>
                    </a:lnTo>
                    <a:lnTo>
                      <a:pt x="0" y="372"/>
                    </a:lnTo>
                    <a:lnTo>
                      <a:pt x="5" y="293"/>
                    </a:lnTo>
                    <a:lnTo>
                      <a:pt x="27" y="254"/>
                    </a:lnTo>
                    <a:lnTo>
                      <a:pt x="70" y="236"/>
                    </a:lnTo>
                    <a:lnTo>
                      <a:pt x="105" y="219"/>
                    </a:lnTo>
                    <a:lnTo>
                      <a:pt x="149" y="201"/>
                    </a:lnTo>
                    <a:lnTo>
                      <a:pt x="153" y="158"/>
                    </a:lnTo>
                    <a:lnTo>
                      <a:pt x="162" y="110"/>
                    </a:lnTo>
                    <a:lnTo>
                      <a:pt x="184" y="79"/>
                    </a:lnTo>
                    <a:lnTo>
                      <a:pt x="223" y="53"/>
                    </a:lnTo>
                    <a:lnTo>
                      <a:pt x="258" y="27"/>
                    </a:lnTo>
                    <a:lnTo>
                      <a:pt x="324" y="9"/>
                    </a:lnTo>
                    <a:lnTo>
                      <a:pt x="398" y="5"/>
                    </a:lnTo>
                    <a:lnTo>
                      <a:pt x="499" y="0"/>
                    </a:lnTo>
                    <a:lnTo>
                      <a:pt x="613" y="9"/>
                    </a:lnTo>
                    <a:lnTo>
                      <a:pt x="451" y="44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algn="ctr" rtl="1" eaLnBrk="1" hangingPunct="1">
                  <a:defRPr/>
                </a:pPr>
                <a:endParaRPr lang="en-US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71751" name="Freeform 71"/>
              <p:cNvSpPr>
                <a:spLocks/>
              </p:cNvSpPr>
              <p:nvPr/>
            </p:nvSpPr>
            <p:spPr bwMode="auto">
              <a:xfrm>
                <a:off x="2058" y="1710"/>
                <a:ext cx="463" cy="535"/>
              </a:xfrm>
              <a:custGeom>
                <a:avLst/>
                <a:gdLst>
                  <a:gd name="T0" fmla="*/ 586 w 928"/>
                  <a:gd name="T1" fmla="*/ 1068 h 1068"/>
                  <a:gd name="T2" fmla="*/ 464 w 928"/>
                  <a:gd name="T3" fmla="*/ 998 h 1068"/>
                  <a:gd name="T4" fmla="*/ 429 w 928"/>
                  <a:gd name="T5" fmla="*/ 937 h 1068"/>
                  <a:gd name="T6" fmla="*/ 385 w 928"/>
                  <a:gd name="T7" fmla="*/ 911 h 1068"/>
                  <a:gd name="T8" fmla="*/ 307 w 928"/>
                  <a:gd name="T9" fmla="*/ 902 h 1068"/>
                  <a:gd name="T10" fmla="*/ 219 w 928"/>
                  <a:gd name="T11" fmla="*/ 841 h 1068"/>
                  <a:gd name="T12" fmla="*/ 171 w 928"/>
                  <a:gd name="T13" fmla="*/ 800 h 1068"/>
                  <a:gd name="T14" fmla="*/ 140 w 928"/>
                  <a:gd name="T15" fmla="*/ 753 h 1068"/>
                  <a:gd name="T16" fmla="*/ 132 w 928"/>
                  <a:gd name="T17" fmla="*/ 683 h 1068"/>
                  <a:gd name="T18" fmla="*/ 140 w 928"/>
                  <a:gd name="T19" fmla="*/ 640 h 1068"/>
                  <a:gd name="T20" fmla="*/ 79 w 928"/>
                  <a:gd name="T21" fmla="*/ 596 h 1068"/>
                  <a:gd name="T22" fmla="*/ 18 w 928"/>
                  <a:gd name="T23" fmla="*/ 500 h 1068"/>
                  <a:gd name="T24" fmla="*/ 0 w 928"/>
                  <a:gd name="T25" fmla="*/ 419 h 1068"/>
                  <a:gd name="T26" fmla="*/ 14 w 928"/>
                  <a:gd name="T27" fmla="*/ 354 h 1068"/>
                  <a:gd name="T28" fmla="*/ 35 w 928"/>
                  <a:gd name="T29" fmla="*/ 290 h 1068"/>
                  <a:gd name="T30" fmla="*/ 105 w 928"/>
                  <a:gd name="T31" fmla="*/ 229 h 1068"/>
                  <a:gd name="T32" fmla="*/ 97 w 928"/>
                  <a:gd name="T33" fmla="*/ 153 h 1068"/>
                  <a:gd name="T34" fmla="*/ 105 w 928"/>
                  <a:gd name="T35" fmla="*/ 106 h 1068"/>
                  <a:gd name="T36" fmla="*/ 149 w 928"/>
                  <a:gd name="T37" fmla="*/ 36 h 1068"/>
                  <a:gd name="T38" fmla="*/ 215 w 928"/>
                  <a:gd name="T39" fmla="*/ 13 h 1068"/>
                  <a:gd name="T40" fmla="*/ 307 w 928"/>
                  <a:gd name="T41" fmla="*/ 1 h 1068"/>
                  <a:gd name="T42" fmla="*/ 381 w 928"/>
                  <a:gd name="T43" fmla="*/ 0 h 1068"/>
                  <a:gd name="T44" fmla="*/ 473 w 928"/>
                  <a:gd name="T45" fmla="*/ 27 h 1068"/>
                  <a:gd name="T46" fmla="*/ 525 w 928"/>
                  <a:gd name="T47" fmla="*/ 45 h 1068"/>
                  <a:gd name="T48" fmla="*/ 639 w 928"/>
                  <a:gd name="T49" fmla="*/ 141 h 1068"/>
                  <a:gd name="T50" fmla="*/ 674 w 928"/>
                  <a:gd name="T51" fmla="*/ 220 h 1068"/>
                  <a:gd name="T52" fmla="*/ 438 w 928"/>
                  <a:gd name="T53" fmla="*/ 255 h 1068"/>
                  <a:gd name="T54" fmla="*/ 429 w 928"/>
                  <a:gd name="T55" fmla="*/ 307 h 1068"/>
                  <a:gd name="T56" fmla="*/ 525 w 928"/>
                  <a:gd name="T57" fmla="*/ 657 h 1068"/>
                  <a:gd name="T58" fmla="*/ 744 w 928"/>
                  <a:gd name="T59" fmla="*/ 727 h 1068"/>
                  <a:gd name="T60" fmla="*/ 928 w 928"/>
                  <a:gd name="T61" fmla="*/ 815 h 1068"/>
                  <a:gd name="T62" fmla="*/ 586 w 928"/>
                  <a:gd name="T63" fmla="*/ 1068 h 10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928" h="1068">
                    <a:moveTo>
                      <a:pt x="586" y="1068"/>
                    </a:moveTo>
                    <a:lnTo>
                      <a:pt x="464" y="998"/>
                    </a:lnTo>
                    <a:lnTo>
                      <a:pt x="429" y="937"/>
                    </a:lnTo>
                    <a:lnTo>
                      <a:pt x="385" y="911"/>
                    </a:lnTo>
                    <a:lnTo>
                      <a:pt x="307" y="902"/>
                    </a:lnTo>
                    <a:lnTo>
                      <a:pt x="219" y="841"/>
                    </a:lnTo>
                    <a:lnTo>
                      <a:pt x="171" y="800"/>
                    </a:lnTo>
                    <a:lnTo>
                      <a:pt x="140" y="753"/>
                    </a:lnTo>
                    <a:lnTo>
                      <a:pt x="132" y="683"/>
                    </a:lnTo>
                    <a:lnTo>
                      <a:pt x="140" y="640"/>
                    </a:lnTo>
                    <a:lnTo>
                      <a:pt x="79" y="596"/>
                    </a:lnTo>
                    <a:lnTo>
                      <a:pt x="18" y="500"/>
                    </a:lnTo>
                    <a:lnTo>
                      <a:pt x="0" y="419"/>
                    </a:lnTo>
                    <a:lnTo>
                      <a:pt x="14" y="354"/>
                    </a:lnTo>
                    <a:lnTo>
                      <a:pt x="35" y="290"/>
                    </a:lnTo>
                    <a:lnTo>
                      <a:pt x="105" y="229"/>
                    </a:lnTo>
                    <a:lnTo>
                      <a:pt x="97" y="153"/>
                    </a:lnTo>
                    <a:lnTo>
                      <a:pt x="105" y="106"/>
                    </a:lnTo>
                    <a:lnTo>
                      <a:pt x="149" y="36"/>
                    </a:lnTo>
                    <a:lnTo>
                      <a:pt x="215" y="13"/>
                    </a:lnTo>
                    <a:lnTo>
                      <a:pt x="307" y="1"/>
                    </a:lnTo>
                    <a:lnTo>
                      <a:pt x="381" y="0"/>
                    </a:lnTo>
                    <a:lnTo>
                      <a:pt x="473" y="27"/>
                    </a:lnTo>
                    <a:lnTo>
                      <a:pt x="525" y="45"/>
                    </a:lnTo>
                    <a:lnTo>
                      <a:pt x="639" y="141"/>
                    </a:lnTo>
                    <a:lnTo>
                      <a:pt x="674" y="220"/>
                    </a:lnTo>
                    <a:lnTo>
                      <a:pt x="438" y="255"/>
                    </a:lnTo>
                    <a:lnTo>
                      <a:pt x="429" y="307"/>
                    </a:lnTo>
                    <a:lnTo>
                      <a:pt x="525" y="657"/>
                    </a:lnTo>
                    <a:lnTo>
                      <a:pt x="744" y="727"/>
                    </a:lnTo>
                    <a:lnTo>
                      <a:pt x="928" y="815"/>
                    </a:lnTo>
                    <a:lnTo>
                      <a:pt x="586" y="1068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algn="ctr" rtl="1" eaLnBrk="1" hangingPunct="1">
                  <a:defRPr/>
                </a:pPr>
                <a:endParaRPr lang="en-US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71752" name="Freeform 72"/>
              <p:cNvSpPr>
                <a:spLocks/>
              </p:cNvSpPr>
              <p:nvPr/>
            </p:nvSpPr>
            <p:spPr bwMode="auto">
              <a:xfrm>
                <a:off x="2052" y="1706"/>
                <a:ext cx="197" cy="341"/>
              </a:xfrm>
              <a:custGeom>
                <a:avLst/>
                <a:gdLst>
                  <a:gd name="T0" fmla="*/ 140 w 394"/>
                  <a:gd name="T1" fmla="*/ 595 h 683"/>
                  <a:gd name="T2" fmla="*/ 110 w 394"/>
                  <a:gd name="T3" fmla="*/ 551 h 683"/>
                  <a:gd name="T4" fmla="*/ 79 w 394"/>
                  <a:gd name="T5" fmla="*/ 499 h 683"/>
                  <a:gd name="T6" fmla="*/ 66 w 394"/>
                  <a:gd name="T7" fmla="*/ 442 h 683"/>
                  <a:gd name="T8" fmla="*/ 75 w 394"/>
                  <a:gd name="T9" fmla="*/ 390 h 683"/>
                  <a:gd name="T10" fmla="*/ 105 w 394"/>
                  <a:gd name="T11" fmla="*/ 346 h 683"/>
                  <a:gd name="T12" fmla="*/ 175 w 394"/>
                  <a:gd name="T13" fmla="*/ 320 h 683"/>
                  <a:gd name="T14" fmla="*/ 215 w 394"/>
                  <a:gd name="T15" fmla="*/ 289 h 683"/>
                  <a:gd name="T16" fmla="*/ 223 w 394"/>
                  <a:gd name="T17" fmla="*/ 228 h 683"/>
                  <a:gd name="T18" fmla="*/ 197 w 394"/>
                  <a:gd name="T19" fmla="*/ 180 h 683"/>
                  <a:gd name="T20" fmla="*/ 180 w 394"/>
                  <a:gd name="T21" fmla="*/ 149 h 683"/>
                  <a:gd name="T22" fmla="*/ 175 w 394"/>
                  <a:gd name="T23" fmla="*/ 79 h 683"/>
                  <a:gd name="T24" fmla="*/ 201 w 394"/>
                  <a:gd name="T25" fmla="*/ 53 h 683"/>
                  <a:gd name="T26" fmla="*/ 245 w 394"/>
                  <a:gd name="T27" fmla="*/ 44 h 683"/>
                  <a:gd name="T28" fmla="*/ 293 w 394"/>
                  <a:gd name="T29" fmla="*/ 27 h 683"/>
                  <a:gd name="T30" fmla="*/ 328 w 394"/>
                  <a:gd name="T31" fmla="*/ 22 h 683"/>
                  <a:gd name="T32" fmla="*/ 394 w 394"/>
                  <a:gd name="T33" fmla="*/ 18 h 683"/>
                  <a:gd name="T34" fmla="*/ 333 w 394"/>
                  <a:gd name="T35" fmla="*/ 0 h 683"/>
                  <a:gd name="T36" fmla="*/ 271 w 394"/>
                  <a:gd name="T37" fmla="*/ 0 h 683"/>
                  <a:gd name="T38" fmla="*/ 223 w 394"/>
                  <a:gd name="T39" fmla="*/ 0 h 683"/>
                  <a:gd name="T40" fmla="*/ 166 w 394"/>
                  <a:gd name="T41" fmla="*/ 18 h 683"/>
                  <a:gd name="T42" fmla="*/ 123 w 394"/>
                  <a:gd name="T43" fmla="*/ 53 h 683"/>
                  <a:gd name="T44" fmla="*/ 110 w 394"/>
                  <a:gd name="T45" fmla="*/ 92 h 683"/>
                  <a:gd name="T46" fmla="*/ 92 w 394"/>
                  <a:gd name="T47" fmla="*/ 149 h 683"/>
                  <a:gd name="T48" fmla="*/ 92 w 394"/>
                  <a:gd name="T49" fmla="*/ 193 h 683"/>
                  <a:gd name="T50" fmla="*/ 105 w 394"/>
                  <a:gd name="T51" fmla="*/ 232 h 683"/>
                  <a:gd name="T52" fmla="*/ 62 w 394"/>
                  <a:gd name="T53" fmla="*/ 250 h 683"/>
                  <a:gd name="T54" fmla="*/ 40 w 394"/>
                  <a:gd name="T55" fmla="*/ 272 h 683"/>
                  <a:gd name="T56" fmla="*/ 13 w 394"/>
                  <a:gd name="T57" fmla="*/ 311 h 683"/>
                  <a:gd name="T58" fmla="*/ 0 w 394"/>
                  <a:gd name="T59" fmla="*/ 368 h 683"/>
                  <a:gd name="T60" fmla="*/ 0 w 394"/>
                  <a:gd name="T61" fmla="*/ 442 h 683"/>
                  <a:gd name="T62" fmla="*/ 22 w 394"/>
                  <a:gd name="T63" fmla="*/ 521 h 683"/>
                  <a:gd name="T64" fmla="*/ 57 w 394"/>
                  <a:gd name="T65" fmla="*/ 608 h 683"/>
                  <a:gd name="T66" fmla="*/ 83 w 394"/>
                  <a:gd name="T67" fmla="*/ 635 h 683"/>
                  <a:gd name="T68" fmla="*/ 114 w 394"/>
                  <a:gd name="T69" fmla="*/ 652 h 683"/>
                  <a:gd name="T70" fmla="*/ 153 w 394"/>
                  <a:gd name="T71" fmla="*/ 683 h 683"/>
                  <a:gd name="T72" fmla="*/ 162 w 394"/>
                  <a:gd name="T73" fmla="*/ 643 h 683"/>
                  <a:gd name="T74" fmla="*/ 140 w 394"/>
                  <a:gd name="T75" fmla="*/ 595 h 6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394" h="683">
                    <a:moveTo>
                      <a:pt x="140" y="595"/>
                    </a:moveTo>
                    <a:lnTo>
                      <a:pt x="110" y="551"/>
                    </a:lnTo>
                    <a:lnTo>
                      <a:pt x="79" y="499"/>
                    </a:lnTo>
                    <a:lnTo>
                      <a:pt x="66" y="442"/>
                    </a:lnTo>
                    <a:lnTo>
                      <a:pt x="75" y="390"/>
                    </a:lnTo>
                    <a:lnTo>
                      <a:pt x="105" y="346"/>
                    </a:lnTo>
                    <a:lnTo>
                      <a:pt x="175" y="320"/>
                    </a:lnTo>
                    <a:lnTo>
                      <a:pt x="215" y="289"/>
                    </a:lnTo>
                    <a:lnTo>
                      <a:pt x="223" y="228"/>
                    </a:lnTo>
                    <a:lnTo>
                      <a:pt x="197" y="180"/>
                    </a:lnTo>
                    <a:lnTo>
                      <a:pt x="180" y="149"/>
                    </a:lnTo>
                    <a:lnTo>
                      <a:pt x="175" y="79"/>
                    </a:lnTo>
                    <a:lnTo>
                      <a:pt x="201" y="53"/>
                    </a:lnTo>
                    <a:lnTo>
                      <a:pt x="245" y="44"/>
                    </a:lnTo>
                    <a:lnTo>
                      <a:pt x="293" y="27"/>
                    </a:lnTo>
                    <a:lnTo>
                      <a:pt x="328" y="22"/>
                    </a:lnTo>
                    <a:lnTo>
                      <a:pt x="394" y="18"/>
                    </a:lnTo>
                    <a:lnTo>
                      <a:pt x="333" y="0"/>
                    </a:lnTo>
                    <a:lnTo>
                      <a:pt x="271" y="0"/>
                    </a:lnTo>
                    <a:lnTo>
                      <a:pt x="223" y="0"/>
                    </a:lnTo>
                    <a:lnTo>
                      <a:pt x="166" y="18"/>
                    </a:lnTo>
                    <a:lnTo>
                      <a:pt x="123" y="53"/>
                    </a:lnTo>
                    <a:lnTo>
                      <a:pt x="110" y="92"/>
                    </a:lnTo>
                    <a:lnTo>
                      <a:pt x="92" y="149"/>
                    </a:lnTo>
                    <a:lnTo>
                      <a:pt x="92" y="193"/>
                    </a:lnTo>
                    <a:lnTo>
                      <a:pt x="105" y="232"/>
                    </a:lnTo>
                    <a:lnTo>
                      <a:pt x="62" y="250"/>
                    </a:lnTo>
                    <a:lnTo>
                      <a:pt x="40" y="272"/>
                    </a:lnTo>
                    <a:lnTo>
                      <a:pt x="13" y="311"/>
                    </a:lnTo>
                    <a:lnTo>
                      <a:pt x="0" y="368"/>
                    </a:lnTo>
                    <a:lnTo>
                      <a:pt x="0" y="442"/>
                    </a:lnTo>
                    <a:lnTo>
                      <a:pt x="22" y="521"/>
                    </a:lnTo>
                    <a:lnTo>
                      <a:pt x="57" y="608"/>
                    </a:lnTo>
                    <a:lnTo>
                      <a:pt x="83" y="635"/>
                    </a:lnTo>
                    <a:lnTo>
                      <a:pt x="114" y="652"/>
                    </a:lnTo>
                    <a:lnTo>
                      <a:pt x="153" y="683"/>
                    </a:lnTo>
                    <a:lnTo>
                      <a:pt x="162" y="643"/>
                    </a:lnTo>
                    <a:lnTo>
                      <a:pt x="140" y="595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algn="ctr" rtl="1" eaLnBrk="1" hangingPunct="1">
                  <a:defRPr/>
                </a:pPr>
                <a:endParaRPr lang="en-US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71753" name="Freeform 73"/>
              <p:cNvSpPr>
                <a:spLocks/>
              </p:cNvSpPr>
              <p:nvPr/>
            </p:nvSpPr>
            <p:spPr bwMode="auto">
              <a:xfrm>
                <a:off x="2170" y="1778"/>
                <a:ext cx="234" cy="426"/>
              </a:xfrm>
              <a:custGeom>
                <a:avLst/>
                <a:gdLst>
                  <a:gd name="T0" fmla="*/ 380 w 468"/>
                  <a:gd name="T1" fmla="*/ 853 h 853"/>
                  <a:gd name="T2" fmla="*/ 341 w 468"/>
                  <a:gd name="T3" fmla="*/ 835 h 853"/>
                  <a:gd name="T4" fmla="*/ 293 w 468"/>
                  <a:gd name="T5" fmla="*/ 826 h 853"/>
                  <a:gd name="T6" fmla="*/ 267 w 468"/>
                  <a:gd name="T7" fmla="*/ 826 h 853"/>
                  <a:gd name="T8" fmla="*/ 319 w 468"/>
                  <a:gd name="T9" fmla="*/ 804 h 853"/>
                  <a:gd name="T10" fmla="*/ 271 w 468"/>
                  <a:gd name="T11" fmla="*/ 783 h 853"/>
                  <a:gd name="T12" fmla="*/ 223 w 468"/>
                  <a:gd name="T13" fmla="*/ 765 h 853"/>
                  <a:gd name="T14" fmla="*/ 166 w 468"/>
                  <a:gd name="T15" fmla="*/ 756 h 853"/>
                  <a:gd name="T16" fmla="*/ 223 w 468"/>
                  <a:gd name="T17" fmla="*/ 748 h 853"/>
                  <a:gd name="T18" fmla="*/ 284 w 468"/>
                  <a:gd name="T19" fmla="*/ 748 h 853"/>
                  <a:gd name="T20" fmla="*/ 201 w 468"/>
                  <a:gd name="T21" fmla="*/ 699 h 853"/>
                  <a:gd name="T22" fmla="*/ 135 w 468"/>
                  <a:gd name="T23" fmla="*/ 678 h 853"/>
                  <a:gd name="T24" fmla="*/ 96 w 468"/>
                  <a:gd name="T25" fmla="*/ 673 h 853"/>
                  <a:gd name="T26" fmla="*/ 162 w 468"/>
                  <a:gd name="T27" fmla="*/ 660 h 853"/>
                  <a:gd name="T28" fmla="*/ 232 w 468"/>
                  <a:gd name="T29" fmla="*/ 665 h 853"/>
                  <a:gd name="T30" fmla="*/ 267 w 468"/>
                  <a:gd name="T31" fmla="*/ 669 h 853"/>
                  <a:gd name="T32" fmla="*/ 205 w 468"/>
                  <a:gd name="T33" fmla="*/ 630 h 853"/>
                  <a:gd name="T34" fmla="*/ 135 w 468"/>
                  <a:gd name="T35" fmla="*/ 612 h 853"/>
                  <a:gd name="T36" fmla="*/ 52 w 468"/>
                  <a:gd name="T37" fmla="*/ 590 h 853"/>
                  <a:gd name="T38" fmla="*/ 157 w 468"/>
                  <a:gd name="T39" fmla="*/ 586 h 853"/>
                  <a:gd name="T40" fmla="*/ 219 w 468"/>
                  <a:gd name="T41" fmla="*/ 590 h 853"/>
                  <a:gd name="T42" fmla="*/ 157 w 468"/>
                  <a:gd name="T43" fmla="*/ 533 h 853"/>
                  <a:gd name="T44" fmla="*/ 48 w 468"/>
                  <a:gd name="T45" fmla="*/ 494 h 853"/>
                  <a:gd name="T46" fmla="*/ 0 w 468"/>
                  <a:gd name="T47" fmla="*/ 481 h 853"/>
                  <a:gd name="T48" fmla="*/ 157 w 468"/>
                  <a:gd name="T49" fmla="*/ 490 h 853"/>
                  <a:gd name="T50" fmla="*/ 184 w 468"/>
                  <a:gd name="T51" fmla="*/ 494 h 853"/>
                  <a:gd name="T52" fmla="*/ 149 w 468"/>
                  <a:gd name="T53" fmla="*/ 463 h 853"/>
                  <a:gd name="T54" fmla="*/ 87 w 468"/>
                  <a:gd name="T55" fmla="*/ 415 h 853"/>
                  <a:gd name="T56" fmla="*/ 162 w 468"/>
                  <a:gd name="T57" fmla="*/ 393 h 853"/>
                  <a:gd name="T58" fmla="*/ 135 w 468"/>
                  <a:gd name="T59" fmla="*/ 363 h 853"/>
                  <a:gd name="T60" fmla="*/ 74 w 468"/>
                  <a:gd name="T61" fmla="*/ 328 h 853"/>
                  <a:gd name="T62" fmla="*/ 105 w 468"/>
                  <a:gd name="T63" fmla="*/ 306 h 853"/>
                  <a:gd name="T64" fmla="*/ 65 w 468"/>
                  <a:gd name="T65" fmla="*/ 280 h 853"/>
                  <a:gd name="T66" fmla="*/ 13 w 468"/>
                  <a:gd name="T67" fmla="*/ 267 h 853"/>
                  <a:gd name="T68" fmla="*/ 70 w 468"/>
                  <a:gd name="T69" fmla="*/ 253 h 853"/>
                  <a:gd name="T70" fmla="*/ 30 w 468"/>
                  <a:gd name="T71" fmla="*/ 218 h 853"/>
                  <a:gd name="T72" fmla="*/ 0 w 468"/>
                  <a:gd name="T73" fmla="*/ 214 h 853"/>
                  <a:gd name="T74" fmla="*/ 48 w 468"/>
                  <a:gd name="T75" fmla="*/ 205 h 853"/>
                  <a:gd name="T76" fmla="*/ 87 w 468"/>
                  <a:gd name="T77" fmla="*/ 210 h 853"/>
                  <a:gd name="T78" fmla="*/ 35 w 468"/>
                  <a:gd name="T79" fmla="*/ 153 h 853"/>
                  <a:gd name="T80" fmla="*/ 17 w 468"/>
                  <a:gd name="T81" fmla="*/ 109 h 853"/>
                  <a:gd name="T82" fmla="*/ 57 w 468"/>
                  <a:gd name="T83" fmla="*/ 140 h 853"/>
                  <a:gd name="T84" fmla="*/ 100 w 468"/>
                  <a:gd name="T85" fmla="*/ 144 h 853"/>
                  <a:gd name="T86" fmla="*/ 83 w 468"/>
                  <a:gd name="T87" fmla="*/ 61 h 853"/>
                  <a:gd name="T88" fmla="*/ 79 w 468"/>
                  <a:gd name="T89" fmla="*/ 0 h 853"/>
                  <a:gd name="T90" fmla="*/ 92 w 468"/>
                  <a:gd name="T91" fmla="*/ 39 h 853"/>
                  <a:gd name="T92" fmla="*/ 135 w 468"/>
                  <a:gd name="T93" fmla="*/ 83 h 853"/>
                  <a:gd name="T94" fmla="*/ 131 w 468"/>
                  <a:gd name="T95" fmla="*/ 35 h 853"/>
                  <a:gd name="T96" fmla="*/ 135 w 468"/>
                  <a:gd name="T97" fmla="*/ 9 h 853"/>
                  <a:gd name="T98" fmla="*/ 162 w 468"/>
                  <a:gd name="T99" fmla="*/ 48 h 853"/>
                  <a:gd name="T100" fmla="*/ 197 w 468"/>
                  <a:gd name="T101" fmla="*/ 74 h 853"/>
                  <a:gd name="T102" fmla="*/ 232 w 468"/>
                  <a:gd name="T103" fmla="*/ 13 h 853"/>
                  <a:gd name="T104" fmla="*/ 249 w 468"/>
                  <a:gd name="T105" fmla="*/ 57 h 853"/>
                  <a:gd name="T106" fmla="*/ 280 w 468"/>
                  <a:gd name="T107" fmla="*/ 92 h 853"/>
                  <a:gd name="T108" fmla="*/ 297 w 468"/>
                  <a:gd name="T109" fmla="*/ 35 h 853"/>
                  <a:gd name="T110" fmla="*/ 319 w 468"/>
                  <a:gd name="T111" fmla="*/ 118 h 853"/>
                  <a:gd name="T112" fmla="*/ 468 w 468"/>
                  <a:gd name="T113" fmla="*/ 743 h 853"/>
                  <a:gd name="T114" fmla="*/ 380 w 468"/>
                  <a:gd name="T115" fmla="*/ 853 h 8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468" h="853">
                    <a:moveTo>
                      <a:pt x="380" y="853"/>
                    </a:moveTo>
                    <a:lnTo>
                      <a:pt x="341" y="835"/>
                    </a:lnTo>
                    <a:lnTo>
                      <a:pt x="293" y="826"/>
                    </a:lnTo>
                    <a:lnTo>
                      <a:pt x="267" y="826"/>
                    </a:lnTo>
                    <a:lnTo>
                      <a:pt x="319" y="804"/>
                    </a:lnTo>
                    <a:lnTo>
                      <a:pt x="271" y="783"/>
                    </a:lnTo>
                    <a:lnTo>
                      <a:pt x="223" y="765"/>
                    </a:lnTo>
                    <a:lnTo>
                      <a:pt x="166" y="756"/>
                    </a:lnTo>
                    <a:lnTo>
                      <a:pt x="223" y="748"/>
                    </a:lnTo>
                    <a:lnTo>
                      <a:pt x="284" y="748"/>
                    </a:lnTo>
                    <a:lnTo>
                      <a:pt x="201" y="699"/>
                    </a:lnTo>
                    <a:lnTo>
                      <a:pt x="135" y="678"/>
                    </a:lnTo>
                    <a:lnTo>
                      <a:pt x="96" y="673"/>
                    </a:lnTo>
                    <a:lnTo>
                      <a:pt x="162" y="660"/>
                    </a:lnTo>
                    <a:lnTo>
                      <a:pt x="232" y="665"/>
                    </a:lnTo>
                    <a:lnTo>
                      <a:pt x="267" y="669"/>
                    </a:lnTo>
                    <a:lnTo>
                      <a:pt x="205" y="630"/>
                    </a:lnTo>
                    <a:lnTo>
                      <a:pt x="135" y="612"/>
                    </a:lnTo>
                    <a:lnTo>
                      <a:pt x="52" y="590"/>
                    </a:lnTo>
                    <a:lnTo>
                      <a:pt x="157" y="586"/>
                    </a:lnTo>
                    <a:lnTo>
                      <a:pt x="219" y="590"/>
                    </a:lnTo>
                    <a:lnTo>
                      <a:pt x="157" y="533"/>
                    </a:lnTo>
                    <a:lnTo>
                      <a:pt x="48" y="494"/>
                    </a:lnTo>
                    <a:lnTo>
                      <a:pt x="0" y="481"/>
                    </a:lnTo>
                    <a:lnTo>
                      <a:pt x="157" y="490"/>
                    </a:lnTo>
                    <a:lnTo>
                      <a:pt x="184" y="494"/>
                    </a:lnTo>
                    <a:lnTo>
                      <a:pt x="149" y="463"/>
                    </a:lnTo>
                    <a:lnTo>
                      <a:pt x="87" y="415"/>
                    </a:lnTo>
                    <a:lnTo>
                      <a:pt x="162" y="393"/>
                    </a:lnTo>
                    <a:lnTo>
                      <a:pt x="135" y="363"/>
                    </a:lnTo>
                    <a:lnTo>
                      <a:pt x="74" y="328"/>
                    </a:lnTo>
                    <a:lnTo>
                      <a:pt x="105" y="306"/>
                    </a:lnTo>
                    <a:lnTo>
                      <a:pt x="65" y="280"/>
                    </a:lnTo>
                    <a:lnTo>
                      <a:pt x="13" y="267"/>
                    </a:lnTo>
                    <a:lnTo>
                      <a:pt x="70" y="253"/>
                    </a:lnTo>
                    <a:lnTo>
                      <a:pt x="30" y="218"/>
                    </a:lnTo>
                    <a:lnTo>
                      <a:pt x="0" y="214"/>
                    </a:lnTo>
                    <a:lnTo>
                      <a:pt x="48" y="205"/>
                    </a:lnTo>
                    <a:lnTo>
                      <a:pt x="87" y="210"/>
                    </a:lnTo>
                    <a:lnTo>
                      <a:pt x="35" y="153"/>
                    </a:lnTo>
                    <a:lnTo>
                      <a:pt x="17" y="109"/>
                    </a:lnTo>
                    <a:lnTo>
                      <a:pt x="57" y="140"/>
                    </a:lnTo>
                    <a:lnTo>
                      <a:pt x="100" y="144"/>
                    </a:lnTo>
                    <a:lnTo>
                      <a:pt x="83" y="61"/>
                    </a:lnTo>
                    <a:lnTo>
                      <a:pt x="79" y="0"/>
                    </a:lnTo>
                    <a:lnTo>
                      <a:pt x="92" y="39"/>
                    </a:lnTo>
                    <a:lnTo>
                      <a:pt x="135" y="83"/>
                    </a:lnTo>
                    <a:lnTo>
                      <a:pt x="131" y="35"/>
                    </a:lnTo>
                    <a:lnTo>
                      <a:pt x="135" y="9"/>
                    </a:lnTo>
                    <a:lnTo>
                      <a:pt x="162" y="48"/>
                    </a:lnTo>
                    <a:lnTo>
                      <a:pt x="197" y="74"/>
                    </a:lnTo>
                    <a:lnTo>
                      <a:pt x="232" y="13"/>
                    </a:lnTo>
                    <a:lnTo>
                      <a:pt x="249" y="57"/>
                    </a:lnTo>
                    <a:lnTo>
                      <a:pt x="280" y="92"/>
                    </a:lnTo>
                    <a:lnTo>
                      <a:pt x="297" y="35"/>
                    </a:lnTo>
                    <a:lnTo>
                      <a:pt x="319" y="118"/>
                    </a:lnTo>
                    <a:lnTo>
                      <a:pt x="468" y="743"/>
                    </a:lnTo>
                    <a:lnTo>
                      <a:pt x="380" y="853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algn="ctr" rtl="1" eaLnBrk="1" hangingPunct="1">
                  <a:defRPr/>
                </a:pPr>
                <a:endParaRPr lang="en-US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71754" name="Freeform 74"/>
              <p:cNvSpPr>
                <a:spLocks/>
              </p:cNvSpPr>
              <p:nvPr/>
            </p:nvSpPr>
            <p:spPr bwMode="auto">
              <a:xfrm>
                <a:off x="2275" y="1782"/>
                <a:ext cx="366" cy="249"/>
              </a:xfrm>
              <a:custGeom>
                <a:avLst/>
                <a:gdLst>
                  <a:gd name="T0" fmla="*/ 83 w 730"/>
                  <a:gd name="T1" fmla="*/ 105 h 498"/>
                  <a:gd name="T2" fmla="*/ 4 w 730"/>
                  <a:gd name="T3" fmla="*/ 105 h 498"/>
                  <a:gd name="T4" fmla="*/ 0 w 730"/>
                  <a:gd name="T5" fmla="*/ 253 h 498"/>
                  <a:gd name="T6" fmla="*/ 39 w 730"/>
                  <a:gd name="T7" fmla="*/ 450 h 498"/>
                  <a:gd name="T8" fmla="*/ 367 w 730"/>
                  <a:gd name="T9" fmla="*/ 498 h 498"/>
                  <a:gd name="T10" fmla="*/ 695 w 730"/>
                  <a:gd name="T11" fmla="*/ 446 h 498"/>
                  <a:gd name="T12" fmla="*/ 721 w 730"/>
                  <a:gd name="T13" fmla="*/ 249 h 498"/>
                  <a:gd name="T14" fmla="*/ 730 w 730"/>
                  <a:gd name="T15" fmla="*/ 144 h 498"/>
                  <a:gd name="T16" fmla="*/ 700 w 730"/>
                  <a:gd name="T17" fmla="*/ 65 h 498"/>
                  <a:gd name="T18" fmla="*/ 525 w 730"/>
                  <a:gd name="T19" fmla="*/ 0 h 498"/>
                  <a:gd name="T20" fmla="*/ 363 w 730"/>
                  <a:gd name="T21" fmla="*/ 0 h 498"/>
                  <a:gd name="T22" fmla="*/ 258 w 730"/>
                  <a:gd name="T23" fmla="*/ 48 h 498"/>
                  <a:gd name="T24" fmla="*/ 157 w 730"/>
                  <a:gd name="T25" fmla="*/ 105 h 498"/>
                  <a:gd name="T26" fmla="*/ 83 w 730"/>
                  <a:gd name="T27" fmla="*/ 105 h 4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730" h="498">
                    <a:moveTo>
                      <a:pt x="83" y="105"/>
                    </a:moveTo>
                    <a:lnTo>
                      <a:pt x="4" y="105"/>
                    </a:lnTo>
                    <a:lnTo>
                      <a:pt x="0" y="253"/>
                    </a:lnTo>
                    <a:lnTo>
                      <a:pt x="39" y="450"/>
                    </a:lnTo>
                    <a:lnTo>
                      <a:pt x="367" y="498"/>
                    </a:lnTo>
                    <a:lnTo>
                      <a:pt x="695" y="446"/>
                    </a:lnTo>
                    <a:lnTo>
                      <a:pt x="721" y="249"/>
                    </a:lnTo>
                    <a:lnTo>
                      <a:pt x="730" y="144"/>
                    </a:lnTo>
                    <a:lnTo>
                      <a:pt x="700" y="65"/>
                    </a:lnTo>
                    <a:lnTo>
                      <a:pt x="525" y="0"/>
                    </a:lnTo>
                    <a:lnTo>
                      <a:pt x="363" y="0"/>
                    </a:lnTo>
                    <a:lnTo>
                      <a:pt x="258" y="48"/>
                    </a:lnTo>
                    <a:lnTo>
                      <a:pt x="157" y="105"/>
                    </a:lnTo>
                    <a:lnTo>
                      <a:pt x="83" y="105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algn="ctr" rtl="1" eaLnBrk="1" hangingPunct="1">
                  <a:defRPr/>
                </a:pPr>
                <a:endParaRPr lang="en-US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71755" name="Freeform 75"/>
              <p:cNvSpPr>
                <a:spLocks/>
              </p:cNvSpPr>
              <p:nvPr/>
            </p:nvSpPr>
            <p:spPr bwMode="auto">
              <a:xfrm>
                <a:off x="2311" y="1951"/>
                <a:ext cx="334" cy="153"/>
              </a:xfrm>
              <a:custGeom>
                <a:avLst/>
                <a:gdLst>
                  <a:gd name="T0" fmla="*/ 83 w 665"/>
                  <a:gd name="T1" fmla="*/ 22 h 306"/>
                  <a:gd name="T2" fmla="*/ 0 w 665"/>
                  <a:gd name="T3" fmla="*/ 78 h 306"/>
                  <a:gd name="T4" fmla="*/ 341 w 665"/>
                  <a:gd name="T5" fmla="*/ 306 h 306"/>
                  <a:gd name="T6" fmla="*/ 428 w 665"/>
                  <a:gd name="T7" fmla="*/ 175 h 306"/>
                  <a:gd name="T8" fmla="*/ 581 w 665"/>
                  <a:gd name="T9" fmla="*/ 122 h 306"/>
                  <a:gd name="T10" fmla="*/ 665 w 665"/>
                  <a:gd name="T11" fmla="*/ 22 h 306"/>
                  <a:gd name="T12" fmla="*/ 586 w 665"/>
                  <a:gd name="T13" fmla="*/ 0 h 306"/>
                  <a:gd name="T14" fmla="*/ 411 w 665"/>
                  <a:gd name="T15" fmla="*/ 30 h 306"/>
                  <a:gd name="T16" fmla="*/ 310 w 665"/>
                  <a:gd name="T17" fmla="*/ 35 h 306"/>
                  <a:gd name="T18" fmla="*/ 232 w 665"/>
                  <a:gd name="T19" fmla="*/ 13 h 306"/>
                  <a:gd name="T20" fmla="*/ 83 w 665"/>
                  <a:gd name="T21" fmla="*/ 22 h 3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665" h="306">
                    <a:moveTo>
                      <a:pt x="83" y="22"/>
                    </a:moveTo>
                    <a:lnTo>
                      <a:pt x="0" y="78"/>
                    </a:lnTo>
                    <a:lnTo>
                      <a:pt x="341" y="306"/>
                    </a:lnTo>
                    <a:lnTo>
                      <a:pt x="428" y="175"/>
                    </a:lnTo>
                    <a:lnTo>
                      <a:pt x="581" y="122"/>
                    </a:lnTo>
                    <a:lnTo>
                      <a:pt x="665" y="22"/>
                    </a:lnTo>
                    <a:lnTo>
                      <a:pt x="586" y="0"/>
                    </a:lnTo>
                    <a:lnTo>
                      <a:pt x="411" y="30"/>
                    </a:lnTo>
                    <a:lnTo>
                      <a:pt x="310" y="35"/>
                    </a:lnTo>
                    <a:lnTo>
                      <a:pt x="232" y="13"/>
                    </a:lnTo>
                    <a:lnTo>
                      <a:pt x="83" y="22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algn="ctr" rtl="1" eaLnBrk="1" hangingPunct="1">
                  <a:defRPr/>
                </a:pPr>
                <a:endParaRPr lang="en-US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71756" name="Freeform 76"/>
              <p:cNvSpPr>
                <a:spLocks/>
              </p:cNvSpPr>
              <p:nvPr/>
            </p:nvSpPr>
            <p:spPr bwMode="auto">
              <a:xfrm>
                <a:off x="2158" y="2249"/>
                <a:ext cx="525" cy="151"/>
              </a:xfrm>
              <a:custGeom>
                <a:avLst/>
                <a:gdLst>
                  <a:gd name="T0" fmla="*/ 0 w 1049"/>
                  <a:gd name="T1" fmla="*/ 29 h 300"/>
                  <a:gd name="T2" fmla="*/ 140 w 1049"/>
                  <a:gd name="T3" fmla="*/ 134 h 300"/>
                  <a:gd name="T4" fmla="*/ 236 w 1049"/>
                  <a:gd name="T5" fmla="*/ 204 h 300"/>
                  <a:gd name="T6" fmla="*/ 323 w 1049"/>
                  <a:gd name="T7" fmla="*/ 257 h 300"/>
                  <a:gd name="T8" fmla="*/ 393 w 1049"/>
                  <a:gd name="T9" fmla="*/ 283 h 300"/>
                  <a:gd name="T10" fmla="*/ 507 w 1049"/>
                  <a:gd name="T11" fmla="*/ 300 h 300"/>
                  <a:gd name="T12" fmla="*/ 603 w 1049"/>
                  <a:gd name="T13" fmla="*/ 300 h 300"/>
                  <a:gd name="T14" fmla="*/ 699 w 1049"/>
                  <a:gd name="T15" fmla="*/ 283 h 300"/>
                  <a:gd name="T16" fmla="*/ 769 w 1049"/>
                  <a:gd name="T17" fmla="*/ 265 h 300"/>
                  <a:gd name="T18" fmla="*/ 848 w 1049"/>
                  <a:gd name="T19" fmla="*/ 222 h 300"/>
                  <a:gd name="T20" fmla="*/ 936 w 1049"/>
                  <a:gd name="T21" fmla="*/ 182 h 300"/>
                  <a:gd name="T22" fmla="*/ 1010 w 1049"/>
                  <a:gd name="T23" fmla="*/ 124 h 300"/>
                  <a:gd name="T24" fmla="*/ 1049 w 1049"/>
                  <a:gd name="T25" fmla="*/ 87 h 300"/>
                  <a:gd name="T26" fmla="*/ 778 w 1049"/>
                  <a:gd name="T27" fmla="*/ 0 h 300"/>
                  <a:gd name="T28" fmla="*/ 463 w 1049"/>
                  <a:gd name="T29" fmla="*/ 9 h 300"/>
                  <a:gd name="T30" fmla="*/ 0 w 1049"/>
                  <a:gd name="T31" fmla="*/ 29 h 3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049" h="300">
                    <a:moveTo>
                      <a:pt x="0" y="29"/>
                    </a:moveTo>
                    <a:lnTo>
                      <a:pt x="140" y="134"/>
                    </a:lnTo>
                    <a:lnTo>
                      <a:pt x="236" y="204"/>
                    </a:lnTo>
                    <a:lnTo>
                      <a:pt x="323" y="257"/>
                    </a:lnTo>
                    <a:lnTo>
                      <a:pt x="393" y="283"/>
                    </a:lnTo>
                    <a:lnTo>
                      <a:pt x="507" y="300"/>
                    </a:lnTo>
                    <a:lnTo>
                      <a:pt x="603" y="300"/>
                    </a:lnTo>
                    <a:lnTo>
                      <a:pt x="699" y="283"/>
                    </a:lnTo>
                    <a:lnTo>
                      <a:pt x="769" y="265"/>
                    </a:lnTo>
                    <a:lnTo>
                      <a:pt x="848" y="222"/>
                    </a:lnTo>
                    <a:lnTo>
                      <a:pt x="936" y="182"/>
                    </a:lnTo>
                    <a:lnTo>
                      <a:pt x="1010" y="124"/>
                    </a:lnTo>
                    <a:lnTo>
                      <a:pt x="1049" y="87"/>
                    </a:lnTo>
                    <a:lnTo>
                      <a:pt x="778" y="0"/>
                    </a:lnTo>
                    <a:lnTo>
                      <a:pt x="463" y="9"/>
                    </a:lnTo>
                    <a:lnTo>
                      <a:pt x="0" y="29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algn="ctr" rtl="1" eaLnBrk="1" hangingPunct="1">
                  <a:defRPr/>
                </a:pPr>
                <a:endParaRPr lang="en-US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71757" name="Freeform 77"/>
              <p:cNvSpPr>
                <a:spLocks/>
              </p:cNvSpPr>
              <p:nvPr/>
            </p:nvSpPr>
            <p:spPr bwMode="auto">
              <a:xfrm>
                <a:off x="2301" y="2041"/>
                <a:ext cx="207" cy="159"/>
              </a:xfrm>
              <a:custGeom>
                <a:avLst/>
                <a:gdLst>
                  <a:gd name="T0" fmla="*/ 0 w 415"/>
                  <a:gd name="T1" fmla="*/ 0 h 319"/>
                  <a:gd name="T2" fmla="*/ 26 w 415"/>
                  <a:gd name="T3" fmla="*/ 104 h 319"/>
                  <a:gd name="T4" fmla="*/ 57 w 415"/>
                  <a:gd name="T5" fmla="*/ 160 h 319"/>
                  <a:gd name="T6" fmla="*/ 100 w 415"/>
                  <a:gd name="T7" fmla="*/ 222 h 319"/>
                  <a:gd name="T8" fmla="*/ 144 w 415"/>
                  <a:gd name="T9" fmla="*/ 274 h 319"/>
                  <a:gd name="T10" fmla="*/ 188 w 415"/>
                  <a:gd name="T11" fmla="*/ 319 h 319"/>
                  <a:gd name="T12" fmla="*/ 415 w 415"/>
                  <a:gd name="T13" fmla="*/ 146 h 319"/>
                  <a:gd name="T14" fmla="*/ 284 w 415"/>
                  <a:gd name="T15" fmla="*/ 58 h 319"/>
                  <a:gd name="T16" fmla="*/ 0 w 415"/>
                  <a:gd name="T17" fmla="*/ 0 h 3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15" h="319">
                    <a:moveTo>
                      <a:pt x="0" y="0"/>
                    </a:moveTo>
                    <a:lnTo>
                      <a:pt x="26" y="104"/>
                    </a:lnTo>
                    <a:lnTo>
                      <a:pt x="57" y="160"/>
                    </a:lnTo>
                    <a:lnTo>
                      <a:pt x="100" y="222"/>
                    </a:lnTo>
                    <a:lnTo>
                      <a:pt x="144" y="274"/>
                    </a:lnTo>
                    <a:lnTo>
                      <a:pt x="188" y="319"/>
                    </a:lnTo>
                    <a:lnTo>
                      <a:pt x="415" y="146"/>
                    </a:lnTo>
                    <a:lnTo>
                      <a:pt x="284" y="5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algn="ctr" rtl="1" eaLnBrk="1" hangingPunct="1">
                  <a:defRPr/>
                </a:pPr>
                <a:endParaRPr lang="en-US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71758" name="Freeform 78"/>
              <p:cNvSpPr>
                <a:spLocks/>
              </p:cNvSpPr>
              <p:nvPr/>
            </p:nvSpPr>
            <p:spPr bwMode="auto">
              <a:xfrm>
                <a:off x="2363" y="1882"/>
                <a:ext cx="310" cy="369"/>
              </a:xfrm>
              <a:custGeom>
                <a:avLst/>
                <a:gdLst>
                  <a:gd name="T0" fmla="*/ 17 w 621"/>
                  <a:gd name="T1" fmla="*/ 726 h 738"/>
                  <a:gd name="T2" fmla="*/ 0 w 621"/>
                  <a:gd name="T3" fmla="*/ 639 h 738"/>
                  <a:gd name="T4" fmla="*/ 52 w 621"/>
                  <a:gd name="T5" fmla="*/ 551 h 738"/>
                  <a:gd name="T6" fmla="*/ 166 w 621"/>
                  <a:gd name="T7" fmla="*/ 464 h 738"/>
                  <a:gd name="T8" fmla="*/ 262 w 621"/>
                  <a:gd name="T9" fmla="*/ 394 h 738"/>
                  <a:gd name="T10" fmla="*/ 306 w 621"/>
                  <a:gd name="T11" fmla="*/ 306 h 738"/>
                  <a:gd name="T12" fmla="*/ 385 w 621"/>
                  <a:gd name="T13" fmla="*/ 280 h 738"/>
                  <a:gd name="T14" fmla="*/ 472 w 621"/>
                  <a:gd name="T15" fmla="*/ 263 h 738"/>
                  <a:gd name="T16" fmla="*/ 507 w 621"/>
                  <a:gd name="T17" fmla="*/ 193 h 738"/>
                  <a:gd name="T18" fmla="*/ 551 w 621"/>
                  <a:gd name="T19" fmla="*/ 96 h 738"/>
                  <a:gd name="T20" fmla="*/ 577 w 621"/>
                  <a:gd name="T21" fmla="*/ 18 h 738"/>
                  <a:gd name="T22" fmla="*/ 603 w 621"/>
                  <a:gd name="T23" fmla="*/ 0 h 738"/>
                  <a:gd name="T24" fmla="*/ 621 w 621"/>
                  <a:gd name="T25" fmla="*/ 117 h 738"/>
                  <a:gd name="T26" fmla="*/ 621 w 621"/>
                  <a:gd name="T27" fmla="*/ 217 h 738"/>
                  <a:gd name="T28" fmla="*/ 621 w 621"/>
                  <a:gd name="T29" fmla="*/ 287 h 738"/>
                  <a:gd name="T30" fmla="*/ 612 w 621"/>
                  <a:gd name="T31" fmla="*/ 362 h 738"/>
                  <a:gd name="T32" fmla="*/ 599 w 621"/>
                  <a:gd name="T33" fmla="*/ 432 h 738"/>
                  <a:gd name="T34" fmla="*/ 568 w 621"/>
                  <a:gd name="T35" fmla="*/ 510 h 738"/>
                  <a:gd name="T36" fmla="*/ 538 w 621"/>
                  <a:gd name="T37" fmla="*/ 572 h 738"/>
                  <a:gd name="T38" fmla="*/ 494 w 621"/>
                  <a:gd name="T39" fmla="*/ 637 h 738"/>
                  <a:gd name="T40" fmla="*/ 415 w 621"/>
                  <a:gd name="T41" fmla="*/ 738 h 738"/>
                  <a:gd name="T42" fmla="*/ 262 w 621"/>
                  <a:gd name="T43" fmla="*/ 717 h 738"/>
                  <a:gd name="T44" fmla="*/ 17 w 621"/>
                  <a:gd name="T45" fmla="*/ 726 h 7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621" h="738">
                    <a:moveTo>
                      <a:pt x="17" y="726"/>
                    </a:moveTo>
                    <a:lnTo>
                      <a:pt x="0" y="639"/>
                    </a:lnTo>
                    <a:lnTo>
                      <a:pt x="52" y="551"/>
                    </a:lnTo>
                    <a:lnTo>
                      <a:pt x="166" y="464"/>
                    </a:lnTo>
                    <a:lnTo>
                      <a:pt x="262" y="394"/>
                    </a:lnTo>
                    <a:lnTo>
                      <a:pt x="306" y="306"/>
                    </a:lnTo>
                    <a:lnTo>
                      <a:pt x="385" y="280"/>
                    </a:lnTo>
                    <a:lnTo>
                      <a:pt x="472" y="263"/>
                    </a:lnTo>
                    <a:lnTo>
                      <a:pt x="507" y="193"/>
                    </a:lnTo>
                    <a:lnTo>
                      <a:pt x="551" y="96"/>
                    </a:lnTo>
                    <a:lnTo>
                      <a:pt x="577" y="18"/>
                    </a:lnTo>
                    <a:lnTo>
                      <a:pt x="603" y="0"/>
                    </a:lnTo>
                    <a:lnTo>
                      <a:pt x="621" y="117"/>
                    </a:lnTo>
                    <a:lnTo>
                      <a:pt x="621" y="217"/>
                    </a:lnTo>
                    <a:lnTo>
                      <a:pt x="621" y="287"/>
                    </a:lnTo>
                    <a:lnTo>
                      <a:pt x="612" y="362"/>
                    </a:lnTo>
                    <a:lnTo>
                      <a:pt x="599" y="432"/>
                    </a:lnTo>
                    <a:lnTo>
                      <a:pt x="568" y="510"/>
                    </a:lnTo>
                    <a:lnTo>
                      <a:pt x="538" y="572"/>
                    </a:lnTo>
                    <a:lnTo>
                      <a:pt x="494" y="637"/>
                    </a:lnTo>
                    <a:lnTo>
                      <a:pt x="415" y="738"/>
                    </a:lnTo>
                    <a:lnTo>
                      <a:pt x="262" y="717"/>
                    </a:lnTo>
                    <a:lnTo>
                      <a:pt x="17" y="726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algn="ctr" rtl="1" eaLnBrk="1" hangingPunct="1">
                  <a:defRPr/>
                </a:pPr>
                <a:endParaRPr lang="en-US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71759" name="Freeform 79"/>
              <p:cNvSpPr>
                <a:spLocks/>
              </p:cNvSpPr>
              <p:nvPr/>
            </p:nvSpPr>
            <p:spPr bwMode="auto">
              <a:xfrm>
                <a:off x="1957" y="2149"/>
                <a:ext cx="734" cy="175"/>
              </a:xfrm>
              <a:custGeom>
                <a:avLst/>
                <a:gdLst>
                  <a:gd name="T0" fmla="*/ 263 w 1465"/>
                  <a:gd name="T1" fmla="*/ 44 h 350"/>
                  <a:gd name="T2" fmla="*/ 293 w 1465"/>
                  <a:gd name="T3" fmla="*/ 84 h 350"/>
                  <a:gd name="T4" fmla="*/ 359 w 1465"/>
                  <a:gd name="T5" fmla="*/ 113 h 350"/>
                  <a:gd name="T6" fmla="*/ 420 w 1465"/>
                  <a:gd name="T7" fmla="*/ 119 h 350"/>
                  <a:gd name="T8" fmla="*/ 473 w 1465"/>
                  <a:gd name="T9" fmla="*/ 113 h 350"/>
                  <a:gd name="T10" fmla="*/ 586 w 1465"/>
                  <a:gd name="T11" fmla="*/ 131 h 350"/>
                  <a:gd name="T12" fmla="*/ 691 w 1465"/>
                  <a:gd name="T13" fmla="*/ 183 h 350"/>
                  <a:gd name="T14" fmla="*/ 779 w 1465"/>
                  <a:gd name="T15" fmla="*/ 189 h 350"/>
                  <a:gd name="T16" fmla="*/ 831 w 1465"/>
                  <a:gd name="T17" fmla="*/ 175 h 350"/>
                  <a:gd name="T18" fmla="*/ 901 w 1465"/>
                  <a:gd name="T19" fmla="*/ 163 h 350"/>
                  <a:gd name="T20" fmla="*/ 971 w 1465"/>
                  <a:gd name="T21" fmla="*/ 157 h 350"/>
                  <a:gd name="T22" fmla="*/ 1032 w 1465"/>
                  <a:gd name="T23" fmla="*/ 154 h 350"/>
                  <a:gd name="T24" fmla="*/ 1085 w 1465"/>
                  <a:gd name="T25" fmla="*/ 157 h 350"/>
                  <a:gd name="T26" fmla="*/ 1181 w 1465"/>
                  <a:gd name="T27" fmla="*/ 157 h 350"/>
                  <a:gd name="T28" fmla="*/ 1295 w 1465"/>
                  <a:gd name="T29" fmla="*/ 192 h 350"/>
                  <a:gd name="T30" fmla="*/ 1382 w 1465"/>
                  <a:gd name="T31" fmla="*/ 253 h 350"/>
                  <a:gd name="T32" fmla="*/ 1465 w 1465"/>
                  <a:gd name="T33" fmla="*/ 285 h 350"/>
                  <a:gd name="T34" fmla="*/ 1413 w 1465"/>
                  <a:gd name="T35" fmla="*/ 325 h 350"/>
                  <a:gd name="T36" fmla="*/ 1387 w 1465"/>
                  <a:gd name="T37" fmla="*/ 307 h 350"/>
                  <a:gd name="T38" fmla="*/ 1304 w 1465"/>
                  <a:gd name="T39" fmla="*/ 288 h 350"/>
                  <a:gd name="T40" fmla="*/ 1164 w 1465"/>
                  <a:gd name="T41" fmla="*/ 271 h 350"/>
                  <a:gd name="T42" fmla="*/ 1146 w 1465"/>
                  <a:gd name="T43" fmla="*/ 227 h 350"/>
                  <a:gd name="T44" fmla="*/ 1120 w 1465"/>
                  <a:gd name="T45" fmla="*/ 227 h 350"/>
                  <a:gd name="T46" fmla="*/ 1076 w 1465"/>
                  <a:gd name="T47" fmla="*/ 288 h 350"/>
                  <a:gd name="T48" fmla="*/ 997 w 1465"/>
                  <a:gd name="T49" fmla="*/ 306 h 350"/>
                  <a:gd name="T50" fmla="*/ 936 w 1465"/>
                  <a:gd name="T51" fmla="*/ 309 h 350"/>
                  <a:gd name="T52" fmla="*/ 840 w 1465"/>
                  <a:gd name="T53" fmla="*/ 326 h 350"/>
                  <a:gd name="T54" fmla="*/ 770 w 1465"/>
                  <a:gd name="T55" fmla="*/ 350 h 350"/>
                  <a:gd name="T56" fmla="*/ 674 w 1465"/>
                  <a:gd name="T57" fmla="*/ 341 h 350"/>
                  <a:gd name="T58" fmla="*/ 617 w 1465"/>
                  <a:gd name="T59" fmla="*/ 300 h 350"/>
                  <a:gd name="T60" fmla="*/ 551 w 1465"/>
                  <a:gd name="T61" fmla="*/ 280 h 350"/>
                  <a:gd name="T62" fmla="*/ 503 w 1465"/>
                  <a:gd name="T63" fmla="*/ 290 h 350"/>
                  <a:gd name="T64" fmla="*/ 455 w 1465"/>
                  <a:gd name="T65" fmla="*/ 288 h 350"/>
                  <a:gd name="T66" fmla="*/ 411 w 1465"/>
                  <a:gd name="T67" fmla="*/ 261 h 350"/>
                  <a:gd name="T68" fmla="*/ 359 w 1465"/>
                  <a:gd name="T69" fmla="*/ 218 h 350"/>
                  <a:gd name="T70" fmla="*/ 306 w 1465"/>
                  <a:gd name="T71" fmla="*/ 183 h 350"/>
                  <a:gd name="T72" fmla="*/ 258 w 1465"/>
                  <a:gd name="T73" fmla="*/ 185 h 350"/>
                  <a:gd name="T74" fmla="*/ 201 w 1465"/>
                  <a:gd name="T75" fmla="*/ 201 h 350"/>
                  <a:gd name="T76" fmla="*/ 149 w 1465"/>
                  <a:gd name="T77" fmla="*/ 226 h 350"/>
                  <a:gd name="T78" fmla="*/ 96 w 1465"/>
                  <a:gd name="T79" fmla="*/ 243 h 350"/>
                  <a:gd name="T80" fmla="*/ 35 w 1465"/>
                  <a:gd name="T81" fmla="*/ 245 h 350"/>
                  <a:gd name="T82" fmla="*/ 9 w 1465"/>
                  <a:gd name="T83" fmla="*/ 217 h 350"/>
                  <a:gd name="T84" fmla="*/ 0 w 1465"/>
                  <a:gd name="T85" fmla="*/ 192 h 350"/>
                  <a:gd name="T86" fmla="*/ 35 w 1465"/>
                  <a:gd name="T87" fmla="*/ 140 h 350"/>
                  <a:gd name="T88" fmla="*/ 57 w 1465"/>
                  <a:gd name="T89" fmla="*/ 58 h 350"/>
                  <a:gd name="T90" fmla="*/ 61 w 1465"/>
                  <a:gd name="T91" fmla="*/ 26 h 350"/>
                  <a:gd name="T92" fmla="*/ 92 w 1465"/>
                  <a:gd name="T93" fmla="*/ 1 h 350"/>
                  <a:gd name="T94" fmla="*/ 131 w 1465"/>
                  <a:gd name="T95" fmla="*/ 0 h 350"/>
                  <a:gd name="T96" fmla="*/ 263 w 1465"/>
                  <a:gd name="T97" fmla="*/ 44 h 3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465" h="350">
                    <a:moveTo>
                      <a:pt x="263" y="44"/>
                    </a:moveTo>
                    <a:lnTo>
                      <a:pt x="293" y="84"/>
                    </a:lnTo>
                    <a:lnTo>
                      <a:pt x="359" y="113"/>
                    </a:lnTo>
                    <a:lnTo>
                      <a:pt x="420" y="119"/>
                    </a:lnTo>
                    <a:lnTo>
                      <a:pt x="473" y="113"/>
                    </a:lnTo>
                    <a:lnTo>
                      <a:pt x="586" y="131"/>
                    </a:lnTo>
                    <a:lnTo>
                      <a:pt x="691" y="183"/>
                    </a:lnTo>
                    <a:lnTo>
                      <a:pt x="779" y="189"/>
                    </a:lnTo>
                    <a:lnTo>
                      <a:pt x="831" y="175"/>
                    </a:lnTo>
                    <a:lnTo>
                      <a:pt x="901" y="163"/>
                    </a:lnTo>
                    <a:lnTo>
                      <a:pt x="971" y="157"/>
                    </a:lnTo>
                    <a:lnTo>
                      <a:pt x="1032" y="154"/>
                    </a:lnTo>
                    <a:lnTo>
                      <a:pt x="1085" y="157"/>
                    </a:lnTo>
                    <a:lnTo>
                      <a:pt x="1181" y="157"/>
                    </a:lnTo>
                    <a:lnTo>
                      <a:pt x="1295" y="192"/>
                    </a:lnTo>
                    <a:lnTo>
                      <a:pt x="1382" y="253"/>
                    </a:lnTo>
                    <a:lnTo>
                      <a:pt x="1465" y="285"/>
                    </a:lnTo>
                    <a:lnTo>
                      <a:pt x="1413" y="325"/>
                    </a:lnTo>
                    <a:lnTo>
                      <a:pt x="1387" y="307"/>
                    </a:lnTo>
                    <a:lnTo>
                      <a:pt x="1304" y="288"/>
                    </a:lnTo>
                    <a:lnTo>
                      <a:pt x="1164" y="271"/>
                    </a:lnTo>
                    <a:lnTo>
                      <a:pt x="1146" y="227"/>
                    </a:lnTo>
                    <a:lnTo>
                      <a:pt x="1120" y="227"/>
                    </a:lnTo>
                    <a:lnTo>
                      <a:pt x="1076" y="288"/>
                    </a:lnTo>
                    <a:lnTo>
                      <a:pt x="997" y="306"/>
                    </a:lnTo>
                    <a:lnTo>
                      <a:pt x="936" y="309"/>
                    </a:lnTo>
                    <a:lnTo>
                      <a:pt x="840" y="326"/>
                    </a:lnTo>
                    <a:lnTo>
                      <a:pt x="770" y="350"/>
                    </a:lnTo>
                    <a:lnTo>
                      <a:pt x="674" y="341"/>
                    </a:lnTo>
                    <a:lnTo>
                      <a:pt x="617" y="300"/>
                    </a:lnTo>
                    <a:lnTo>
                      <a:pt x="551" y="280"/>
                    </a:lnTo>
                    <a:lnTo>
                      <a:pt x="503" y="290"/>
                    </a:lnTo>
                    <a:lnTo>
                      <a:pt x="455" y="288"/>
                    </a:lnTo>
                    <a:lnTo>
                      <a:pt x="411" y="261"/>
                    </a:lnTo>
                    <a:lnTo>
                      <a:pt x="359" y="218"/>
                    </a:lnTo>
                    <a:lnTo>
                      <a:pt x="306" y="183"/>
                    </a:lnTo>
                    <a:lnTo>
                      <a:pt x="258" y="185"/>
                    </a:lnTo>
                    <a:lnTo>
                      <a:pt x="201" y="201"/>
                    </a:lnTo>
                    <a:lnTo>
                      <a:pt x="149" y="226"/>
                    </a:lnTo>
                    <a:lnTo>
                      <a:pt x="96" y="243"/>
                    </a:lnTo>
                    <a:lnTo>
                      <a:pt x="35" y="245"/>
                    </a:lnTo>
                    <a:lnTo>
                      <a:pt x="9" y="217"/>
                    </a:lnTo>
                    <a:lnTo>
                      <a:pt x="0" y="192"/>
                    </a:lnTo>
                    <a:lnTo>
                      <a:pt x="35" y="140"/>
                    </a:lnTo>
                    <a:lnTo>
                      <a:pt x="57" y="58"/>
                    </a:lnTo>
                    <a:lnTo>
                      <a:pt x="61" y="26"/>
                    </a:lnTo>
                    <a:lnTo>
                      <a:pt x="92" y="1"/>
                    </a:lnTo>
                    <a:lnTo>
                      <a:pt x="131" y="0"/>
                    </a:lnTo>
                    <a:lnTo>
                      <a:pt x="263" y="44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algn="ctr" rtl="1" eaLnBrk="1" hangingPunct="1">
                  <a:defRPr/>
                </a:pPr>
                <a:endParaRPr lang="en-US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71760" name="Freeform 80"/>
              <p:cNvSpPr>
                <a:spLocks/>
              </p:cNvSpPr>
              <p:nvPr/>
            </p:nvSpPr>
            <p:spPr bwMode="auto">
              <a:xfrm>
                <a:off x="2211" y="1808"/>
                <a:ext cx="263" cy="286"/>
              </a:xfrm>
              <a:custGeom>
                <a:avLst/>
                <a:gdLst>
                  <a:gd name="T0" fmla="*/ 524 w 524"/>
                  <a:gd name="T1" fmla="*/ 571 h 571"/>
                  <a:gd name="T2" fmla="*/ 511 w 524"/>
                  <a:gd name="T3" fmla="*/ 532 h 571"/>
                  <a:gd name="T4" fmla="*/ 437 w 524"/>
                  <a:gd name="T5" fmla="*/ 481 h 571"/>
                  <a:gd name="T6" fmla="*/ 341 w 524"/>
                  <a:gd name="T7" fmla="*/ 428 h 571"/>
                  <a:gd name="T8" fmla="*/ 253 w 524"/>
                  <a:gd name="T9" fmla="*/ 358 h 571"/>
                  <a:gd name="T10" fmla="*/ 258 w 524"/>
                  <a:gd name="T11" fmla="*/ 352 h 571"/>
                  <a:gd name="T12" fmla="*/ 201 w 524"/>
                  <a:gd name="T13" fmla="*/ 297 h 571"/>
                  <a:gd name="T14" fmla="*/ 174 w 524"/>
                  <a:gd name="T15" fmla="*/ 230 h 571"/>
                  <a:gd name="T16" fmla="*/ 157 w 524"/>
                  <a:gd name="T17" fmla="*/ 174 h 571"/>
                  <a:gd name="T18" fmla="*/ 157 w 524"/>
                  <a:gd name="T19" fmla="*/ 96 h 571"/>
                  <a:gd name="T20" fmla="*/ 183 w 524"/>
                  <a:gd name="T21" fmla="*/ 70 h 571"/>
                  <a:gd name="T22" fmla="*/ 314 w 524"/>
                  <a:gd name="T23" fmla="*/ 87 h 571"/>
                  <a:gd name="T24" fmla="*/ 201 w 524"/>
                  <a:gd name="T25" fmla="*/ 8 h 571"/>
                  <a:gd name="T26" fmla="*/ 105 w 524"/>
                  <a:gd name="T27" fmla="*/ 0 h 571"/>
                  <a:gd name="T28" fmla="*/ 35 w 524"/>
                  <a:gd name="T29" fmla="*/ 26 h 571"/>
                  <a:gd name="T30" fmla="*/ 17 w 524"/>
                  <a:gd name="T31" fmla="*/ 64 h 571"/>
                  <a:gd name="T32" fmla="*/ 0 w 524"/>
                  <a:gd name="T33" fmla="*/ 123 h 571"/>
                  <a:gd name="T34" fmla="*/ 17 w 524"/>
                  <a:gd name="T35" fmla="*/ 182 h 571"/>
                  <a:gd name="T36" fmla="*/ 65 w 524"/>
                  <a:gd name="T37" fmla="*/ 228 h 571"/>
                  <a:gd name="T38" fmla="*/ 105 w 524"/>
                  <a:gd name="T39" fmla="*/ 262 h 571"/>
                  <a:gd name="T40" fmla="*/ 122 w 524"/>
                  <a:gd name="T41" fmla="*/ 349 h 571"/>
                  <a:gd name="T42" fmla="*/ 122 w 524"/>
                  <a:gd name="T43" fmla="*/ 405 h 571"/>
                  <a:gd name="T44" fmla="*/ 148 w 524"/>
                  <a:gd name="T45" fmla="*/ 475 h 571"/>
                  <a:gd name="T46" fmla="*/ 201 w 524"/>
                  <a:gd name="T47" fmla="*/ 533 h 571"/>
                  <a:gd name="T48" fmla="*/ 271 w 524"/>
                  <a:gd name="T49" fmla="*/ 551 h 571"/>
                  <a:gd name="T50" fmla="*/ 358 w 524"/>
                  <a:gd name="T51" fmla="*/ 542 h 571"/>
                  <a:gd name="T52" fmla="*/ 437 w 524"/>
                  <a:gd name="T53" fmla="*/ 551 h 571"/>
                  <a:gd name="T54" fmla="*/ 524 w 524"/>
                  <a:gd name="T55" fmla="*/ 571 h 5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524" h="571">
                    <a:moveTo>
                      <a:pt x="524" y="571"/>
                    </a:moveTo>
                    <a:lnTo>
                      <a:pt x="511" y="532"/>
                    </a:lnTo>
                    <a:lnTo>
                      <a:pt x="437" y="481"/>
                    </a:lnTo>
                    <a:lnTo>
                      <a:pt x="341" y="428"/>
                    </a:lnTo>
                    <a:lnTo>
                      <a:pt x="253" y="358"/>
                    </a:lnTo>
                    <a:lnTo>
                      <a:pt x="258" y="352"/>
                    </a:lnTo>
                    <a:lnTo>
                      <a:pt x="201" y="297"/>
                    </a:lnTo>
                    <a:lnTo>
                      <a:pt x="174" y="230"/>
                    </a:lnTo>
                    <a:lnTo>
                      <a:pt x="157" y="174"/>
                    </a:lnTo>
                    <a:lnTo>
                      <a:pt x="157" y="96"/>
                    </a:lnTo>
                    <a:lnTo>
                      <a:pt x="183" y="70"/>
                    </a:lnTo>
                    <a:lnTo>
                      <a:pt x="314" y="87"/>
                    </a:lnTo>
                    <a:lnTo>
                      <a:pt x="201" y="8"/>
                    </a:lnTo>
                    <a:lnTo>
                      <a:pt x="105" y="0"/>
                    </a:lnTo>
                    <a:lnTo>
                      <a:pt x="35" y="26"/>
                    </a:lnTo>
                    <a:lnTo>
                      <a:pt x="17" y="64"/>
                    </a:lnTo>
                    <a:lnTo>
                      <a:pt x="0" y="123"/>
                    </a:lnTo>
                    <a:lnTo>
                      <a:pt x="17" y="182"/>
                    </a:lnTo>
                    <a:lnTo>
                      <a:pt x="65" y="228"/>
                    </a:lnTo>
                    <a:lnTo>
                      <a:pt x="105" y="262"/>
                    </a:lnTo>
                    <a:lnTo>
                      <a:pt x="122" y="349"/>
                    </a:lnTo>
                    <a:lnTo>
                      <a:pt x="122" y="405"/>
                    </a:lnTo>
                    <a:lnTo>
                      <a:pt x="148" y="475"/>
                    </a:lnTo>
                    <a:lnTo>
                      <a:pt x="201" y="533"/>
                    </a:lnTo>
                    <a:lnTo>
                      <a:pt x="271" y="551"/>
                    </a:lnTo>
                    <a:lnTo>
                      <a:pt x="358" y="542"/>
                    </a:lnTo>
                    <a:lnTo>
                      <a:pt x="437" y="551"/>
                    </a:lnTo>
                    <a:lnTo>
                      <a:pt x="524" y="571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algn="ctr" rtl="1" eaLnBrk="1" hangingPunct="1">
                  <a:defRPr/>
                </a:pPr>
                <a:endParaRPr lang="en-US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71761" name="Freeform 81"/>
              <p:cNvSpPr>
                <a:spLocks/>
              </p:cNvSpPr>
              <p:nvPr/>
            </p:nvSpPr>
            <p:spPr bwMode="auto">
              <a:xfrm>
                <a:off x="2369" y="1880"/>
                <a:ext cx="295" cy="316"/>
              </a:xfrm>
              <a:custGeom>
                <a:avLst/>
                <a:gdLst>
                  <a:gd name="T0" fmla="*/ 0 w 591"/>
                  <a:gd name="T1" fmla="*/ 635 h 635"/>
                  <a:gd name="T2" fmla="*/ 53 w 591"/>
                  <a:gd name="T3" fmla="*/ 582 h 635"/>
                  <a:gd name="T4" fmla="*/ 123 w 591"/>
                  <a:gd name="T5" fmla="*/ 556 h 635"/>
                  <a:gd name="T6" fmla="*/ 206 w 591"/>
                  <a:gd name="T7" fmla="*/ 525 h 635"/>
                  <a:gd name="T8" fmla="*/ 224 w 591"/>
                  <a:gd name="T9" fmla="*/ 495 h 635"/>
                  <a:gd name="T10" fmla="*/ 224 w 591"/>
                  <a:gd name="T11" fmla="*/ 477 h 635"/>
                  <a:gd name="T12" fmla="*/ 245 w 591"/>
                  <a:gd name="T13" fmla="*/ 451 h 635"/>
                  <a:gd name="T14" fmla="*/ 311 w 591"/>
                  <a:gd name="T15" fmla="*/ 416 h 635"/>
                  <a:gd name="T16" fmla="*/ 320 w 591"/>
                  <a:gd name="T17" fmla="*/ 376 h 635"/>
                  <a:gd name="T18" fmla="*/ 324 w 591"/>
                  <a:gd name="T19" fmla="*/ 337 h 635"/>
                  <a:gd name="T20" fmla="*/ 355 w 591"/>
                  <a:gd name="T21" fmla="*/ 333 h 635"/>
                  <a:gd name="T22" fmla="*/ 429 w 591"/>
                  <a:gd name="T23" fmla="*/ 328 h 635"/>
                  <a:gd name="T24" fmla="*/ 477 w 591"/>
                  <a:gd name="T25" fmla="*/ 307 h 635"/>
                  <a:gd name="T26" fmla="*/ 486 w 591"/>
                  <a:gd name="T27" fmla="*/ 267 h 635"/>
                  <a:gd name="T28" fmla="*/ 538 w 591"/>
                  <a:gd name="T29" fmla="*/ 237 h 635"/>
                  <a:gd name="T30" fmla="*/ 565 w 591"/>
                  <a:gd name="T31" fmla="*/ 193 h 635"/>
                  <a:gd name="T32" fmla="*/ 582 w 591"/>
                  <a:gd name="T33" fmla="*/ 136 h 635"/>
                  <a:gd name="T34" fmla="*/ 587 w 591"/>
                  <a:gd name="T35" fmla="*/ 110 h 635"/>
                  <a:gd name="T36" fmla="*/ 591 w 591"/>
                  <a:gd name="T37" fmla="*/ 0 h 635"/>
                  <a:gd name="T38" fmla="*/ 547 w 591"/>
                  <a:gd name="T39" fmla="*/ 49 h 635"/>
                  <a:gd name="T40" fmla="*/ 543 w 591"/>
                  <a:gd name="T41" fmla="*/ 97 h 635"/>
                  <a:gd name="T42" fmla="*/ 521 w 591"/>
                  <a:gd name="T43" fmla="*/ 149 h 635"/>
                  <a:gd name="T44" fmla="*/ 495 w 591"/>
                  <a:gd name="T45" fmla="*/ 188 h 635"/>
                  <a:gd name="T46" fmla="*/ 468 w 591"/>
                  <a:gd name="T47" fmla="*/ 232 h 635"/>
                  <a:gd name="T48" fmla="*/ 451 w 591"/>
                  <a:gd name="T49" fmla="*/ 250 h 635"/>
                  <a:gd name="T50" fmla="*/ 416 w 591"/>
                  <a:gd name="T51" fmla="*/ 258 h 635"/>
                  <a:gd name="T52" fmla="*/ 355 w 591"/>
                  <a:gd name="T53" fmla="*/ 276 h 635"/>
                  <a:gd name="T54" fmla="*/ 289 w 591"/>
                  <a:gd name="T55" fmla="*/ 293 h 635"/>
                  <a:gd name="T56" fmla="*/ 263 w 591"/>
                  <a:gd name="T57" fmla="*/ 328 h 635"/>
                  <a:gd name="T58" fmla="*/ 258 w 591"/>
                  <a:gd name="T59" fmla="*/ 350 h 635"/>
                  <a:gd name="T60" fmla="*/ 241 w 591"/>
                  <a:gd name="T61" fmla="*/ 398 h 635"/>
                  <a:gd name="T62" fmla="*/ 180 w 591"/>
                  <a:gd name="T63" fmla="*/ 433 h 635"/>
                  <a:gd name="T64" fmla="*/ 140 w 591"/>
                  <a:gd name="T65" fmla="*/ 455 h 635"/>
                  <a:gd name="T66" fmla="*/ 101 w 591"/>
                  <a:gd name="T67" fmla="*/ 486 h 635"/>
                  <a:gd name="T68" fmla="*/ 44 w 591"/>
                  <a:gd name="T69" fmla="*/ 530 h 635"/>
                  <a:gd name="T70" fmla="*/ 18 w 591"/>
                  <a:gd name="T71" fmla="*/ 565 h 635"/>
                  <a:gd name="T72" fmla="*/ 0 w 591"/>
                  <a:gd name="T73" fmla="*/ 635 h 6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591" h="635">
                    <a:moveTo>
                      <a:pt x="0" y="635"/>
                    </a:moveTo>
                    <a:lnTo>
                      <a:pt x="53" y="582"/>
                    </a:lnTo>
                    <a:lnTo>
                      <a:pt x="123" y="556"/>
                    </a:lnTo>
                    <a:lnTo>
                      <a:pt x="206" y="525"/>
                    </a:lnTo>
                    <a:lnTo>
                      <a:pt x="224" y="495"/>
                    </a:lnTo>
                    <a:lnTo>
                      <a:pt x="224" y="477"/>
                    </a:lnTo>
                    <a:lnTo>
                      <a:pt x="245" y="451"/>
                    </a:lnTo>
                    <a:lnTo>
                      <a:pt x="311" y="416"/>
                    </a:lnTo>
                    <a:lnTo>
                      <a:pt x="320" y="376"/>
                    </a:lnTo>
                    <a:lnTo>
                      <a:pt x="324" y="337"/>
                    </a:lnTo>
                    <a:lnTo>
                      <a:pt x="355" y="333"/>
                    </a:lnTo>
                    <a:lnTo>
                      <a:pt x="429" y="328"/>
                    </a:lnTo>
                    <a:lnTo>
                      <a:pt x="477" y="307"/>
                    </a:lnTo>
                    <a:lnTo>
                      <a:pt x="486" y="267"/>
                    </a:lnTo>
                    <a:lnTo>
                      <a:pt x="538" y="237"/>
                    </a:lnTo>
                    <a:lnTo>
                      <a:pt x="565" y="193"/>
                    </a:lnTo>
                    <a:lnTo>
                      <a:pt x="582" y="136"/>
                    </a:lnTo>
                    <a:lnTo>
                      <a:pt x="587" y="110"/>
                    </a:lnTo>
                    <a:lnTo>
                      <a:pt x="591" y="0"/>
                    </a:lnTo>
                    <a:lnTo>
                      <a:pt x="547" y="49"/>
                    </a:lnTo>
                    <a:lnTo>
                      <a:pt x="543" y="97"/>
                    </a:lnTo>
                    <a:lnTo>
                      <a:pt x="521" y="149"/>
                    </a:lnTo>
                    <a:lnTo>
                      <a:pt x="495" y="188"/>
                    </a:lnTo>
                    <a:lnTo>
                      <a:pt x="468" y="232"/>
                    </a:lnTo>
                    <a:lnTo>
                      <a:pt x="451" y="250"/>
                    </a:lnTo>
                    <a:lnTo>
                      <a:pt x="416" y="258"/>
                    </a:lnTo>
                    <a:lnTo>
                      <a:pt x="355" y="276"/>
                    </a:lnTo>
                    <a:lnTo>
                      <a:pt x="289" y="293"/>
                    </a:lnTo>
                    <a:lnTo>
                      <a:pt x="263" y="328"/>
                    </a:lnTo>
                    <a:lnTo>
                      <a:pt x="258" y="350"/>
                    </a:lnTo>
                    <a:lnTo>
                      <a:pt x="241" y="398"/>
                    </a:lnTo>
                    <a:lnTo>
                      <a:pt x="180" y="433"/>
                    </a:lnTo>
                    <a:lnTo>
                      <a:pt x="140" y="455"/>
                    </a:lnTo>
                    <a:lnTo>
                      <a:pt x="101" y="486"/>
                    </a:lnTo>
                    <a:lnTo>
                      <a:pt x="44" y="530"/>
                    </a:lnTo>
                    <a:lnTo>
                      <a:pt x="18" y="565"/>
                    </a:lnTo>
                    <a:lnTo>
                      <a:pt x="0" y="635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algn="ctr" rtl="1" eaLnBrk="1" hangingPunct="1">
                  <a:defRPr/>
                </a:pPr>
                <a:endParaRPr lang="en-US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71762" name="Freeform 82"/>
              <p:cNvSpPr>
                <a:spLocks/>
              </p:cNvSpPr>
              <p:nvPr/>
            </p:nvSpPr>
            <p:spPr bwMode="auto">
              <a:xfrm>
                <a:off x="2331" y="1770"/>
                <a:ext cx="337" cy="214"/>
              </a:xfrm>
              <a:custGeom>
                <a:avLst/>
                <a:gdLst>
                  <a:gd name="T0" fmla="*/ 0 w 674"/>
                  <a:gd name="T1" fmla="*/ 406 h 428"/>
                  <a:gd name="T2" fmla="*/ 31 w 674"/>
                  <a:gd name="T3" fmla="*/ 363 h 428"/>
                  <a:gd name="T4" fmla="*/ 96 w 674"/>
                  <a:gd name="T5" fmla="*/ 350 h 428"/>
                  <a:gd name="T6" fmla="*/ 179 w 674"/>
                  <a:gd name="T7" fmla="*/ 358 h 428"/>
                  <a:gd name="T8" fmla="*/ 263 w 674"/>
                  <a:gd name="T9" fmla="*/ 376 h 428"/>
                  <a:gd name="T10" fmla="*/ 367 w 674"/>
                  <a:gd name="T11" fmla="*/ 371 h 428"/>
                  <a:gd name="T12" fmla="*/ 534 w 674"/>
                  <a:gd name="T13" fmla="*/ 341 h 428"/>
                  <a:gd name="T14" fmla="*/ 573 w 674"/>
                  <a:gd name="T15" fmla="*/ 297 h 428"/>
                  <a:gd name="T16" fmla="*/ 595 w 674"/>
                  <a:gd name="T17" fmla="*/ 236 h 428"/>
                  <a:gd name="T18" fmla="*/ 595 w 674"/>
                  <a:gd name="T19" fmla="*/ 144 h 428"/>
                  <a:gd name="T20" fmla="*/ 564 w 674"/>
                  <a:gd name="T21" fmla="*/ 105 h 428"/>
                  <a:gd name="T22" fmla="*/ 499 w 674"/>
                  <a:gd name="T23" fmla="*/ 83 h 428"/>
                  <a:gd name="T24" fmla="*/ 455 w 674"/>
                  <a:gd name="T25" fmla="*/ 52 h 428"/>
                  <a:gd name="T26" fmla="*/ 420 w 674"/>
                  <a:gd name="T27" fmla="*/ 0 h 428"/>
                  <a:gd name="T28" fmla="*/ 486 w 674"/>
                  <a:gd name="T29" fmla="*/ 35 h 428"/>
                  <a:gd name="T30" fmla="*/ 573 w 674"/>
                  <a:gd name="T31" fmla="*/ 57 h 428"/>
                  <a:gd name="T32" fmla="*/ 634 w 674"/>
                  <a:gd name="T33" fmla="*/ 100 h 428"/>
                  <a:gd name="T34" fmla="*/ 669 w 674"/>
                  <a:gd name="T35" fmla="*/ 131 h 428"/>
                  <a:gd name="T36" fmla="*/ 674 w 674"/>
                  <a:gd name="T37" fmla="*/ 170 h 428"/>
                  <a:gd name="T38" fmla="*/ 665 w 674"/>
                  <a:gd name="T39" fmla="*/ 218 h 428"/>
                  <a:gd name="T40" fmla="*/ 630 w 674"/>
                  <a:gd name="T41" fmla="*/ 262 h 428"/>
                  <a:gd name="T42" fmla="*/ 612 w 674"/>
                  <a:gd name="T43" fmla="*/ 284 h 428"/>
                  <a:gd name="T44" fmla="*/ 608 w 674"/>
                  <a:gd name="T45" fmla="*/ 323 h 428"/>
                  <a:gd name="T46" fmla="*/ 564 w 674"/>
                  <a:gd name="T47" fmla="*/ 393 h 428"/>
                  <a:gd name="T48" fmla="*/ 486 w 674"/>
                  <a:gd name="T49" fmla="*/ 411 h 428"/>
                  <a:gd name="T50" fmla="*/ 446 w 674"/>
                  <a:gd name="T51" fmla="*/ 398 h 428"/>
                  <a:gd name="T52" fmla="*/ 394 w 674"/>
                  <a:gd name="T53" fmla="*/ 406 h 428"/>
                  <a:gd name="T54" fmla="*/ 359 w 674"/>
                  <a:gd name="T55" fmla="*/ 428 h 428"/>
                  <a:gd name="T56" fmla="*/ 298 w 674"/>
                  <a:gd name="T57" fmla="*/ 428 h 428"/>
                  <a:gd name="T58" fmla="*/ 245 w 674"/>
                  <a:gd name="T59" fmla="*/ 406 h 428"/>
                  <a:gd name="T60" fmla="*/ 193 w 674"/>
                  <a:gd name="T61" fmla="*/ 389 h 428"/>
                  <a:gd name="T62" fmla="*/ 158 w 674"/>
                  <a:gd name="T63" fmla="*/ 402 h 428"/>
                  <a:gd name="T64" fmla="*/ 83 w 674"/>
                  <a:gd name="T65" fmla="*/ 406 h 428"/>
                  <a:gd name="T66" fmla="*/ 35 w 674"/>
                  <a:gd name="T67" fmla="*/ 411 h 428"/>
                  <a:gd name="T68" fmla="*/ 0 w 674"/>
                  <a:gd name="T69" fmla="*/ 406 h 4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674" h="428">
                    <a:moveTo>
                      <a:pt x="0" y="406"/>
                    </a:moveTo>
                    <a:lnTo>
                      <a:pt x="31" y="363"/>
                    </a:lnTo>
                    <a:lnTo>
                      <a:pt x="96" y="350"/>
                    </a:lnTo>
                    <a:lnTo>
                      <a:pt x="179" y="358"/>
                    </a:lnTo>
                    <a:lnTo>
                      <a:pt x="263" y="376"/>
                    </a:lnTo>
                    <a:lnTo>
                      <a:pt x="367" y="371"/>
                    </a:lnTo>
                    <a:lnTo>
                      <a:pt x="534" y="341"/>
                    </a:lnTo>
                    <a:lnTo>
                      <a:pt x="573" y="297"/>
                    </a:lnTo>
                    <a:lnTo>
                      <a:pt x="595" y="236"/>
                    </a:lnTo>
                    <a:lnTo>
                      <a:pt x="595" y="144"/>
                    </a:lnTo>
                    <a:lnTo>
                      <a:pt x="564" y="105"/>
                    </a:lnTo>
                    <a:lnTo>
                      <a:pt x="499" y="83"/>
                    </a:lnTo>
                    <a:lnTo>
                      <a:pt x="455" y="52"/>
                    </a:lnTo>
                    <a:lnTo>
                      <a:pt x="420" y="0"/>
                    </a:lnTo>
                    <a:lnTo>
                      <a:pt x="486" y="35"/>
                    </a:lnTo>
                    <a:lnTo>
                      <a:pt x="573" y="57"/>
                    </a:lnTo>
                    <a:lnTo>
                      <a:pt x="634" y="100"/>
                    </a:lnTo>
                    <a:lnTo>
                      <a:pt x="669" y="131"/>
                    </a:lnTo>
                    <a:lnTo>
                      <a:pt x="674" y="170"/>
                    </a:lnTo>
                    <a:lnTo>
                      <a:pt x="665" y="218"/>
                    </a:lnTo>
                    <a:lnTo>
                      <a:pt x="630" y="262"/>
                    </a:lnTo>
                    <a:lnTo>
                      <a:pt x="612" y="284"/>
                    </a:lnTo>
                    <a:lnTo>
                      <a:pt x="608" y="323"/>
                    </a:lnTo>
                    <a:lnTo>
                      <a:pt x="564" y="393"/>
                    </a:lnTo>
                    <a:lnTo>
                      <a:pt x="486" y="411"/>
                    </a:lnTo>
                    <a:lnTo>
                      <a:pt x="446" y="398"/>
                    </a:lnTo>
                    <a:lnTo>
                      <a:pt x="394" y="406"/>
                    </a:lnTo>
                    <a:lnTo>
                      <a:pt x="359" y="428"/>
                    </a:lnTo>
                    <a:lnTo>
                      <a:pt x="298" y="428"/>
                    </a:lnTo>
                    <a:lnTo>
                      <a:pt x="245" y="406"/>
                    </a:lnTo>
                    <a:lnTo>
                      <a:pt x="193" y="389"/>
                    </a:lnTo>
                    <a:lnTo>
                      <a:pt x="158" y="402"/>
                    </a:lnTo>
                    <a:lnTo>
                      <a:pt x="83" y="406"/>
                    </a:lnTo>
                    <a:lnTo>
                      <a:pt x="35" y="411"/>
                    </a:lnTo>
                    <a:lnTo>
                      <a:pt x="0" y="406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algn="ctr" rtl="1" eaLnBrk="1" hangingPunct="1">
                  <a:defRPr/>
                </a:pPr>
                <a:endParaRPr lang="en-US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71763" name="Freeform 83"/>
              <p:cNvSpPr>
                <a:spLocks/>
              </p:cNvSpPr>
              <p:nvPr/>
            </p:nvSpPr>
            <p:spPr bwMode="auto">
              <a:xfrm>
                <a:off x="2348" y="1743"/>
                <a:ext cx="217" cy="159"/>
              </a:xfrm>
              <a:custGeom>
                <a:avLst/>
                <a:gdLst>
                  <a:gd name="T0" fmla="*/ 429 w 433"/>
                  <a:gd name="T1" fmla="*/ 320 h 320"/>
                  <a:gd name="T2" fmla="*/ 433 w 433"/>
                  <a:gd name="T3" fmla="*/ 175 h 320"/>
                  <a:gd name="T4" fmla="*/ 416 w 433"/>
                  <a:gd name="T5" fmla="*/ 53 h 320"/>
                  <a:gd name="T6" fmla="*/ 376 w 433"/>
                  <a:gd name="T7" fmla="*/ 9 h 320"/>
                  <a:gd name="T8" fmla="*/ 315 w 433"/>
                  <a:gd name="T9" fmla="*/ 0 h 320"/>
                  <a:gd name="T10" fmla="*/ 219 w 433"/>
                  <a:gd name="T11" fmla="*/ 9 h 320"/>
                  <a:gd name="T12" fmla="*/ 144 w 433"/>
                  <a:gd name="T13" fmla="*/ 35 h 320"/>
                  <a:gd name="T14" fmla="*/ 109 w 433"/>
                  <a:gd name="T15" fmla="*/ 75 h 320"/>
                  <a:gd name="T16" fmla="*/ 53 w 433"/>
                  <a:gd name="T17" fmla="*/ 127 h 320"/>
                  <a:gd name="T18" fmla="*/ 9 w 433"/>
                  <a:gd name="T19" fmla="*/ 162 h 320"/>
                  <a:gd name="T20" fmla="*/ 0 w 433"/>
                  <a:gd name="T21" fmla="*/ 180 h 320"/>
                  <a:gd name="T22" fmla="*/ 35 w 433"/>
                  <a:gd name="T23" fmla="*/ 210 h 320"/>
                  <a:gd name="T24" fmla="*/ 109 w 433"/>
                  <a:gd name="T25" fmla="*/ 166 h 320"/>
                  <a:gd name="T26" fmla="*/ 179 w 433"/>
                  <a:gd name="T27" fmla="*/ 127 h 320"/>
                  <a:gd name="T28" fmla="*/ 276 w 433"/>
                  <a:gd name="T29" fmla="*/ 118 h 320"/>
                  <a:gd name="T30" fmla="*/ 337 w 433"/>
                  <a:gd name="T31" fmla="*/ 131 h 320"/>
                  <a:gd name="T32" fmla="*/ 389 w 433"/>
                  <a:gd name="T33" fmla="*/ 166 h 320"/>
                  <a:gd name="T34" fmla="*/ 402 w 433"/>
                  <a:gd name="T35" fmla="*/ 223 h 320"/>
                  <a:gd name="T36" fmla="*/ 429 w 433"/>
                  <a:gd name="T37" fmla="*/ 320 h 3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433" h="320">
                    <a:moveTo>
                      <a:pt x="429" y="320"/>
                    </a:moveTo>
                    <a:lnTo>
                      <a:pt x="433" y="175"/>
                    </a:lnTo>
                    <a:lnTo>
                      <a:pt x="416" y="53"/>
                    </a:lnTo>
                    <a:lnTo>
                      <a:pt x="376" y="9"/>
                    </a:lnTo>
                    <a:lnTo>
                      <a:pt x="315" y="0"/>
                    </a:lnTo>
                    <a:lnTo>
                      <a:pt x="219" y="9"/>
                    </a:lnTo>
                    <a:lnTo>
                      <a:pt x="144" y="35"/>
                    </a:lnTo>
                    <a:lnTo>
                      <a:pt x="109" y="75"/>
                    </a:lnTo>
                    <a:lnTo>
                      <a:pt x="53" y="127"/>
                    </a:lnTo>
                    <a:lnTo>
                      <a:pt x="9" y="162"/>
                    </a:lnTo>
                    <a:lnTo>
                      <a:pt x="0" y="180"/>
                    </a:lnTo>
                    <a:lnTo>
                      <a:pt x="35" y="210"/>
                    </a:lnTo>
                    <a:lnTo>
                      <a:pt x="109" y="166"/>
                    </a:lnTo>
                    <a:lnTo>
                      <a:pt x="179" y="127"/>
                    </a:lnTo>
                    <a:lnTo>
                      <a:pt x="276" y="118"/>
                    </a:lnTo>
                    <a:lnTo>
                      <a:pt x="337" y="131"/>
                    </a:lnTo>
                    <a:lnTo>
                      <a:pt x="389" y="166"/>
                    </a:lnTo>
                    <a:lnTo>
                      <a:pt x="402" y="223"/>
                    </a:lnTo>
                    <a:lnTo>
                      <a:pt x="429" y="320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algn="ctr" rtl="1" eaLnBrk="1" hangingPunct="1">
                  <a:defRPr/>
                </a:pPr>
                <a:endParaRPr lang="en-US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71764" name="Freeform 84"/>
              <p:cNvSpPr>
                <a:spLocks/>
              </p:cNvSpPr>
              <p:nvPr/>
            </p:nvSpPr>
            <p:spPr bwMode="auto">
              <a:xfrm>
                <a:off x="2335" y="1831"/>
                <a:ext cx="169" cy="120"/>
              </a:xfrm>
              <a:custGeom>
                <a:avLst/>
                <a:gdLst>
                  <a:gd name="T0" fmla="*/ 337 w 337"/>
                  <a:gd name="T1" fmla="*/ 40 h 241"/>
                  <a:gd name="T2" fmla="*/ 254 w 337"/>
                  <a:gd name="T3" fmla="*/ 5 h 241"/>
                  <a:gd name="T4" fmla="*/ 170 w 337"/>
                  <a:gd name="T5" fmla="*/ 0 h 241"/>
                  <a:gd name="T6" fmla="*/ 70 w 337"/>
                  <a:gd name="T7" fmla="*/ 9 h 241"/>
                  <a:gd name="T8" fmla="*/ 13 w 337"/>
                  <a:gd name="T9" fmla="*/ 26 h 241"/>
                  <a:gd name="T10" fmla="*/ 0 w 337"/>
                  <a:gd name="T11" fmla="*/ 61 h 241"/>
                  <a:gd name="T12" fmla="*/ 4 w 337"/>
                  <a:gd name="T13" fmla="*/ 96 h 241"/>
                  <a:gd name="T14" fmla="*/ 26 w 337"/>
                  <a:gd name="T15" fmla="*/ 118 h 241"/>
                  <a:gd name="T16" fmla="*/ 65 w 337"/>
                  <a:gd name="T17" fmla="*/ 145 h 241"/>
                  <a:gd name="T18" fmla="*/ 149 w 337"/>
                  <a:gd name="T19" fmla="*/ 188 h 241"/>
                  <a:gd name="T20" fmla="*/ 179 w 337"/>
                  <a:gd name="T21" fmla="*/ 236 h 241"/>
                  <a:gd name="T22" fmla="*/ 210 w 337"/>
                  <a:gd name="T23" fmla="*/ 241 h 241"/>
                  <a:gd name="T24" fmla="*/ 175 w 337"/>
                  <a:gd name="T25" fmla="*/ 171 h 241"/>
                  <a:gd name="T26" fmla="*/ 118 w 337"/>
                  <a:gd name="T27" fmla="*/ 140 h 241"/>
                  <a:gd name="T28" fmla="*/ 96 w 337"/>
                  <a:gd name="T29" fmla="*/ 114 h 241"/>
                  <a:gd name="T30" fmla="*/ 61 w 337"/>
                  <a:gd name="T31" fmla="*/ 96 h 241"/>
                  <a:gd name="T32" fmla="*/ 61 w 337"/>
                  <a:gd name="T33" fmla="*/ 79 h 241"/>
                  <a:gd name="T34" fmla="*/ 70 w 337"/>
                  <a:gd name="T35" fmla="*/ 66 h 241"/>
                  <a:gd name="T36" fmla="*/ 127 w 337"/>
                  <a:gd name="T37" fmla="*/ 40 h 241"/>
                  <a:gd name="T38" fmla="*/ 179 w 337"/>
                  <a:gd name="T39" fmla="*/ 31 h 241"/>
                  <a:gd name="T40" fmla="*/ 240 w 337"/>
                  <a:gd name="T41" fmla="*/ 26 h 241"/>
                  <a:gd name="T42" fmla="*/ 337 w 337"/>
                  <a:gd name="T43" fmla="*/ 40 h 2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337" h="241">
                    <a:moveTo>
                      <a:pt x="337" y="40"/>
                    </a:moveTo>
                    <a:lnTo>
                      <a:pt x="254" y="5"/>
                    </a:lnTo>
                    <a:lnTo>
                      <a:pt x="170" y="0"/>
                    </a:lnTo>
                    <a:lnTo>
                      <a:pt x="70" y="9"/>
                    </a:lnTo>
                    <a:lnTo>
                      <a:pt x="13" y="26"/>
                    </a:lnTo>
                    <a:lnTo>
                      <a:pt x="0" y="61"/>
                    </a:lnTo>
                    <a:lnTo>
                      <a:pt x="4" y="96"/>
                    </a:lnTo>
                    <a:lnTo>
                      <a:pt x="26" y="118"/>
                    </a:lnTo>
                    <a:lnTo>
                      <a:pt x="65" y="145"/>
                    </a:lnTo>
                    <a:lnTo>
                      <a:pt x="149" y="188"/>
                    </a:lnTo>
                    <a:lnTo>
                      <a:pt x="179" y="236"/>
                    </a:lnTo>
                    <a:lnTo>
                      <a:pt x="210" y="241"/>
                    </a:lnTo>
                    <a:lnTo>
                      <a:pt x="175" y="171"/>
                    </a:lnTo>
                    <a:lnTo>
                      <a:pt x="118" y="140"/>
                    </a:lnTo>
                    <a:lnTo>
                      <a:pt x="96" y="114"/>
                    </a:lnTo>
                    <a:lnTo>
                      <a:pt x="61" y="96"/>
                    </a:lnTo>
                    <a:lnTo>
                      <a:pt x="61" y="79"/>
                    </a:lnTo>
                    <a:lnTo>
                      <a:pt x="70" y="66"/>
                    </a:lnTo>
                    <a:lnTo>
                      <a:pt x="127" y="40"/>
                    </a:lnTo>
                    <a:lnTo>
                      <a:pt x="179" y="31"/>
                    </a:lnTo>
                    <a:lnTo>
                      <a:pt x="240" y="26"/>
                    </a:lnTo>
                    <a:lnTo>
                      <a:pt x="337" y="40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algn="ctr" rtl="1" eaLnBrk="1" hangingPunct="1">
                  <a:defRPr/>
                </a:pPr>
                <a:endParaRPr lang="en-US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71765" name="Freeform 85"/>
              <p:cNvSpPr>
                <a:spLocks/>
              </p:cNvSpPr>
              <p:nvPr/>
            </p:nvSpPr>
            <p:spPr bwMode="auto">
              <a:xfrm>
                <a:off x="2426" y="1839"/>
                <a:ext cx="114" cy="100"/>
              </a:xfrm>
              <a:custGeom>
                <a:avLst/>
                <a:gdLst>
                  <a:gd name="T0" fmla="*/ 118 w 223"/>
                  <a:gd name="T1" fmla="*/ 9 h 201"/>
                  <a:gd name="T2" fmla="*/ 153 w 223"/>
                  <a:gd name="T3" fmla="*/ 27 h 201"/>
                  <a:gd name="T4" fmla="*/ 174 w 223"/>
                  <a:gd name="T5" fmla="*/ 57 h 201"/>
                  <a:gd name="T6" fmla="*/ 157 w 223"/>
                  <a:gd name="T7" fmla="*/ 110 h 201"/>
                  <a:gd name="T8" fmla="*/ 109 w 223"/>
                  <a:gd name="T9" fmla="*/ 153 h 201"/>
                  <a:gd name="T10" fmla="*/ 52 w 223"/>
                  <a:gd name="T11" fmla="*/ 171 h 201"/>
                  <a:gd name="T12" fmla="*/ 0 w 223"/>
                  <a:gd name="T13" fmla="*/ 162 h 201"/>
                  <a:gd name="T14" fmla="*/ 21 w 223"/>
                  <a:gd name="T15" fmla="*/ 197 h 201"/>
                  <a:gd name="T16" fmla="*/ 74 w 223"/>
                  <a:gd name="T17" fmla="*/ 197 h 201"/>
                  <a:gd name="T18" fmla="*/ 113 w 223"/>
                  <a:gd name="T19" fmla="*/ 201 h 201"/>
                  <a:gd name="T20" fmla="*/ 153 w 223"/>
                  <a:gd name="T21" fmla="*/ 197 h 201"/>
                  <a:gd name="T22" fmla="*/ 205 w 223"/>
                  <a:gd name="T23" fmla="*/ 171 h 201"/>
                  <a:gd name="T24" fmla="*/ 223 w 223"/>
                  <a:gd name="T25" fmla="*/ 110 h 201"/>
                  <a:gd name="T26" fmla="*/ 209 w 223"/>
                  <a:gd name="T27" fmla="*/ 88 h 201"/>
                  <a:gd name="T28" fmla="*/ 218 w 223"/>
                  <a:gd name="T29" fmla="*/ 62 h 201"/>
                  <a:gd name="T30" fmla="*/ 218 w 223"/>
                  <a:gd name="T31" fmla="*/ 22 h 201"/>
                  <a:gd name="T32" fmla="*/ 183 w 223"/>
                  <a:gd name="T33" fmla="*/ 0 h 201"/>
                  <a:gd name="T34" fmla="*/ 118 w 223"/>
                  <a:gd name="T35" fmla="*/ 9 h 2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23" h="201">
                    <a:moveTo>
                      <a:pt x="118" y="9"/>
                    </a:moveTo>
                    <a:lnTo>
                      <a:pt x="153" y="27"/>
                    </a:lnTo>
                    <a:lnTo>
                      <a:pt x="174" y="57"/>
                    </a:lnTo>
                    <a:lnTo>
                      <a:pt x="157" y="110"/>
                    </a:lnTo>
                    <a:lnTo>
                      <a:pt x="109" y="153"/>
                    </a:lnTo>
                    <a:lnTo>
                      <a:pt x="52" y="171"/>
                    </a:lnTo>
                    <a:lnTo>
                      <a:pt x="0" y="162"/>
                    </a:lnTo>
                    <a:lnTo>
                      <a:pt x="21" y="197"/>
                    </a:lnTo>
                    <a:lnTo>
                      <a:pt x="74" y="197"/>
                    </a:lnTo>
                    <a:lnTo>
                      <a:pt x="113" y="201"/>
                    </a:lnTo>
                    <a:lnTo>
                      <a:pt x="153" y="197"/>
                    </a:lnTo>
                    <a:lnTo>
                      <a:pt x="205" y="171"/>
                    </a:lnTo>
                    <a:lnTo>
                      <a:pt x="223" y="110"/>
                    </a:lnTo>
                    <a:lnTo>
                      <a:pt x="209" y="88"/>
                    </a:lnTo>
                    <a:lnTo>
                      <a:pt x="218" y="62"/>
                    </a:lnTo>
                    <a:lnTo>
                      <a:pt x="218" y="22"/>
                    </a:lnTo>
                    <a:lnTo>
                      <a:pt x="183" y="0"/>
                    </a:lnTo>
                    <a:lnTo>
                      <a:pt x="118" y="9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algn="ctr" rtl="1" eaLnBrk="1" hangingPunct="1">
                  <a:defRPr/>
                </a:pPr>
                <a:endParaRPr lang="en-US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71766" name="Freeform 86"/>
              <p:cNvSpPr>
                <a:spLocks/>
              </p:cNvSpPr>
              <p:nvPr/>
            </p:nvSpPr>
            <p:spPr bwMode="auto">
              <a:xfrm>
                <a:off x="2409" y="1859"/>
                <a:ext cx="76" cy="57"/>
              </a:xfrm>
              <a:custGeom>
                <a:avLst/>
                <a:gdLst>
                  <a:gd name="T0" fmla="*/ 153 w 153"/>
                  <a:gd name="T1" fmla="*/ 61 h 114"/>
                  <a:gd name="T2" fmla="*/ 126 w 153"/>
                  <a:gd name="T3" fmla="*/ 18 h 114"/>
                  <a:gd name="T4" fmla="*/ 70 w 153"/>
                  <a:gd name="T5" fmla="*/ 0 h 114"/>
                  <a:gd name="T6" fmla="*/ 26 w 153"/>
                  <a:gd name="T7" fmla="*/ 9 h 114"/>
                  <a:gd name="T8" fmla="*/ 4 w 153"/>
                  <a:gd name="T9" fmla="*/ 35 h 114"/>
                  <a:gd name="T10" fmla="*/ 0 w 153"/>
                  <a:gd name="T11" fmla="*/ 74 h 114"/>
                  <a:gd name="T12" fmla="*/ 4 w 153"/>
                  <a:gd name="T13" fmla="*/ 101 h 114"/>
                  <a:gd name="T14" fmla="*/ 26 w 153"/>
                  <a:gd name="T15" fmla="*/ 114 h 114"/>
                  <a:gd name="T16" fmla="*/ 35 w 153"/>
                  <a:gd name="T17" fmla="*/ 66 h 114"/>
                  <a:gd name="T18" fmla="*/ 65 w 153"/>
                  <a:gd name="T19" fmla="*/ 57 h 114"/>
                  <a:gd name="T20" fmla="*/ 122 w 153"/>
                  <a:gd name="T21" fmla="*/ 70 h 114"/>
                  <a:gd name="T22" fmla="*/ 140 w 153"/>
                  <a:gd name="T23" fmla="*/ 105 h 114"/>
                  <a:gd name="T24" fmla="*/ 153 w 153"/>
                  <a:gd name="T25" fmla="*/ 61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53" h="114">
                    <a:moveTo>
                      <a:pt x="153" y="61"/>
                    </a:moveTo>
                    <a:lnTo>
                      <a:pt x="126" y="18"/>
                    </a:lnTo>
                    <a:lnTo>
                      <a:pt x="70" y="0"/>
                    </a:lnTo>
                    <a:lnTo>
                      <a:pt x="26" y="9"/>
                    </a:lnTo>
                    <a:lnTo>
                      <a:pt x="4" y="35"/>
                    </a:lnTo>
                    <a:lnTo>
                      <a:pt x="0" y="74"/>
                    </a:lnTo>
                    <a:lnTo>
                      <a:pt x="4" y="101"/>
                    </a:lnTo>
                    <a:lnTo>
                      <a:pt x="26" y="114"/>
                    </a:lnTo>
                    <a:lnTo>
                      <a:pt x="35" y="66"/>
                    </a:lnTo>
                    <a:lnTo>
                      <a:pt x="65" y="57"/>
                    </a:lnTo>
                    <a:lnTo>
                      <a:pt x="122" y="70"/>
                    </a:lnTo>
                    <a:lnTo>
                      <a:pt x="140" y="105"/>
                    </a:lnTo>
                    <a:lnTo>
                      <a:pt x="153" y="61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algn="ctr" rtl="1" eaLnBrk="1" hangingPunct="1">
                  <a:defRPr/>
                </a:pPr>
                <a:endParaRPr lang="en-US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71767" name="Freeform 87"/>
              <p:cNvSpPr>
                <a:spLocks/>
              </p:cNvSpPr>
              <p:nvPr/>
            </p:nvSpPr>
            <p:spPr bwMode="auto">
              <a:xfrm>
                <a:off x="2330" y="1590"/>
                <a:ext cx="364" cy="216"/>
              </a:xfrm>
              <a:custGeom>
                <a:avLst/>
                <a:gdLst>
                  <a:gd name="T0" fmla="*/ 0 w 730"/>
                  <a:gd name="T1" fmla="*/ 288 h 433"/>
                  <a:gd name="T2" fmla="*/ 48 w 730"/>
                  <a:gd name="T3" fmla="*/ 258 h 433"/>
                  <a:gd name="T4" fmla="*/ 57 w 730"/>
                  <a:gd name="T5" fmla="*/ 218 h 433"/>
                  <a:gd name="T6" fmla="*/ 57 w 730"/>
                  <a:gd name="T7" fmla="*/ 153 h 433"/>
                  <a:gd name="T8" fmla="*/ 78 w 730"/>
                  <a:gd name="T9" fmla="*/ 113 h 433"/>
                  <a:gd name="T10" fmla="*/ 131 w 730"/>
                  <a:gd name="T11" fmla="*/ 100 h 433"/>
                  <a:gd name="T12" fmla="*/ 175 w 730"/>
                  <a:gd name="T13" fmla="*/ 100 h 433"/>
                  <a:gd name="T14" fmla="*/ 236 w 730"/>
                  <a:gd name="T15" fmla="*/ 113 h 433"/>
                  <a:gd name="T16" fmla="*/ 262 w 730"/>
                  <a:gd name="T17" fmla="*/ 148 h 433"/>
                  <a:gd name="T18" fmla="*/ 288 w 730"/>
                  <a:gd name="T19" fmla="*/ 170 h 433"/>
                  <a:gd name="T20" fmla="*/ 319 w 730"/>
                  <a:gd name="T21" fmla="*/ 175 h 433"/>
                  <a:gd name="T22" fmla="*/ 385 w 730"/>
                  <a:gd name="T23" fmla="*/ 170 h 433"/>
                  <a:gd name="T24" fmla="*/ 437 w 730"/>
                  <a:gd name="T25" fmla="*/ 157 h 433"/>
                  <a:gd name="T26" fmla="*/ 507 w 730"/>
                  <a:gd name="T27" fmla="*/ 161 h 433"/>
                  <a:gd name="T28" fmla="*/ 546 w 730"/>
                  <a:gd name="T29" fmla="*/ 179 h 433"/>
                  <a:gd name="T30" fmla="*/ 595 w 730"/>
                  <a:gd name="T31" fmla="*/ 210 h 433"/>
                  <a:gd name="T32" fmla="*/ 647 w 730"/>
                  <a:gd name="T33" fmla="*/ 258 h 433"/>
                  <a:gd name="T34" fmla="*/ 682 w 730"/>
                  <a:gd name="T35" fmla="*/ 315 h 433"/>
                  <a:gd name="T36" fmla="*/ 700 w 730"/>
                  <a:gd name="T37" fmla="*/ 350 h 433"/>
                  <a:gd name="T38" fmla="*/ 713 w 730"/>
                  <a:gd name="T39" fmla="*/ 393 h 433"/>
                  <a:gd name="T40" fmla="*/ 717 w 730"/>
                  <a:gd name="T41" fmla="*/ 433 h 433"/>
                  <a:gd name="T42" fmla="*/ 730 w 730"/>
                  <a:gd name="T43" fmla="*/ 354 h 433"/>
                  <a:gd name="T44" fmla="*/ 726 w 730"/>
                  <a:gd name="T45" fmla="*/ 315 h 433"/>
                  <a:gd name="T46" fmla="*/ 686 w 730"/>
                  <a:gd name="T47" fmla="*/ 223 h 433"/>
                  <a:gd name="T48" fmla="*/ 638 w 730"/>
                  <a:gd name="T49" fmla="*/ 153 h 433"/>
                  <a:gd name="T50" fmla="*/ 590 w 730"/>
                  <a:gd name="T51" fmla="*/ 122 h 433"/>
                  <a:gd name="T52" fmla="*/ 525 w 730"/>
                  <a:gd name="T53" fmla="*/ 105 h 433"/>
                  <a:gd name="T54" fmla="*/ 476 w 730"/>
                  <a:gd name="T55" fmla="*/ 100 h 433"/>
                  <a:gd name="T56" fmla="*/ 420 w 730"/>
                  <a:gd name="T57" fmla="*/ 105 h 433"/>
                  <a:gd name="T58" fmla="*/ 376 w 730"/>
                  <a:gd name="T59" fmla="*/ 100 h 433"/>
                  <a:gd name="T60" fmla="*/ 332 w 730"/>
                  <a:gd name="T61" fmla="*/ 65 h 433"/>
                  <a:gd name="T62" fmla="*/ 297 w 730"/>
                  <a:gd name="T63" fmla="*/ 30 h 433"/>
                  <a:gd name="T64" fmla="*/ 267 w 730"/>
                  <a:gd name="T65" fmla="*/ 13 h 433"/>
                  <a:gd name="T66" fmla="*/ 232 w 730"/>
                  <a:gd name="T67" fmla="*/ 0 h 433"/>
                  <a:gd name="T68" fmla="*/ 148 w 730"/>
                  <a:gd name="T69" fmla="*/ 4 h 433"/>
                  <a:gd name="T70" fmla="*/ 92 w 730"/>
                  <a:gd name="T71" fmla="*/ 8 h 433"/>
                  <a:gd name="T72" fmla="*/ 61 w 730"/>
                  <a:gd name="T73" fmla="*/ 26 h 433"/>
                  <a:gd name="T74" fmla="*/ 17 w 730"/>
                  <a:gd name="T75" fmla="*/ 65 h 433"/>
                  <a:gd name="T76" fmla="*/ 4 w 730"/>
                  <a:gd name="T77" fmla="*/ 113 h 433"/>
                  <a:gd name="T78" fmla="*/ 8 w 730"/>
                  <a:gd name="T79" fmla="*/ 175 h 433"/>
                  <a:gd name="T80" fmla="*/ 17 w 730"/>
                  <a:gd name="T81" fmla="*/ 223 h 433"/>
                  <a:gd name="T82" fmla="*/ 0 w 730"/>
                  <a:gd name="T83" fmla="*/ 288 h 4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730" h="433">
                    <a:moveTo>
                      <a:pt x="0" y="288"/>
                    </a:moveTo>
                    <a:lnTo>
                      <a:pt x="48" y="258"/>
                    </a:lnTo>
                    <a:lnTo>
                      <a:pt x="57" y="218"/>
                    </a:lnTo>
                    <a:lnTo>
                      <a:pt x="57" y="153"/>
                    </a:lnTo>
                    <a:lnTo>
                      <a:pt x="78" y="113"/>
                    </a:lnTo>
                    <a:lnTo>
                      <a:pt x="131" y="100"/>
                    </a:lnTo>
                    <a:lnTo>
                      <a:pt x="175" y="100"/>
                    </a:lnTo>
                    <a:lnTo>
                      <a:pt x="236" y="113"/>
                    </a:lnTo>
                    <a:lnTo>
                      <a:pt x="262" y="148"/>
                    </a:lnTo>
                    <a:lnTo>
                      <a:pt x="288" y="170"/>
                    </a:lnTo>
                    <a:lnTo>
                      <a:pt x="319" y="175"/>
                    </a:lnTo>
                    <a:lnTo>
                      <a:pt x="385" y="170"/>
                    </a:lnTo>
                    <a:lnTo>
                      <a:pt x="437" y="157"/>
                    </a:lnTo>
                    <a:lnTo>
                      <a:pt x="507" y="161"/>
                    </a:lnTo>
                    <a:lnTo>
                      <a:pt x="546" y="179"/>
                    </a:lnTo>
                    <a:lnTo>
                      <a:pt x="595" y="210"/>
                    </a:lnTo>
                    <a:lnTo>
                      <a:pt x="647" y="258"/>
                    </a:lnTo>
                    <a:lnTo>
                      <a:pt x="682" y="315"/>
                    </a:lnTo>
                    <a:lnTo>
                      <a:pt x="700" y="350"/>
                    </a:lnTo>
                    <a:lnTo>
                      <a:pt x="713" y="393"/>
                    </a:lnTo>
                    <a:lnTo>
                      <a:pt x="717" y="433"/>
                    </a:lnTo>
                    <a:lnTo>
                      <a:pt x="730" y="354"/>
                    </a:lnTo>
                    <a:lnTo>
                      <a:pt x="726" y="315"/>
                    </a:lnTo>
                    <a:lnTo>
                      <a:pt x="686" y="223"/>
                    </a:lnTo>
                    <a:lnTo>
                      <a:pt x="638" y="153"/>
                    </a:lnTo>
                    <a:lnTo>
                      <a:pt x="590" y="122"/>
                    </a:lnTo>
                    <a:lnTo>
                      <a:pt x="525" y="105"/>
                    </a:lnTo>
                    <a:lnTo>
                      <a:pt x="476" y="100"/>
                    </a:lnTo>
                    <a:lnTo>
                      <a:pt x="420" y="105"/>
                    </a:lnTo>
                    <a:lnTo>
                      <a:pt x="376" y="100"/>
                    </a:lnTo>
                    <a:lnTo>
                      <a:pt x="332" y="65"/>
                    </a:lnTo>
                    <a:lnTo>
                      <a:pt x="297" y="30"/>
                    </a:lnTo>
                    <a:lnTo>
                      <a:pt x="267" y="13"/>
                    </a:lnTo>
                    <a:lnTo>
                      <a:pt x="232" y="0"/>
                    </a:lnTo>
                    <a:lnTo>
                      <a:pt x="148" y="4"/>
                    </a:lnTo>
                    <a:lnTo>
                      <a:pt x="92" y="8"/>
                    </a:lnTo>
                    <a:lnTo>
                      <a:pt x="61" y="26"/>
                    </a:lnTo>
                    <a:lnTo>
                      <a:pt x="17" y="65"/>
                    </a:lnTo>
                    <a:lnTo>
                      <a:pt x="4" y="113"/>
                    </a:lnTo>
                    <a:lnTo>
                      <a:pt x="8" y="175"/>
                    </a:lnTo>
                    <a:lnTo>
                      <a:pt x="17" y="223"/>
                    </a:lnTo>
                    <a:lnTo>
                      <a:pt x="0" y="288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algn="ctr" rtl="1" eaLnBrk="1" hangingPunct="1">
                  <a:defRPr/>
                </a:pPr>
                <a:endParaRPr lang="en-US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</p:grpSp>
        <p:sp>
          <p:nvSpPr>
            <p:cNvPr id="89178" name="Text Box 187"/>
            <p:cNvSpPr txBox="1">
              <a:spLocks noChangeArrowheads="1"/>
            </p:cNvSpPr>
            <p:nvPr/>
          </p:nvSpPr>
          <p:spPr bwMode="auto">
            <a:xfrm>
              <a:off x="2789" y="3249"/>
              <a:ext cx="363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algn="ctr" rtl="1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algn="ctr" rtl="1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algn="ctr" rtl="1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algn="ctr" rtl="1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algn="ctr" rtl="1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algn="ctr" rtl="1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algn="ctr" rtl="1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algn="ctr" rtl="1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algn="ctr" rtl="1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r" eaLnBrk="1" hangingPunct="1">
                <a:spcBef>
                  <a:spcPct val="50000"/>
                </a:spcBef>
              </a:pPr>
              <a:r>
                <a:rPr lang="he-IL" altLang="en-US"/>
                <a:t>לבן</a:t>
              </a:r>
              <a:endParaRPr lang="en-US" altLang="en-US"/>
            </a:p>
          </p:txBody>
        </p:sp>
      </p:grpSp>
      <p:grpSp>
        <p:nvGrpSpPr>
          <p:cNvPr id="71871" name="Group 191"/>
          <p:cNvGrpSpPr>
            <a:grpSpLocks/>
          </p:cNvGrpSpPr>
          <p:nvPr/>
        </p:nvGrpSpPr>
        <p:grpSpPr bwMode="auto">
          <a:xfrm>
            <a:off x="2640014" y="1412876"/>
            <a:ext cx="1030287" cy="942975"/>
            <a:chOff x="703" y="1162"/>
            <a:chExt cx="649" cy="594"/>
          </a:xfrm>
        </p:grpSpPr>
        <p:grpSp>
          <p:nvGrpSpPr>
            <p:cNvPr id="89151" name="Group 32"/>
            <p:cNvGrpSpPr>
              <a:grpSpLocks/>
            </p:cNvGrpSpPr>
            <p:nvPr/>
          </p:nvGrpSpPr>
          <p:grpSpPr bwMode="auto">
            <a:xfrm>
              <a:off x="703" y="1162"/>
              <a:ext cx="649" cy="397"/>
              <a:chOff x="1894" y="1590"/>
              <a:chExt cx="1100" cy="810"/>
            </a:xfrm>
          </p:grpSpPr>
          <p:sp>
            <p:nvSpPr>
              <p:cNvPr id="71713" name="Freeform 33"/>
              <p:cNvSpPr>
                <a:spLocks/>
              </p:cNvSpPr>
              <p:nvPr/>
            </p:nvSpPr>
            <p:spPr bwMode="auto">
              <a:xfrm>
                <a:off x="2514" y="1823"/>
                <a:ext cx="414" cy="479"/>
              </a:xfrm>
              <a:custGeom>
                <a:avLst/>
                <a:gdLst>
                  <a:gd name="T0" fmla="*/ 272 w 827"/>
                  <a:gd name="T1" fmla="*/ 39 h 962"/>
                  <a:gd name="T2" fmla="*/ 460 w 827"/>
                  <a:gd name="T3" fmla="*/ 0 h 962"/>
                  <a:gd name="T4" fmla="*/ 661 w 827"/>
                  <a:gd name="T5" fmla="*/ 35 h 962"/>
                  <a:gd name="T6" fmla="*/ 818 w 827"/>
                  <a:gd name="T7" fmla="*/ 175 h 962"/>
                  <a:gd name="T8" fmla="*/ 827 w 827"/>
                  <a:gd name="T9" fmla="*/ 319 h 962"/>
                  <a:gd name="T10" fmla="*/ 766 w 827"/>
                  <a:gd name="T11" fmla="*/ 529 h 962"/>
                  <a:gd name="T12" fmla="*/ 573 w 827"/>
                  <a:gd name="T13" fmla="*/ 774 h 962"/>
                  <a:gd name="T14" fmla="*/ 438 w 827"/>
                  <a:gd name="T15" fmla="*/ 931 h 962"/>
                  <a:gd name="T16" fmla="*/ 215 w 827"/>
                  <a:gd name="T17" fmla="*/ 962 h 962"/>
                  <a:gd name="T18" fmla="*/ 0 w 827"/>
                  <a:gd name="T19" fmla="*/ 796 h 962"/>
                  <a:gd name="T20" fmla="*/ 272 w 827"/>
                  <a:gd name="T21" fmla="*/ 39 h 9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27" h="962">
                    <a:moveTo>
                      <a:pt x="272" y="39"/>
                    </a:moveTo>
                    <a:lnTo>
                      <a:pt x="460" y="0"/>
                    </a:lnTo>
                    <a:lnTo>
                      <a:pt x="661" y="35"/>
                    </a:lnTo>
                    <a:lnTo>
                      <a:pt x="818" y="175"/>
                    </a:lnTo>
                    <a:lnTo>
                      <a:pt x="827" y="319"/>
                    </a:lnTo>
                    <a:lnTo>
                      <a:pt x="766" y="529"/>
                    </a:lnTo>
                    <a:lnTo>
                      <a:pt x="573" y="774"/>
                    </a:lnTo>
                    <a:lnTo>
                      <a:pt x="438" y="931"/>
                    </a:lnTo>
                    <a:lnTo>
                      <a:pt x="215" y="962"/>
                    </a:lnTo>
                    <a:lnTo>
                      <a:pt x="0" y="796"/>
                    </a:lnTo>
                    <a:lnTo>
                      <a:pt x="272" y="39"/>
                    </a:lnTo>
                    <a:close/>
                  </a:path>
                </a:pathLst>
              </a:custGeom>
              <a:solidFill>
                <a:srgbClr val="FF6699"/>
              </a:solidFill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algn="ctr" rtl="1" eaLnBrk="1" hangingPunct="1">
                  <a:defRPr/>
                </a:pPr>
                <a:endParaRPr lang="en-US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71714" name="Freeform 34"/>
              <p:cNvSpPr>
                <a:spLocks/>
              </p:cNvSpPr>
              <p:nvPr/>
            </p:nvSpPr>
            <p:spPr bwMode="auto">
              <a:xfrm>
                <a:off x="2514" y="1861"/>
                <a:ext cx="351" cy="424"/>
              </a:xfrm>
              <a:custGeom>
                <a:avLst/>
                <a:gdLst>
                  <a:gd name="T0" fmla="*/ 302 w 700"/>
                  <a:gd name="T1" fmla="*/ 101 h 848"/>
                  <a:gd name="T2" fmla="*/ 333 w 700"/>
                  <a:gd name="T3" fmla="*/ 22 h 848"/>
                  <a:gd name="T4" fmla="*/ 429 w 700"/>
                  <a:gd name="T5" fmla="*/ 0 h 848"/>
                  <a:gd name="T6" fmla="*/ 473 w 700"/>
                  <a:gd name="T7" fmla="*/ 4 h 848"/>
                  <a:gd name="T8" fmla="*/ 420 w 700"/>
                  <a:gd name="T9" fmla="*/ 26 h 848"/>
                  <a:gd name="T10" fmla="*/ 398 w 700"/>
                  <a:gd name="T11" fmla="*/ 61 h 848"/>
                  <a:gd name="T12" fmla="*/ 433 w 700"/>
                  <a:gd name="T13" fmla="*/ 61 h 848"/>
                  <a:gd name="T14" fmla="*/ 495 w 700"/>
                  <a:gd name="T15" fmla="*/ 61 h 848"/>
                  <a:gd name="T16" fmla="*/ 600 w 700"/>
                  <a:gd name="T17" fmla="*/ 61 h 848"/>
                  <a:gd name="T18" fmla="*/ 503 w 700"/>
                  <a:gd name="T19" fmla="*/ 96 h 848"/>
                  <a:gd name="T20" fmla="*/ 473 w 700"/>
                  <a:gd name="T21" fmla="*/ 122 h 848"/>
                  <a:gd name="T22" fmla="*/ 447 w 700"/>
                  <a:gd name="T23" fmla="*/ 153 h 848"/>
                  <a:gd name="T24" fmla="*/ 416 w 700"/>
                  <a:gd name="T25" fmla="*/ 227 h 848"/>
                  <a:gd name="T26" fmla="*/ 499 w 700"/>
                  <a:gd name="T27" fmla="*/ 175 h 848"/>
                  <a:gd name="T28" fmla="*/ 530 w 700"/>
                  <a:gd name="T29" fmla="*/ 153 h 848"/>
                  <a:gd name="T30" fmla="*/ 626 w 700"/>
                  <a:gd name="T31" fmla="*/ 136 h 848"/>
                  <a:gd name="T32" fmla="*/ 700 w 700"/>
                  <a:gd name="T33" fmla="*/ 140 h 848"/>
                  <a:gd name="T34" fmla="*/ 639 w 700"/>
                  <a:gd name="T35" fmla="*/ 166 h 848"/>
                  <a:gd name="T36" fmla="*/ 525 w 700"/>
                  <a:gd name="T37" fmla="*/ 240 h 848"/>
                  <a:gd name="T38" fmla="*/ 447 w 700"/>
                  <a:gd name="T39" fmla="*/ 324 h 848"/>
                  <a:gd name="T40" fmla="*/ 416 w 700"/>
                  <a:gd name="T41" fmla="*/ 394 h 848"/>
                  <a:gd name="T42" fmla="*/ 455 w 700"/>
                  <a:gd name="T43" fmla="*/ 363 h 848"/>
                  <a:gd name="T44" fmla="*/ 521 w 700"/>
                  <a:gd name="T45" fmla="*/ 341 h 848"/>
                  <a:gd name="T46" fmla="*/ 600 w 700"/>
                  <a:gd name="T47" fmla="*/ 337 h 848"/>
                  <a:gd name="T48" fmla="*/ 547 w 700"/>
                  <a:gd name="T49" fmla="*/ 363 h 848"/>
                  <a:gd name="T50" fmla="*/ 473 w 700"/>
                  <a:gd name="T51" fmla="*/ 433 h 848"/>
                  <a:gd name="T52" fmla="*/ 403 w 700"/>
                  <a:gd name="T53" fmla="*/ 516 h 848"/>
                  <a:gd name="T54" fmla="*/ 447 w 700"/>
                  <a:gd name="T55" fmla="*/ 507 h 848"/>
                  <a:gd name="T56" fmla="*/ 508 w 700"/>
                  <a:gd name="T57" fmla="*/ 512 h 848"/>
                  <a:gd name="T58" fmla="*/ 552 w 700"/>
                  <a:gd name="T59" fmla="*/ 551 h 848"/>
                  <a:gd name="T60" fmla="*/ 473 w 700"/>
                  <a:gd name="T61" fmla="*/ 547 h 848"/>
                  <a:gd name="T62" fmla="*/ 403 w 700"/>
                  <a:gd name="T63" fmla="*/ 568 h 848"/>
                  <a:gd name="T64" fmla="*/ 337 w 700"/>
                  <a:gd name="T65" fmla="*/ 621 h 848"/>
                  <a:gd name="T66" fmla="*/ 451 w 700"/>
                  <a:gd name="T67" fmla="*/ 599 h 848"/>
                  <a:gd name="T68" fmla="*/ 477 w 700"/>
                  <a:gd name="T69" fmla="*/ 608 h 848"/>
                  <a:gd name="T70" fmla="*/ 560 w 700"/>
                  <a:gd name="T71" fmla="*/ 643 h 848"/>
                  <a:gd name="T72" fmla="*/ 486 w 700"/>
                  <a:gd name="T73" fmla="*/ 643 h 848"/>
                  <a:gd name="T74" fmla="*/ 385 w 700"/>
                  <a:gd name="T75" fmla="*/ 665 h 848"/>
                  <a:gd name="T76" fmla="*/ 337 w 700"/>
                  <a:gd name="T77" fmla="*/ 700 h 848"/>
                  <a:gd name="T78" fmla="*/ 416 w 700"/>
                  <a:gd name="T79" fmla="*/ 700 h 848"/>
                  <a:gd name="T80" fmla="*/ 464 w 700"/>
                  <a:gd name="T81" fmla="*/ 730 h 848"/>
                  <a:gd name="T82" fmla="*/ 390 w 700"/>
                  <a:gd name="T83" fmla="*/ 743 h 848"/>
                  <a:gd name="T84" fmla="*/ 298 w 700"/>
                  <a:gd name="T85" fmla="*/ 774 h 848"/>
                  <a:gd name="T86" fmla="*/ 189 w 700"/>
                  <a:gd name="T87" fmla="*/ 848 h 848"/>
                  <a:gd name="T88" fmla="*/ 0 w 700"/>
                  <a:gd name="T89" fmla="*/ 748 h 848"/>
                  <a:gd name="T90" fmla="*/ 302 w 700"/>
                  <a:gd name="T91" fmla="*/ 101 h 8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700" h="848">
                    <a:moveTo>
                      <a:pt x="302" y="101"/>
                    </a:moveTo>
                    <a:lnTo>
                      <a:pt x="333" y="22"/>
                    </a:lnTo>
                    <a:lnTo>
                      <a:pt x="429" y="0"/>
                    </a:lnTo>
                    <a:lnTo>
                      <a:pt x="473" y="4"/>
                    </a:lnTo>
                    <a:lnTo>
                      <a:pt x="420" y="26"/>
                    </a:lnTo>
                    <a:lnTo>
                      <a:pt x="398" y="61"/>
                    </a:lnTo>
                    <a:lnTo>
                      <a:pt x="433" y="61"/>
                    </a:lnTo>
                    <a:lnTo>
                      <a:pt x="495" y="61"/>
                    </a:lnTo>
                    <a:lnTo>
                      <a:pt x="600" y="61"/>
                    </a:lnTo>
                    <a:lnTo>
                      <a:pt x="503" y="96"/>
                    </a:lnTo>
                    <a:lnTo>
                      <a:pt x="473" y="122"/>
                    </a:lnTo>
                    <a:lnTo>
                      <a:pt x="447" y="153"/>
                    </a:lnTo>
                    <a:lnTo>
                      <a:pt x="416" y="227"/>
                    </a:lnTo>
                    <a:lnTo>
                      <a:pt x="499" y="175"/>
                    </a:lnTo>
                    <a:lnTo>
                      <a:pt x="530" y="153"/>
                    </a:lnTo>
                    <a:lnTo>
                      <a:pt x="626" y="136"/>
                    </a:lnTo>
                    <a:lnTo>
                      <a:pt x="700" y="140"/>
                    </a:lnTo>
                    <a:lnTo>
                      <a:pt x="639" y="166"/>
                    </a:lnTo>
                    <a:lnTo>
                      <a:pt x="525" y="240"/>
                    </a:lnTo>
                    <a:lnTo>
                      <a:pt x="447" y="324"/>
                    </a:lnTo>
                    <a:lnTo>
                      <a:pt x="416" y="394"/>
                    </a:lnTo>
                    <a:lnTo>
                      <a:pt x="455" y="363"/>
                    </a:lnTo>
                    <a:lnTo>
                      <a:pt x="521" y="341"/>
                    </a:lnTo>
                    <a:lnTo>
                      <a:pt x="600" y="337"/>
                    </a:lnTo>
                    <a:lnTo>
                      <a:pt x="547" y="363"/>
                    </a:lnTo>
                    <a:lnTo>
                      <a:pt x="473" y="433"/>
                    </a:lnTo>
                    <a:lnTo>
                      <a:pt x="403" y="516"/>
                    </a:lnTo>
                    <a:lnTo>
                      <a:pt x="447" y="507"/>
                    </a:lnTo>
                    <a:lnTo>
                      <a:pt x="508" y="512"/>
                    </a:lnTo>
                    <a:lnTo>
                      <a:pt x="552" y="551"/>
                    </a:lnTo>
                    <a:lnTo>
                      <a:pt x="473" y="547"/>
                    </a:lnTo>
                    <a:lnTo>
                      <a:pt x="403" y="568"/>
                    </a:lnTo>
                    <a:lnTo>
                      <a:pt x="337" y="621"/>
                    </a:lnTo>
                    <a:lnTo>
                      <a:pt x="451" y="599"/>
                    </a:lnTo>
                    <a:lnTo>
                      <a:pt x="477" y="608"/>
                    </a:lnTo>
                    <a:lnTo>
                      <a:pt x="560" y="643"/>
                    </a:lnTo>
                    <a:lnTo>
                      <a:pt x="486" y="643"/>
                    </a:lnTo>
                    <a:lnTo>
                      <a:pt x="385" y="665"/>
                    </a:lnTo>
                    <a:lnTo>
                      <a:pt x="337" y="700"/>
                    </a:lnTo>
                    <a:lnTo>
                      <a:pt x="416" y="700"/>
                    </a:lnTo>
                    <a:lnTo>
                      <a:pt x="464" y="730"/>
                    </a:lnTo>
                    <a:lnTo>
                      <a:pt x="390" y="743"/>
                    </a:lnTo>
                    <a:lnTo>
                      <a:pt x="298" y="774"/>
                    </a:lnTo>
                    <a:lnTo>
                      <a:pt x="189" y="848"/>
                    </a:lnTo>
                    <a:lnTo>
                      <a:pt x="0" y="748"/>
                    </a:lnTo>
                    <a:lnTo>
                      <a:pt x="302" y="101"/>
                    </a:lnTo>
                    <a:close/>
                  </a:path>
                </a:pathLst>
              </a:custGeom>
              <a:solidFill>
                <a:srgbClr val="FF66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algn="ctr" rtl="1" eaLnBrk="1" hangingPunct="1">
                  <a:defRPr/>
                </a:pPr>
                <a:endParaRPr lang="en-US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71715" name="Freeform 35"/>
              <p:cNvSpPr>
                <a:spLocks/>
              </p:cNvSpPr>
              <p:nvPr/>
            </p:nvSpPr>
            <p:spPr bwMode="auto">
              <a:xfrm>
                <a:off x="2640" y="1806"/>
                <a:ext cx="354" cy="549"/>
              </a:xfrm>
              <a:custGeom>
                <a:avLst/>
                <a:gdLst>
                  <a:gd name="T0" fmla="*/ 26 w 708"/>
                  <a:gd name="T1" fmla="*/ 1037 h 1098"/>
                  <a:gd name="T2" fmla="*/ 79 w 708"/>
                  <a:gd name="T3" fmla="*/ 980 h 1098"/>
                  <a:gd name="T4" fmla="*/ 131 w 708"/>
                  <a:gd name="T5" fmla="*/ 946 h 1098"/>
                  <a:gd name="T6" fmla="*/ 192 w 708"/>
                  <a:gd name="T7" fmla="*/ 902 h 1098"/>
                  <a:gd name="T8" fmla="*/ 280 w 708"/>
                  <a:gd name="T9" fmla="*/ 841 h 1098"/>
                  <a:gd name="T10" fmla="*/ 323 w 708"/>
                  <a:gd name="T11" fmla="*/ 736 h 1098"/>
                  <a:gd name="T12" fmla="*/ 350 w 708"/>
                  <a:gd name="T13" fmla="*/ 656 h 1098"/>
                  <a:gd name="T14" fmla="*/ 376 w 708"/>
                  <a:gd name="T15" fmla="*/ 596 h 1098"/>
                  <a:gd name="T16" fmla="*/ 402 w 708"/>
                  <a:gd name="T17" fmla="*/ 526 h 1098"/>
                  <a:gd name="T18" fmla="*/ 424 w 708"/>
                  <a:gd name="T19" fmla="*/ 468 h 1098"/>
                  <a:gd name="T20" fmla="*/ 463 w 708"/>
                  <a:gd name="T21" fmla="*/ 430 h 1098"/>
                  <a:gd name="T22" fmla="*/ 516 w 708"/>
                  <a:gd name="T23" fmla="*/ 386 h 1098"/>
                  <a:gd name="T24" fmla="*/ 525 w 708"/>
                  <a:gd name="T25" fmla="*/ 315 h 1098"/>
                  <a:gd name="T26" fmla="*/ 503 w 708"/>
                  <a:gd name="T27" fmla="*/ 214 h 1098"/>
                  <a:gd name="T28" fmla="*/ 463 w 708"/>
                  <a:gd name="T29" fmla="*/ 162 h 1098"/>
                  <a:gd name="T30" fmla="*/ 393 w 708"/>
                  <a:gd name="T31" fmla="*/ 118 h 1098"/>
                  <a:gd name="T32" fmla="*/ 306 w 708"/>
                  <a:gd name="T33" fmla="*/ 79 h 1098"/>
                  <a:gd name="T34" fmla="*/ 197 w 708"/>
                  <a:gd name="T35" fmla="*/ 66 h 1098"/>
                  <a:gd name="T36" fmla="*/ 65 w 708"/>
                  <a:gd name="T37" fmla="*/ 83 h 1098"/>
                  <a:gd name="T38" fmla="*/ 57 w 708"/>
                  <a:gd name="T39" fmla="*/ 48 h 1098"/>
                  <a:gd name="T40" fmla="*/ 17 w 708"/>
                  <a:gd name="T41" fmla="*/ 26 h 1098"/>
                  <a:gd name="T42" fmla="*/ 157 w 708"/>
                  <a:gd name="T43" fmla="*/ 9 h 1098"/>
                  <a:gd name="T44" fmla="*/ 245 w 708"/>
                  <a:gd name="T45" fmla="*/ 0 h 1098"/>
                  <a:gd name="T46" fmla="*/ 345 w 708"/>
                  <a:gd name="T47" fmla="*/ 0 h 1098"/>
                  <a:gd name="T48" fmla="*/ 407 w 708"/>
                  <a:gd name="T49" fmla="*/ 0 h 1098"/>
                  <a:gd name="T50" fmla="*/ 463 w 708"/>
                  <a:gd name="T51" fmla="*/ 45 h 1098"/>
                  <a:gd name="T52" fmla="*/ 551 w 708"/>
                  <a:gd name="T53" fmla="*/ 72 h 1098"/>
                  <a:gd name="T54" fmla="*/ 577 w 708"/>
                  <a:gd name="T55" fmla="*/ 98 h 1098"/>
                  <a:gd name="T56" fmla="*/ 647 w 708"/>
                  <a:gd name="T57" fmla="*/ 133 h 1098"/>
                  <a:gd name="T58" fmla="*/ 700 w 708"/>
                  <a:gd name="T59" fmla="*/ 141 h 1098"/>
                  <a:gd name="T60" fmla="*/ 708 w 708"/>
                  <a:gd name="T61" fmla="*/ 168 h 1098"/>
                  <a:gd name="T62" fmla="*/ 691 w 708"/>
                  <a:gd name="T63" fmla="*/ 220 h 1098"/>
                  <a:gd name="T64" fmla="*/ 647 w 708"/>
                  <a:gd name="T65" fmla="*/ 238 h 1098"/>
                  <a:gd name="T66" fmla="*/ 612 w 708"/>
                  <a:gd name="T67" fmla="*/ 246 h 1098"/>
                  <a:gd name="T68" fmla="*/ 656 w 708"/>
                  <a:gd name="T69" fmla="*/ 281 h 1098"/>
                  <a:gd name="T70" fmla="*/ 673 w 708"/>
                  <a:gd name="T71" fmla="*/ 325 h 1098"/>
                  <a:gd name="T72" fmla="*/ 682 w 708"/>
                  <a:gd name="T73" fmla="*/ 378 h 1098"/>
                  <a:gd name="T74" fmla="*/ 682 w 708"/>
                  <a:gd name="T75" fmla="*/ 439 h 1098"/>
                  <a:gd name="T76" fmla="*/ 665 w 708"/>
                  <a:gd name="T77" fmla="*/ 491 h 1098"/>
                  <a:gd name="T78" fmla="*/ 630 w 708"/>
                  <a:gd name="T79" fmla="*/ 439 h 1098"/>
                  <a:gd name="T80" fmla="*/ 603 w 708"/>
                  <a:gd name="T81" fmla="*/ 448 h 1098"/>
                  <a:gd name="T82" fmla="*/ 612 w 708"/>
                  <a:gd name="T83" fmla="*/ 491 h 1098"/>
                  <a:gd name="T84" fmla="*/ 630 w 708"/>
                  <a:gd name="T85" fmla="*/ 526 h 1098"/>
                  <a:gd name="T86" fmla="*/ 612 w 708"/>
                  <a:gd name="T87" fmla="*/ 588 h 1098"/>
                  <a:gd name="T88" fmla="*/ 586 w 708"/>
                  <a:gd name="T89" fmla="*/ 640 h 1098"/>
                  <a:gd name="T90" fmla="*/ 533 w 708"/>
                  <a:gd name="T91" fmla="*/ 728 h 1098"/>
                  <a:gd name="T92" fmla="*/ 507 w 708"/>
                  <a:gd name="T93" fmla="*/ 780 h 1098"/>
                  <a:gd name="T94" fmla="*/ 455 w 708"/>
                  <a:gd name="T95" fmla="*/ 815 h 1098"/>
                  <a:gd name="T96" fmla="*/ 393 w 708"/>
                  <a:gd name="T97" fmla="*/ 780 h 1098"/>
                  <a:gd name="T98" fmla="*/ 455 w 708"/>
                  <a:gd name="T99" fmla="*/ 841 h 1098"/>
                  <a:gd name="T100" fmla="*/ 472 w 708"/>
                  <a:gd name="T101" fmla="*/ 902 h 1098"/>
                  <a:gd name="T102" fmla="*/ 420 w 708"/>
                  <a:gd name="T103" fmla="*/ 964 h 1098"/>
                  <a:gd name="T104" fmla="*/ 358 w 708"/>
                  <a:gd name="T105" fmla="*/ 990 h 1098"/>
                  <a:gd name="T106" fmla="*/ 302 w 708"/>
                  <a:gd name="T107" fmla="*/ 984 h 1098"/>
                  <a:gd name="T108" fmla="*/ 245 w 708"/>
                  <a:gd name="T109" fmla="*/ 990 h 1098"/>
                  <a:gd name="T110" fmla="*/ 192 w 708"/>
                  <a:gd name="T111" fmla="*/ 1025 h 1098"/>
                  <a:gd name="T112" fmla="*/ 118 w 708"/>
                  <a:gd name="T113" fmla="*/ 1032 h 1098"/>
                  <a:gd name="T114" fmla="*/ 65 w 708"/>
                  <a:gd name="T115" fmla="*/ 1058 h 1098"/>
                  <a:gd name="T116" fmla="*/ 35 w 708"/>
                  <a:gd name="T117" fmla="*/ 1089 h 1098"/>
                  <a:gd name="T118" fmla="*/ 0 w 708"/>
                  <a:gd name="T119" fmla="*/ 1098 h 1098"/>
                  <a:gd name="T120" fmla="*/ 26 w 708"/>
                  <a:gd name="T121" fmla="*/ 1037 h 10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708" h="1098">
                    <a:moveTo>
                      <a:pt x="26" y="1037"/>
                    </a:moveTo>
                    <a:lnTo>
                      <a:pt x="79" y="980"/>
                    </a:lnTo>
                    <a:lnTo>
                      <a:pt x="131" y="946"/>
                    </a:lnTo>
                    <a:lnTo>
                      <a:pt x="192" y="902"/>
                    </a:lnTo>
                    <a:lnTo>
                      <a:pt x="280" y="841"/>
                    </a:lnTo>
                    <a:lnTo>
                      <a:pt x="323" y="736"/>
                    </a:lnTo>
                    <a:lnTo>
                      <a:pt x="350" y="656"/>
                    </a:lnTo>
                    <a:lnTo>
                      <a:pt x="376" y="596"/>
                    </a:lnTo>
                    <a:lnTo>
                      <a:pt x="402" y="526"/>
                    </a:lnTo>
                    <a:lnTo>
                      <a:pt x="424" y="468"/>
                    </a:lnTo>
                    <a:lnTo>
                      <a:pt x="463" y="430"/>
                    </a:lnTo>
                    <a:lnTo>
                      <a:pt x="516" y="386"/>
                    </a:lnTo>
                    <a:lnTo>
                      <a:pt x="525" y="315"/>
                    </a:lnTo>
                    <a:lnTo>
                      <a:pt x="503" y="214"/>
                    </a:lnTo>
                    <a:lnTo>
                      <a:pt x="463" y="162"/>
                    </a:lnTo>
                    <a:lnTo>
                      <a:pt x="393" y="118"/>
                    </a:lnTo>
                    <a:lnTo>
                      <a:pt x="306" y="79"/>
                    </a:lnTo>
                    <a:lnTo>
                      <a:pt x="197" y="66"/>
                    </a:lnTo>
                    <a:lnTo>
                      <a:pt x="65" y="83"/>
                    </a:lnTo>
                    <a:lnTo>
                      <a:pt x="57" y="48"/>
                    </a:lnTo>
                    <a:lnTo>
                      <a:pt x="17" y="26"/>
                    </a:lnTo>
                    <a:lnTo>
                      <a:pt x="157" y="9"/>
                    </a:lnTo>
                    <a:lnTo>
                      <a:pt x="245" y="0"/>
                    </a:lnTo>
                    <a:lnTo>
                      <a:pt x="345" y="0"/>
                    </a:lnTo>
                    <a:lnTo>
                      <a:pt x="407" y="0"/>
                    </a:lnTo>
                    <a:lnTo>
                      <a:pt x="463" y="45"/>
                    </a:lnTo>
                    <a:lnTo>
                      <a:pt x="551" y="72"/>
                    </a:lnTo>
                    <a:lnTo>
                      <a:pt x="577" y="98"/>
                    </a:lnTo>
                    <a:lnTo>
                      <a:pt x="647" y="133"/>
                    </a:lnTo>
                    <a:lnTo>
                      <a:pt x="700" y="141"/>
                    </a:lnTo>
                    <a:lnTo>
                      <a:pt x="708" y="168"/>
                    </a:lnTo>
                    <a:lnTo>
                      <a:pt x="691" y="220"/>
                    </a:lnTo>
                    <a:lnTo>
                      <a:pt x="647" y="238"/>
                    </a:lnTo>
                    <a:lnTo>
                      <a:pt x="612" y="246"/>
                    </a:lnTo>
                    <a:lnTo>
                      <a:pt x="656" y="281"/>
                    </a:lnTo>
                    <a:lnTo>
                      <a:pt x="673" y="325"/>
                    </a:lnTo>
                    <a:lnTo>
                      <a:pt x="682" y="378"/>
                    </a:lnTo>
                    <a:lnTo>
                      <a:pt x="682" y="439"/>
                    </a:lnTo>
                    <a:lnTo>
                      <a:pt x="665" y="491"/>
                    </a:lnTo>
                    <a:lnTo>
                      <a:pt x="630" y="439"/>
                    </a:lnTo>
                    <a:lnTo>
                      <a:pt x="603" y="448"/>
                    </a:lnTo>
                    <a:lnTo>
                      <a:pt x="612" y="491"/>
                    </a:lnTo>
                    <a:lnTo>
                      <a:pt x="630" y="526"/>
                    </a:lnTo>
                    <a:lnTo>
                      <a:pt x="612" y="588"/>
                    </a:lnTo>
                    <a:lnTo>
                      <a:pt x="586" y="640"/>
                    </a:lnTo>
                    <a:lnTo>
                      <a:pt x="533" y="728"/>
                    </a:lnTo>
                    <a:lnTo>
                      <a:pt x="507" y="780"/>
                    </a:lnTo>
                    <a:lnTo>
                      <a:pt x="455" y="815"/>
                    </a:lnTo>
                    <a:lnTo>
                      <a:pt x="393" y="780"/>
                    </a:lnTo>
                    <a:lnTo>
                      <a:pt x="455" y="841"/>
                    </a:lnTo>
                    <a:lnTo>
                      <a:pt x="472" y="902"/>
                    </a:lnTo>
                    <a:lnTo>
                      <a:pt x="420" y="964"/>
                    </a:lnTo>
                    <a:lnTo>
                      <a:pt x="358" y="990"/>
                    </a:lnTo>
                    <a:lnTo>
                      <a:pt x="302" y="984"/>
                    </a:lnTo>
                    <a:lnTo>
                      <a:pt x="245" y="990"/>
                    </a:lnTo>
                    <a:lnTo>
                      <a:pt x="192" y="1025"/>
                    </a:lnTo>
                    <a:lnTo>
                      <a:pt x="118" y="1032"/>
                    </a:lnTo>
                    <a:lnTo>
                      <a:pt x="65" y="1058"/>
                    </a:lnTo>
                    <a:lnTo>
                      <a:pt x="35" y="1089"/>
                    </a:lnTo>
                    <a:lnTo>
                      <a:pt x="0" y="1098"/>
                    </a:lnTo>
                    <a:lnTo>
                      <a:pt x="26" y="1037"/>
                    </a:lnTo>
                    <a:close/>
                  </a:path>
                </a:pathLst>
              </a:custGeom>
              <a:solidFill>
                <a:srgbClr val="FF6699"/>
              </a:solidFill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algn="ctr" rtl="1" eaLnBrk="1" hangingPunct="1">
                  <a:defRPr/>
                </a:pPr>
                <a:endParaRPr lang="en-US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71716" name="Freeform 36"/>
              <p:cNvSpPr>
                <a:spLocks/>
              </p:cNvSpPr>
              <p:nvPr/>
            </p:nvSpPr>
            <p:spPr bwMode="auto">
              <a:xfrm>
                <a:off x="2301" y="1604"/>
                <a:ext cx="392" cy="304"/>
              </a:xfrm>
              <a:custGeom>
                <a:avLst/>
                <a:gdLst>
                  <a:gd name="T0" fmla="*/ 748 w 783"/>
                  <a:gd name="T1" fmla="*/ 608 h 608"/>
                  <a:gd name="T2" fmla="*/ 783 w 783"/>
                  <a:gd name="T3" fmla="*/ 442 h 608"/>
                  <a:gd name="T4" fmla="*/ 765 w 783"/>
                  <a:gd name="T5" fmla="*/ 302 h 608"/>
                  <a:gd name="T6" fmla="*/ 713 w 783"/>
                  <a:gd name="T7" fmla="*/ 197 h 608"/>
                  <a:gd name="T8" fmla="*/ 660 w 783"/>
                  <a:gd name="T9" fmla="*/ 131 h 608"/>
                  <a:gd name="T10" fmla="*/ 560 w 783"/>
                  <a:gd name="T11" fmla="*/ 88 h 608"/>
                  <a:gd name="T12" fmla="*/ 446 w 783"/>
                  <a:gd name="T13" fmla="*/ 92 h 608"/>
                  <a:gd name="T14" fmla="*/ 341 w 783"/>
                  <a:gd name="T15" fmla="*/ 22 h 608"/>
                  <a:gd name="T16" fmla="*/ 306 w 783"/>
                  <a:gd name="T17" fmla="*/ 0 h 608"/>
                  <a:gd name="T18" fmla="*/ 258 w 783"/>
                  <a:gd name="T19" fmla="*/ 0 h 608"/>
                  <a:gd name="T20" fmla="*/ 149 w 783"/>
                  <a:gd name="T21" fmla="*/ 0 h 608"/>
                  <a:gd name="T22" fmla="*/ 118 w 783"/>
                  <a:gd name="T23" fmla="*/ 27 h 608"/>
                  <a:gd name="T24" fmla="*/ 87 w 783"/>
                  <a:gd name="T25" fmla="*/ 66 h 608"/>
                  <a:gd name="T26" fmla="*/ 79 w 783"/>
                  <a:gd name="T27" fmla="*/ 127 h 608"/>
                  <a:gd name="T28" fmla="*/ 83 w 783"/>
                  <a:gd name="T29" fmla="*/ 188 h 608"/>
                  <a:gd name="T30" fmla="*/ 79 w 783"/>
                  <a:gd name="T31" fmla="*/ 223 h 608"/>
                  <a:gd name="T32" fmla="*/ 0 w 783"/>
                  <a:gd name="T33" fmla="*/ 315 h 608"/>
                  <a:gd name="T34" fmla="*/ 748 w 783"/>
                  <a:gd name="T35" fmla="*/ 608 h 6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783" h="608">
                    <a:moveTo>
                      <a:pt x="748" y="608"/>
                    </a:moveTo>
                    <a:lnTo>
                      <a:pt x="783" y="442"/>
                    </a:lnTo>
                    <a:lnTo>
                      <a:pt x="765" y="302"/>
                    </a:lnTo>
                    <a:lnTo>
                      <a:pt x="713" y="197"/>
                    </a:lnTo>
                    <a:lnTo>
                      <a:pt x="660" y="131"/>
                    </a:lnTo>
                    <a:lnTo>
                      <a:pt x="560" y="88"/>
                    </a:lnTo>
                    <a:lnTo>
                      <a:pt x="446" y="92"/>
                    </a:lnTo>
                    <a:lnTo>
                      <a:pt x="341" y="22"/>
                    </a:lnTo>
                    <a:lnTo>
                      <a:pt x="306" y="0"/>
                    </a:lnTo>
                    <a:lnTo>
                      <a:pt x="258" y="0"/>
                    </a:lnTo>
                    <a:lnTo>
                      <a:pt x="149" y="0"/>
                    </a:lnTo>
                    <a:lnTo>
                      <a:pt x="118" y="27"/>
                    </a:lnTo>
                    <a:lnTo>
                      <a:pt x="87" y="66"/>
                    </a:lnTo>
                    <a:lnTo>
                      <a:pt x="79" y="127"/>
                    </a:lnTo>
                    <a:lnTo>
                      <a:pt x="83" y="188"/>
                    </a:lnTo>
                    <a:lnTo>
                      <a:pt x="79" y="223"/>
                    </a:lnTo>
                    <a:lnTo>
                      <a:pt x="0" y="315"/>
                    </a:lnTo>
                    <a:lnTo>
                      <a:pt x="748" y="608"/>
                    </a:lnTo>
                    <a:close/>
                  </a:path>
                </a:pathLst>
              </a:custGeom>
              <a:solidFill>
                <a:srgbClr val="FF6699"/>
              </a:solidFill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algn="ctr" rtl="1" eaLnBrk="1" hangingPunct="1">
                  <a:defRPr/>
                </a:pPr>
                <a:endParaRPr lang="en-US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71717" name="Freeform 37"/>
              <p:cNvSpPr>
                <a:spLocks/>
              </p:cNvSpPr>
              <p:nvPr/>
            </p:nvSpPr>
            <p:spPr bwMode="auto">
              <a:xfrm>
                <a:off x="2341" y="1694"/>
                <a:ext cx="322" cy="229"/>
              </a:xfrm>
              <a:custGeom>
                <a:avLst/>
                <a:gdLst>
                  <a:gd name="T0" fmla="*/ 0 w 643"/>
                  <a:gd name="T1" fmla="*/ 179 h 454"/>
                  <a:gd name="T2" fmla="*/ 35 w 643"/>
                  <a:gd name="T3" fmla="*/ 87 h 454"/>
                  <a:gd name="T4" fmla="*/ 83 w 643"/>
                  <a:gd name="T5" fmla="*/ 118 h 454"/>
                  <a:gd name="T6" fmla="*/ 79 w 643"/>
                  <a:gd name="T7" fmla="*/ 48 h 454"/>
                  <a:gd name="T8" fmla="*/ 79 w 643"/>
                  <a:gd name="T9" fmla="*/ 21 h 454"/>
                  <a:gd name="T10" fmla="*/ 114 w 643"/>
                  <a:gd name="T11" fmla="*/ 56 h 454"/>
                  <a:gd name="T12" fmla="*/ 144 w 643"/>
                  <a:gd name="T13" fmla="*/ 131 h 454"/>
                  <a:gd name="T14" fmla="*/ 149 w 643"/>
                  <a:gd name="T15" fmla="*/ 48 h 454"/>
                  <a:gd name="T16" fmla="*/ 131 w 643"/>
                  <a:gd name="T17" fmla="*/ 4 h 454"/>
                  <a:gd name="T18" fmla="*/ 210 w 643"/>
                  <a:gd name="T19" fmla="*/ 87 h 454"/>
                  <a:gd name="T20" fmla="*/ 236 w 643"/>
                  <a:gd name="T21" fmla="*/ 13 h 454"/>
                  <a:gd name="T22" fmla="*/ 276 w 643"/>
                  <a:gd name="T23" fmla="*/ 65 h 454"/>
                  <a:gd name="T24" fmla="*/ 341 w 643"/>
                  <a:gd name="T25" fmla="*/ 21 h 454"/>
                  <a:gd name="T26" fmla="*/ 363 w 643"/>
                  <a:gd name="T27" fmla="*/ 61 h 454"/>
                  <a:gd name="T28" fmla="*/ 411 w 643"/>
                  <a:gd name="T29" fmla="*/ 30 h 454"/>
                  <a:gd name="T30" fmla="*/ 424 w 643"/>
                  <a:gd name="T31" fmla="*/ 0 h 454"/>
                  <a:gd name="T32" fmla="*/ 442 w 643"/>
                  <a:gd name="T33" fmla="*/ 61 h 454"/>
                  <a:gd name="T34" fmla="*/ 446 w 643"/>
                  <a:gd name="T35" fmla="*/ 131 h 454"/>
                  <a:gd name="T36" fmla="*/ 494 w 643"/>
                  <a:gd name="T37" fmla="*/ 87 h 454"/>
                  <a:gd name="T38" fmla="*/ 507 w 643"/>
                  <a:gd name="T39" fmla="*/ 48 h 454"/>
                  <a:gd name="T40" fmla="*/ 512 w 643"/>
                  <a:gd name="T41" fmla="*/ 140 h 454"/>
                  <a:gd name="T42" fmla="*/ 516 w 643"/>
                  <a:gd name="T43" fmla="*/ 161 h 454"/>
                  <a:gd name="T44" fmla="*/ 547 w 643"/>
                  <a:gd name="T45" fmla="*/ 122 h 454"/>
                  <a:gd name="T46" fmla="*/ 569 w 643"/>
                  <a:gd name="T47" fmla="*/ 170 h 454"/>
                  <a:gd name="T48" fmla="*/ 582 w 643"/>
                  <a:gd name="T49" fmla="*/ 196 h 454"/>
                  <a:gd name="T50" fmla="*/ 604 w 643"/>
                  <a:gd name="T51" fmla="*/ 183 h 454"/>
                  <a:gd name="T52" fmla="*/ 625 w 643"/>
                  <a:gd name="T53" fmla="*/ 205 h 454"/>
                  <a:gd name="T54" fmla="*/ 643 w 643"/>
                  <a:gd name="T55" fmla="*/ 266 h 454"/>
                  <a:gd name="T56" fmla="*/ 494 w 643"/>
                  <a:gd name="T57" fmla="*/ 454 h 454"/>
                  <a:gd name="T58" fmla="*/ 17 w 643"/>
                  <a:gd name="T59" fmla="*/ 314 h 454"/>
                  <a:gd name="T60" fmla="*/ 0 w 643"/>
                  <a:gd name="T61" fmla="*/ 179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643" h="454">
                    <a:moveTo>
                      <a:pt x="0" y="179"/>
                    </a:moveTo>
                    <a:lnTo>
                      <a:pt x="35" y="87"/>
                    </a:lnTo>
                    <a:lnTo>
                      <a:pt x="83" y="118"/>
                    </a:lnTo>
                    <a:lnTo>
                      <a:pt x="79" y="48"/>
                    </a:lnTo>
                    <a:lnTo>
                      <a:pt x="79" y="21"/>
                    </a:lnTo>
                    <a:lnTo>
                      <a:pt x="114" y="56"/>
                    </a:lnTo>
                    <a:lnTo>
                      <a:pt x="144" y="131"/>
                    </a:lnTo>
                    <a:lnTo>
                      <a:pt x="149" y="48"/>
                    </a:lnTo>
                    <a:lnTo>
                      <a:pt x="131" y="4"/>
                    </a:lnTo>
                    <a:lnTo>
                      <a:pt x="210" y="87"/>
                    </a:lnTo>
                    <a:lnTo>
                      <a:pt x="236" y="13"/>
                    </a:lnTo>
                    <a:lnTo>
                      <a:pt x="276" y="65"/>
                    </a:lnTo>
                    <a:lnTo>
                      <a:pt x="341" y="21"/>
                    </a:lnTo>
                    <a:lnTo>
                      <a:pt x="363" y="61"/>
                    </a:lnTo>
                    <a:lnTo>
                      <a:pt x="411" y="30"/>
                    </a:lnTo>
                    <a:lnTo>
                      <a:pt x="424" y="0"/>
                    </a:lnTo>
                    <a:lnTo>
                      <a:pt x="442" y="61"/>
                    </a:lnTo>
                    <a:lnTo>
                      <a:pt x="446" y="131"/>
                    </a:lnTo>
                    <a:lnTo>
                      <a:pt x="494" y="87"/>
                    </a:lnTo>
                    <a:lnTo>
                      <a:pt x="507" y="48"/>
                    </a:lnTo>
                    <a:lnTo>
                      <a:pt x="512" y="140"/>
                    </a:lnTo>
                    <a:lnTo>
                      <a:pt x="516" y="161"/>
                    </a:lnTo>
                    <a:lnTo>
                      <a:pt x="547" y="122"/>
                    </a:lnTo>
                    <a:lnTo>
                      <a:pt x="569" y="170"/>
                    </a:lnTo>
                    <a:lnTo>
                      <a:pt x="582" y="196"/>
                    </a:lnTo>
                    <a:lnTo>
                      <a:pt x="604" y="183"/>
                    </a:lnTo>
                    <a:lnTo>
                      <a:pt x="625" y="205"/>
                    </a:lnTo>
                    <a:lnTo>
                      <a:pt x="643" y="266"/>
                    </a:lnTo>
                    <a:lnTo>
                      <a:pt x="494" y="454"/>
                    </a:lnTo>
                    <a:lnTo>
                      <a:pt x="17" y="314"/>
                    </a:lnTo>
                    <a:lnTo>
                      <a:pt x="0" y="179"/>
                    </a:lnTo>
                    <a:close/>
                  </a:path>
                </a:pathLst>
              </a:custGeom>
              <a:solidFill>
                <a:srgbClr val="FF66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algn="ctr" rtl="1" eaLnBrk="1" hangingPunct="1">
                  <a:defRPr/>
                </a:pPr>
                <a:endParaRPr lang="en-US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71718" name="Freeform 38"/>
              <p:cNvSpPr>
                <a:spLocks/>
              </p:cNvSpPr>
              <p:nvPr/>
            </p:nvSpPr>
            <p:spPr bwMode="auto">
              <a:xfrm>
                <a:off x="1904" y="1706"/>
                <a:ext cx="498" cy="557"/>
              </a:xfrm>
              <a:custGeom>
                <a:avLst/>
                <a:gdLst>
                  <a:gd name="T0" fmla="*/ 254 w 997"/>
                  <a:gd name="T1" fmla="*/ 910 h 1111"/>
                  <a:gd name="T2" fmla="*/ 201 w 997"/>
                  <a:gd name="T3" fmla="*/ 814 h 1111"/>
                  <a:gd name="T4" fmla="*/ 149 w 997"/>
                  <a:gd name="T5" fmla="*/ 753 h 1111"/>
                  <a:gd name="T6" fmla="*/ 88 w 997"/>
                  <a:gd name="T7" fmla="*/ 674 h 1111"/>
                  <a:gd name="T8" fmla="*/ 70 w 997"/>
                  <a:gd name="T9" fmla="*/ 604 h 1111"/>
                  <a:gd name="T10" fmla="*/ 79 w 997"/>
                  <a:gd name="T11" fmla="*/ 534 h 1111"/>
                  <a:gd name="T12" fmla="*/ 18 w 997"/>
                  <a:gd name="T13" fmla="*/ 429 h 1111"/>
                  <a:gd name="T14" fmla="*/ 0 w 997"/>
                  <a:gd name="T15" fmla="*/ 324 h 1111"/>
                  <a:gd name="T16" fmla="*/ 26 w 997"/>
                  <a:gd name="T17" fmla="*/ 263 h 1111"/>
                  <a:gd name="T18" fmla="*/ 140 w 997"/>
                  <a:gd name="T19" fmla="*/ 210 h 1111"/>
                  <a:gd name="T20" fmla="*/ 193 w 997"/>
                  <a:gd name="T21" fmla="*/ 70 h 1111"/>
                  <a:gd name="T22" fmla="*/ 271 w 997"/>
                  <a:gd name="T23" fmla="*/ 18 h 1111"/>
                  <a:gd name="T24" fmla="*/ 350 w 997"/>
                  <a:gd name="T25" fmla="*/ 9 h 1111"/>
                  <a:gd name="T26" fmla="*/ 455 w 997"/>
                  <a:gd name="T27" fmla="*/ 0 h 1111"/>
                  <a:gd name="T28" fmla="*/ 639 w 997"/>
                  <a:gd name="T29" fmla="*/ 35 h 1111"/>
                  <a:gd name="T30" fmla="*/ 621 w 997"/>
                  <a:gd name="T31" fmla="*/ 578 h 1111"/>
                  <a:gd name="T32" fmla="*/ 997 w 997"/>
                  <a:gd name="T33" fmla="*/ 989 h 1111"/>
                  <a:gd name="T34" fmla="*/ 927 w 997"/>
                  <a:gd name="T35" fmla="*/ 1111 h 1111"/>
                  <a:gd name="T36" fmla="*/ 578 w 997"/>
                  <a:gd name="T37" fmla="*/ 1111 h 1111"/>
                  <a:gd name="T38" fmla="*/ 254 w 997"/>
                  <a:gd name="T39" fmla="*/ 910 h 1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997" h="1111">
                    <a:moveTo>
                      <a:pt x="254" y="910"/>
                    </a:moveTo>
                    <a:lnTo>
                      <a:pt x="201" y="814"/>
                    </a:lnTo>
                    <a:lnTo>
                      <a:pt x="149" y="753"/>
                    </a:lnTo>
                    <a:lnTo>
                      <a:pt x="88" y="674"/>
                    </a:lnTo>
                    <a:lnTo>
                      <a:pt x="70" y="604"/>
                    </a:lnTo>
                    <a:lnTo>
                      <a:pt x="79" y="534"/>
                    </a:lnTo>
                    <a:lnTo>
                      <a:pt x="18" y="429"/>
                    </a:lnTo>
                    <a:lnTo>
                      <a:pt x="0" y="324"/>
                    </a:lnTo>
                    <a:lnTo>
                      <a:pt x="26" y="263"/>
                    </a:lnTo>
                    <a:lnTo>
                      <a:pt x="140" y="210"/>
                    </a:lnTo>
                    <a:lnTo>
                      <a:pt x="193" y="70"/>
                    </a:lnTo>
                    <a:lnTo>
                      <a:pt x="271" y="18"/>
                    </a:lnTo>
                    <a:lnTo>
                      <a:pt x="350" y="9"/>
                    </a:lnTo>
                    <a:lnTo>
                      <a:pt x="455" y="0"/>
                    </a:lnTo>
                    <a:lnTo>
                      <a:pt x="639" y="35"/>
                    </a:lnTo>
                    <a:lnTo>
                      <a:pt x="621" y="578"/>
                    </a:lnTo>
                    <a:lnTo>
                      <a:pt x="997" y="989"/>
                    </a:lnTo>
                    <a:lnTo>
                      <a:pt x="927" y="1111"/>
                    </a:lnTo>
                    <a:lnTo>
                      <a:pt x="578" y="1111"/>
                    </a:lnTo>
                    <a:lnTo>
                      <a:pt x="254" y="910"/>
                    </a:lnTo>
                    <a:close/>
                  </a:path>
                </a:pathLst>
              </a:custGeom>
              <a:solidFill>
                <a:srgbClr val="FF6699"/>
              </a:solidFill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algn="ctr" rtl="1" eaLnBrk="1" hangingPunct="1">
                  <a:defRPr/>
                </a:pPr>
                <a:endParaRPr lang="en-US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71719" name="Freeform 39"/>
              <p:cNvSpPr>
                <a:spLocks/>
              </p:cNvSpPr>
              <p:nvPr/>
            </p:nvSpPr>
            <p:spPr bwMode="auto">
              <a:xfrm>
                <a:off x="1894" y="1698"/>
                <a:ext cx="410" cy="588"/>
              </a:xfrm>
              <a:custGeom>
                <a:avLst/>
                <a:gdLst>
                  <a:gd name="T0" fmla="*/ 451 w 823"/>
                  <a:gd name="T1" fmla="*/ 44 h 1172"/>
                  <a:gd name="T2" fmla="*/ 342 w 823"/>
                  <a:gd name="T3" fmla="*/ 57 h 1172"/>
                  <a:gd name="T4" fmla="*/ 302 w 823"/>
                  <a:gd name="T5" fmla="*/ 88 h 1172"/>
                  <a:gd name="T6" fmla="*/ 289 w 823"/>
                  <a:gd name="T7" fmla="*/ 127 h 1172"/>
                  <a:gd name="T8" fmla="*/ 285 w 823"/>
                  <a:gd name="T9" fmla="*/ 197 h 1172"/>
                  <a:gd name="T10" fmla="*/ 272 w 823"/>
                  <a:gd name="T11" fmla="*/ 241 h 1172"/>
                  <a:gd name="T12" fmla="*/ 241 w 823"/>
                  <a:gd name="T13" fmla="*/ 263 h 1172"/>
                  <a:gd name="T14" fmla="*/ 184 w 823"/>
                  <a:gd name="T15" fmla="*/ 298 h 1172"/>
                  <a:gd name="T16" fmla="*/ 153 w 823"/>
                  <a:gd name="T17" fmla="*/ 315 h 1172"/>
                  <a:gd name="T18" fmla="*/ 140 w 823"/>
                  <a:gd name="T19" fmla="*/ 355 h 1172"/>
                  <a:gd name="T20" fmla="*/ 145 w 823"/>
                  <a:gd name="T21" fmla="*/ 381 h 1172"/>
                  <a:gd name="T22" fmla="*/ 167 w 823"/>
                  <a:gd name="T23" fmla="*/ 403 h 1172"/>
                  <a:gd name="T24" fmla="*/ 197 w 823"/>
                  <a:gd name="T25" fmla="*/ 451 h 1172"/>
                  <a:gd name="T26" fmla="*/ 215 w 823"/>
                  <a:gd name="T27" fmla="*/ 534 h 1172"/>
                  <a:gd name="T28" fmla="*/ 197 w 823"/>
                  <a:gd name="T29" fmla="*/ 586 h 1172"/>
                  <a:gd name="T30" fmla="*/ 197 w 823"/>
                  <a:gd name="T31" fmla="*/ 643 h 1172"/>
                  <a:gd name="T32" fmla="*/ 210 w 823"/>
                  <a:gd name="T33" fmla="*/ 691 h 1172"/>
                  <a:gd name="T34" fmla="*/ 241 w 823"/>
                  <a:gd name="T35" fmla="*/ 744 h 1172"/>
                  <a:gd name="T36" fmla="*/ 280 w 823"/>
                  <a:gd name="T37" fmla="*/ 823 h 1172"/>
                  <a:gd name="T38" fmla="*/ 350 w 823"/>
                  <a:gd name="T39" fmla="*/ 857 h 1172"/>
                  <a:gd name="T40" fmla="*/ 407 w 823"/>
                  <a:gd name="T41" fmla="*/ 871 h 1172"/>
                  <a:gd name="T42" fmla="*/ 464 w 823"/>
                  <a:gd name="T43" fmla="*/ 897 h 1172"/>
                  <a:gd name="T44" fmla="*/ 508 w 823"/>
                  <a:gd name="T45" fmla="*/ 923 h 1172"/>
                  <a:gd name="T46" fmla="*/ 538 w 823"/>
                  <a:gd name="T47" fmla="*/ 962 h 1172"/>
                  <a:gd name="T48" fmla="*/ 604 w 823"/>
                  <a:gd name="T49" fmla="*/ 967 h 1172"/>
                  <a:gd name="T50" fmla="*/ 652 w 823"/>
                  <a:gd name="T51" fmla="*/ 980 h 1172"/>
                  <a:gd name="T52" fmla="*/ 722 w 823"/>
                  <a:gd name="T53" fmla="*/ 1002 h 1172"/>
                  <a:gd name="T54" fmla="*/ 770 w 823"/>
                  <a:gd name="T55" fmla="*/ 1046 h 1172"/>
                  <a:gd name="T56" fmla="*/ 823 w 823"/>
                  <a:gd name="T57" fmla="*/ 1085 h 1172"/>
                  <a:gd name="T58" fmla="*/ 818 w 823"/>
                  <a:gd name="T59" fmla="*/ 1172 h 1172"/>
                  <a:gd name="T60" fmla="*/ 272 w 823"/>
                  <a:gd name="T61" fmla="*/ 949 h 1172"/>
                  <a:gd name="T62" fmla="*/ 223 w 823"/>
                  <a:gd name="T63" fmla="*/ 862 h 1172"/>
                  <a:gd name="T64" fmla="*/ 175 w 823"/>
                  <a:gd name="T65" fmla="*/ 809 h 1172"/>
                  <a:gd name="T66" fmla="*/ 127 w 823"/>
                  <a:gd name="T67" fmla="*/ 761 h 1172"/>
                  <a:gd name="T68" fmla="*/ 101 w 823"/>
                  <a:gd name="T69" fmla="*/ 726 h 1172"/>
                  <a:gd name="T70" fmla="*/ 79 w 823"/>
                  <a:gd name="T71" fmla="*/ 661 h 1172"/>
                  <a:gd name="T72" fmla="*/ 70 w 823"/>
                  <a:gd name="T73" fmla="*/ 599 h 1172"/>
                  <a:gd name="T74" fmla="*/ 75 w 823"/>
                  <a:gd name="T75" fmla="*/ 556 h 1172"/>
                  <a:gd name="T76" fmla="*/ 44 w 823"/>
                  <a:gd name="T77" fmla="*/ 508 h 1172"/>
                  <a:gd name="T78" fmla="*/ 22 w 823"/>
                  <a:gd name="T79" fmla="*/ 468 h 1172"/>
                  <a:gd name="T80" fmla="*/ 5 w 823"/>
                  <a:gd name="T81" fmla="*/ 420 h 1172"/>
                  <a:gd name="T82" fmla="*/ 0 w 823"/>
                  <a:gd name="T83" fmla="*/ 372 h 1172"/>
                  <a:gd name="T84" fmla="*/ 5 w 823"/>
                  <a:gd name="T85" fmla="*/ 293 h 1172"/>
                  <a:gd name="T86" fmla="*/ 27 w 823"/>
                  <a:gd name="T87" fmla="*/ 254 h 1172"/>
                  <a:gd name="T88" fmla="*/ 70 w 823"/>
                  <a:gd name="T89" fmla="*/ 236 h 1172"/>
                  <a:gd name="T90" fmla="*/ 105 w 823"/>
                  <a:gd name="T91" fmla="*/ 219 h 1172"/>
                  <a:gd name="T92" fmla="*/ 149 w 823"/>
                  <a:gd name="T93" fmla="*/ 201 h 1172"/>
                  <a:gd name="T94" fmla="*/ 153 w 823"/>
                  <a:gd name="T95" fmla="*/ 158 h 1172"/>
                  <a:gd name="T96" fmla="*/ 162 w 823"/>
                  <a:gd name="T97" fmla="*/ 110 h 1172"/>
                  <a:gd name="T98" fmla="*/ 184 w 823"/>
                  <a:gd name="T99" fmla="*/ 79 h 1172"/>
                  <a:gd name="T100" fmla="*/ 223 w 823"/>
                  <a:gd name="T101" fmla="*/ 53 h 1172"/>
                  <a:gd name="T102" fmla="*/ 258 w 823"/>
                  <a:gd name="T103" fmla="*/ 27 h 1172"/>
                  <a:gd name="T104" fmla="*/ 324 w 823"/>
                  <a:gd name="T105" fmla="*/ 9 h 1172"/>
                  <a:gd name="T106" fmla="*/ 398 w 823"/>
                  <a:gd name="T107" fmla="*/ 5 h 1172"/>
                  <a:gd name="T108" fmla="*/ 499 w 823"/>
                  <a:gd name="T109" fmla="*/ 0 h 1172"/>
                  <a:gd name="T110" fmla="*/ 613 w 823"/>
                  <a:gd name="T111" fmla="*/ 9 h 1172"/>
                  <a:gd name="T112" fmla="*/ 451 w 823"/>
                  <a:gd name="T113" fmla="*/ 44 h 11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823" h="1172">
                    <a:moveTo>
                      <a:pt x="451" y="44"/>
                    </a:moveTo>
                    <a:lnTo>
                      <a:pt x="342" y="57"/>
                    </a:lnTo>
                    <a:lnTo>
                      <a:pt x="302" y="88"/>
                    </a:lnTo>
                    <a:lnTo>
                      <a:pt x="289" y="127"/>
                    </a:lnTo>
                    <a:lnTo>
                      <a:pt x="285" y="197"/>
                    </a:lnTo>
                    <a:lnTo>
                      <a:pt x="272" y="241"/>
                    </a:lnTo>
                    <a:lnTo>
                      <a:pt x="241" y="263"/>
                    </a:lnTo>
                    <a:lnTo>
                      <a:pt x="184" y="298"/>
                    </a:lnTo>
                    <a:lnTo>
                      <a:pt x="153" y="315"/>
                    </a:lnTo>
                    <a:lnTo>
                      <a:pt x="140" y="355"/>
                    </a:lnTo>
                    <a:lnTo>
                      <a:pt x="145" y="381"/>
                    </a:lnTo>
                    <a:lnTo>
                      <a:pt x="167" y="403"/>
                    </a:lnTo>
                    <a:lnTo>
                      <a:pt x="197" y="451"/>
                    </a:lnTo>
                    <a:lnTo>
                      <a:pt x="215" y="534"/>
                    </a:lnTo>
                    <a:lnTo>
                      <a:pt x="197" y="586"/>
                    </a:lnTo>
                    <a:lnTo>
                      <a:pt x="197" y="643"/>
                    </a:lnTo>
                    <a:lnTo>
                      <a:pt x="210" y="691"/>
                    </a:lnTo>
                    <a:lnTo>
                      <a:pt x="241" y="744"/>
                    </a:lnTo>
                    <a:lnTo>
                      <a:pt x="280" y="823"/>
                    </a:lnTo>
                    <a:lnTo>
                      <a:pt x="350" y="857"/>
                    </a:lnTo>
                    <a:lnTo>
                      <a:pt x="407" y="871"/>
                    </a:lnTo>
                    <a:lnTo>
                      <a:pt x="464" y="897"/>
                    </a:lnTo>
                    <a:lnTo>
                      <a:pt x="508" y="923"/>
                    </a:lnTo>
                    <a:lnTo>
                      <a:pt x="538" y="962"/>
                    </a:lnTo>
                    <a:lnTo>
                      <a:pt x="604" y="967"/>
                    </a:lnTo>
                    <a:lnTo>
                      <a:pt x="652" y="980"/>
                    </a:lnTo>
                    <a:lnTo>
                      <a:pt x="722" y="1002"/>
                    </a:lnTo>
                    <a:lnTo>
                      <a:pt x="770" y="1046"/>
                    </a:lnTo>
                    <a:lnTo>
                      <a:pt x="823" y="1085"/>
                    </a:lnTo>
                    <a:lnTo>
                      <a:pt x="818" y="1172"/>
                    </a:lnTo>
                    <a:lnTo>
                      <a:pt x="272" y="949"/>
                    </a:lnTo>
                    <a:lnTo>
                      <a:pt x="223" y="862"/>
                    </a:lnTo>
                    <a:lnTo>
                      <a:pt x="175" y="809"/>
                    </a:lnTo>
                    <a:lnTo>
                      <a:pt x="127" y="761"/>
                    </a:lnTo>
                    <a:lnTo>
                      <a:pt x="101" y="726"/>
                    </a:lnTo>
                    <a:lnTo>
                      <a:pt x="79" y="661"/>
                    </a:lnTo>
                    <a:lnTo>
                      <a:pt x="70" y="599"/>
                    </a:lnTo>
                    <a:lnTo>
                      <a:pt x="75" y="556"/>
                    </a:lnTo>
                    <a:lnTo>
                      <a:pt x="44" y="508"/>
                    </a:lnTo>
                    <a:lnTo>
                      <a:pt x="22" y="468"/>
                    </a:lnTo>
                    <a:lnTo>
                      <a:pt x="5" y="420"/>
                    </a:lnTo>
                    <a:lnTo>
                      <a:pt x="0" y="372"/>
                    </a:lnTo>
                    <a:lnTo>
                      <a:pt x="5" y="293"/>
                    </a:lnTo>
                    <a:lnTo>
                      <a:pt x="27" y="254"/>
                    </a:lnTo>
                    <a:lnTo>
                      <a:pt x="70" y="236"/>
                    </a:lnTo>
                    <a:lnTo>
                      <a:pt x="105" y="219"/>
                    </a:lnTo>
                    <a:lnTo>
                      <a:pt x="149" y="201"/>
                    </a:lnTo>
                    <a:lnTo>
                      <a:pt x="153" y="158"/>
                    </a:lnTo>
                    <a:lnTo>
                      <a:pt x="162" y="110"/>
                    </a:lnTo>
                    <a:lnTo>
                      <a:pt x="184" y="79"/>
                    </a:lnTo>
                    <a:lnTo>
                      <a:pt x="223" y="53"/>
                    </a:lnTo>
                    <a:lnTo>
                      <a:pt x="258" y="27"/>
                    </a:lnTo>
                    <a:lnTo>
                      <a:pt x="324" y="9"/>
                    </a:lnTo>
                    <a:lnTo>
                      <a:pt x="398" y="5"/>
                    </a:lnTo>
                    <a:lnTo>
                      <a:pt x="499" y="0"/>
                    </a:lnTo>
                    <a:lnTo>
                      <a:pt x="613" y="9"/>
                    </a:lnTo>
                    <a:lnTo>
                      <a:pt x="451" y="44"/>
                    </a:lnTo>
                    <a:close/>
                  </a:path>
                </a:pathLst>
              </a:custGeom>
              <a:solidFill>
                <a:srgbClr val="FF6699"/>
              </a:solidFill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algn="ctr" rtl="1" eaLnBrk="1" hangingPunct="1">
                  <a:defRPr/>
                </a:pPr>
                <a:endParaRPr lang="en-US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71720" name="Freeform 40"/>
              <p:cNvSpPr>
                <a:spLocks/>
              </p:cNvSpPr>
              <p:nvPr/>
            </p:nvSpPr>
            <p:spPr bwMode="auto">
              <a:xfrm>
                <a:off x="2058" y="1710"/>
                <a:ext cx="463" cy="535"/>
              </a:xfrm>
              <a:custGeom>
                <a:avLst/>
                <a:gdLst>
                  <a:gd name="T0" fmla="*/ 586 w 928"/>
                  <a:gd name="T1" fmla="*/ 1068 h 1068"/>
                  <a:gd name="T2" fmla="*/ 464 w 928"/>
                  <a:gd name="T3" fmla="*/ 998 h 1068"/>
                  <a:gd name="T4" fmla="*/ 429 w 928"/>
                  <a:gd name="T5" fmla="*/ 937 h 1068"/>
                  <a:gd name="T6" fmla="*/ 385 w 928"/>
                  <a:gd name="T7" fmla="*/ 911 h 1068"/>
                  <a:gd name="T8" fmla="*/ 307 w 928"/>
                  <a:gd name="T9" fmla="*/ 902 h 1068"/>
                  <a:gd name="T10" fmla="*/ 219 w 928"/>
                  <a:gd name="T11" fmla="*/ 841 h 1068"/>
                  <a:gd name="T12" fmla="*/ 171 w 928"/>
                  <a:gd name="T13" fmla="*/ 800 h 1068"/>
                  <a:gd name="T14" fmla="*/ 140 w 928"/>
                  <a:gd name="T15" fmla="*/ 753 h 1068"/>
                  <a:gd name="T16" fmla="*/ 132 w 928"/>
                  <a:gd name="T17" fmla="*/ 683 h 1068"/>
                  <a:gd name="T18" fmla="*/ 140 w 928"/>
                  <a:gd name="T19" fmla="*/ 640 h 1068"/>
                  <a:gd name="T20" fmla="*/ 79 w 928"/>
                  <a:gd name="T21" fmla="*/ 596 h 1068"/>
                  <a:gd name="T22" fmla="*/ 18 w 928"/>
                  <a:gd name="T23" fmla="*/ 500 h 1068"/>
                  <a:gd name="T24" fmla="*/ 0 w 928"/>
                  <a:gd name="T25" fmla="*/ 419 h 1068"/>
                  <a:gd name="T26" fmla="*/ 14 w 928"/>
                  <a:gd name="T27" fmla="*/ 354 h 1068"/>
                  <a:gd name="T28" fmla="*/ 35 w 928"/>
                  <a:gd name="T29" fmla="*/ 290 h 1068"/>
                  <a:gd name="T30" fmla="*/ 105 w 928"/>
                  <a:gd name="T31" fmla="*/ 229 h 1068"/>
                  <a:gd name="T32" fmla="*/ 97 w 928"/>
                  <a:gd name="T33" fmla="*/ 153 h 1068"/>
                  <a:gd name="T34" fmla="*/ 105 w 928"/>
                  <a:gd name="T35" fmla="*/ 106 h 1068"/>
                  <a:gd name="T36" fmla="*/ 149 w 928"/>
                  <a:gd name="T37" fmla="*/ 36 h 1068"/>
                  <a:gd name="T38" fmla="*/ 215 w 928"/>
                  <a:gd name="T39" fmla="*/ 13 h 1068"/>
                  <a:gd name="T40" fmla="*/ 307 w 928"/>
                  <a:gd name="T41" fmla="*/ 1 h 1068"/>
                  <a:gd name="T42" fmla="*/ 381 w 928"/>
                  <a:gd name="T43" fmla="*/ 0 h 1068"/>
                  <a:gd name="T44" fmla="*/ 473 w 928"/>
                  <a:gd name="T45" fmla="*/ 27 h 1068"/>
                  <a:gd name="T46" fmla="*/ 525 w 928"/>
                  <a:gd name="T47" fmla="*/ 45 h 1068"/>
                  <a:gd name="T48" fmla="*/ 639 w 928"/>
                  <a:gd name="T49" fmla="*/ 141 h 1068"/>
                  <a:gd name="T50" fmla="*/ 674 w 928"/>
                  <a:gd name="T51" fmla="*/ 220 h 1068"/>
                  <a:gd name="T52" fmla="*/ 438 w 928"/>
                  <a:gd name="T53" fmla="*/ 255 h 1068"/>
                  <a:gd name="T54" fmla="*/ 429 w 928"/>
                  <a:gd name="T55" fmla="*/ 307 h 1068"/>
                  <a:gd name="T56" fmla="*/ 525 w 928"/>
                  <a:gd name="T57" fmla="*/ 657 h 1068"/>
                  <a:gd name="T58" fmla="*/ 744 w 928"/>
                  <a:gd name="T59" fmla="*/ 727 h 1068"/>
                  <a:gd name="T60" fmla="*/ 928 w 928"/>
                  <a:gd name="T61" fmla="*/ 815 h 1068"/>
                  <a:gd name="T62" fmla="*/ 586 w 928"/>
                  <a:gd name="T63" fmla="*/ 1068 h 10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928" h="1068">
                    <a:moveTo>
                      <a:pt x="586" y="1068"/>
                    </a:moveTo>
                    <a:lnTo>
                      <a:pt x="464" y="998"/>
                    </a:lnTo>
                    <a:lnTo>
                      <a:pt x="429" y="937"/>
                    </a:lnTo>
                    <a:lnTo>
                      <a:pt x="385" y="911"/>
                    </a:lnTo>
                    <a:lnTo>
                      <a:pt x="307" y="902"/>
                    </a:lnTo>
                    <a:lnTo>
                      <a:pt x="219" y="841"/>
                    </a:lnTo>
                    <a:lnTo>
                      <a:pt x="171" y="800"/>
                    </a:lnTo>
                    <a:lnTo>
                      <a:pt x="140" y="753"/>
                    </a:lnTo>
                    <a:lnTo>
                      <a:pt x="132" y="683"/>
                    </a:lnTo>
                    <a:lnTo>
                      <a:pt x="140" y="640"/>
                    </a:lnTo>
                    <a:lnTo>
                      <a:pt x="79" y="596"/>
                    </a:lnTo>
                    <a:lnTo>
                      <a:pt x="18" y="500"/>
                    </a:lnTo>
                    <a:lnTo>
                      <a:pt x="0" y="419"/>
                    </a:lnTo>
                    <a:lnTo>
                      <a:pt x="14" y="354"/>
                    </a:lnTo>
                    <a:lnTo>
                      <a:pt x="35" y="290"/>
                    </a:lnTo>
                    <a:lnTo>
                      <a:pt x="105" y="229"/>
                    </a:lnTo>
                    <a:lnTo>
                      <a:pt x="97" y="153"/>
                    </a:lnTo>
                    <a:lnTo>
                      <a:pt x="105" y="106"/>
                    </a:lnTo>
                    <a:lnTo>
                      <a:pt x="149" y="36"/>
                    </a:lnTo>
                    <a:lnTo>
                      <a:pt x="215" y="13"/>
                    </a:lnTo>
                    <a:lnTo>
                      <a:pt x="307" y="1"/>
                    </a:lnTo>
                    <a:lnTo>
                      <a:pt x="381" y="0"/>
                    </a:lnTo>
                    <a:lnTo>
                      <a:pt x="473" y="27"/>
                    </a:lnTo>
                    <a:lnTo>
                      <a:pt x="525" y="45"/>
                    </a:lnTo>
                    <a:lnTo>
                      <a:pt x="639" y="141"/>
                    </a:lnTo>
                    <a:lnTo>
                      <a:pt x="674" y="220"/>
                    </a:lnTo>
                    <a:lnTo>
                      <a:pt x="438" y="255"/>
                    </a:lnTo>
                    <a:lnTo>
                      <a:pt x="429" y="307"/>
                    </a:lnTo>
                    <a:lnTo>
                      <a:pt x="525" y="657"/>
                    </a:lnTo>
                    <a:lnTo>
                      <a:pt x="744" y="727"/>
                    </a:lnTo>
                    <a:lnTo>
                      <a:pt x="928" y="815"/>
                    </a:lnTo>
                    <a:lnTo>
                      <a:pt x="586" y="1068"/>
                    </a:lnTo>
                    <a:close/>
                  </a:path>
                </a:pathLst>
              </a:custGeom>
              <a:solidFill>
                <a:srgbClr val="FF6699"/>
              </a:solidFill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algn="ctr" rtl="1" eaLnBrk="1" hangingPunct="1">
                  <a:defRPr/>
                </a:pPr>
                <a:endParaRPr lang="en-US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71721" name="Freeform 41"/>
              <p:cNvSpPr>
                <a:spLocks/>
              </p:cNvSpPr>
              <p:nvPr/>
            </p:nvSpPr>
            <p:spPr bwMode="auto">
              <a:xfrm>
                <a:off x="2052" y="1706"/>
                <a:ext cx="197" cy="341"/>
              </a:xfrm>
              <a:custGeom>
                <a:avLst/>
                <a:gdLst>
                  <a:gd name="T0" fmla="*/ 140 w 394"/>
                  <a:gd name="T1" fmla="*/ 595 h 683"/>
                  <a:gd name="T2" fmla="*/ 110 w 394"/>
                  <a:gd name="T3" fmla="*/ 551 h 683"/>
                  <a:gd name="T4" fmla="*/ 79 w 394"/>
                  <a:gd name="T5" fmla="*/ 499 h 683"/>
                  <a:gd name="T6" fmla="*/ 66 w 394"/>
                  <a:gd name="T7" fmla="*/ 442 h 683"/>
                  <a:gd name="T8" fmla="*/ 75 w 394"/>
                  <a:gd name="T9" fmla="*/ 390 h 683"/>
                  <a:gd name="T10" fmla="*/ 105 w 394"/>
                  <a:gd name="T11" fmla="*/ 346 h 683"/>
                  <a:gd name="T12" fmla="*/ 175 w 394"/>
                  <a:gd name="T13" fmla="*/ 320 h 683"/>
                  <a:gd name="T14" fmla="*/ 215 w 394"/>
                  <a:gd name="T15" fmla="*/ 289 h 683"/>
                  <a:gd name="T16" fmla="*/ 223 w 394"/>
                  <a:gd name="T17" fmla="*/ 228 h 683"/>
                  <a:gd name="T18" fmla="*/ 197 w 394"/>
                  <a:gd name="T19" fmla="*/ 180 h 683"/>
                  <a:gd name="T20" fmla="*/ 180 w 394"/>
                  <a:gd name="T21" fmla="*/ 149 h 683"/>
                  <a:gd name="T22" fmla="*/ 175 w 394"/>
                  <a:gd name="T23" fmla="*/ 79 h 683"/>
                  <a:gd name="T24" fmla="*/ 201 w 394"/>
                  <a:gd name="T25" fmla="*/ 53 h 683"/>
                  <a:gd name="T26" fmla="*/ 245 w 394"/>
                  <a:gd name="T27" fmla="*/ 44 h 683"/>
                  <a:gd name="T28" fmla="*/ 293 w 394"/>
                  <a:gd name="T29" fmla="*/ 27 h 683"/>
                  <a:gd name="T30" fmla="*/ 328 w 394"/>
                  <a:gd name="T31" fmla="*/ 22 h 683"/>
                  <a:gd name="T32" fmla="*/ 394 w 394"/>
                  <a:gd name="T33" fmla="*/ 18 h 683"/>
                  <a:gd name="T34" fmla="*/ 333 w 394"/>
                  <a:gd name="T35" fmla="*/ 0 h 683"/>
                  <a:gd name="T36" fmla="*/ 271 w 394"/>
                  <a:gd name="T37" fmla="*/ 0 h 683"/>
                  <a:gd name="T38" fmla="*/ 223 w 394"/>
                  <a:gd name="T39" fmla="*/ 0 h 683"/>
                  <a:gd name="T40" fmla="*/ 166 w 394"/>
                  <a:gd name="T41" fmla="*/ 18 h 683"/>
                  <a:gd name="T42" fmla="*/ 123 w 394"/>
                  <a:gd name="T43" fmla="*/ 53 h 683"/>
                  <a:gd name="T44" fmla="*/ 110 w 394"/>
                  <a:gd name="T45" fmla="*/ 92 h 683"/>
                  <a:gd name="T46" fmla="*/ 92 w 394"/>
                  <a:gd name="T47" fmla="*/ 149 h 683"/>
                  <a:gd name="T48" fmla="*/ 92 w 394"/>
                  <a:gd name="T49" fmla="*/ 193 h 683"/>
                  <a:gd name="T50" fmla="*/ 105 w 394"/>
                  <a:gd name="T51" fmla="*/ 232 h 683"/>
                  <a:gd name="T52" fmla="*/ 62 w 394"/>
                  <a:gd name="T53" fmla="*/ 250 h 683"/>
                  <a:gd name="T54" fmla="*/ 40 w 394"/>
                  <a:gd name="T55" fmla="*/ 272 h 683"/>
                  <a:gd name="T56" fmla="*/ 13 w 394"/>
                  <a:gd name="T57" fmla="*/ 311 h 683"/>
                  <a:gd name="T58" fmla="*/ 0 w 394"/>
                  <a:gd name="T59" fmla="*/ 368 h 683"/>
                  <a:gd name="T60" fmla="*/ 0 w 394"/>
                  <a:gd name="T61" fmla="*/ 442 h 683"/>
                  <a:gd name="T62" fmla="*/ 22 w 394"/>
                  <a:gd name="T63" fmla="*/ 521 h 683"/>
                  <a:gd name="T64" fmla="*/ 57 w 394"/>
                  <a:gd name="T65" fmla="*/ 608 h 683"/>
                  <a:gd name="T66" fmla="*/ 83 w 394"/>
                  <a:gd name="T67" fmla="*/ 635 h 683"/>
                  <a:gd name="T68" fmla="*/ 114 w 394"/>
                  <a:gd name="T69" fmla="*/ 652 h 683"/>
                  <a:gd name="T70" fmla="*/ 153 w 394"/>
                  <a:gd name="T71" fmla="*/ 683 h 683"/>
                  <a:gd name="T72" fmla="*/ 162 w 394"/>
                  <a:gd name="T73" fmla="*/ 643 h 683"/>
                  <a:gd name="T74" fmla="*/ 140 w 394"/>
                  <a:gd name="T75" fmla="*/ 595 h 6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394" h="683">
                    <a:moveTo>
                      <a:pt x="140" y="595"/>
                    </a:moveTo>
                    <a:lnTo>
                      <a:pt x="110" y="551"/>
                    </a:lnTo>
                    <a:lnTo>
                      <a:pt x="79" y="499"/>
                    </a:lnTo>
                    <a:lnTo>
                      <a:pt x="66" y="442"/>
                    </a:lnTo>
                    <a:lnTo>
                      <a:pt x="75" y="390"/>
                    </a:lnTo>
                    <a:lnTo>
                      <a:pt x="105" y="346"/>
                    </a:lnTo>
                    <a:lnTo>
                      <a:pt x="175" y="320"/>
                    </a:lnTo>
                    <a:lnTo>
                      <a:pt x="215" y="289"/>
                    </a:lnTo>
                    <a:lnTo>
                      <a:pt x="223" y="228"/>
                    </a:lnTo>
                    <a:lnTo>
                      <a:pt x="197" y="180"/>
                    </a:lnTo>
                    <a:lnTo>
                      <a:pt x="180" y="149"/>
                    </a:lnTo>
                    <a:lnTo>
                      <a:pt x="175" y="79"/>
                    </a:lnTo>
                    <a:lnTo>
                      <a:pt x="201" y="53"/>
                    </a:lnTo>
                    <a:lnTo>
                      <a:pt x="245" y="44"/>
                    </a:lnTo>
                    <a:lnTo>
                      <a:pt x="293" y="27"/>
                    </a:lnTo>
                    <a:lnTo>
                      <a:pt x="328" y="22"/>
                    </a:lnTo>
                    <a:lnTo>
                      <a:pt x="394" y="18"/>
                    </a:lnTo>
                    <a:lnTo>
                      <a:pt x="333" y="0"/>
                    </a:lnTo>
                    <a:lnTo>
                      <a:pt x="271" y="0"/>
                    </a:lnTo>
                    <a:lnTo>
                      <a:pt x="223" y="0"/>
                    </a:lnTo>
                    <a:lnTo>
                      <a:pt x="166" y="18"/>
                    </a:lnTo>
                    <a:lnTo>
                      <a:pt x="123" y="53"/>
                    </a:lnTo>
                    <a:lnTo>
                      <a:pt x="110" y="92"/>
                    </a:lnTo>
                    <a:lnTo>
                      <a:pt x="92" y="149"/>
                    </a:lnTo>
                    <a:lnTo>
                      <a:pt x="92" y="193"/>
                    </a:lnTo>
                    <a:lnTo>
                      <a:pt x="105" y="232"/>
                    </a:lnTo>
                    <a:lnTo>
                      <a:pt x="62" y="250"/>
                    </a:lnTo>
                    <a:lnTo>
                      <a:pt x="40" y="272"/>
                    </a:lnTo>
                    <a:lnTo>
                      <a:pt x="13" y="311"/>
                    </a:lnTo>
                    <a:lnTo>
                      <a:pt x="0" y="368"/>
                    </a:lnTo>
                    <a:lnTo>
                      <a:pt x="0" y="442"/>
                    </a:lnTo>
                    <a:lnTo>
                      <a:pt x="22" y="521"/>
                    </a:lnTo>
                    <a:lnTo>
                      <a:pt x="57" y="608"/>
                    </a:lnTo>
                    <a:lnTo>
                      <a:pt x="83" y="635"/>
                    </a:lnTo>
                    <a:lnTo>
                      <a:pt x="114" y="652"/>
                    </a:lnTo>
                    <a:lnTo>
                      <a:pt x="153" y="683"/>
                    </a:lnTo>
                    <a:lnTo>
                      <a:pt x="162" y="643"/>
                    </a:lnTo>
                    <a:lnTo>
                      <a:pt x="140" y="595"/>
                    </a:lnTo>
                    <a:close/>
                  </a:path>
                </a:pathLst>
              </a:custGeom>
              <a:solidFill>
                <a:srgbClr val="FF6699"/>
              </a:solidFill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algn="ctr" rtl="1" eaLnBrk="1" hangingPunct="1">
                  <a:defRPr/>
                </a:pPr>
                <a:endParaRPr lang="en-US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71722" name="Freeform 42"/>
              <p:cNvSpPr>
                <a:spLocks/>
              </p:cNvSpPr>
              <p:nvPr/>
            </p:nvSpPr>
            <p:spPr bwMode="auto">
              <a:xfrm>
                <a:off x="2170" y="1778"/>
                <a:ext cx="234" cy="426"/>
              </a:xfrm>
              <a:custGeom>
                <a:avLst/>
                <a:gdLst>
                  <a:gd name="T0" fmla="*/ 380 w 468"/>
                  <a:gd name="T1" fmla="*/ 853 h 853"/>
                  <a:gd name="T2" fmla="*/ 341 w 468"/>
                  <a:gd name="T3" fmla="*/ 835 h 853"/>
                  <a:gd name="T4" fmla="*/ 293 w 468"/>
                  <a:gd name="T5" fmla="*/ 826 h 853"/>
                  <a:gd name="T6" fmla="*/ 267 w 468"/>
                  <a:gd name="T7" fmla="*/ 826 h 853"/>
                  <a:gd name="T8" fmla="*/ 319 w 468"/>
                  <a:gd name="T9" fmla="*/ 804 h 853"/>
                  <a:gd name="T10" fmla="*/ 271 w 468"/>
                  <a:gd name="T11" fmla="*/ 783 h 853"/>
                  <a:gd name="T12" fmla="*/ 223 w 468"/>
                  <a:gd name="T13" fmla="*/ 765 h 853"/>
                  <a:gd name="T14" fmla="*/ 166 w 468"/>
                  <a:gd name="T15" fmla="*/ 756 h 853"/>
                  <a:gd name="T16" fmla="*/ 223 w 468"/>
                  <a:gd name="T17" fmla="*/ 748 h 853"/>
                  <a:gd name="T18" fmla="*/ 284 w 468"/>
                  <a:gd name="T19" fmla="*/ 748 h 853"/>
                  <a:gd name="T20" fmla="*/ 201 w 468"/>
                  <a:gd name="T21" fmla="*/ 699 h 853"/>
                  <a:gd name="T22" fmla="*/ 135 w 468"/>
                  <a:gd name="T23" fmla="*/ 678 h 853"/>
                  <a:gd name="T24" fmla="*/ 96 w 468"/>
                  <a:gd name="T25" fmla="*/ 673 h 853"/>
                  <a:gd name="T26" fmla="*/ 162 w 468"/>
                  <a:gd name="T27" fmla="*/ 660 h 853"/>
                  <a:gd name="T28" fmla="*/ 232 w 468"/>
                  <a:gd name="T29" fmla="*/ 665 h 853"/>
                  <a:gd name="T30" fmla="*/ 267 w 468"/>
                  <a:gd name="T31" fmla="*/ 669 h 853"/>
                  <a:gd name="T32" fmla="*/ 205 w 468"/>
                  <a:gd name="T33" fmla="*/ 630 h 853"/>
                  <a:gd name="T34" fmla="*/ 135 w 468"/>
                  <a:gd name="T35" fmla="*/ 612 h 853"/>
                  <a:gd name="T36" fmla="*/ 52 w 468"/>
                  <a:gd name="T37" fmla="*/ 590 h 853"/>
                  <a:gd name="T38" fmla="*/ 157 w 468"/>
                  <a:gd name="T39" fmla="*/ 586 h 853"/>
                  <a:gd name="T40" fmla="*/ 219 w 468"/>
                  <a:gd name="T41" fmla="*/ 590 h 853"/>
                  <a:gd name="T42" fmla="*/ 157 w 468"/>
                  <a:gd name="T43" fmla="*/ 533 h 853"/>
                  <a:gd name="T44" fmla="*/ 48 w 468"/>
                  <a:gd name="T45" fmla="*/ 494 h 853"/>
                  <a:gd name="T46" fmla="*/ 0 w 468"/>
                  <a:gd name="T47" fmla="*/ 481 h 853"/>
                  <a:gd name="T48" fmla="*/ 157 w 468"/>
                  <a:gd name="T49" fmla="*/ 490 h 853"/>
                  <a:gd name="T50" fmla="*/ 184 w 468"/>
                  <a:gd name="T51" fmla="*/ 494 h 853"/>
                  <a:gd name="T52" fmla="*/ 149 w 468"/>
                  <a:gd name="T53" fmla="*/ 463 h 853"/>
                  <a:gd name="T54" fmla="*/ 87 w 468"/>
                  <a:gd name="T55" fmla="*/ 415 h 853"/>
                  <a:gd name="T56" fmla="*/ 162 w 468"/>
                  <a:gd name="T57" fmla="*/ 393 h 853"/>
                  <a:gd name="T58" fmla="*/ 135 w 468"/>
                  <a:gd name="T59" fmla="*/ 363 h 853"/>
                  <a:gd name="T60" fmla="*/ 74 w 468"/>
                  <a:gd name="T61" fmla="*/ 328 h 853"/>
                  <a:gd name="T62" fmla="*/ 105 w 468"/>
                  <a:gd name="T63" fmla="*/ 306 h 853"/>
                  <a:gd name="T64" fmla="*/ 65 w 468"/>
                  <a:gd name="T65" fmla="*/ 280 h 853"/>
                  <a:gd name="T66" fmla="*/ 13 w 468"/>
                  <a:gd name="T67" fmla="*/ 267 h 853"/>
                  <a:gd name="T68" fmla="*/ 70 w 468"/>
                  <a:gd name="T69" fmla="*/ 253 h 853"/>
                  <a:gd name="T70" fmla="*/ 30 w 468"/>
                  <a:gd name="T71" fmla="*/ 218 h 853"/>
                  <a:gd name="T72" fmla="*/ 0 w 468"/>
                  <a:gd name="T73" fmla="*/ 214 h 853"/>
                  <a:gd name="T74" fmla="*/ 48 w 468"/>
                  <a:gd name="T75" fmla="*/ 205 h 853"/>
                  <a:gd name="T76" fmla="*/ 87 w 468"/>
                  <a:gd name="T77" fmla="*/ 210 h 853"/>
                  <a:gd name="T78" fmla="*/ 35 w 468"/>
                  <a:gd name="T79" fmla="*/ 153 h 853"/>
                  <a:gd name="T80" fmla="*/ 17 w 468"/>
                  <a:gd name="T81" fmla="*/ 109 h 853"/>
                  <a:gd name="T82" fmla="*/ 57 w 468"/>
                  <a:gd name="T83" fmla="*/ 140 h 853"/>
                  <a:gd name="T84" fmla="*/ 100 w 468"/>
                  <a:gd name="T85" fmla="*/ 144 h 853"/>
                  <a:gd name="T86" fmla="*/ 83 w 468"/>
                  <a:gd name="T87" fmla="*/ 61 h 853"/>
                  <a:gd name="T88" fmla="*/ 79 w 468"/>
                  <a:gd name="T89" fmla="*/ 0 h 853"/>
                  <a:gd name="T90" fmla="*/ 92 w 468"/>
                  <a:gd name="T91" fmla="*/ 39 h 853"/>
                  <a:gd name="T92" fmla="*/ 135 w 468"/>
                  <a:gd name="T93" fmla="*/ 83 h 853"/>
                  <a:gd name="T94" fmla="*/ 131 w 468"/>
                  <a:gd name="T95" fmla="*/ 35 h 853"/>
                  <a:gd name="T96" fmla="*/ 135 w 468"/>
                  <a:gd name="T97" fmla="*/ 9 h 853"/>
                  <a:gd name="T98" fmla="*/ 162 w 468"/>
                  <a:gd name="T99" fmla="*/ 48 h 853"/>
                  <a:gd name="T100" fmla="*/ 197 w 468"/>
                  <a:gd name="T101" fmla="*/ 74 h 853"/>
                  <a:gd name="T102" fmla="*/ 232 w 468"/>
                  <a:gd name="T103" fmla="*/ 13 h 853"/>
                  <a:gd name="T104" fmla="*/ 249 w 468"/>
                  <a:gd name="T105" fmla="*/ 57 h 853"/>
                  <a:gd name="T106" fmla="*/ 280 w 468"/>
                  <a:gd name="T107" fmla="*/ 92 h 853"/>
                  <a:gd name="T108" fmla="*/ 297 w 468"/>
                  <a:gd name="T109" fmla="*/ 35 h 853"/>
                  <a:gd name="T110" fmla="*/ 319 w 468"/>
                  <a:gd name="T111" fmla="*/ 118 h 853"/>
                  <a:gd name="T112" fmla="*/ 468 w 468"/>
                  <a:gd name="T113" fmla="*/ 743 h 853"/>
                  <a:gd name="T114" fmla="*/ 380 w 468"/>
                  <a:gd name="T115" fmla="*/ 853 h 8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468" h="853">
                    <a:moveTo>
                      <a:pt x="380" y="853"/>
                    </a:moveTo>
                    <a:lnTo>
                      <a:pt x="341" y="835"/>
                    </a:lnTo>
                    <a:lnTo>
                      <a:pt x="293" y="826"/>
                    </a:lnTo>
                    <a:lnTo>
                      <a:pt x="267" y="826"/>
                    </a:lnTo>
                    <a:lnTo>
                      <a:pt x="319" y="804"/>
                    </a:lnTo>
                    <a:lnTo>
                      <a:pt x="271" y="783"/>
                    </a:lnTo>
                    <a:lnTo>
                      <a:pt x="223" y="765"/>
                    </a:lnTo>
                    <a:lnTo>
                      <a:pt x="166" y="756"/>
                    </a:lnTo>
                    <a:lnTo>
                      <a:pt x="223" y="748"/>
                    </a:lnTo>
                    <a:lnTo>
                      <a:pt x="284" y="748"/>
                    </a:lnTo>
                    <a:lnTo>
                      <a:pt x="201" y="699"/>
                    </a:lnTo>
                    <a:lnTo>
                      <a:pt x="135" y="678"/>
                    </a:lnTo>
                    <a:lnTo>
                      <a:pt x="96" y="673"/>
                    </a:lnTo>
                    <a:lnTo>
                      <a:pt x="162" y="660"/>
                    </a:lnTo>
                    <a:lnTo>
                      <a:pt x="232" y="665"/>
                    </a:lnTo>
                    <a:lnTo>
                      <a:pt x="267" y="669"/>
                    </a:lnTo>
                    <a:lnTo>
                      <a:pt x="205" y="630"/>
                    </a:lnTo>
                    <a:lnTo>
                      <a:pt x="135" y="612"/>
                    </a:lnTo>
                    <a:lnTo>
                      <a:pt x="52" y="590"/>
                    </a:lnTo>
                    <a:lnTo>
                      <a:pt x="157" y="586"/>
                    </a:lnTo>
                    <a:lnTo>
                      <a:pt x="219" y="590"/>
                    </a:lnTo>
                    <a:lnTo>
                      <a:pt x="157" y="533"/>
                    </a:lnTo>
                    <a:lnTo>
                      <a:pt x="48" y="494"/>
                    </a:lnTo>
                    <a:lnTo>
                      <a:pt x="0" y="481"/>
                    </a:lnTo>
                    <a:lnTo>
                      <a:pt x="157" y="490"/>
                    </a:lnTo>
                    <a:lnTo>
                      <a:pt x="184" y="494"/>
                    </a:lnTo>
                    <a:lnTo>
                      <a:pt x="149" y="463"/>
                    </a:lnTo>
                    <a:lnTo>
                      <a:pt x="87" y="415"/>
                    </a:lnTo>
                    <a:lnTo>
                      <a:pt x="162" y="393"/>
                    </a:lnTo>
                    <a:lnTo>
                      <a:pt x="135" y="363"/>
                    </a:lnTo>
                    <a:lnTo>
                      <a:pt x="74" y="328"/>
                    </a:lnTo>
                    <a:lnTo>
                      <a:pt x="105" y="306"/>
                    </a:lnTo>
                    <a:lnTo>
                      <a:pt x="65" y="280"/>
                    </a:lnTo>
                    <a:lnTo>
                      <a:pt x="13" y="267"/>
                    </a:lnTo>
                    <a:lnTo>
                      <a:pt x="70" y="253"/>
                    </a:lnTo>
                    <a:lnTo>
                      <a:pt x="30" y="218"/>
                    </a:lnTo>
                    <a:lnTo>
                      <a:pt x="0" y="214"/>
                    </a:lnTo>
                    <a:lnTo>
                      <a:pt x="48" y="205"/>
                    </a:lnTo>
                    <a:lnTo>
                      <a:pt x="87" y="210"/>
                    </a:lnTo>
                    <a:lnTo>
                      <a:pt x="35" y="153"/>
                    </a:lnTo>
                    <a:lnTo>
                      <a:pt x="17" y="109"/>
                    </a:lnTo>
                    <a:lnTo>
                      <a:pt x="57" y="140"/>
                    </a:lnTo>
                    <a:lnTo>
                      <a:pt x="100" y="144"/>
                    </a:lnTo>
                    <a:lnTo>
                      <a:pt x="83" y="61"/>
                    </a:lnTo>
                    <a:lnTo>
                      <a:pt x="79" y="0"/>
                    </a:lnTo>
                    <a:lnTo>
                      <a:pt x="92" y="39"/>
                    </a:lnTo>
                    <a:lnTo>
                      <a:pt x="135" y="83"/>
                    </a:lnTo>
                    <a:lnTo>
                      <a:pt x="131" y="35"/>
                    </a:lnTo>
                    <a:lnTo>
                      <a:pt x="135" y="9"/>
                    </a:lnTo>
                    <a:lnTo>
                      <a:pt x="162" y="48"/>
                    </a:lnTo>
                    <a:lnTo>
                      <a:pt x="197" y="74"/>
                    </a:lnTo>
                    <a:lnTo>
                      <a:pt x="232" y="13"/>
                    </a:lnTo>
                    <a:lnTo>
                      <a:pt x="249" y="57"/>
                    </a:lnTo>
                    <a:lnTo>
                      <a:pt x="280" y="92"/>
                    </a:lnTo>
                    <a:lnTo>
                      <a:pt x="297" y="35"/>
                    </a:lnTo>
                    <a:lnTo>
                      <a:pt x="319" y="118"/>
                    </a:lnTo>
                    <a:lnTo>
                      <a:pt x="468" y="743"/>
                    </a:lnTo>
                    <a:lnTo>
                      <a:pt x="380" y="853"/>
                    </a:lnTo>
                    <a:close/>
                  </a:path>
                </a:pathLst>
              </a:custGeom>
              <a:solidFill>
                <a:srgbClr val="FF66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algn="ctr" rtl="1" eaLnBrk="1" hangingPunct="1">
                  <a:defRPr/>
                </a:pPr>
                <a:endParaRPr lang="en-US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71723" name="Freeform 43"/>
              <p:cNvSpPr>
                <a:spLocks/>
              </p:cNvSpPr>
              <p:nvPr/>
            </p:nvSpPr>
            <p:spPr bwMode="auto">
              <a:xfrm>
                <a:off x="2275" y="1782"/>
                <a:ext cx="366" cy="249"/>
              </a:xfrm>
              <a:custGeom>
                <a:avLst/>
                <a:gdLst>
                  <a:gd name="T0" fmla="*/ 83 w 730"/>
                  <a:gd name="T1" fmla="*/ 105 h 498"/>
                  <a:gd name="T2" fmla="*/ 4 w 730"/>
                  <a:gd name="T3" fmla="*/ 105 h 498"/>
                  <a:gd name="T4" fmla="*/ 0 w 730"/>
                  <a:gd name="T5" fmla="*/ 253 h 498"/>
                  <a:gd name="T6" fmla="*/ 39 w 730"/>
                  <a:gd name="T7" fmla="*/ 450 h 498"/>
                  <a:gd name="T8" fmla="*/ 367 w 730"/>
                  <a:gd name="T9" fmla="*/ 498 h 498"/>
                  <a:gd name="T10" fmla="*/ 695 w 730"/>
                  <a:gd name="T11" fmla="*/ 446 h 498"/>
                  <a:gd name="T12" fmla="*/ 721 w 730"/>
                  <a:gd name="T13" fmla="*/ 249 h 498"/>
                  <a:gd name="T14" fmla="*/ 730 w 730"/>
                  <a:gd name="T15" fmla="*/ 144 h 498"/>
                  <a:gd name="T16" fmla="*/ 700 w 730"/>
                  <a:gd name="T17" fmla="*/ 65 h 498"/>
                  <a:gd name="T18" fmla="*/ 525 w 730"/>
                  <a:gd name="T19" fmla="*/ 0 h 498"/>
                  <a:gd name="T20" fmla="*/ 363 w 730"/>
                  <a:gd name="T21" fmla="*/ 0 h 498"/>
                  <a:gd name="T22" fmla="*/ 258 w 730"/>
                  <a:gd name="T23" fmla="*/ 48 h 498"/>
                  <a:gd name="T24" fmla="*/ 157 w 730"/>
                  <a:gd name="T25" fmla="*/ 105 h 498"/>
                  <a:gd name="T26" fmla="*/ 83 w 730"/>
                  <a:gd name="T27" fmla="*/ 105 h 4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730" h="498">
                    <a:moveTo>
                      <a:pt x="83" y="105"/>
                    </a:moveTo>
                    <a:lnTo>
                      <a:pt x="4" y="105"/>
                    </a:lnTo>
                    <a:lnTo>
                      <a:pt x="0" y="253"/>
                    </a:lnTo>
                    <a:lnTo>
                      <a:pt x="39" y="450"/>
                    </a:lnTo>
                    <a:lnTo>
                      <a:pt x="367" y="498"/>
                    </a:lnTo>
                    <a:lnTo>
                      <a:pt x="695" y="446"/>
                    </a:lnTo>
                    <a:lnTo>
                      <a:pt x="721" y="249"/>
                    </a:lnTo>
                    <a:lnTo>
                      <a:pt x="730" y="144"/>
                    </a:lnTo>
                    <a:lnTo>
                      <a:pt x="700" y="65"/>
                    </a:lnTo>
                    <a:lnTo>
                      <a:pt x="525" y="0"/>
                    </a:lnTo>
                    <a:lnTo>
                      <a:pt x="363" y="0"/>
                    </a:lnTo>
                    <a:lnTo>
                      <a:pt x="258" y="48"/>
                    </a:lnTo>
                    <a:lnTo>
                      <a:pt x="157" y="105"/>
                    </a:lnTo>
                    <a:lnTo>
                      <a:pt x="83" y="105"/>
                    </a:lnTo>
                    <a:close/>
                  </a:path>
                </a:pathLst>
              </a:custGeom>
              <a:solidFill>
                <a:srgbClr val="FF6699"/>
              </a:solidFill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algn="ctr" rtl="1" eaLnBrk="1" hangingPunct="1">
                  <a:defRPr/>
                </a:pPr>
                <a:endParaRPr lang="en-US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71724" name="Freeform 44"/>
              <p:cNvSpPr>
                <a:spLocks/>
              </p:cNvSpPr>
              <p:nvPr/>
            </p:nvSpPr>
            <p:spPr bwMode="auto">
              <a:xfrm>
                <a:off x="2311" y="1951"/>
                <a:ext cx="334" cy="153"/>
              </a:xfrm>
              <a:custGeom>
                <a:avLst/>
                <a:gdLst>
                  <a:gd name="T0" fmla="*/ 83 w 665"/>
                  <a:gd name="T1" fmla="*/ 22 h 306"/>
                  <a:gd name="T2" fmla="*/ 0 w 665"/>
                  <a:gd name="T3" fmla="*/ 78 h 306"/>
                  <a:gd name="T4" fmla="*/ 341 w 665"/>
                  <a:gd name="T5" fmla="*/ 306 h 306"/>
                  <a:gd name="T6" fmla="*/ 428 w 665"/>
                  <a:gd name="T7" fmla="*/ 175 h 306"/>
                  <a:gd name="T8" fmla="*/ 581 w 665"/>
                  <a:gd name="T9" fmla="*/ 122 h 306"/>
                  <a:gd name="T10" fmla="*/ 665 w 665"/>
                  <a:gd name="T11" fmla="*/ 22 h 306"/>
                  <a:gd name="T12" fmla="*/ 586 w 665"/>
                  <a:gd name="T13" fmla="*/ 0 h 306"/>
                  <a:gd name="T14" fmla="*/ 411 w 665"/>
                  <a:gd name="T15" fmla="*/ 30 h 306"/>
                  <a:gd name="T16" fmla="*/ 310 w 665"/>
                  <a:gd name="T17" fmla="*/ 35 h 306"/>
                  <a:gd name="T18" fmla="*/ 232 w 665"/>
                  <a:gd name="T19" fmla="*/ 13 h 306"/>
                  <a:gd name="T20" fmla="*/ 83 w 665"/>
                  <a:gd name="T21" fmla="*/ 22 h 3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665" h="306">
                    <a:moveTo>
                      <a:pt x="83" y="22"/>
                    </a:moveTo>
                    <a:lnTo>
                      <a:pt x="0" y="78"/>
                    </a:lnTo>
                    <a:lnTo>
                      <a:pt x="341" y="306"/>
                    </a:lnTo>
                    <a:lnTo>
                      <a:pt x="428" y="175"/>
                    </a:lnTo>
                    <a:lnTo>
                      <a:pt x="581" y="122"/>
                    </a:lnTo>
                    <a:lnTo>
                      <a:pt x="665" y="22"/>
                    </a:lnTo>
                    <a:lnTo>
                      <a:pt x="586" y="0"/>
                    </a:lnTo>
                    <a:lnTo>
                      <a:pt x="411" y="30"/>
                    </a:lnTo>
                    <a:lnTo>
                      <a:pt x="310" y="35"/>
                    </a:lnTo>
                    <a:lnTo>
                      <a:pt x="232" y="13"/>
                    </a:lnTo>
                    <a:lnTo>
                      <a:pt x="83" y="22"/>
                    </a:lnTo>
                    <a:close/>
                  </a:path>
                </a:pathLst>
              </a:custGeom>
              <a:solidFill>
                <a:srgbClr val="FF6699"/>
              </a:solidFill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algn="ctr" rtl="1" eaLnBrk="1" hangingPunct="1">
                  <a:defRPr/>
                </a:pPr>
                <a:endParaRPr lang="en-US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71725" name="Freeform 45"/>
              <p:cNvSpPr>
                <a:spLocks/>
              </p:cNvSpPr>
              <p:nvPr/>
            </p:nvSpPr>
            <p:spPr bwMode="auto">
              <a:xfrm>
                <a:off x="2158" y="2249"/>
                <a:ext cx="525" cy="151"/>
              </a:xfrm>
              <a:custGeom>
                <a:avLst/>
                <a:gdLst>
                  <a:gd name="T0" fmla="*/ 0 w 1049"/>
                  <a:gd name="T1" fmla="*/ 29 h 300"/>
                  <a:gd name="T2" fmla="*/ 140 w 1049"/>
                  <a:gd name="T3" fmla="*/ 134 h 300"/>
                  <a:gd name="T4" fmla="*/ 236 w 1049"/>
                  <a:gd name="T5" fmla="*/ 204 h 300"/>
                  <a:gd name="T6" fmla="*/ 323 w 1049"/>
                  <a:gd name="T7" fmla="*/ 257 h 300"/>
                  <a:gd name="T8" fmla="*/ 393 w 1049"/>
                  <a:gd name="T9" fmla="*/ 283 h 300"/>
                  <a:gd name="T10" fmla="*/ 507 w 1049"/>
                  <a:gd name="T11" fmla="*/ 300 h 300"/>
                  <a:gd name="T12" fmla="*/ 603 w 1049"/>
                  <a:gd name="T13" fmla="*/ 300 h 300"/>
                  <a:gd name="T14" fmla="*/ 699 w 1049"/>
                  <a:gd name="T15" fmla="*/ 283 h 300"/>
                  <a:gd name="T16" fmla="*/ 769 w 1049"/>
                  <a:gd name="T17" fmla="*/ 265 h 300"/>
                  <a:gd name="T18" fmla="*/ 848 w 1049"/>
                  <a:gd name="T19" fmla="*/ 222 h 300"/>
                  <a:gd name="T20" fmla="*/ 936 w 1049"/>
                  <a:gd name="T21" fmla="*/ 182 h 300"/>
                  <a:gd name="T22" fmla="*/ 1010 w 1049"/>
                  <a:gd name="T23" fmla="*/ 124 h 300"/>
                  <a:gd name="T24" fmla="*/ 1049 w 1049"/>
                  <a:gd name="T25" fmla="*/ 87 h 300"/>
                  <a:gd name="T26" fmla="*/ 778 w 1049"/>
                  <a:gd name="T27" fmla="*/ 0 h 300"/>
                  <a:gd name="T28" fmla="*/ 463 w 1049"/>
                  <a:gd name="T29" fmla="*/ 9 h 300"/>
                  <a:gd name="T30" fmla="*/ 0 w 1049"/>
                  <a:gd name="T31" fmla="*/ 29 h 3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049" h="300">
                    <a:moveTo>
                      <a:pt x="0" y="29"/>
                    </a:moveTo>
                    <a:lnTo>
                      <a:pt x="140" y="134"/>
                    </a:lnTo>
                    <a:lnTo>
                      <a:pt x="236" y="204"/>
                    </a:lnTo>
                    <a:lnTo>
                      <a:pt x="323" y="257"/>
                    </a:lnTo>
                    <a:lnTo>
                      <a:pt x="393" y="283"/>
                    </a:lnTo>
                    <a:lnTo>
                      <a:pt x="507" y="300"/>
                    </a:lnTo>
                    <a:lnTo>
                      <a:pt x="603" y="300"/>
                    </a:lnTo>
                    <a:lnTo>
                      <a:pt x="699" y="283"/>
                    </a:lnTo>
                    <a:lnTo>
                      <a:pt x="769" y="265"/>
                    </a:lnTo>
                    <a:lnTo>
                      <a:pt x="848" y="222"/>
                    </a:lnTo>
                    <a:lnTo>
                      <a:pt x="936" y="182"/>
                    </a:lnTo>
                    <a:lnTo>
                      <a:pt x="1010" y="124"/>
                    </a:lnTo>
                    <a:lnTo>
                      <a:pt x="1049" y="87"/>
                    </a:lnTo>
                    <a:lnTo>
                      <a:pt x="778" y="0"/>
                    </a:lnTo>
                    <a:lnTo>
                      <a:pt x="463" y="9"/>
                    </a:lnTo>
                    <a:lnTo>
                      <a:pt x="0" y="29"/>
                    </a:lnTo>
                    <a:close/>
                  </a:path>
                </a:pathLst>
              </a:custGeom>
              <a:solidFill>
                <a:srgbClr val="FF6699"/>
              </a:solidFill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algn="ctr" rtl="1" eaLnBrk="1" hangingPunct="1">
                  <a:defRPr/>
                </a:pPr>
                <a:endParaRPr lang="en-US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71726" name="Freeform 46"/>
              <p:cNvSpPr>
                <a:spLocks/>
              </p:cNvSpPr>
              <p:nvPr/>
            </p:nvSpPr>
            <p:spPr bwMode="auto">
              <a:xfrm>
                <a:off x="2301" y="2041"/>
                <a:ext cx="207" cy="159"/>
              </a:xfrm>
              <a:custGeom>
                <a:avLst/>
                <a:gdLst>
                  <a:gd name="T0" fmla="*/ 0 w 415"/>
                  <a:gd name="T1" fmla="*/ 0 h 319"/>
                  <a:gd name="T2" fmla="*/ 26 w 415"/>
                  <a:gd name="T3" fmla="*/ 104 h 319"/>
                  <a:gd name="T4" fmla="*/ 57 w 415"/>
                  <a:gd name="T5" fmla="*/ 160 h 319"/>
                  <a:gd name="T6" fmla="*/ 100 w 415"/>
                  <a:gd name="T7" fmla="*/ 222 h 319"/>
                  <a:gd name="T8" fmla="*/ 144 w 415"/>
                  <a:gd name="T9" fmla="*/ 274 h 319"/>
                  <a:gd name="T10" fmla="*/ 188 w 415"/>
                  <a:gd name="T11" fmla="*/ 319 h 319"/>
                  <a:gd name="T12" fmla="*/ 415 w 415"/>
                  <a:gd name="T13" fmla="*/ 146 h 319"/>
                  <a:gd name="T14" fmla="*/ 284 w 415"/>
                  <a:gd name="T15" fmla="*/ 58 h 319"/>
                  <a:gd name="T16" fmla="*/ 0 w 415"/>
                  <a:gd name="T17" fmla="*/ 0 h 3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15" h="319">
                    <a:moveTo>
                      <a:pt x="0" y="0"/>
                    </a:moveTo>
                    <a:lnTo>
                      <a:pt x="26" y="104"/>
                    </a:lnTo>
                    <a:lnTo>
                      <a:pt x="57" y="160"/>
                    </a:lnTo>
                    <a:lnTo>
                      <a:pt x="100" y="222"/>
                    </a:lnTo>
                    <a:lnTo>
                      <a:pt x="144" y="274"/>
                    </a:lnTo>
                    <a:lnTo>
                      <a:pt x="188" y="319"/>
                    </a:lnTo>
                    <a:lnTo>
                      <a:pt x="415" y="146"/>
                    </a:lnTo>
                    <a:lnTo>
                      <a:pt x="284" y="5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6699"/>
              </a:solidFill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algn="ctr" rtl="1" eaLnBrk="1" hangingPunct="1">
                  <a:defRPr/>
                </a:pPr>
                <a:endParaRPr lang="en-US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71727" name="Freeform 47"/>
              <p:cNvSpPr>
                <a:spLocks/>
              </p:cNvSpPr>
              <p:nvPr/>
            </p:nvSpPr>
            <p:spPr bwMode="auto">
              <a:xfrm>
                <a:off x="2363" y="1882"/>
                <a:ext cx="310" cy="369"/>
              </a:xfrm>
              <a:custGeom>
                <a:avLst/>
                <a:gdLst>
                  <a:gd name="T0" fmla="*/ 17 w 621"/>
                  <a:gd name="T1" fmla="*/ 726 h 738"/>
                  <a:gd name="T2" fmla="*/ 0 w 621"/>
                  <a:gd name="T3" fmla="*/ 639 h 738"/>
                  <a:gd name="T4" fmla="*/ 52 w 621"/>
                  <a:gd name="T5" fmla="*/ 551 h 738"/>
                  <a:gd name="T6" fmla="*/ 166 w 621"/>
                  <a:gd name="T7" fmla="*/ 464 h 738"/>
                  <a:gd name="T8" fmla="*/ 262 w 621"/>
                  <a:gd name="T9" fmla="*/ 394 h 738"/>
                  <a:gd name="T10" fmla="*/ 306 w 621"/>
                  <a:gd name="T11" fmla="*/ 306 h 738"/>
                  <a:gd name="T12" fmla="*/ 385 w 621"/>
                  <a:gd name="T13" fmla="*/ 280 h 738"/>
                  <a:gd name="T14" fmla="*/ 472 w 621"/>
                  <a:gd name="T15" fmla="*/ 263 h 738"/>
                  <a:gd name="T16" fmla="*/ 507 w 621"/>
                  <a:gd name="T17" fmla="*/ 193 h 738"/>
                  <a:gd name="T18" fmla="*/ 551 w 621"/>
                  <a:gd name="T19" fmla="*/ 96 h 738"/>
                  <a:gd name="T20" fmla="*/ 577 w 621"/>
                  <a:gd name="T21" fmla="*/ 18 h 738"/>
                  <a:gd name="T22" fmla="*/ 603 w 621"/>
                  <a:gd name="T23" fmla="*/ 0 h 738"/>
                  <a:gd name="T24" fmla="*/ 621 w 621"/>
                  <a:gd name="T25" fmla="*/ 117 h 738"/>
                  <a:gd name="T26" fmla="*/ 621 w 621"/>
                  <a:gd name="T27" fmla="*/ 217 h 738"/>
                  <a:gd name="T28" fmla="*/ 621 w 621"/>
                  <a:gd name="T29" fmla="*/ 287 h 738"/>
                  <a:gd name="T30" fmla="*/ 612 w 621"/>
                  <a:gd name="T31" fmla="*/ 362 h 738"/>
                  <a:gd name="T32" fmla="*/ 599 w 621"/>
                  <a:gd name="T33" fmla="*/ 432 h 738"/>
                  <a:gd name="T34" fmla="*/ 568 w 621"/>
                  <a:gd name="T35" fmla="*/ 510 h 738"/>
                  <a:gd name="T36" fmla="*/ 538 w 621"/>
                  <a:gd name="T37" fmla="*/ 572 h 738"/>
                  <a:gd name="T38" fmla="*/ 494 w 621"/>
                  <a:gd name="T39" fmla="*/ 637 h 738"/>
                  <a:gd name="T40" fmla="*/ 415 w 621"/>
                  <a:gd name="T41" fmla="*/ 738 h 738"/>
                  <a:gd name="T42" fmla="*/ 262 w 621"/>
                  <a:gd name="T43" fmla="*/ 717 h 738"/>
                  <a:gd name="T44" fmla="*/ 17 w 621"/>
                  <a:gd name="T45" fmla="*/ 726 h 7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621" h="738">
                    <a:moveTo>
                      <a:pt x="17" y="726"/>
                    </a:moveTo>
                    <a:lnTo>
                      <a:pt x="0" y="639"/>
                    </a:lnTo>
                    <a:lnTo>
                      <a:pt x="52" y="551"/>
                    </a:lnTo>
                    <a:lnTo>
                      <a:pt x="166" y="464"/>
                    </a:lnTo>
                    <a:lnTo>
                      <a:pt x="262" y="394"/>
                    </a:lnTo>
                    <a:lnTo>
                      <a:pt x="306" y="306"/>
                    </a:lnTo>
                    <a:lnTo>
                      <a:pt x="385" y="280"/>
                    </a:lnTo>
                    <a:lnTo>
                      <a:pt x="472" y="263"/>
                    </a:lnTo>
                    <a:lnTo>
                      <a:pt x="507" y="193"/>
                    </a:lnTo>
                    <a:lnTo>
                      <a:pt x="551" y="96"/>
                    </a:lnTo>
                    <a:lnTo>
                      <a:pt x="577" y="18"/>
                    </a:lnTo>
                    <a:lnTo>
                      <a:pt x="603" y="0"/>
                    </a:lnTo>
                    <a:lnTo>
                      <a:pt x="621" y="117"/>
                    </a:lnTo>
                    <a:lnTo>
                      <a:pt x="621" y="217"/>
                    </a:lnTo>
                    <a:lnTo>
                      <a:pt x="621" y="287"/>
                    </a:lnTo>
                    <a:lnTo>
                      <a:pt x="612" y="362"/>
                    </a:lnTo>
                    <a:lnTo>
                      <a:pt x="599" y="432"/>
                    </a:lnTo>
                    <a:lnTo>
                      <a:pt x="568" y="510"/>
                    </a:lnTo>
                    <a:lnTo>
                      <a:pt x="538" y="572"/>
                    </a:lnTo>
                    <a:lnTo>
                      <a:pt x="494" y="637"/>
                    </a:lnTo>
                    <a:lnTo>
                      <a:pt x="415" y="738"/>
                    </a:lnTo>
                    <a:lnTo>
                      <a:pt x="262" y="717"/>
                    </a:lnTo>
                    <a:lnTo>
                      <a:pt x="17" y="726"/>
                    </a:lnTo>
                    <a:close/>
                  </a:path>
                </a:pathLst>
              </a:custGeom>
              <a:solidFill>
                <a:srgbClr val="FF6699"/>
              </a:solidFill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algn="ctr" rtl="1" eaLnBrk="1" hangingPunct="1">
                  <a:defRPr/>
                </a:pPr>
                <a:endParaRPr lang="en-US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71728" name="Freeform 48"/>
              <p:cNvSpPr>
                <a:spLocks/>
              </p:cNvSpPr>
              <p:nvPr/>
            </p:nvSpPr>
            <p:spPr bwMode="auto">
              <a:xfrm>
                <a:off x="1957" y="2149"/>
                <a:ext cx="734" cy="175"/>
              </a:xfrm>
              <a:custGeom>
                <a:avLst/>
                <a:gdLst>
                  <a:gd name="T0" fmla="*/ 263 w 1465"/>
                  <a:gd name="T1" fmla="*/ 44 h 350"/>
                  <a:gd name="T2" fmla="*/ 293 w 1465"/>
                  <a:gd name="T3" fmla="*/ 84 h 350"/>
                  <a:gd name="T4" fmla="*/ 359 w 1465"/>
                  <a:gd name="T5" fmla="*/ 113 h 350"/>
                  <a:gd name="T6" fmla="*/ 420 w 1465"/>
                  <a:gd name="T7" fmla="*/ 119 h 350"/>
                  <a:gd name="T8" fmla="*/ 473 w 1465"/>
                  <a:gd name="T9" fmla="*/ 113 h 350"/>
                  <a:gd name="T10" fmla="*/ 586 w 1465"/>
                  <a:gd name="T11" fmla="*/ 131 h 350"/>
                  <a:gd name="T12" fmla="*/ 691 w 1465"/>
                  <a:gd name="T13" fmla="*/ 183 h 350"/>
                  <a:gd name="T14" fmla="*/ 779 w 1465"/>
                  <a:gd name="T15" fmla="*/ 189 h 350"/>
                  <a:gd name="T16" fmla="*/ 831 w 1465"/>
                  <a:gd name="T17" fmla="*/ 175 h 350"/>
                  <a:gd name="T18" fmla="*/ 901 w 1465"/>
                  <a:gd name="T19" fmla="*/ 163 h 350"/>
                  <a:gd name="T20" fmla="*/ 971 w 1465"/>
                  <a:gd name="T21" fmla="*/ 157 h 350"/>
                  <a:gd name="T22" fmla="*/ 1032 w 1465"/>
                  <a:gd name="T23" fmla="*/ 154 h 350"/>
                  <a:gd name="T24" fmla="*/ 1085 w 1465"/>
                  <a:gd name="T25" fmla="*/ 157 h 350"/>
                  <a:gd name="T26" fmla="*/ 1181 w 1465"/>
                  <a:gd name="T27" fmla="*/ 157 h 350"/>
                  <a:gd name="T28" fmla="*/ 1295 w 1465"/>
                  <a:gd name="T29" fmla="*/ 192 h 350"/>
                  <a:gd name="T30" fmla="*/ 1382 w 1465"/>
                  <a:gd name="T31" fmla="*/ 253 h 350"/>
                  <a:gd name="T32" fmla="*/ 1465 w 1465"/>
                  <a:gd name="T33" fmla="*/ 285 h 350"/>
                  <a:gd name="T34" fmla="*/ 1413 w 1465"/>
                  <a:gd name="T35" fmla="*/ 325 h 350"/>
                  <a:gd name="T36" fmla="*/ 1387 w 1465"/>
                  <a:gd name="T37" fmla="*/ 307 h 350"/>
                  <a:gd name="T38" fmla="*/ 1304 w 1465"/>
                  <a:gd name="T39" fmla="*/ 288 h 350"/>
                  <a:gd name="T40" fmla="*/ 1164 w 1465"/>
                  <a:gd name="T41" fmla="*/ 271 h 350"/>
                  <a:gd name="T42" fmla="*/ 1146 w 1465"/>
                  <a:gd name="T43" fmla="*/ 227 h 350"/>
                  <a:gd name="T44" fmla="*/ 1120 w 1465"/>
                  <a:gd name="T45" fmla="*/ 227 h 350"/>
                  <a:gd name="T46" fmla="*/ 1076 w 1465"/>
                  <a:gd name="T47" fmla="*/ 288 h 350"/>
                  <a:gd name="T48" fmla="*/ 997 w 1465"/>
                  <a:gd name="T49" fmla="*/ 306 h 350"/>
                  <a:gd name="T50" fmla="*/ 936 w 1465"/>
                  <a:gd name="T51" fmla="*/ 309 h 350"/>
                  <a:gd name="T52" fmla="*/ 840 w 1465"/>
                  <a:gd name="T53" fmla="*/ 326 h 350"/>
                  <a:gd name="T54" fmla="*/ 770 w 1465"/>
                  <a:gd name="T55" fmla="*/ 350 h 350"/>
                  <a:gd name="T56" fmla="*/ 674 w 1465"/>
                  <a:gd name="T57" fmla="*/ 341 h 350"/>
                  <a:gd name="T58" fmla="*/ 617 w 1465"/>
                  <a:gd name="T59" fmla="*/ 300 h 350"/>
                  <a:gd name="T60" fmla="*/ 551 w 1465"/>
                  <a:gd name="T61" fmla="*/ 280 h 350"/>
                  <a:gd name="T62" fmla="*/ 503 w 1465"/>
                  <a:gd name="T63" fmla="*/ 290 h 350"/>
                  <a:gd name="T64" fmla="*/ 455 w 1465"/>
                  <a:gd name="T65" fmla="*/ 288 h 350"/>
                  <a:gd name="T66" fmla="*/ 411 w 1465"/>
                  <a:gd name="T67" fmla="*/ 261 h 350"/>
                  <a:gd name="T68" fmla="*/ 359 w 1465"/>
                  <a:gd name="T69" fmla="*/ 218 h 350"/>
                  <a:gd name="T70" fmla="*/ 306 w 1465"/>
                  <a:gd name="T71" fmla="*/ 183 h 350"/>
                  <a:gd name="T72" fmla="*/ 258 w 1465"/>
                  <a:gd name="T73" fmla="*/ 185 h 350"/>
                  <a:gd name="T74" fmla="*/ 201 w 1465"/>
                  <a:gd name="T75" fmla="*/ 201 h 350"/>
                  <a:gd name="T76" fmla="*/ 149 w 1465"/>
                  <a:gd name="T77" fmla="*/ 226 h 350"/>
                  <a:gd name="T78" fmla="*/ 96 w 1465"/>
                  <a:gd name="T79" fmla="*/ 243 h 350"/>
                  <a:gd name="T80" fmla="*/ 35 w 1465"/>
                  <a:gd name="T81" fmla="*/ 245 h 350"/>
                  <a:gd name="T82" fmla="*/ 9 w 1465"/>
                  <a:gd name="T83" fmla="*/ 217 h 350"/>
                  <a:gd name="T84" fmla="*/ 0 w 1465"/>
                  <a:gd name="T85" fmla="*/ 192 h 350"/>
                  <a:gd name="T86" fmla="*/ 35 w 1465"/>
                  <a:gd name="T87" fmla="*/ 140 h 350"/>
                  <a:gd name="T88" fmla="*/ 57 w 1465"/>
                  <a:gd name="T89" fmla="*/ 58 h 350"/>
                  <a:gd name="T90" fmla="*/ 61 w 1465"/>
                  <a:gd name="T91" fmla="*/ 26 h 350"/>
                  <a:gd name="T92" fmla="*/ 92 w 1465"/>
                  <a:gd name="T93" fmla="*/ 1 h 350"/>
                  <a:gd name="T94" fmla="*/ 131 w 1465"/>
                  <a:gd name="T95" fmla="*/ 0 h 350"/>
                  <a:gd name="T96" fmla="*/ 263 w 1465"/>
                  <a:gd name="T97" fmla="*/ 44 h 3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465" h="350">
                    <a:moveTo>
                      <a:pt x="263" y="44"/>
                    </a:moveTo>
                    <a:lnTo>
                      <a:pt x="293" y="84"/>
                    </a:lnTo>
                    <a:lnTo>
                      <a:pt x="359" y="113"/>
                    </a:lnTo>
                    <a:lnTo>
                      <a:pt x="420" y="119"/>
                    </a:lnTo>
                    <a:lnTo>
                      <a:pt x="473" y="113"/>
                    </a:lnTo>
                    <a:lnTo>
                      <a:pt x="586" y="131"/>
                    </a:lnTo>
                    <a:lnTo>
                      <a:pt x="691" y="183"/>
                    </a:lnTo>
                    <a:lnTo>
                      <a:pt x="779" y="189"/>
                    </a:lnTo>
                    <a:lnTo>
                      <a:pt x="831" y="175"/>
                    </a:lnTo>
                    <a:lnTo>
                      <a:pt x="901" y="163"/>
                    </a:lnTo>
                    <a:lnTo>
                      <a:pt x="971" y="157"/>
                    </a:lnTo>
                    <a:lnTo>
                      <a:pt x="1032" y="154"/>
                    </a:lnTo>
                    <a:lnTo>
                      <a:pt x="1085" y="157"/>
                    </a:lnTo>
                    <a:lnTo>
                      <a:pt x="1181" y="157"/>
                    </a:lnTo>
                    <a:lnTo>
                      <a:pt x="1295" y="192"/>
                    </a:lnTo>
                    <a:lnTo>
                      <a:pt x="1382" y="253"/>
                    </a:lnTo>
                    <a:lnTo>
                      <a:pt x="1465" y="285"/>
                    </a:lnTo>
                    <a:lnTo>
                      <a:pt x="1413" y="325"/>
                    </a:lnTo>
                    <a:lnTo>
                      <a:pt x="1387" y="307"/>
                    </a:lnTo>
                    <a:lnTo>
                      <a:pt x="1304" y="288"/>
                    </a:lnTo>
                    <a:lnTo>
                      <a:pt x="1164" y="271"/>
                    </a:lnTo>
                    <a:lnTo>
                      <a:pt x="1146" y="227"/>
                    </a:lnTo>
                    <a:lnTo>
                      <a:pt x="1120" y="227"/>
                    </a:lnTo>
                    <a:lnTo>
                      <a:pt x="1076" y="288"/>
                    </a:lnTo>
                    <a:lnTo>
                      <a:pt x="997" y="306"/>
                    </a:lnTo>
                    <a:lnTo>
                      <a:pt x="936" y="309"/>
                    </a:lnTo>
                    <a:lnTo>
                      <a:pt x="840" y="326"/>
                    </a:lnTo>
                    <a:lnTo>
                      <a:pt x="770" y="350"/>
                    </a:lnTo>
                    <a:lnTo>
                      <a:pt x="674" y="341"/>
                    </a:lnTo>
                    <a:lnTo>
                      <a:pt x="617" y="300"/>
                    </a:lnTo>
                    <a:lnTo>
                      <a:pt x="551" y="280"/>
                    </a:lnTo>
                    <a:lnTo>
                      <a:pt x="503" y="290"/>
                    </a:lnTo>
                    <a:lnTo>
                      <a:pt x="455" y="288"/>
                    </a:lnTo>
                    <a:lnTo>
                      <a:pt x="411" y="261"/>
                    </a:lnTo>
                    <a:lnTo>
                      <a:pt x="359" y="218"/>
                    </a:lnTo>
                    <a:lnTo>
                      <a:pt x="306" y="183"/>
                    </a:lnTo>
                    <a:lnTo>
                      <a:pt x="258" y="185"/>
                    </a:lnTo>
                    <a:lnTo>
                      <a:pt x="201" y="201"/>
                    </a:lnTo>
                    <a:lnTo>
                      <a:pt x="149" y="226"/>
                    </a:lnTo>
                    <a:lnTo>
                      <a:pt x="96" y="243"/>
                    </a:lnTo>
                    <a:lnTo>
                      <a:pt x="35" y="245"/>
                    </a:lnTo>
                    <a:lnTo>
                      <a:pt x="9" y="217"/>
                    </a:lnTo>
                    <a:lnTo>
                      <a:pt x="0" y="192"/>
                    </a:lnTo>
                    <a:lnTo>
                      <a:pt x="35" y="140"/>
                    </a:lnTo>
                    <a:lnTo>
                      <a:pt x="57" y="58"/>
                    </a:lnTo>
                    <a:lnTo>
                      <a:pt x="61" y="26"/>
                    </a:lnTo>
                    <a:lnTo>
                      <a:pt x="92" y="1"/>
                    </a:lnTo>
                    <a:lnTo>
                      <a:pt x="131" y="0"/>
                    </a:lnTo>
                    <a:lnTo>
                      <a:pt x="263" y="44"/>
                    </a:lnTo>
                    <a:close/>
                  </a:path>
                </a:pathLst>
              </a:custGeom>
              <a:solidFill>
                <a:srgbClr val="FF6699"/>
              </a:solidFill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algn="ctr" rtl="1" eaLnBrk="1" hangingPunct="1">
                  <a:defRPr/>
                </a:pPr>
                <a:endParaRPr lang="en-US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71729" name="Freeform 49"/>
              <p:cNvSpPr>
                <a:spLocks/>
              </p:cNvSpPr>
              <p:nvPr/>
            </p:nvSpPr>
            <p:spPr bwMode="auto">
              <a:xfrm>
                <a:off x="2211" y="1808"/>
                <a:ext cx="263" cy="286"/>
              </a:xfrm>
              <a:custGeom>
                <a:avLst/>
                <a:gdLst>
                  <a:gd name="T0" fmla="*/ 524 w 524"/>
                  <a:gd name="T1" fmla="*/ 571 h 571"/>
                  <a:gd name="T2" fmla="*/ 511 w 524"/>
                  <a:gd name="T3" fmla="*/ 532 h 571"/>
                  <a:gd name="T4" fmla="*/ 437 w 524"/>
                  <a:gd name="T5" fmla="*/ 481 h 571"/>
                  <a:gd name="T6" fmla="*/ 341 w 524"/>
                  <a:gd name="T7" fmla="*/ 428 h 571"/>
                  <a:gd name="T8" fmla="*/ 253 w 524"/>
                  <a:gd name="T9" fmla="*/ 358 h 571"/>
                  <a:gd name="T10" fmla="*/ 258 w 524"/>
                  <a:gd name="T11" fmla="*/ 352 h 571"/>
                  <a:gd name="T12" fmla="*/ 201 w 524"/>
                  <a:gd name="T13" fmla="*/ 297 h 571"/>
                  <a:gd name="T14" fmla="*/ 174 w 524"/>
                  <a:gd name="T15" fmla="*/ 230 h 571"/>
                  <a:gd name="T16" fmla="*/ 157 w 524"/>
                  <a:gd name="T17" fmla="*/ 174 h 571"/>
                  <a:gd name="T18" fmla="*/ 157 w 524"/>
                  <a:gd name="T19" fmla="*/ 96 h 571"/>
                  <a:gd name="T20" fmla="*/ 183 w 524"/>
                  <a:gd name="T21" fmla="*/ 70 h 571"/>
                  <a:gd name="T22" fmla="*/ 314 w 524"/>
                  <a:gd name="T23" fmla="*/ 87 h 571"/>
                  <a:gd name="T24" fmla="*/ 201 w 524"/>
                  <a:gd name="T25" fmla="*/ 8 h 571"/>
                  <a:gd name="T26" fmla="*/ 105 w 524"/>
                  <a:gd name="T27" fmla="*/ 0 h 571"/>
                  <a:gd name="T28" fmla="*/ 35 w 524"/>
                  <a:gd name="T29" fmla="*/ 26 h 571"/>
                  <a:gd name="T30" fmla="*/ 17 w 524"/>
                  <a:gd name="T31" fmla="*/ 64 h 571"/>
                  <a:gd name="T32" fmla="*/ 0 w 524"/>
                  <a:gd name="T33" fmla="*/ 123 h 571"/>
                  <a:gd name="T34" fmla="*/ 17 w 524"/>
                  <a:gd name="T35" fmla="*/ 182 h 571"/>
                  <a:gd name="T36" fmla="*/ 65 w 524"/>
                  <a:gd name="T37" fmla="*/ 228 h 571"/>
                  <a:gd name="T38" fmla="*/ 105 w 524"/>
                  <a:gd name="T39" fmla="*/ 262 h 571"/>
                  <a:gd name="T40" fmla="*/ 122 w 524"/>
                  <a:gd name="T41" fmla="*/ 349 h 571"/>
                  <a:gd name="T42" fmla="*/ 122 w 524"/>
                  <a:gd name="T43" fmla="*/ 405 h 571"/>
                  <a:gd name="T44" fmla="*/ 148 w 524"/>
                  <a:gd name="T45" fmla="*/ 475 h 571"/>
                  <a:gd name="T46" fmla="*/ 201 w 524"/>
                  <a:gd name="T47" fmla="*/ 533 h 571"/>
                  <a:gd name="T48" fmla="*/ 271 w 524"/>
                  <a:gd name="T49" fmla="*/ 551 h 571"/>
                  <a:gd name="T50" fmla="*/ 358 w 524"/>
                  <a:gd name="T51" fmla="*/ 542 h 571"/>
                  <a:gd name="T52" fmla="*/ 437 w 524"/>
                  <a:gd name="T53" fmla="*/ 551 h 571"/>
                  <a:gd name="T54" fmla="*/ 524 w 524"/>
                  <a:gd name="T55" fmla="*/ 571 h 5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524" h="571">
                    <a:moveTo>
                      <a:pt x="524" y="571"/>
                    </a:moveTo>
                    <a:lnTo>
                      <a:pt x="511" y="532"/>
                    </a:lnTo>
                    <a:lnTo>
                      <a:pt x="437" y="481"/>
                    </a:lnTo>
                    <a:lnTo>
                      <a:pt x="341" y="428"/>
                    </a:lnTo>
                    <a:lnTo>
                      <a:pt x="253" y="358"/>
                    </a:lnTo>
                    <a:lnTo>
                      <a:pt x="258" y="352"/>
                    </a:lnTo>
                    <a:lnTo>
                      <a:pt x="201" y="297"/>
                    </a:lnTo>
                    <a:lnTo>
                      <a:pt x="174" y="230"/>
                    </a:lnTo>
                    <a:lnTo>
                      <a:pt x="157" y="174"/>
                    </a:lnTo>
                    <a:lnTo>
                      <a:pt x="157" y="96"/>
                    </a:lnTo>
                    <a:lnTo>
                      <a:pt x="183" y="70"/>
                    </a:lnTo>
                    <a:lnTo>
                      <a:pt x="314" y="87"/>
                    </a:lnTo>
                    <a:lnTo>
                      <a:pt x="201" y="8"/>
                    </a:lnTo>
                    <a:lnTo>
                      <a:pt x="105" y="0"/>
                    </a:lnTo>
                    <a:lnTo>
                      <a:pt x="35" y="26"/>
                    </a:lnTo>
                    <a:lnTo>
                      <a:pt x="17" y="64"/>
                    </a:lnTo>
                    <a:lnTo>
                      <a:pt x="0" y="123"/>
                    </a:lnTo>
                    <a:lnTo>
                      <a:pt x="17" y="182"/>
                    </a:lnTo>
                    <a:lnTo>
                      <a:pt x="65" y="228"/>
                    </a:lnTo>
                    <a:lnTo>
                      <a:pt x="105" y="262"/>
                    </a:lnTo>
                    <a:lnTo>
                      <a:pt x="122" y="349"/>
                    </a:lnTo>
                    <a:lnTo>
                      <a:pt x="122" y="405"/>
                    </a:lnTo>
                    <a:lnTo>
                      <a:pt x="148" y="475"/>
                    </a:lnTo>
                    <a:lnTo>
                      <a:pt x="201" y="533"/>
                    </a:lnTo>
                    <a:lnTo>
                      <a:pt x="271" y="551"/>
                    </a:lnTo>
                    <a:lnTo>
                      <a:pt x="358" y="542"/>
                    </a:lnTo>
                    <a:lnTo>
                      <a:pt x="437" y="551"/>
                    </a:lnTo>
                    <a:lnTo>
                      <a:pt x="524" y="571"/>
                    </a:lnTo>
                    <a:close/>
                  </a:path>
                </a:pathLst>
              </a:custGeom>
              <a:solidFill>
                <a:srgbClr val="FF6699"/>
              </a:solidFill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algn="ctr" rtl="1" eaLnBrk="1" hangingPunct="1">
                  <a:defRPr/>
                </a:pPr>
                <a:endParaRPr lang="en-US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71730" name="Freeform 50"/>
              <p:cNvSpPr>
                <a:spLocks/>
              </p:cNvSpPr>
              <p:nvPr/>
            </p:nvSpPr>
            <p:spPr bwMode="auto">
              <a:xfrm>
                <a:off x="2369" y="1880"/>
                <a:ext cx="295" cy="316"/>
              </a:xfrm>
              <a:custGeom>
                <a:avLst/>
                <a:gdLst>
                  <a:gd name="T0" fmla="*/ 0 w 591"/>
                  <a:gd name="T1" fmla="*/ 635 h 635"/>
                  <a:gd name="T2" fmla="*/ 53 w 591"/>
                  <a:gd name="T3" fmla="*/ 582 h 635"/>
                  <a:gd name="T4" fmla="*/ 123 w 591"/>
                  <a:gd name="T5" fmla="*/ 556 h 635"/>
                  <a:gd name="T6" fmla="*/ 206 w 591"/>
                  <a:gd name="T7" fmla="*/ 525 h 635"/>
                  <a:gd name="T8" fmla="*/ 224 w 591"/>
                  <a:gd name="T9" fmla="*/ 495 h 635"/>
                  <a:gd name="T10" fmla="*/ 224 w 591"/>
                  <a:gd name="T11" fmla="*/ 477 h 635"/>
                  <a:gd name="T12" fmla="*/ 245 w 591"/>
                  <a:gd name="T13" fmla="*/ 451 h 635"/>
                  <a:gd name="T14" fmla="*/ 311 w 591"/>
                  <a:gd name="T15" fmla="*/ 416 h 635"/>
                  <a:gd name="T16" fmla="*/ 320 w 591"/>
                  <a:gd name="T17" fmla="*/ 376 h 635"/>
                  <a:gd name="T18" fmla="*/ 324 w 591"/>
                  <a:gd name="T19" fmla="*/ 337 h 635"/>
                  <a:gd name="T20" fmla="*/ 355 w 591"/>
                  <a:gd name="T21" fmla="*/ 333 h 635"/>
                  <a:gd name="T22" fmla="*/ 429 w 591"/>
                  <a:gd name="T23" fmla="*/ 328 h 635"/>
                  <a:gd name="T24" fmla="*/ 477 w 591"/>
                  <a:gd name="T25" fmla="*/ 307 h 635"/>
                  <a:gd name="T26" fmla="*/ 486 w 591"/>
                  <a:gd name="T27" fmla="*/ 267 h 635"/>
                  <a:gd name="T28" fmla="*/ 538 w 591"/>
                  <a:gd name="T29" fmla="*/ 237 h 635"/>
                  <a:gd name="T30" fmla="*/ 565 w 591"/>
                  <a:gd name="T31" fmla="*/ 193 h 635"/>
                  <a:gd name="T32" fmla="*/ 582 w 591"/>
                  <a:gd name="T33" fmla="*/ 136 h 635"/>
                  <a:gd name="T34" fmla="*/ 587 w 591"/>
                  <a:gd name="T35" fmla="*/ 110 h 635"/>
                  <a:gd name="T36" fmla="*/ 591 w 591"/>
                  <a:gd name="T37" fmla="*/ 0 h 635"/>
                  <a:gd name="T38" fmla="*/ 547 w 591"/>
                  <a:gd name="T39" fmla="*/ 49 h 635"/>
                  <a:gd name="T40" fmla="*/ 543 w 591"/>
                  <a:gd name="T41" fmla="*/ 97 h 635"/>
                  <a:gd name="T42" fmla="*/ 521 w 591"/>
                  <a:gd name="T43" fmla="*/ 149 h 635"/>
                  <a:gd name="T44" fmla="*/ 495 w 591"/>
                  <a:gd name="T45" fmla="*/ 188 h 635"/>
                  <a:gd name="T46" fmla="*/ 468 w 591"/>
                  <a:gd name="T47" fmla="*/ 232 h 635"/>
                  <a:gd name="T48" fmla="*/ 451 w 591"/>
                  <a:gd name="T49" fmla="*/ 250 h 635"/>
                  <a:gd name="T50" fmla="*/ 416 w 591"/>
                  <a:gd name="T51" fmla="*/ 258 h 635"/>
                  <a:gd name="T52" fmla="*/ 355 w 591"/>
                  <a:gd name="T53" fmla="*/ 276 h 635"/>
                  <a:gd name="T54" fmla="*/ 289 w 591"/>
                  <a:gd name="T55" fmla="*/ 293 h 635"/>
                  <a:gd name="T56" fmla="*/ 263 w 591"/>
                  <a:gd name="T57" fmla="*/ 328 h 635"/>
                  <a:gd name="T58" fmla="*/ 258 w 591"/>
                  <a:gd name="T59" fmla="*/ 350 h 635"/>
                  <a:gd name="T60" fmla="*/ 241 w 591"/>
                  <a:gd name="T61" fmla="*/ 398 h 635"/>
                  <a:gd name="T62" fmla="*/ 180 w 591"/>
                  <a:gd name="T63" fmla="*/ 433 h 635"/>
                  <a:gd name="T64" fmla="*/ 140 w 591"/>
                  <a:gd name="T65" fmla="*/ 455 h 635"/>
                  <a:gd name="T66" fmla="*/ 101 w 591"/>
                  <a:gd name="T67" fmla="*/ 486 h 635"/>
                  <a:gd name="T68" fmla="*/ 44 w 591"/>
                  <a:gd name="T69" fmla="*/ 530 h 635"/>
                  <a:gd name="T70" fmla="*/ 18 w 591"/>
                  <a:gd name="T71" fmla="*/ 565 h 635"/>
                  <a:gd name="T72" fmla="*/ 0 w 591"/>
                  <a:gd name="T73" fmla="*/ 635 h 6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591" h="635">
                    <a:moveTo>
                      <a:pt x="0" y="635"/>
                    </a:moveTo>
                    <a:lnTo>
                      <a:pt x="53" y="582"/>
                    </a:lnTo>
                    <a:lnTo>
                      <a:pt x="123" y="556"/>
                    </a:lnTo>
                    <a:lnTo>
                      <a:pt x="206" y="525"/>
                    </a:lnTo>
                    <a:lnTo>
                      <a:pt x="224" y="495"/>
                    </a:lnTo>
                    <a:lnTo>
                      <a:pt x="224" y="477"/>
                    </a:lnTo>
                    <a:lnTo>
                      <a:pt x="245" y="451"/>
                    </a:lnTo>
                    <a:lnTo>
                      <a:pt x="311" y="416"/>
                    </a:lnTo>
                    <a:lnTo>
                      <a:pt x="320" y="376"/>
                    </a:lnTo>
                    <a:lnTo>
                      <a:pt x="324" y="337"/>
                    </a:lnTo>
                    <a:lnTo>
                      <a:pt x="355" y="333"/>
                    </a:lnTo>
                    <a:lnTo>
                      <a:pt x="429" y="328"/>
                    </a:lnTo>
                    <a:lnTo>
                      <a:pt x="477" y="307"/>
                    </a:lnTo>
                    <a:lnTo>
                      <a:pt x="486" y="267"/>
                    </a:lnTo>
                    <a:lnTo>
                      <a:pt x="538" y="237"/>
                    </a:lnTo>
                    <a:lnTo>
                      <a:pt x="565" y="193"/>
                    </a:lnTo>
                    <a:lnTo>
                      <a:pt x="582" y="136"/>
                    </a:lnTo>
                    <a:lnTo>
                      <a:pt x="587" y="110"/>
                    </a:lnTo>
                    <a:lnTo>
                      <a:pt x="591" y="0"/>
                    </a:lnTo>
                    <a:lnTo>
                      <a:pt x="547" y="49"/>
                    </a:lnTo>
                    <a:lnTo>
                      <a:pt x="543" y="97"/>
                    </a:lnTo>
                    <a:lnTo>
                      <a:pt x="521" y="149"/>
                    </a:lnTo>
                    <a:lnTo>
                      <a:pt x="495" y="188"/>
                    </a:lnTo>
                    <a:lnTo>
                      <a:pt x="468" y="232"/>
                    </a:lnTo>
                    <a:lnTo>
                      <a:pt x="451" y="250"/>
                    </a:lnTo>
                    <a:lnTo>
                      <a:pt x="416" y="258"/>
                    </a:lnTo>
                    <a:lnTo>
                      <a:pt x="355" y="276"/>
                    </a:lnTo>
                    <a:lnTo>
                      <a:pt x="289" y="293"/>
                    </a:lnTo>
                    <a:lnTo>
                      <a:pt x="263" y="328"/>
                    </a:lnTo>
                    <a:lnTo>
                      <a:pt x="258" y="350"/>
                    </a:lnTo>
                    <a:lnTo>
                      <a:pt x="241" y="398"/>
                    </a:lnTo>
                    <a:lnTo>
                      <a:pt x="180" y="433"/>
                    </a:lnTo>
                    <a:lnTo>
                      <a:pt x="140" y="455"/>
                    </a:lnTo>
                    <a:lnTo>
                      <a:pt x="101" y="486"/>
                    </a:lnTo>
                    <a:lnTo>
                      <a:pt x="44" y="530"/>
                    </a:lnTo>
                    <a:lnTo>
                      <a:pt x="18" y="565"/>
                    </a:lnTo>
                    <a:lnTo>
                      <a:pt x="0" y="635"/>
                    </a:lnTo>
                    <a:close/>
                  </a:path>
                </a:pathLst>
              </a:custGeom>
              <a:solidFill>
                <a:srgbClr val="FF6699"/>
              </a:solidFill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algn="ctr" rtl="1" eaLnBrk="1" hangingPunct="1">
                  <a:defRPr/>
                </a:pPr>
                <a:endParaRPr lang="en-US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71731" name="Freeform 51"/>
              <p:cNvSpPr>
                <a:spLocks/>
              </p:cNvSpPr>
              <p:nvPr/>
            </p:nvSpPr>
            <p:spPr bwMode="auto">
              <a:xfrm>
                <a:off x="2331" y="1770"/>
                <a:ext cx="337" cy="214"/>
              </a:xfrm>
              <a:custGeom>
                <a:avLst/>
                <a:gdLst>
                  <a:gd name="T0" fmla="*/ 0 w 674"/>
                  <a:gd name="T1" fmla="*/ 406 h 428"/>
                  <a:gd name="T2" fmla="*/ 31 w 674"/>
                  <a:gd name="T3" fmla="*/ 363 h 428"/>
                  <a:gd name="T4" fmla="*/ 96 w 674"/>
                  <a:gd name="T5" fmla="*/ 350 h 428"/>
                  <a:gd name="T6" fmla="*/ 179 w 674"/>
                  <a:gd name="T7" fmla="*/ 358 h 428"/>
                  <a:gd name="T8" fmla="*/ 263 w 674"/>
                  <a:gd name="T9" fmla="*/ 376 h 428"/>
                  <a:gd name="T10" fmla="*/ 367 w 674"/>
                  <a:gd name="T11" fmla="*/ 371 h 428"/>
                  <a:gd name="T12" fmla="*/ 534 w 674"/>
                  <a:gd name="T13" fmla="*/ 341 h 428"/>
                  <a:gd name="T14" fmla="*/ 573 w 674"/>
                  <a:gd name="T15" fmla="*/ 297 h 428"/>
                  <a:gd name="T16" fmla="*/ 595 w 674"/>
                  <a:gd name="T17" fmla="*/ 236 h 428"/>
                  <a:gd name="T18" fmla="*/ 595 w 674"/>
                  <a:gd name="T19" fmla="*/ 144 h 428"/>
                  <a:gd name="T20" fmla="*/ 564 w 674"/>
                  <a:gd name="T21" fmla="*/ 105 h 428"/>
                  <a:gd name="T22" fmla="*/ 499 w 674"/>
                  <a:gd name="T23" fmla="*/ 83 h 428"/>
                  <a:gd name="T24" fmla="*/ 455 w 674"/>
                  <a:gd name="T25" fmla="*/ 52 h 428"/>
                  <a:gd name="T26" fmla="*/ 420 w 674"/>
                  <a:gd name="T27" fmla="*/ 0 h 428"/>
                  <a:gd name="T28" fmla="*/ 486 w 674"/>
                  <a:gd name="T29" fmla="*/ 35 h 428"/>
                  <a:gd name="T30" fmla="*/ 573 w 674"/>
                  <a:gd name="T31" fmla="*/ 57 h 428"/>
                  <a:gd name="T32" fmla="*/ 634 w 674"/>
                  <a:gd name="T33" fmla="*/ 100 h 428"/>
                  <a:gd name="T34" fmla="*/ 669 w 674"/>
                  <a:gd name="T35" fmla="*/ 131 h 428"/>
                  <a:gd name="T36" fmla="*/ 674 w 674"/>
                  <a:gd name="T37" fmla="*/ 170 h 428"/>
                  <a:gd name="T38" fmla="*/ 665 w 674"/>
                  <a:gd name="T39" fmla="*/ 218 h 428"/>
                  <a:gd name="T40" fmla="*/ 630 w 674"/>
                  <a:gd name="T41" fmla="*/ 262 h 428"/>
                  <a:gd name="T42" fmla="*/ 612 w 674"/>
                  <a:gd name="T43" fmla="*/ 284 h 428"/>
                  <a:gd name="T44" fmla="*/ 608 w 674"/>
                  <a:gd name="T45" fmla="*/ 323 h 428"/>
                  <a:gd name="T46" fmla="*/ 564 w 674"/>
                  <a:gd name="T47" fmla="*/ 393 h 428"/>
                  <a:gd name="T48" fmla="*/ 486 w 674"/>
                  <a:gd name="T49" fmla="*/ 411 h 428"/>
                  <a:gd name="T50" fmla="*/ 446 w 674"/>
                  <a:gd name="T51" fmla="*/ 398 h 428"/>
                  <a:gd name="T52" fmla="*/ 394 w 674"/>
                  <a:gd name="T53" fmla="*/ 406 h 428"/>
                  <a:gd name="T54" fmla="*/ 359 w 674"/>
                  <a:gd name="T55" fmla="*/ 428 h 428"/>
                  <a:gd name="T56" fmla="*/ 298 w 674"/>
                  <a:gd name="T57" fmla="*/ 428 h 428"/>
                  <a:gd name="T58" fmla="*/ 245 w 674"/>
                  <a:gd name="T59" fmla="*/ 406 h 428"/>
                  <a:gd name="T60" fmla="*/ 193 w 674"/>
                  <a:gd name="T61" fmla="*/ 389 h 428"/>
                  <a:gd name="T62" fmla="*/ 158 w 674"/>
                  <a:gd name="T63" fmla="*/ 402 h 428"/>
                  <a:gd name="T64" fmla="*/ 83 w 674"/>
                  <a:gd name="T65" fmla="*/ 406 h 428"/>
                  <a:gd name="T66" fmla="*/ 35 w 674"/>
                  <a:gd name="T67" fmla="*/ 411 h 428"/>
                  <a:gd name="T68" fmla="*/ 0 w 674"/>
                  <a:gd name="T69" fmla="*/ 406 h 4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674" h="428">
                    <a:moveTo>
                      <a:pt x="0" y="406"/>
                    </a:moveTo>
                    <a:lnTo>
                      <a:pt x="31" y="363"/>
                    </a:lnTo>
                    <a:lnTo>
                      <a:pt x="96" y="350"/>
                    </a:lnTo>
                    <a:lnTo>
                      <a:pt x="179" y="358"/>
                    </a:lnTo>
                    <a:lnTo>
                      <a:pt x="263" y="376"/>
                    </a:lnTo>
                    <a:lnTo>
                      <a:pt x="367" y="371"/>
                    </a:lnTo>
                    <a:lnTo>
                      <a:pt x="534" y="341"/>
                    </a:lnTo>
                    <a:lnTo>
                      <a:pt x="573" y="297"/>
                    </a:lnTo>
                    <a:lnTo>
                      <a:pt x="595" y="236"/>
                    </a:lnTo>
                    <a:lnTo>
                      <a:pt x="595" y="144"/>
                    </a:lnTo>
                    <a:lnTo>
                      <a:pt x="564" y="105"/>
                    </a:lnTo>
                    <a:lnTo>
                      <a:pt x="499" y="83"/>
                    </a:lnTo>
                    <a:lnTo>
                      <a:pt x="455" y="52"/>
                    </a:lnTo>
                    <a:lnTo>
                      <a:pt x="420" y="0"/>
                    </a:lnTo>
                    <a:lnTo>
                      <a:pt x="486" y="35"/>
                    </a:lnTo>
                    <a:lnTo>
                      <a:pt x="573" y="57"/>
                    </a:lnTo>
                    <a:lnTo>
                      <a:pt x="634" y="100"/>
                    </a:lnTo>
                    <a:lnTo>
                      <a:pt x="669" y="131"/>
                    </a:lnTo>
                    <a:lnTo>
                      <a:pt x="674" y="170"/>
                    </a:lnTo>
                    <a:lnTo>
                      <a:pt x="665" y="218"/>
                    </a:lnTo>
                    <a:lnTo>
                      <a:pt x="630" y="262"/>
                    </a:lnTo>
                    <a:lnTo>
                      <a:pt x="612" y="284"/>
                    </a:lnTo>
                    <a:lnTo>
                      <a:pt x="608" y="323"/>
                    </a:lnTo>
                    <a:lnTo>
                      <a:pt x="564" y="393"/>
                    </a:lnTo>
                    <a:lnTo>
                      <a:pt x="486" y="411"/>
                    </a:lnTo>
                    <a:lnTo>
                      <a:pt x="446" y="398"/>
                    </a:lnTo>
                    <a:lnTo>
                      <a:pt x="394" y="406"/>
                    </a:lnTo>
                    <a:lnTo>
                      <a:pt x="359" y="428"/>
                    </a:lnTo>
                    <a:lnTo>
                      <a:pt x="298" y="428"/>
                    </a:lnTo>
                    <a:lnTo>
                      <a:pt x="245" y="406"/>
                    </a:lnTo>
                    <a:lnTo>
                      <a:pt x="193" y="389"/>
                    </a:lnTo>
                    <a:lnTo>
                      <a:pt x="158" y="402"/>
                    </a:lnTo>
                    <a:lnTo>
                      <a:pt x="83" y="406"/>
                    </a:lnTo>
                    <a:lnTo>
                      <a:pt x="35" y="411"/>
                    </a:lnTo>
                    <a:lnTo>
                      <a:pt x="0" y="406"/>
                    </a:lnTo>
                    <a:close/>
                  </a:path>
                </a:pathLst>
              </a:custGeom>
              <a:solidFill>
                <a:srgbClr val="FF6699"/>
              </a:solidFill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algn="ctr" rtl="1" eaLnBrk="1" hangingPunct="1">
                  <a:defRPr/>
                </a:pPr>
                <a:endParaRPr lang="en-US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71732" name="Freeform 52"/>
              <p:cNvSpPr>
                <a:spLocks/>
              </p:cNvSpPr>
              <p:nvPr/>
            </p:nvSpPr>
            <p:spPr bwMode="auto">
              <a:xfrm>
                <a:off x="2348" y="1743"/>
                <a:ext cx="217" cy="159"/>
              </a:xfrm>
              <a:custGeom>
                <a:avLst/>
                <a:gdLst>
                  <a:gd name="T0" fmla="*/ 429 w 433"/>
                  <a:gd name="T1" fmla="*/ 320 h 320"/>
                  <a:gd name="T2" fmla="*/ 433 w 433"/>
                  <a:gd name="T3" fmla="*/ 175 h 320"/>
                  <a:gd name="T4" fmla="*/ 416 w 433"/>
                  <a:gd name="T5" fmla="*/ 53 h 320"/>
                  <a:gd name="T6" fmla="*/ 376 w 433"/>
                  <a:gd name="T7" fmla="*/ 9 h 320"/>
                  <a:gd name="T8" fmla="*/ 315 w 433"/>
                  <a:gd name="T9" fmla="*/ 0 h 320"/>
                  <a:gd name="T10" fmla="*/ 219 w 433"/>
                  <a:gd name="T11" fmla="*/ 9 h 320"/>
                  <a:gd name="T12" fmla="*/ 144 w 433"/>
                  <a:gd name="T13" fmla="*/ 35 h 320"/>
                  <a:gd name="T14" fmla="*/ 109 w 433"/>
                  <a:gd name="T15" fmla="*/ 75 h 320"/>
                  <a:gd name="T16" fmla="*/ 53 w 433"/>
                  <a:gd name="T17" fmla="*/ 127 h 320"/>
                  <a:gd name="T18" fmla="*/ 9 w 433"/>
                  <a:gd name="T19" fmla="*/ 162 h 320"/>
                  <a:gd name="T20" fmla="*/ 0 w 433"/>
                  <a:gd name="T21" fmla="*/ 180 h 320"/>
                  <a:gd name="T22" fmla="*/ 35 w 433"/>
                  <a:gd name="T23" fmla="*/ 210 h 320"/>
                  <a:gd name="T24" fmla="*/ 109 w 433"/>
                  <a:gd name="T25" fmla="*/ 166 h 320"/>
                  <a:gd name="T26" fmla="*/ 179 w 433"/>
                  <a:gd name="T27" fmla="*/ 127 h 320"/>
                  <a:gd name="T28" fmla="*/ 276 w 433"/>
                  <a:gd name="T29" fmla="*/ 118 h 320"/>
                  <a:gd name="T30" fmla="*/ 337 w 433"/>
                  <a:gd name="T31" fmla="*/ 131 h 320"/>
                  <a:gd name="T32" fmla="*/ 389 w 433"/>
                  <a:gd name="T33" fmla="*/ 166 h 320"/>
                  <a:gd name="T34" fmla="*/ 402 w 433"/>
                  <a:gd name="T35" fmla="*/ 223 h 320"/>
                  <a:gd name="T36" fmla="*/ 429 w 433"/>
                  <a:gd name="T37" fmla="*/ 320 h 3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433" h="320">
                    <a:moveTo>
                      <a:pt x="429" y="320"/>
                    </a:moveTo>
                    <a:lnTo>
                      <a:pt x="433" y="175"/>
                    </a:lnTo>
                    <a:lnTo>
                      <a:pt x="416" y="53"/>
                    </a:lnTo>
                    <a:lnTo>
                      <a:pt x="376" y="9"/>
                    </a:lnTo>
                    <a:lnTo>
                      <a:pt x="315" y="0"/>
                    </a:lnTo>
                    <a:lnTo>
                      <a:pt x="219" y="9"/>
                    </a:lnTo>
                    <a:lnTo>
                      <a:pt x="144" y="35"/>
                    </a:lnTo>
                    <a:lnTo>
                      <a:pt x="109" y="75"/>
                    </a:lnTo>
                    <a:lnTo>
                      <a:pt x="53" y="127"/>
                    </a:lnTo>
                    <a:lnTo>
                      <a:pt x="9" y="162"/>
                    </a:lnTo>
                    <a:lnTo>
                      <a:pt x="0" y="180"/>
                    </a:lnTo>
                    <a:lnTo>
                      <a:pt x="35" y="210"/>
                    </a:lnTo>
                    <a:lnTo>
                      <a:pt x="109" y="166"/>
                    </a:lnTo>
                    <a:lnTo>
                      <a:pt x="179" y="127"/>
                    </a:lnTo>
                    <a:lnTo>
                      <a:pt x="276" y="118"/>
                    </a:lnTo>
                    <a:lnTo>
                      <a:pt x="337" y="131"/>
                    </a:lnTo>
                    <a:lnTo>
                      <a:pt x="389" y="166"/>
                    </a:lnTo>
                    <a:lnTo>
                      <a:pt x="402" y="223"/>
                    </a:lnTo>
                    <a:lnTo>
                      <a:pt x="429" y="320"/>
                    </a:lnTo>
                    <a:close/>
                  </a:path>
                </a:pathLst>
              </a:custGeom>
              <a:solidFill>
                <a:srgbClr val="FF6699"/>
              </a:solidFill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algn="ctr" rtl="1" eaLnBrk="1" hangingPunct="1">
                  <a:defRPr/>
                </a:pPr>
                <a:endParaRPr lang="en-US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71733" name="Freeform 53"/>
              <p:cNvSpPr>
                <a:spLocks/>
              </p:cNvSpPr>
              <p:nvPr/>
            </p:nvSpPr>
            <p:spPr bwMode="auto">
              <a:xfrm>
                <a:off x="2335" y="1831"/>
                <a:ext cx="169" cy="120"/>
              </a:xfrm>
              <a:custGeom>
                <a:avLst/>
                <a:gdLst>
                  <a:gd name="T0" fmla="*/ 337 w 337"/>
                  <a:gd name="T1" fmla="*/ 40 h 241"/>
                  <a:gd name="T2" fmla="*/ 254 w 337"/>
                  <a:gd name="T3" fmla="*/ 5 h 241"/>
                  <a:gd name="T4" fmla="*/ 170 w 337"/>
                  <a:gd name="T5" fmla="*/ 0 h 241"/>
                  <a:gd name="T6" fmla="*/ 70 w 337"/>
                  <a:gd name="T7" fmla="*/ 9 h 241"/>
                  <a:gd name="T8" fmla="*/ 13 w 337"/>
                  <a:gd name="T9" fmla="*/ 26 h 241"/>
                  <a:gd name="T10" fmla="*/ 0 w 337"/>
                  <a:gd name="T11" fmla="*/ 61 h 241"/>
                  <a:gd name="T12" fmla="*/ 4 w 337"/>
                  <a:gd name="T13" fmla="*/ 96 h 241"/>
                  <a:gd name="T14" fmla="*/ 26 w 337"/>
                  <a:gd name="T15" fmla="*/ 118 h 241"/>
                  <a:gd name="T16" fmla="*/ 65 w 337"/>
                  <a:gd name="T17" fmla="*/ 145 h 241"/>
                  <a:gd name="T18" fmla="*/ 149 w 337"/>
                  <a:gd name="T19" fmla="*/ 188 h 241"/>
                  <a:gd name="T20" fmla="*/ 179 w 337"/>
                  <a:gd name="T21" fmla="*/ 236 h 241"/>
                  <a:gd name="T22" fmla="*/ 210 w 337"/>
                  <a:gd name="T23" fmla="*/ 241 h 241"/>
                  <a:gd name="T24" fmla="*/ 175 w 337"/>
                  <a:gd name="T25" fmla="*/ 171 h 241"/>
                  <a:gd name="T26" fmla="*/ 118 w 337"/>
                  <a:gd name="T27" fmla="*/ 140 h 241"/>
                  <a:gd name="T28" fmla="*/ 96 w 337"/>
                  <a:gd name="T29" fmla="*/ 114 h 241"/>
                  <a:gd name="T30" fmla="*/ 61 w 337"/>
                  <a:gd name="T31" fmla="*/ 96 h 241"/>
                  <a:gd name="T32" fmla="*/ 61 w 337"/>
                  <a:gd name="T33" fmla="*/ 79 h 241"/>
                  <a:gd name="T34" fmla="*/ 70 w 337"/>
                  <a:gd name="T35" fmla="*/ 66 h 241"/>
                  <a:gd name="T36" fmla="*/ 127 w 337"/>
                  <a:gd name="T37" fmla="*/ 40 h 241"/>
                  <a:gd name="T38" fmla="*/ 179 w 337"/>
                  <a:gd name="T39" fmla="*/ 31 h 241"/>
                  <a:gd name="T40" fmla="*/ 240 w 337"/>
                  <a:gd name="T41" fmla="*/ 26 h 241"/>
                  <a:gd name="T42" fmla="*/ 337 w 337"/>
                  <a:gd name="T43" fmla="*/ 40 h 2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337" h="241">
                    <a:moveTo>
                      <a:pt x="337" y="40"/>
                    </a:moveTo>
                    <a:lnTo>
                      <a:pt x="254" y="5"/>
                    </a:lnTo>
                    <a:lnTo>
                      <a:pt x="170" y="0"/>
                    </a:lnTo>
                    <a:lnTo>
                      <a:pt x="70" y="9"/>
                    </a:lnTo>
                    <a:lnTo>
                      <a:pt x="13" y="26"/>
                    </a:lnTo>
                    <a:lnTo>
                      <a:pt x="0" y="61"/>
                    </a:lnTo>
                    <a:lnTo>
                      <a:pt x="4" y="96"/>
                    </a:lnTo>
                    <a:lnTo>
                      <a:pt x="26" y="118"/>
                    </a:lnTo>
                    <a:lnTo>
                      <a:pt x="65" y="145"/>
                    </a:lnTo>
                    <a:lnTo>
                      <a:pt x="149" y="188"/>
                    </a:lnTo>
                    <a:lnTo>
                      <a:pt x="179" y="236"/>
                    </a:lnTo>
                    <a:lnTo>
                      <a:pt x="210" y="241"/>
                    </a:lnTo>
                    <a:lnTo>
                      <a:pt x="175" y="171"/>
                    </a:lnTo>
                    <a:lnTo>
                      <a:pt x="118" y="140"/>
                    </a:lnTo>
                    <a:lnTo>
                      <a:pt x="96" y="114"/>
                    </a:lnTo>
                    <a:lnTo>
                      <a:pt x="61" y="96"/>
                    </a:lnTo>
                    <a:lnTo>
                      <a:pt x="61" y="79"/>
                    </a:lnTo>
                    <a:lnTo>
                      <a:pt x="70" y="66"/>
                    </a:lnTo>
                    <a:lnTo>
                      <a:pt x="127" y="40"/>
                    </a:lnTo>
                    <a:lnTo>
                      <a:pt x="179" y="31"/>
                    </a:lnTo>
                    <a:lnTo>
                      <a:pt x="240" y="26"/>
                    </a:lnTo>
                    <a:lnTo>
                      <a:pt x="337" y="40"/>
                    </a:lnTo>
                    <a:close/>
                  </a:path>
                </a:pathLst>
              </a:custGeom>
              <a:solidFill>
                <a:srgbClr val="FF6699"/>
              </a:solidFill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algn="ctr" rtl="1" eaLnBrk="1" hangingPunct="1">
                  <a:defRPr/>
                </a:pPr>
                <a:endParaRPr lang="en-US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71734" name="Freeform 54"/>
              <p:cNvSpPr>
                <a:spLocks/>
              </p:cNvSpPr>
              <p:nvPr/>
            </p:nvSpPr>
            <p:spPr bwMode="auto">
              <a:xfrm>
                <a:off x="2426" y="1839"/>
                <a:ext cx="114" cy="100"/>
              </a:xfrm>
              <a:custGeom>
                <a:avLst/>
                <a:gdLst>
                  <a:gd name="T0" fmla="*/ 118 w 223"/>
                  <a:gd name="T1" fmla="*/ 9 h 201"/>
                  <a:gd name="T2" fmla="*/ 153 w 223"/>
                  <a:gd name="T3" fmla="*/ 27 h 201"/>
                  <a:gd name="T4" fmla="*/ 174 w 223"/>
                  <a:gd name="T5" fmla="*/ 57 h 201"/>
                  <a:gd name="T6" fmla="*/ 157 w 223"/>
                  <a:gd name="T7" fmla="*/ 110 h 201"/>
                  <a:gd name="T8" fmla="*/ 109 w 223"/>
                  <a:gd name="T9" fmla="*/ 153 h 201"/>
                  <a:gd name="T10" fmla="*/ 52 w 223"/>
                  <a:gd name="T11" fmla="*/ 171 h 201"/>
                  <a:gd name="T12" fmla="*/ 0 w 223"/>
                  <a:gd name="T13" fmla="*/ 162 h 201"/>
                  <a:gd name="T14" fmla="*/ 21 w 223"/>
                  <a:gd name="T15" fmla="*/ 197 h 201"/>
                  <a:gd name="T16" fmla="*/ 74 w 223"/>
                  <a:gd name="T17" fmla="*/ 197 h 201"/>
                  <a:gd name="T18" fmla="*/ 113 w 223"/>
                  <a:gd name="T19" fmla="*/ 201 h 201"/>
                  <a:gd name="T20" fmla="*/ 153 w 223"/>
                  <a:gd name="T21" fmla="*/ 197 h 201"/>
                  <a:gd name="T22" fmla="*/ 205 w 223"/>
                  <a:gd name="T23" fmla="*/ 171 h 201"/>
                  <a:gd name="T24" fmla="*/ 223 w 223"/>
                  <a:gd name="T25" fmla="*/ 110 h 201"/>
                  <a:gd name="T26" fmla="*/ 209 w 223"/>
                  <a:gd name="T27" fmla="*/ 88 h 201"/>
                  <a:gd name="T28" fmla="*/ 218 w 223"/>
                  <a:gd name="T29" fmla="*/ 62 h 201"/>
                  <a:gd name="T30" fmla="*/ 218 w 223"/>
                  <a:gd name="T31" fmla="*/ 22 h 201"/>
                  <a:gd name="T32" fmla="*/ 183 w 223"/>
                  <a:gd name="T33" fmla="*/ 0 h 201"/>
                  <a:gd name="T34" fmla="*/ 118 w 223"/>
                  <a:gd name="T35" fmla="*/ 9 h 2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23" h="201">
                    <a:moveTo>
                      <a:pt x="118" y="9"/>
                    </a:moveTo>
                    <a:lnTo>
                      <a:pt x="153" y="27"/>
                    </a:lnTo>
                    <a:lnTo>
                      <a:pt x="174" y="57"/>
                    </a:lnTo>
                    <a:lnTo>
                      <a:pt x="157" y="110"/>
                    </a:lnTo>
                    <a:lnTo>
                      <a:pt x="109" y="153"/>
                    </a:lnTo>
                    <a:lnTo>
                      <a:pt x="52" y="171"/>
                    </a:lnTo>
                    <a:lnTo>
                      <a:pt x="0" y="162"/>
                    </a:lnTo>
                    <a:lnTo>
                      <a:pt x="21" y="197"/>
                    </a:lnTo>
                    <a:lnTo>
                      <a:pt x="74" y="197"/>
                    </a:lnTo>
                    <a:lnTo>
                      <a:pt x="113" y="201"/>
                    </a:lnTo>
                    <a:lnTo>
                      <a:pt x="153" y="197"/>
                    </a:lnTo>
                    <a:lnTo>
                      <a:pt x="205" y="171"/>
                    </a:lnTo>
                    <a:lnTo>
                      <a:pt x="223" y="110"/>
                    </a:lnTo>
                    <a:lnTo>
                      <a:pt x="209" y="88"/>
                    </a:lnTo>
                    <a:lnTo>
                      <a:pt x="218" y="62"/>
                    </a:lnTo>
                    <a:lnTo>
                      <a:pt x="218" y="22"/>
                    </a:lnTo>
                    <a:lnTo>
                      <a:pt x="183" y="0"/>
                    </a:lnTo>
                    <a:lnTo>
                      <a:pt x="118" y="9"/>
                    </a:lnTo>
                    <a:close/>
                  </a:path>
                </a:pathLst>
              </a:custGeom>
              <a:solidFill>
                <a:srgbClr val="FF6699"/>
              </a:solidFill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algn="ctr" rtl="1" eaLnBrk="1" hangingPunct="1">
                  <a:defRPr/>
                </a:pPr>
                <a:endParaRPr lang="en-US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71735" name="Freeform 55"/>
              <p:cNvSpPr>
                <a:spLocks/>
              </p:cNvSpPr>
              <p:nvPr/>
            </p:nvSpPr>
            <p:spPr bwMode="auto">
              <a:xfrm>
                <a:off x="2409" y="1859"/>
                <a:ext cx="76" cy="57"/>
              </a:xfrm>
              <a:custGeom>
                <a:avLst/>
                <a:gdLst>
                  <a:gd name="T0" fmla="*/ 153 w 153"/>
                  <a:gd name="T1" fmla="*/ 61 h 114"/>
                  <a:gd name="T2" fmla="*/ 126 w 153"/>
                  <a:gd name="T3" fmla="*/ 18 h 114"/>
                  <a:gd name="T4" fmla="*/ 70 w 153"/>
                  <a:gd name="T5" fmla="*/ 0 h 114"/>
                  <a:gd name="T6" fmla="*/ 26 w 153"/>
                  <a:gd name="T7" fmla="*/ 9 h 114"/>
                  <a:gd name="T8" fmla="*/ 4 w 153"/>
                  <a:gd name="T9" fmla="*/ 35 h 114"/>
                  <a:gd name="T10" fmla="*/ 0 w 153"/>
                  <a:gd name="T11" fmla="*/ 74 h 114"/>
                  <a:gd name="T12" fmla="*/ 4 w 153"/>
                  <a:gd name="T13" fmla="*/ 101 h 114"/>
                  <a:gd name="T14" fmla="*/ 26 w 153"/>
                  <a:gd name="T15" fmla="*/ 114 h 114"/>
                  <a:gd name="T16" fmla="*/ 35 w 153"/>
                  <a:gd name="T17" fmla="*/ 66 h 114"/>
                  <a:gd name="T18" fmla="*/ 65 w 153"/>
                  <a:gd name="T19" fmla="*/ 57 h 114"/>
                  <a:gd name="T20" fmla="*/ 122 w 153"/>
                  <a:gd name="T21" fmla="*/ 70 h 114"/>
                  <a:gd name="T22" fmla="*/ 140 w 153"/>
                  <a:gd name="T23" fmla="*/ 105 h 114"/>
                  <a:gd name="T24" fmla="*/ 153 w 153"/>
                  <a:gd name="T25" fmla="*/ 61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53" h="114">
                    <a:moveTo>
                      <a:pt x="153" y="61"/>
                    </a:moveTo>
                    <a:lnTo>
                      <a:pt x="126" y="18"/>
                    </a:lnTo>
                    <a:lnTo>
                      <a:pt x="70" y="0"/>
                    </a:lnTo>
                    <a:lnTo>
                      <a:pt x="26" y="9"/>
                    </a:lnTo>
                    <a:lnTo>
                      <a:pt x="4" y="35"/>
                    </a:lnTo>
                    <a:lnTo>
                      <a:pt x="0" y="74"/>
                    </a:lnTo>
                    <a:lnTo>
                      <a:pt x="4" y="101"/>
                    </a:lnTo>
                    <a:lnTo>
                      <a:pt x="26" y="114"/>
                    </a:lnTo>
                    <a:lnTo>
                      <a:pt x="35" y="66"/>
                    </a:lnTo>
                    <a:lnTo>
                      <a:pt x="65" y="57"/>
                    </a:lnTo>
                    <a:lnTo>
                      <a:pt x="122" y="70"/>
                    </a:lnTo>
                    <a:lnTo>
                      <a:pt x="140" y="105"/>
                    </a:lnTo>
                    <a:lnTo>
                      <a:pt x="153" y="61"/>
                    </a:lnTo>
                    <a:close/>
                  </a:path>
                </a:pathLst>
              </a:custGeom>
              <a:solidFill>
                <a:srgbClr val="FF6699"/>
              </a:solidFill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algn="ctr" rtl="1" eaLnBrk="1" hangingPunct="1">
                  <a:defRPr/>
                </a:pPr>
                <a:endParaRPr lang="en-US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71736" name="Freeform 56"/>
              <p:cNvSpPr>
                <a:spLocks/>
              </p:cNvSpPr>
              <p:nvPr/>
            </p:nvSpPr>
            <p:spPr bwMode="auto">
              <a:xfrm>
                <a:off x="2330" y="1590"/>
                <a:ext cx="364" cy="216"/>
              </a:xfrm>
              <a:custGeom>
                <a:avLst/>
                <a:gdLst>
                  <a:gd name="T0" fmla="*/ 0 w 730"/>
                  <a:gd name="T1" fmla="*/ 288 h 433"/>
                  <a:gd name="T2" fmla="*/ 48 w 730"/>
                  <a:gd name="T3" fmla="*/ 258 h 433"/>
                  <a:gd name="T4" fmla="*/ 57 w 730"/>
                  <a:gd name="T5" fmla="*/ 218 h 433"/>
                  <a:gd name="T6" fmla="*/ 57 w 730"/>
                  <a:gd name="T7" fmla="*/ 153 h 433"/>
                  <a:gd name="T8" fmla="*/ 78 w 730"/>
                  <a:gd name="T9" fmla="*/ 113 h 433"/>
                  <a:gd name="T10" fmla="*/ 131 w 730"/>
                  <a:gd name="T11" fmla="*/ 100 h 433"/>
                  <a:gd name="T12" fmla="*/ 175 w 730"/>
                  <a:gd name="T13" fmla="*/ 100 h 433"/>
                  <a:gd name="T14" fmla="*/ 236 w 730"/>
                  <a:gd name="T15" fmla="*/ 113 h 433"/>
                  <a:gd name="T16" fmla="*/ 262 w 730"/>
                  <a:gd name="T17" fmla="*/ 148 h 433"/>
                  <a:gd name="T18" fmla="*/ 288 w 730"/>
                  <a:gd name="T19" fmla="*/ 170 h 433"/>
                  <a:gd name="T20" fmla="*/ 319 w 730"/>
                  <a:gd name="T21" fmla="*/ 175 h 433"/>
                  <a:gd name="T22" fmla="*/ 385 w 730"/>
                  <a:gd name="T23" fmla="*/ 170 h 433"/>
                  <a:gd name="T24" fmla="*/ 437 w 730"/>
                  <a:gd name="T25" fmla="*/ 157 h 433"/>
                  <a:gd name="T26" fmla="*/ 507 w 730"/>
                  <a:gd name="T27" fmla="*/ 161 h 433"/>
                  <a:gd name="T28" fmla="*/ 546 w 730"/>
                  <a:gd name="T29" fmla="*/ 179 h 433"/>
                  <a:gd name="T30" fmla="*/ 595 w 730"/>
                  <a:gd name="T31" fmla="*/ 210 h 433"/>
                  <a:gd name="T32" fmla="*/ 647 w 730"/>
                  <a:gd name="T33" fmla="*/ 258 h 433"/>
                  <a:gd name="T34" fmla="*/ 682 w 730"/>
                  <a:gd name="T35" fmla="*/ 315 h 433"/>
                  <a:gd name="T36" fmla="*/ 700 w 730"/>
                  <a:gd name="T37" fmla="*/ 350 h 433"/>
                  <a:gd name="T38" fmla="*/ 713 w 730"/>
                  <a:gd name="T39" fmla="*/ 393 h 433"/>
                  <a:gd name="T40" fmla="*/ 717 w 730"/>
                  <a:gd name="T41" fmla="*/ 433 h 433"/>
                  <a:gd name="T42" fmla="*/ 730 w 730"/>
                  <a:gd name="T43" fmla="*/ 354 h 433"/>
                  <a:gd name="T44" fmla="*/ 726 w 730"/>
                  <a:gd name="T45" fmla="*/ 315 h 433"/>
                  <a:gd name="T46" fmla="*/ 686 w 730"/>
                  <a:gd name="T47" fmla="*/ 223 h 433"/>
                  <a:gd name="T48" fmla="*/ 638 w 730"/>
                  <a:gd name="T49" fmla="*/ 153 h 433"/>
                  <a:gd name="T50" fmla="*/ 590 w 730"/>
                  <a:gd name="T51" fmla="*/ 122 h 433"/>
                  <a:gd name="T52" fmla="*/ 525 w 730"/>
                  <a:gd name="T53" fmla="*/ 105 h 433"/>
                  <a:gd name="T54" fmla="*/ 476 w 730"/>
                  <a:gd name="T55" fmla="*/ 100 h 433"/>
                  <a:gd name="T56" fmla="*/ 420 w 730"/>
                  <a:gd name="T57" fmla="*/ 105 h 433"/>
                  <a:gd name="T58" fmla="*/ 376 w 730"/>
                  <a:gd name="T59" fmla="*/ 100 h 433"/>
                  <a:gd name="T60" fmla="*/ 332 w 730"/>
                  <a:gd name="T61" fmla="*/ 65 h 433"/>
                  <a:gd name="T62" fmla="*/ 297 w 730"/>
                  <a:gd name="T63" fmla="*/ 30 h 433"/>
                  <a:gd name="T64" fmla="*/ 267 w 730"/>
                  <a:gd name="T65" fmla="*/ 13 h 433"/>
                  <a:gd name="T66" fmla="*/ 232 w 730"/>
                  <a:gd name="T67" fmla="*/ 0 h 433"/>
                  <a:gd name="T68" fmla="*/ 148 w 730"/>
                  <a:gd name="T69" fmla="*/ 4 h 433"/>
                  <a:gd name="T70" fmla="*/ 92 w 730"/>
                  <a:gd name="T71" fmla="*/ 8 h 433"/>
                  <a:gd name="T72" fmla="*/ 61 w 730"/>
                  <a:gd name="T73" fmla="*/ 26 h 433"/>
                  <a:gd name="T74" fmla="*/ 17 w 730"/>
                  <a:gd name="T75" fmla="*/ 65 h 433"/>
                  <a:gd name="T76" fmla="*/ 4 w 730"/>
                  <a:gd name="T77" fmla="*/ 113 h 433"/>
                  <a:gd name="T78" fmla="*/ 8 w 730"/>
                  <a:gd name="T79" fmla="*/ 175 h 433"/>
                  <a:gd name="T80" fmla="*/ 17 w 730"/>
                  <a:gd name="T81" fmla="*/ 223 h 433"/>
                  <a:gd name="T82" fmla="*/ 0 w 730"/>
                  <a:gd name="T83" fmla="*/ 288 h 4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730" h="433">
                    <a:moveTo>
                      <a:pt x="0" y="288"/>
                    </a:moveTo>
                    <a:lnTo>
                      <a:pt x="48" y="258"/>
                    </a:lnTo>
                    <a:lnTo>
                      <a:pt x="57" y="218"/>
                    </a:lnTo>
                    <a:lnTo>
                      <a:pt x="57" y="153"/>
                    </a:lnTo>
                    <a:lnTo>
                      <a:pt x="78" y="113"/>
                    </a:lnTo>
                    <a:lnTo>
                      <a:pt x="131" y="100"/>
                    </a:lnTo>
                    <a:lnTo>
                      <a:pt x="175" y="100"/>
                    </a:lnTo>
                    <a:lnTo>
                      <a:pt x="236" y="113"/>
                    </a:lnTo>
                    <a:lnTo>
                      <a:pt x="262" y="148"/>
                    </a:lnTo>
                    <a:lnTo>
                      <a:pt x="288" y="170"/>
                    </a:lnTo>
                    <a:lnTo>
                      <a:pt x="319" y="175"/>
                    </a:lnTo>
                    <a:lnTo>
                      <a:pt x="385" y="170"/>
                    </a:lnTo>
                    <a:lnTo>
                      <a:pt x="437" y="157"/>
                    </a:lnTo>
                    <a:lnTo>
                      <a:pt x="507" y="161"/>
                    </a:lnTo>
                    <a:lnTo>
                      <a:pt x="546" y="179"/>
                    </a:lnTo>
                    <a:lnTo>
                      <a:pt x="595" y="210"/>
                    </a:lnTo>
                    <a:lnTo>
                      <a:pt x="647" y="258"/>
                    </a:lnTo>
                    <a:lnTo>
                      <a:pt x="682" y="315"/>
                    </a:lnTo>
                    <a:lnTo>
                      <a:pt x="700" y="350"/>
                    </a:lnTo>
                    <a:lnTo>
                      <a:pt x="713" y="393"/>
                    </a:lnTo>
                    <a:lnTo>
                      <a:pt x="717" y="433"/>
                    </a:lnTo>
                    <a:lnTo>
                      <a:pt x="730" y="354"/>
                    </a:lnTo>
                    <a:lnTo>
                      <a:pt x="726" y="315"/>
                    </a:lnTo>
                    <a:lnTo>
                      <a:pt x="686" y="223"/>
                    </a:lnTo>
                    <a:lnTo>
                      <a:pt x="638" y="153"/>
                    </a:lnTo>
                    <a:lnTo>
                      <a:pt x="590" y="122"/>
                    </a:lnTo>
                    <a:lnTo>
                      <a:pt x="525" y="105"/>
                    </a:lnTo>
                    <a:lnTo>
                      <a:pt x="476" y="100"/>
                    </a:lnTo>
                    <a:lnTo>
                      <a:pt x="420" y="105"/>
                    </a:lnTo>
                    <a:lnTo>
                      <a:pt x="376" y="100"/>
                    </a:lnTo>
                    <a:lnTo>
                      <a:pt x="332" y="65"/>
                    </a:lnTo>
                    <a:lnTo>
                      <a:pt x="297" y="30"/>
                    </a:lnTo>
                    <a:lnTo>
                      <a:pt x="267" y="13"/>
                    </a:lnTo>
                    <a:lnTo>
                      <a:pt x="232" y="0"/>
                    </a:lnTo>
                    <a:lnTo>
                      <a:pt x="148" y="4"/>
                    </a:lnTo>
                    <a:lnTo>
                      <a:pt x="92" y="8"/>
                    </a:lnTo>
                    <a:lnTo>
                      <a:pt x="61" y="26"/>
                    </a:lnTo>
                    <a:lnTo>
                      <a:pt x="17" y="65"/>
                    </a:lnTo>
                    <a:lnTo>
                      <a:pt x="4" y="113"/>
                    </a:lnTo>
                    <a:lnTo>
                      <a:pt x="8" y="175"/>
                    </a:lnTo>
                    <a:lnTo>
                      <a:pt x="17" y="223"/>
                    </a:lnTo>
                    <a:lnTo>
                      <a:pt x="0" y="288"/>
                    </a:lnTo>
                    <a:close/>
                  </a:path>
                </a:pathLst>
              </a:custGeom>
              <a:solidFill>
                <a:srgbClr val="FF6699"/>
              </a:solidFill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algn="ctr" rtl="1" eaLnBrk="1" hangingPunct="1">
                  <a:defRPr/>
                </a:pPr>
                <a:endParaRPr lang="en-US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</p:grpSp>
        <p:sp>
          <p:nvSpPr>
            <p:cNvPr id="89152" name="Text Box 188"/>
            <p:cNvSpPr txBox="1">
              <a:spLocks noChangeArrowheads="1"/>
            </p:cNvSpPr>
            <p:nvPr/>
          </p:nvSpPr>
          <p:spPr bwMode="auto">
            <a:xfrm>
              <a:off x="839" y="1525"/>
              <a:ext cx="363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algn="ctr" rtl="1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algn="ctr" rtl="1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algn="ctr" rtl="1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algn="ctr" rtl="1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algn="ctr" rtl="1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algn="ctr" rtl="1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algn="ctr" rtl="1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algn="ctr" rtl="1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algn="ctr" rtl="1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r" eaLnBrk="1" hangingPunct="1">
                <a:spcBef>
                  <a:spcPct val="50000"/>
                </a:spcBef>
              </a:pPr>
              <a:r>
                <a:rPr lang="he-IL" altLang="en-US"/>
                <a:t>ורוד</a:t>
              </a:r>
              <a:endParaRPr lang="en-US" altLang="en-US"/>
            </a:p>
          </p:txBody>
        </p:sp>
      </p:grpSp>
      <p:grpSp>
        <p:nvGrpSpPr>
          <p:cNvPr id="71877" name="Group 197"/>
          <p:cNvGrpSpPr>
            <a:grpSpLocks/>
          </p:cNvGrpSpPr>
          <p:nvPr/>
        </p:nvGrpSpPr>
        <p:grpSpPr bwMode="auto">
          <a:xfrm>
            <a:off x="1847850" y="4868864"/>
            <a:ext cx="1030288" cy="942975"/>
            <a:chOff x="204" y="2886"/>
            <a:chExt cx="649" cy="594"/>
          </a:xfrm>
        </p:grpSpPr>
        <p:grpSp>
          <p:nvGrpSpPr>
            <p:cNvPr id="89125" name="Group 88"/>
            <p:cNvGrpSpPr>
              <a:grpSpLocks/>
            </p:cNvGrpSpPr>
            <p:nvPr/>
          </p:nvGrpSpPr>
          <p:grpSpPr bwMode="auto">
            <a:xfrm>
              <a:off x="204" y="2886"/>
              <a:ext cx="649" cy="397"/>
              <a:chOff x="1894" y="1590"/>
              <a:chExt cx="1100" cy="810"/>
            </a:xfrm>
          </p:grpSpPr>
          <p:sp>
            <p:nvSpPr>
              <p:cNvPr id="71769" name="Freeform 89"/>
              <p:cNvSpPr>
                <a:spLocks/>
              </p:cNvSpPr>
              <p:nvPr/>
            </p:nvSpPr>
            <p:spPr bwMode="auto">
              <a:xfrm>
                <a:off x="2514" y="1823"/>
                <a:ext cx="414" cy="479"/>
              </a:xfrm>
              <a:custGeom>
                <a:avLst/>
                <a:gdLst>
                  <a:gd name="T0" fmla="*/ 272 w 827"/>
                  <a:gd name="T1" fmla="*/ 39 h 962"/>
                  <a:gd name="T2" fmla="*/ 460 w 827"/>
                  <a:gd name="T3" fmla="*/ 0 h 962"/>
                  <a:gd name="T4" fmla="*/ 661 w 827"/>
                  <a:gd name="T5" fmla="*/ 35 h 962"/>
                  <a:gd name="T6" fmla="*/ 818 w 827"/>
                  <a:gd name="T7" fmla="*/ 175 h 962"/>
                  <a:gd name="T8" fmla="*/ 827 w 827"/>
                  <a:gd name="T9" fmla="*/ 319 h 962"/>
                  <a:gd name="T10" fmla="*/ 766 w 827"/>
                  <a:gd name="T11" fmla="*/ 529 h 962"/>
                  <a:gd name="T12" fmla="*/ 573 w 827"/>
                  <a:gd name="T13" fmla="*/ 774 h 962"/>
                  <a:gd name="T14" fmla="*/ 438 w 827"/>
                  <a:gd name="T15" fmla="*/ 931 h 962"/>
                  <a:gd name="T16" fmla="*/ 215 w 827"/>
                  <a:gd name="T17" fmla="*/ 962 h 962"/>
                  <a:gd name="T18" fmla="*/ 0 w 827"/>
                  <a:gd name="T19" fmla="*/ 796 h 962"/>
                  <a:gd name="T20" fmla="*/ 272 w 827"/>
                  <a:gd name="T21" fmla="*/ 39 h 9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27" h="962">
                    <a:moveTo>
                      <a:pt x="272" y="39"/>
                    </a:moveTo>
                    <a:lnTo>
                      <a:pt x="460" y="0"/>
                    </a:lnTo>
                    <a:lnTo>
                      <a:pt x="661" y="35"/>
                    </a:lnTo>
                    <a:lnTo>
                      <a:pt x="818" y="175"/>
                    </a:lnTo>
                    <a:lnTo>
                      <a:pt x="827" y="319"/>
                    </a:lnTo>
                    <a:lnTo>
                      <a:pt x="766" y="529"/>
                    </a:lnTo>
                    <a:lnTo>
                      <a:pt x="573" y="774"/>
                    </a:lnTo>
                    <a:lnTo>
                      <a:pt x="438" y="931"/>
                    </a:lnTo>
                    <a:lnTo>
                      <a:pt x="215" y="962"/>
                    </a:lnTo>
                    <a:lnTo>
                      <a:pt x="0" y="796"/>
                    </a:lnTo>
                    <a:lnTo>
                      <a:pt x="272" y="39"/>
                    </a:lnTo>
                    <a:close/>
                  </a:path>
                </a:pathLst>
              </a:custGeom>
              <a:solidFill>
                <a:srgbClr val="FF3300"/>
              </a:solidFill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algn="ctr" rtl="1" eaLnBrk="1" hangingPunct="1">
                  <a:defRPr/>
                </a:pPr>
                <a:endParaRPr lang="en-US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71770" name="Freeform 90"/>
              <p:cNvSpPr>
                <a:spLocks/>
              </p:cNvSpPr>
              <p:nvPr/>
            </p:nvSpPr>
            <p:spPr bwMode="auto">
              <a:xfrm>
                <a:off x="2514" y="1861"/>
                <a:ext cx="351" cy="424"/>
              </a:xfrm>
              <a:custGeom>
                <a:avLst/>
                <a:gdLst>
                  <a:gd name="T0" fmla="*/ 302 w 700"/>
                  <a:gd name="T1" fmla="*/ 101 h 848"/>
                  <a:gd name="T2" fmla="*/ 333 w 700"/>
                  <a:gd name="T3" fmla="*/ 22 h 848"/>
                  <a:gd name="T4" fmla="*/ 429 w 700"/>
                  <a:gd name="T5" fmla="*/ 0 h 848"/>
                  <a:gd name="T6" fmla="*/ 473 w 700"/>
                  <a:gd name="T7" fmla="*/ 4 h 848"/>
                  <a:gd name="T8" fmla="*/ 420 w 700"/>
                  <a:gd name="T9" fmla="*/ 26 h 848"/>
                  <a:gd name="T10" fmla="*/ 398 w 700"/>
                  <a:gd name="T11" fmla="*/ 61 h 848"/>
                  <a:gd name="T12" fmla="*/ 433 w 700"/>
                  <a:gd name="T13" fmla="*/ 61 h 848"/>
                  <a:gd name="T14" fmla="*/ 495 w 700"/>
                  <a:gd name="T15" fmla="*/ 61 h 848"/>
                  <a:gd name="T16" fmla="*/ 600 w 700"/>
                  <a:gd name="T17" fmla="*/ 61 h 848"/>
                  <a:gd name="T18" fmla="*/ 503 w 700"/>
                  <a:gd name="T19" fmla="*/ 96 h 848"/>
                  <a:gd name="T20" fmla="*/ 473 w 700"/>
                  <a:gd name="T21" fmla="*/ 122 h 848"/>
                  <a:gd name="T22" fmla="*/ 447 w 700"/>
                  <a:gd name="T23" fmla="*/ 153 h 848"/>
                  <a:gd name="T24" fmla="*/ 416 w 700"/>
                  <a:gd name="T25" fmla="*/ 227 h 848"/>
                  <a:gd name="T26" fmla="*/ 499 w 700"/>
                  <a:gd name="T27" fmla="*/ 175 h 848"/>
                  <a:gd name="T28" fmla="*/ 530 w 700"/>
                  <a:gd name="T29" fmla="*/ 153 h 848"/>
                  <a:gd name="T30" fmla="*/ 626 w 700"/>
                  <a:gd name="T31" fmla="*/ 136 h 848"/>
                  <a:gd name="T32" fmla="*/ 700 w 700"/>
                  <a:gd name="T33" fmla="*/ 140 h 848"/>
                  <a:gd name="T34" fmla="*/ 639 w 700"/>
                  <a:gd name="T35" fmla="*/ 166 h 848"/>
                  <a:gd name="T36" fmla="*/ 525 w 700"/>
                  <a:gd name="T37" fmla="*/ 240 h 848"/>
                  <a:gd name="T38" fmla="*/ 447 w 700"/>
                  <a:gd name="T39" fmla="*/ 324 h 848"/>
                  <a:gd name="T40" fmla="*/ 416 w 700"/>
                  <a:gd name="T41" fmla="*/ 394 h 848"/>
                  <a:gd name="T42" fmla="*/ 455 w 700"/>
                  <a:gd name="T43" fmla="*/ 363 h 848"/>
                  <a:gd name="T44" fmla="*/ 521 w 700"/>
                  <a:gd name="T45" fmla="*/ 341 h 848"/>
                  <a:gd name="T46" fmla="*/ 600 w 700"/>
                  <a:gd name="T47" fmla="*/ 337 h 848"/>
                  <a:gd name="T48" fmla="*/ 547 w 700"/>
                  <a:gd name="T49" fmla="*/ 363 h 848"/>
                  <a:gd name="T50" fmla="*/ 473 w 700"/>
                  <a:gd name="T51" fmla="*/ 433 h 848"/>
                  <a:gd name="T52" fmla="*/ 403 w 700"/>
                  <a:gd name="T53" fmla="*/ 516 h 848"/>
                  <a:gd name="T54" fmla="*/ 447 w 700"/>
                  <a:gd name="T55" fmla="*/ 507 h 848"/>
                  <a:gd name="T56" fmla="*/ 508 w 700"/>
                  <a:gd name="T57" fmla="*/ 512 h 848"/>
                  <a:gd name="T58" fmla="*/ 552 w 700"/>
                  <a:gd name="T59" fmla="*/ 551 h 848"/>
                  <a:gd name="T60" fmla="*/ 473 w 700"/>
                  <a:gd name="T61" fmla="*/ 547 h 848"/>
                  <a:gd name="T62" fmla="*/ 403 w 700"/>
                  <a:gd name="T63" fmla="*/ 568 h 848"/>
                  <a:gd name="T64" fmla="*/ 337 w 700"/>
                  <a:gd name="T65" fmla="*/ 621 h 848"/>
                  <a:gd name="T66" fmla="*/ 451 w 700"/>
                  <a:gd name="T67" fmla="*/ 599 h 848"/>
                  <a:gd name="T68" fmla="*/ 477 w 700"/>
                  <a:gd name="T69" fmla="*/ 608 h 848"/>
                  <a:gd name="T70" fmla="*/ 560 w 700"/>
                  <a:gd name="T71" fmla="*/ 643 h 848"/>
                  <a:gd name="T72" fmla="*/ 486 w 700"/>
                  <a:gd name="T73" fmla="*/ 643 h 848"/>
                  <a:gd name="T74" fmla="*/ 385 w 700"/>
                  <a:gd name="T75" fmla="*/ 665 h 848"/>
                  <a:gd name="T76" fmla="*/ 337 w 700"/>
                  <a:gd name="T77" fmla="*/ 700 h 848"/>
                  <a:gd name="T78" fmla="*/ 416 w 700"/>
                  <a:gd name="T79" fmla="*/ 700 h 848"/>
                  <a:gd name="T80" fmla="*/ 464 w 700"/>
                  <a:gd name="T81" fmla="*/ 730 h 848"/>
                  <a:gd name="T82" fmla="*/ 390 w 700"/>
                  <a:gd name="T83" fmla="*/ 743 h 848"/>
                  <a:gd name="T84" fmla="*/ 298 w 700"/>
                  <a:gd name="T85" fmla="*/ 774 h 848"/>
                  <a:gd name="T86" fmla="*/ 189 w 700"/>
                  <a:gd name="T87" fmla="*/ 848 h 848"/>
                  <a:gd name="T88" fmla="*/ 0 w 700"/>
                  <a:gd name="T89" fmla="*/ 748 h 848"/>
                  <a:gd name="T90" fmla="*/ 302 w 700"/>
                  <a:gd name="T91" fmla="*/ 101 h 8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700" h="848">
                    <a:moveTo>
                      <a:pt x="302" y="101"/>
                    </a:moveTo>
                    <a:lnTo>
                      <a:pt x="333" y="22"/>
                    </a:lnTo>
                    <a:lnTo>
                      <a:pt x="429" y="0"/>
                    </a:lnTo>
                    <a:lnTo>
                      <a:pt x="473" y="4"/>
                    </a:lnTo>
                    <a:lnTo>
                      <a:pt x="420" y="26"/>
                    </a:lnTo>
                    <a:lnTo>
                      <a:pt x="398" y="61"/>
                    </a:lnTo>
                    <a:lnTo>
                      <a:pt x="433" y="61"/>
                    </a:lnTo>
                    <a:lnTo>
                      <a:pt x="495" y="61"/>
                    </a:lnTo>
                    <a:lnTo>
                      <a:pt x="600" y="61"/>
                    </a:lnTo>
                    <a:lnTo>
                      <a:pt x="503" y="96"/>
                    </a:lnTo>
                    <a:lnTo>
                      <a:pt x="473" y="122"/>
                    </a:lnTo>
                    <a:lnTo>
                      <a:pt x="447" y="153"/>
                    </a:lnTo>
                    <a:lnTo>
                      <a:pt x="416" y="227"/>
                    </a:lnTo>
                    <a:lnTo>
                      <a:pt x="499" y="175"/>
                    </a:lnTo>
                    <a:lnTo>
                      <a:pt x="530" y="153"/>
                    </a:lnTo>
                    <a:lnTo>
                      <a:pt x="626" y="136"/>
                    </a:lnTo>
                    <a:lnTo>
                      <a:pt x="700" y="140"/>
                    </a:lnTo>
                    <a:lnTo>
                      <a:pt x="639" y="166"/>
                    </a:lnTo>
                    <a:lnTo>
                      <a:pt x="525" y="240"/>
                    </a:lnTo>
                    <a:lnTo>
                      <a:pt x="447" y="324"/>
                    </a:lnTo>
                    <a:lnTo>
                      <a:pt x="416" y="394"/>
                    </a:lnTo>
                    <a:lnTo>
                      <a:pt x="455" y="363"/>
                    </a:lnTo>
                    <a:lnTo>
                      <a:pt x="521" y="341"/>
                    </a:lnTo>
                    <a:lnTo>
                      <a:pt x="600" y="337"/>
                    </a:lnTo>
                    <a:lnTo>
                      <a:pt x="547" y="363"/>
                    </a:lnTo>
                    <a:lnTo>
                      <a:pt x="473" y="433"/>
                    </a:lnTo>
                    <a:lnTo>
                      <a:pt x="403" y="516"/>
                    </a:lnTo>
                    <a:lnTo>
                      <a:pt x="447" y="507"/>
                    </a:lnTo>
                    <a:lnTo>
                      <a:pt x="508" y="512"/>
                    </a:lnTo>
                    <a:lnTo>
                      <a:pt x="552" y="551"/>
                    </a:lnTo>
                    <a:lnTo>
                      <a:pt x="473" y="547"/>
                    </a:lnTo>
                    <a:lnTo>
                      <a:pt x="403" y="568"/>
                    </a:lnTo>
                    <a:lnTo>
                      <a:pt x="337" y="621"/>
                    </a:lnTo>
                    <a:lnTo>
                      <a:pt x="451" y="599"/>
                    </a:lnTo>
                    <a:lnTo>
                      <a:pt x="477" y="608"/>
                    </a:lnTo>
                    <a:lnTo>
                      <a:pt x="560" y="643"/>
                    </a:lnTo>
                    <a:lnTo>
                      <a:pt x="486" y="643"/>
                    </a:lnTo>
                    <a:lnTo>
                      <a:pt x="385" y="665"/>
                    </a:lnTo>
                    <a:lnTo>
                      <a:pt x="337" y="700"/>
                    </a:lnTo>
                    <a:lnTo>
                      <a:pt x="416" y="700"/>
                    </a:lnTo>
                    <a:lnTo>
                      <a:pt x="464" y="730"/>
                    </a:lnTo>
                    <a:lnTo>
                      <a:pt x="390" y="743"/>
                    </a:lnTo>
                    <a:lnTo>
                      <a:pt x="298" y="774"/>
                    </a:lnTo>
                    <a:lnTo>
                      <a:pt x="189" y="848"/>
                    </a:lnTo>
                    <a:lnTo>
                      <a:pt x="0" y="748"/>
                    </a:lnTo>
                    <a:lnTo>
                      <a:pt x="302" y="101"/>
                    </a:lnTo>
                    <a:close/>
                  </a:path>
                </a:pathLst>
              </a:custGeom>
              <a:solidFill>
                <a:srgbClr val="FF33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algn="ctr" rtl="1" eaLnBrk="1" hangingPunct="1">
                  <a:defRPr/>
                </a:pPr>
                <a:endParaRPr lang="en-US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71771" name="Freeform 91"/>
              <p:cNvSpPr>
                <a:spLocks/>
              </p:cNvSpPr>
              <p:nvPr/>
            </p:nvSpPr>
            <p:spPr bwMode="auto">
              <a:xfrm>
                <a:off x="2640" y="1806"/>
                <a:ext cx="354" cy="549"/>
              </a:xfrm>
              <a:custGeom>
                <a:avLst/>
                <a:gdLst>
                  <a:gd name="T0" fmla="*/ 26 w 708"/>
                  <a:gd name="T1" fmla="*/ 1037 h 1098"/>
                  <a:gd name="T2" fmla="*/ 79 w 708"/>
                  <a:gd name="T3" fmla="*/ 980 h 1098"/>
                  <a:gd name="T4" fmla="*/ 131 w 708"/>
                  <a:gd name="T5" fmla="*/ 946 h 1098"/>
                  <a:gd name="T6" fmla="*/ 192 w 708"/>
                  <a:gd name="T7" fmla="*/ 902 h 1098"/>
                  <a:gd name="T8" fmla="*/ 280 w 708"/>
                  <a:gd name="T9" fmla="*/ 841 h 1098"/>
                  <a:gd name="T10" fmla="*/ 323 w 708"/>
                  <a:gd name="T11" fmla="*/ 736 h 1098"/>
                  <a:gd name="T12" fmla="*/ 350 w 708"/>
                  <a:gd name="T13" fmla="*/ 656 h 1098"/>
                  <a:gd name="T14" fmla="*/ 376 w 708"/>
                  <a:gd name="T15" fmla="*/ 596 h 1098"/>
                  <a:gd name="T16" fmla="*/ 402 w 708"/>
                  <a:gd name="T17" fmla="*/ 526 h 1098"/>
                  <a:gd name="T18" fmla="*/ 424 w 708"/>
                  <a:gd name="T19" fmla="*/ 468 h 1098"/>
                  <a:gd name="T20" fmla="*/ 463 w 708"/>
                  <a:gd name="T21" fmla="*/ 430 h 1098"/>
                  <a:gd name="T22" fmla="*/ 516 w 708"/>
                  <a:gd name="T23" fmla="*/ 386 h 1098"/>
                  <a:gd name="T24" fmla="*/ 525 w 708"/>
                  <a:gd name="T25" fmla="*/ 315 h 1098"/>
                  <a:gd name="T26" fmla="*/ 503 w 708"/>
                  <a:gd name="T27" fmla="*/ 214 h 1098"/>
                  <a:gd name="T28" fmla="*/ 463 w 708"/>
                  <a:gd name="T29" fmla="*/ 162 h 1098"/>
                  <a:gd name="T30" fmla="*/ 393 w 708"/>
                  <a:gd name="T31" fmla="*/ 118 h 1098"/>
                  <a:gd name="T32" fmla="*/ 306 w 708"/>
                  <a:gd name="T33" fmla="*/ 79 h 1098"/>
                  <a:gd name="T34" fmla="*/ 197 w 708"/>
                  <a:gd name="T35" fmla="*/ 66 h 1098"/>
                  <a:gd name="T36" fmla="*/ 65 w 708"/>
                  <a:gd name="T37" fmla="*/ 83 h 1098"/>
                  <a:gd name="T38" fmla="*/ 57 w 708"/>
                  <a:gd name="T39" fmla="*/ 48 h 1098"/>
                  <a:gd name="T40" fmla="*/ 17 w 708"/>
                  <a:gd name="T41" fmla="*/ 26 h 1098"/>
                  <a:gd name="T42" fmla="*/ 157 w 708"/>
                  <a:gd name="T43" fmla="*/ 9 h 1098"/>
                  <a:gd name="T44" fmla="*/ 245 w 708"/>
                  <a:gd name="T45" fmla="*/ 0 h 1098"/>
                  <a:gd name="T46" fmla="*/ 345 w 708"/>
                  <a:gd name="T47" fmla="*/ 0 h 1098"/>
                  <a:gd name="T48" fmla="*/ 407 w 708"/>
                  <a:gd name="T49" fmla="*/ 0 h 1098"/>
                  <a:gd name="T50" fmla="*/ 463 w 708"/>
                  <a:gd name="T51" fmla="*/ 45 h 1098"/>
                  <a:gd name="T52" fmla="*/ 551 w 708"/>
                  <a:gd name="T53" fmla="*/ 72 h 1098"/>
                  <a:gd name="T54" fmla="*/ 577 w 708"/>
                  <a:gd name="T55" fmla="*/ 98 h 1098"/>
                  <a:gd name="T56" fmla="*/ 647 w 708"/>
                  <a:gd name="T57" fmla="*/ 133 h 1098"/>
                  <a:gd name="T58" fmla="*/ 700 w 708"/>
                  <a:gd name="T59" fmla="*/ 141 h 1098"/>
                  <a:gd name="T60" fmla="*/ 708 w 708"/>
                  <a:gd name="T61" fmla="*/ 168 h 1098"/>
                  <a:gd name="T62" fmla="*/ 691 w 708"/>
                  <a:gd name="T63" fmla="*/ 220 h 1098"/>
                  <a:gd name="T64" fmla="*/ 647 w 708"/>
                  <a:gd name="T65" fmla="*/ 238 h 1098"/>
                  <a:gd name="T66" fmla="*/ 612 w 708"/>
                  <a:gd name="T67" fmla="*/ 246 h 1098"/>
                  <a:gd name="T68" fmla="*/ 656 w 708"/>
                  <a:gd name="T69" fmla="*/ 281 h 1098"/>
                  <a:gd name="T70" fmla="*/ 673 w 708"/>
                  <a:gd name="T71" fmla="*/ 325 h 1098"/>
                  <a:gd name="T72" fmla="*/ 682 w 708"/>
                  <a:gd name="T73" fmla="*/ 378 h 1098"/>
                  <a:gd name="T74" fmla="*/ 682 w 708"/>
                  <a:gd name="T75" fmla="*/ 439 h 1098"/>
                  <a:gd name="T76" fmla="*/ 665 w 708"/>
                  <a:gd name="T77" fmla="*/ 491 h 1098"/>
                  <a:gd name="T78" fmla="*/ 630 w 708"/>
                  <a:gd name="T79" fmla="*/ 439 h 1098"/>
                  <a:gd name="T80" fmla="*/ 603 w 708"/>
                  <a:gd name="T81" fmla="*/ 448 h 1098"/>
                  <a:gd name="T82" fmla="*/ 612 w 708"/>
                  <a:gd name="T83" fmla="*/ 491 h 1098"/>
                  <a:gd name="T84" fmla="*/ 630 w 708"/>
                  <a:gd name="T85" fmla="*/ 526 h 1098"/>
                  <a:gd name="T86" fmla="*/ 612 w 708"/>
                  <a:gd name="T87" fmla="*/ 588 h 1098"/>
                  <a:gd name="T88" fmla="*/ 586 w 708"/>
                  <a:gd name="T89" fmla="*/ 640 h 1098"/>
                  <a:gd name="T90" fmla="*/ 533 w 708"/>
                  <a:gd name="T91" fmla="*/ 728 h 1098"/>
                  <a:gd name="T92" fmla="*/ 507 w 708"/>
                  <a:gd name="T93" fmla="*/ 780 h 1098"/>
                  <a:gd name="T94" fmla="*/ 455 w 708"/>
                  <a:gd name="T95" fmla="*/ 815 h 1098"/>
                  <a:gd name="T96" fmla="*/ 393 w 708"/>
                  <a:gd name="T97" fmla="*/ 780 h 1098"/>
                  <a:gd name="T98" fmla="*/ 455 w 708"/>
                  <a:gd name="T99" fmla="*/ 841 h 1098"/>
                  <a:gd name="T100" fmla="*/ 472 w 708"/>
                  <a:gd name="T101" fmla="*/ 902 h 1098"/>
                  <a:gd name="T102" fmla="*/ 420 w 708"/>
                  <a:gd name="T103" fmla="*/ 964 h 1098"/>
                  <a:gd name="T104" fmla="*/ 358 w 708"/>
                  <a:gd name="T105" fmla="*/ 990 h 1098"/>
                  <a:gd name="T106" fmla="*/ 302 w 708"/>
                  <a:gd name="T107" fmla="*/ 984 h 1098"/>
                  <a:gd name="T108" fmla="*/ 245 w 708"/>
                  <a:gd name="T109" fmla="*/ 990 h 1098"/>
                  <a:gd name="T110" fmla="*/ 192 w 708"/>
                  <a:gd name="T111" fmla="*/ 1025 h 1098"/>
                  <a:gd name="T112" fmla="*/ 118 w 708"/>
                  <a:gd name="T113" fmla="*/ 1032 h 1098"/>
                  <a:gd name="T114" fmla="*/ 65 w 708"/>
                  <a:gd name="T115" fmla="*/ 1058 h 1098"/>
                  <a:gd name="T116" fmla="*/ 35 w 708"/>
                  <a:gd name="T117" fmla="*/ 1089 h 1098"/>
                  <a:gd name="T118" fmla="*/ 0 w 708"/>
                  <a:gd name="T119" fmla="*/ 1098 h 1098"/>
                  <a:gd name="T120" fmla="*/ 26 w 708"/>
                  <a:gd name="T121" fmla="*/ 1037 h 10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708" h="1098">
                    <a:moveTo>
                      <a:pt x="26" y="1037"/>
                    </a:moveTo>
                    <a:lnTo>
                      <a:pt x="79" y="980"/>
                    </a:lnTo>
                    <a:lnTo>
                      <a:pt x="131" y="946"/>
                    </a:lnTo>
                    <a:lnTo>
                      <a:pt x="192" y="902"/>
                    </a:lnTo>
                    <a:lnTo>
                      <a:pt x="280" y="841"/>
                    </a:lnTo>
                    <a:lnTo>
                      <a:pt x="323" y="736"/>
                    </a:lnTo>
                    <a:lnTo>
                      <a:pt x="350" y="656"/>
                    </a:lnTo>
                    <a:lnTo>
                      <a:pt x="376" y="596"/>
                    </a:lnTo>
                    <a:lnTo>
                      <a:pt x="402" y="526"/>
                    </a:lnTo>
                    <a:lnTo>
                      <a:pt x="424" y="468"/>
                    </a:lnTo>
                    <a:lnTo>
                      <a:pt x="463" y="430"/>
                    </a:lnTo>
                    <a:lnTo>
                      <a:pt x="516" y="386"/>
                    </a:lnTo>
                    <a:lnTo>
                      <a:pt x="525" y="315"/>
                    </a:lnTo>
                    <a:lnTo>
                      <a:pt x="503" y="214"/>
                    </a:lnTo>
                    <a:lnTo>
                      <a:pt x="463" y="162"/>
                    </a:lnTo>
                    <a:lnTo>
                      <a:pt x="393" y="118"/>
                    </a:lnTo>
                    <a:lnTo>
                      <a:pt x="306" y="79"/>
                    </a:lnTo>
                    <a:lnTo>
                      <a:pt x="197" y="66"/>
                    </a:lnTo>
                    <a:lnTo>
                      <a:pt x="65" y="83"/>
                    </a:lnTo>
                    <a:lnTo>
                      <a:pt x="57" y="48"/>
                    </a:lnTo>
                    <a:lnTo>
                      <a:pt x="17" y="26"/>
                    </a:lnTo>
                    <a:lnTo>
                      <a:pt x="157" y="9"/>
                    </a:lnTo>
                    <a:lnTo>
                      <a:pt x="245" y="0"/>
                    </a:lnTo>
                    <a:lnTo>
                      <a:pt x="345" y="0"/>
                    </a:lnTo>
                    <a:lnTo>
                      <a:pt x="407" y="0"/>
                    </a:lnTo>
                    <a:lnTo>
                      <a:pt x="463" y="45"/>
                    </a:lnTo>
                    <a:lnTo>
                      <a:pt x="551" y="72"/>
                    </a:lnTo>
                    <a:lnTo>
                      <a:pt x="577" y="98"/>
                    </a:lnTo>
                    <a:lnTo>
                      <a:pt x="647" y="133"/>
                    </a:lnTo>
                    <a:lnTo>
                      <a:pt x="700" y="141"/>
                    </a:lnTo>
                    <a:lnTo>
                      <a:pt x="708" y="168"/>
                    </a:lnTo>
                    <a:lnTo>
                      <a:pt x="691" y="220"/>
                    </a:lnTo>
                    <a:lnTo>
                      <a:pt x="647" y="238"/>
                    </a:lnTo>
                    <a:lnTo>
                      <a:pt x="612" y="246"/>
                    </a:lnTo>
                    <a:lnTo>
                      <a:pt x="656" y="281"/>
                    </a:lnTo>
                    <a:lnTo>
                      <a:pt x="673" y="325"/>
                    </a:lnTo>
                    <a:lnTo>
                      <a:pt x="682" y="378"/>
                    </a:lnTo>
                    <a:lnTo>
                      <a:pt x="682" y="439"/>
                    </a:lnTo>
                    <a:lnTo>
                      <a:pt x="665" y="491"/>
                    </a:lnTo>
                    <a:lnTo>
                      <a:pt x="630" y="439"/>
                    </a:lnTo>
                    <a:lnTo>
                      <a:pt x="603" y="448"/>
                    </a:lnTo>
                    <a:lnTo>
                      <a:pt x="612" y="491"/>
                    </a:lnTo>
                    <a:lnTo>
                      <a:pt x="630" y="526"/>
                    </a:lnTo>
                    <a:lnTo>
                      <a:pt x="612" y="588"/>
                    </a:lnTo>
                    <a:lnTo>
                      <a:pt x="586" y="640"/>
                    </a:lnTo>
                    <a:lnTo>
                      <a:pt x="533" y="728"/>
                    </a:lnTo>
                    <a:lnTo>
                      <a:pt x="507" y="780"/>
                    </a:lnTo>
                    <a:lnTo>
                      <a:pt x="455" y="815"/>
                    </a:lnTo>
                    <a:lnTo>
                      <a:pt x="393" y="780"/>
                    </a:lnTo>
                    <a:lnTo>
                      <a:pt x="455" y="841"/>
                    </a:lnTo>
                    <a:lnTo>
                      <a:pt x="472" y="902"/>
                    </a:lnTo>
                    <a:lnTo>
                      <a:pt x="420" y="964"/>
                    </a:lnTo>
                    <a:lnTo>
                      <a:pt x="358" y="990"/>
                    </a:lnTo>
                    <a:lnTo>
                      <a:pt x="302" y="984"/>
                    </a:lnTo>
                    <a:lnTo>
                      <a:pt x="245" y="990"/>
                    </a:lnTo>
                    <a:lnTo>
                      <a:pt x="192" y="1025"/>
                    </a:lnTo>
                    <a:lnTo>
                      <a:pt x="118" y="1032"/>
                    </a:lnTo>
                    <a:lnTo>
                      <a:pt x="65" y="1058"/>
                    </a:lnTo>
                    <a:lnTo>
                      <a:pt x="35" y="1089"/>
                    </a:lnTo>
                    <a:lnTo>
                      <a:pt x="0" y="1098"/>
                    </a:lnTo>
                    <a:lnTo>
                      <a:pt x="26" y="1037"/>
                    </a:lnTo>
                    <a:close/>
                  </a:path>
                </a:pathLst>
              </a:custGeom>
              <a:solidFill>
                <a:srgbClr val="FF3300"/>
              </a:solidFill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algn="ctr" rtl="1" eaLnBrk="1" hangingPunct="1">
                  <a:defRPr/>
                </a:pPr>
                <a:endParaRPr lang="en-US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71772" name="Freeform 92"/>
              <p:cNvSpPr>
                <a:spLocks/>
              </p:cNvSpPr>
              <p:nvPr/>
            </p:nvSpPr>
            <p:spPr bwMode="auto">
              <a:xfrm>
                <a:off x="2301" y="1604"/>
                <a:ext cx="392" cy="304"/>
              </a:xfrm>
              <a:custGeom>
                <a:avLst/>
                <a:gdLst>
                  <a:gd name="T0" fmla="*/ 748 w 783"/>
                  <a:gd name="T1" fmla="*/ 608 h 608"/>
                  <a:gd name="T2" fmla="*/ 783 w 783"/>
                  <a:gd name="T3" fmla="*/ 442 h 608"/>
                  <a:gd name="T4" fmla="*/ 765 w 783"/>
                  <a:gd name="T5" fmla="*/ 302 h 608"/>
                  <a:gd name="T6" fmla="*/ 713 w 783"/>
                  <a:gd name="T7" fmla="*/ 197 h 608"/>
                  <a:gd name="T8" fmla="*/ 660 w 783"/>
                  <a:gd name="T9" fmla="*/ 131 h 608"/>
                  <a:gd name="T10" fmla="*/ 560 w 783"/>
                  <a:gd name="T11" fmla="*/ 88 h 608"/>
                  <a:gd name="T12" fmla="*/ 446 w 783"/>
                  <a:gd name="T13" fmla="*/ 92 h 608"/>
                  <a:gd name="T14" fmla="*/ 341 w 783"/>
                  <a:gd name="T15" fmla="*/ 22 h 608"/>
                  <a:gd name="T16" fmla="*/ 306 w 783"/>
                  <a:gd name="T17" fmla="*/ 0 h 608"/>
                  <a:gd name="T18" fmla="*/ 258 w 783"/>
                  <a:gd name="T19" fmla="*/ 0 h 608"/>
                  <a:gd name="T20" fmla="*/ 149 w 783"/>
                  <a:gd name="T21" fmla="*/ 0 h 608"/>
                  <a:gd name="T22" fmla="*/ 118 w 783"/>
                  <a:gd name="T23" fmla="*/ 27 h 608"/>
                  <a:gd name="T24" fmla="*/ 87 w 783"/>
                  <a:gd name="T25" fmla="*/ 66 h 608"/>
                  <a:gd name="T26" fmla="*/ 79 w 783"/>
                  <a:gd name="T27" fmla="*/ 127 h 608"/>
                  <a:gd name="T28" fmla="*/ 83 w 783"/>
                  <a:gd name="T29" fmla="*/ 188 h 608"/>
                  <a:gd name="T30" fmla="*/ 79 w 783"/>
                  <a:gd name="T31" fmla="*/ 223 h 608"/>
                  <a:gd name="T32" fmla="*/ 0 w 783"/>
                  <a:gd name="T33" fmla="*/ 315 h 608"/>
                  <a:gd name="T34" fmla="*/ 748 w 783"/>
                  <a:gd name="T35" fmla="*/ 608 h 6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783" h="608">
                    <a:moveTo>
                      <a:pt x="748" y="608"/>
                    </a:moveTo>
                    <a:lnTo>
                      <a:pt x="783" y="442"/>
                    </a:lnTo>
                    <a:lnTo>
                      <a:pt x="765" y="302"/>
                    </a:lnTo>
                    <a:lnTo>
                      <a:pt x="713" y="197"/>
                    </a:lnTo>
                    <a:lnTo>
                      <a:pt x="660" y="131"/>
                    </a:lnTo>
                    <a:lnTo>
                      <a:pt x="560" y="88"/>
                    </a:lnTo>
                    <a:lnTo>
                      <a:pt x="446" y="92"/>
                    </a:lnTo>
                    <a:lnTo>
                      <a:pt x="341" y="22"/>
                    </a:lnTo>
                    <a:lnTo>
                      <a:pt x="306" y="0"/>
                    </a:lnTo>
                    <a:lnTo>
                      <a:pt x="258" y="0"/>
                    </a:lnTo>
                    <a:lnTo>
                      <a:pt x="149" y="0"/>
                    </a:lnTo>
                    <a:lnTo>
                      <a:pt x="118" y="27"/>
                    </a:lnTo>
                    <a:lnTo>
                      <a:pt x="87" y="66"/>
                    </a:lnTo>
                    <a:lnTo>
                      <a:pt x="79" y="127"/>
                    </a:lnTo>
                    <a:lnTo>
                      <a:pt x="83" y="188"/>
                    </a:lnTo>
                    <a:lnTo>
                      <a:pt x="79" y="223"/>
                    </a:lnTo>
                    <a:lnTo>
                      <a:pt x="0" y="315"/>
                    </a:lnTo>
                    <a:lnTo>
                      <a:pt x="748" y="608"/>
                    </a:lnTo>
                    <a:close/>
                  </a:path>
                </a:pathLst>
              </a:custGeom>
              <a:solidFill>
                <a:srgbClr val="FF3300"/>
              </a:solidFill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algn="ctr" rtl="1" eaLnBrk="1" hangingPunct="1">
                  <a:defRPr/>
                </a:pPr>
                <a:endParaRPr lang="en-US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71773" name="Freeform 93"/>
              <p:cNvSpPr>
                <a:spLocks/>
              </p:cNvSpPr>
              <p:nvPr/>
            </p:nvSpPr>
            <p:spPr bwMode="auto">
              <a:xfrm>
                <a:off x="2341" y="1694"/>
                <a:ext cx="322" cy="229"/>
              </a:xfrm>
              <a:custGeom>
                <a:avLst/>
                <a:gdLst>
                  <a:gd name="T0" fmla="*/ 0 w 643"/>
                  <a:gd name="T1" fmla="*/ 179 h 454"/>
                  <a:gd name="T2" fmla="*/ 35 w 643"/>
                  <a:gd name="T3" fmla="*/ 87 h 454"/>
                  <a:gd name="T4" fmla="*/ 83 w 643"/>
                  <a:gd name="T5" fmla="*/ 118 h 454"/>
                  <a:gd name="T6" fmla="*/ 79 w 643"/>
                  <a:gd name="T7" fmla="*/ 48 h 454"/>
                  <a:gd name="T8" fmla="*/ 79 w 643"/>
                  <a:gd name="T9" fmla="*/ 21 h 454"/>
                  <a:gd name="T10" fmla="*/ 114 w 643"/>
                  <a:gd name="T11" fmla="*/ 56 h 454"/>
                  <a:gd name="T12" fmla="*/ 144 w 643"/>
                  <a:gd name="T13" fmla="*/ 131 h 454"/>
                  <a:gd name="T14" fmla="*/ 149 w 643"/>
                  <a:gd name="T15" fmla="*/ 48 h 454"/>
                  <a:gd name="T16" fmla="*/ 131 w 643"/>
                  <a:gd name="T17" fmla="*/ 4 h 454"/>
                  <a:gd name="T18" fmla="*/ 210 w 643"/>
                  <a:gd name="T19" fmla="*/ 87 h 454"/>
                  <a:gd name="T20" fmla="*/ 236 w 643"/>
                  <a:gd name="T21" fmla="*/ 13 h 454"/>
                  <a:gd name="T22" fmla="*/ 276 w 643"/>
                  <a:gd name="T23" fmla="*/ 65 h 454"/>
                  <a:gd name="T24" fmla="*/ 341 w 643"/>
                  <a:gd name="T25" fmla="*/ 21 h 454"/>
                  <a:gd name="T26" fmla="*/ 363 w 643"/>
                  <a:gd name="T27" fmla="*/ 61 h 454"/>
                  <a:gd name="T28" fmla="*/ 411 w 643"/>
                  <a:gd name="T29" fmla="*/ 30 h 454"/>
                  <a:gd name="T30" fmla="*/ 424 w 643"/>
                  <a:gd name="T31" fmla="*/ 0 h 454"/>
                  <a:gd name="T32" fmla="*/ 442 w 643"/>
                  <a:gd name="T33" fmla="*/ 61 h 454"/>
                  <a:gd name="T34" fmla="*/ 446 w 643"/>
                  <a:gd name="T35" fmla="*/ 131 h 454"/>
                  <a:gd name="T36" fmla="*/ 494 w 643"/>
                  <a:gd name="T37" fmla="*/ 87 h 454"/>
                  <a:gd name="T38" fmla="*/ 507 w 643"/>
                  <a:gd name="T39" fmla="*/ 48 h 454"/>
                  <a:gd name="T40" fmla="*/ 512 w 643"/>
                  <a:gd name="T41" fmla="*/ 140 h 454"/>
                  <a:gd name="T42" fmla="*/ 516 w 643"/>
                  <a:gd name="T43" fmla="*/ 161 h 454"/>
                  <a:gd name="T44" fmla="*/ 547 w 643"/>
                  <a:gd name="T45" fmla="*/ 122 h 454"/>
                  <a:gd name="T46" fmla="*/ 569 w 643"/>
                  <a:gd name="T47" fmla="*/ 170 h 454"/>
                  <a:gd name="T48" fmla="*/ 582 w 643"/>
                  <a:gd name="T49" fmla="*/ 196 h 454"/>
                  <a:gd name="T50" fmla="*/ 604 w 643"/>
                  <a:gd name="T51" fmla="*/ 183 h 454"/>
                  <a:gd name="T52" fmla="*/ 625 w 643"/>
                  <a:gd name="T53" fmla="*/ 205 h 454"/>
                  <a:gd name="T54" fmla="*/ 643 w 643"/>
                  <a:gd name="T55" fmla="*/ 266 h 454"/>
                  <a:gd name="T56" fmla="*/ 494 w 643"/>
                  <a:gd name="T57" fmla="*/ 454 h 454"/>
                  <a:gd name="T58" fmla="*/ 17 w 643"/>
                  <a:gd name="T59" fmla="*/ 314 h 454"/>
                  <a:gd name="T60" fmla="*/ 0 w 643"/>
                  <a:gd name="T61" fmla="*/ 179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643" h="454">
                    <a:moveTo>
                      <a:pt x="0" y="179"/>
                    </a:moveTo>
                    <a:lnTo>
                      <a:pt x="35" y="87"/>
                    </a:lnTo>
                    <a:lnTo>
                      <a:pt x="83" y="118"/>
                    </a:lnTo>
                    <a:lnTo>
                      <a:pt x="79" y="48"/>
                    </a:lnTo>
                    <a:lnTo>
                      <a:pt x="79" y="21"/>
                    </a:lnTo>
                    <a:lnTo>
                      <a:pt x="114" y="56"/>
                    </a:lnTo>
                    <a:lnTo>
                      <a:pt x="144" y="131"/>
                    </a:lnTo>
                    <a:lnTo>
                      <a:pt x="149" y="48"/>
                    </a:lnTo>
                    <a:lnTo>
                      <a:pt x="131" y="4"/>
                    </a:lnTo>
                    <a:lnTo>
                      <a:pt x="210" y="87"/>
                    </a:lnTo>
                    <a:lnTo>
                      <a:pt x="236" y="13"/>
                    </a:lnTo>
                    <a:lnTo>
                      <a:pt x="276" y="65"/>
                    </a:lnTo>
                    <a:lnTo>
                      <a:pt x="341" y="21"/>
                    </a:lnTo>
                    <a:lnTo>
                      <a:pt x="363" y="61"/>
                    </a:lnTo>
                    <a:lnTo>
                      <a:pt x="411" y="30"/>
                    </a:lnTo>
                    <a:lnTo>
                      <a:pt x="424" y="0"/>
                    </a:lnTo>
                    <a:lnTo>
                      <a:pt x="442" y="61"/>
                    </a:lnTo>
                    <a:lnTo>
                      <a:pt x="446" y="131"/>
                    </a:lnTo>
                    <a:lnTo>
                      <a:pt x="494" y="87"/>
                    </a:lnTo>
                    <a:lnTo>
                      <a:pt x="507" y="48"/>
                    </a:lnTo>
                    <a:lnTo>
                      <a:pt x="512" y="140"/>
                    </a:lnTo>
                    <a:lnTo>
                      <a:pt x="516" y="161"/>
                    </a:lnTo>
                    <a:lnTo>
                      <a:pt x="547" y="122"/>
                    </a:lnTo>
                    <a:lnTo>
                      <a:pt x="569" y="170"/>
                    </a:lnTo>
                    <a:lnTo>
                      <a:pt x="582" y="196"/>
                    </a:lnTo>
                    <a:lnTo>
                      <a:pt x="604" y="183"/>
                    </a:lnTo>
                    <a:lnTo>
                      <a:pt x="625" y="205"/>
                    </a:lnTo>
                    <a:lnTo>
                      <a:pt x="643" y="266"/>
                    </a:lnTo>
                    <a:lnTo>
                      <a:pt x="494" y="454"/>
                    </a:lnTo>
                    <a:lnTo>
                      <a:pt x="17" y="314"/>
                    </a:lnTo>
                    <a:lnTo>
                      <a:pt x="0" y="179"/>
                    </a:lnTo>
                    <a:close/>
                  </a:path>
                </a:pathLst>
              </a:custGeom>
              <a:solidFill>
                <a:srgbClr val="FF33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algn="ctr" rtl="1" eaLnBrk="1" hangingPunct="1">
                  <a:defRPr/>
                </a:pPr>
                <a:endParaRPr lang="en-US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71774" name="Freeform 94"/>
              <p:cNvSpPr>
                <a:spLocks/>
              </p:cNvSpPr>
              <p:nvPr/>
            </p:nvSpPr>
            <p:spPr bwMode="auto">
              <a:xfrm>
                <a:off x="1904" y="1706"/>
                <a:ext cx="498" cy="557"/>
              </a:xfrm>
              <a:custGeom>
                <a:avLst/>
                <a:gdLst>
                  <a:gd name="T0" fmla="*/ 254 w 997"/>
                  <a:gd name="T1" fmla="*/ 910 h 1111"/>
                  <a:gd name="T2" fmla="*/ 201 w 997"/>
                  <a:gd name="T3" fmla="*/ 814 h 1111"/>
                  <a:gd name="T4" fmla="*/ 149 w 997"/>
                  <a:gd name="T5" fmla="*/ 753 h 1111"/>
                  <a:gd name="T6" fmla="*/ 88 w 997"/>
                  <a:gd name="T7" fmla="*/ 674 h 1111"/>
                  <a:gd name="T8" fmla="*/ 70 w 997"/>
                  <a:gd name="T9" fmla="*/ 604 h 1111"/>
                  <a:gd name="T10" fmla="*/ 79 w 997"/>
                  <a:gd name="T11" fmla="*/ 534 h 1111"/>
                  <a:gd name="T12" fmla="*/ 18 w 997"/>
                  <a:gd name="T13" fmla="*/ 429 h 1111"/>
                  <a:gd name="T14" fmla="*/ 0 w 997"/>
                  <a:gd name="T15" fmla="*/ 324 h 1111"/>
                  <a:gd name="T16" fmla="*/ 26 w 997"/>
                  <a:gd name="T17" fmla="*/ 263 h 1111"/>
                  <a:gd name="T18" fmla="*/ 140 w 997"/>
                  <a:gd name="T19" fmla="*/ 210 h 1111"/>
                  <a:gd name="T20" fmla="*/ 193 w 997"/>
                  <a:gd name="T21" fmla="*/ 70 h 1111"/>
                  <a:gd name="T22" fmla="*/ 271 w 997"/>
                  <a:gd name="T23" fmla="*/ 18 h 1111"/>
                  <a:gd name="T24" fmla="*/ 350 w 997"/>
                  <a:gd name="T25" fmla="*/ 9 h 1111"/>
                  <a:gd name="T26" fmla="*/ 455 w 997"/>
                  <a:gd name="T27" fmla="*/ 0 h 1111"/>
                  <a:gd name="T28" fmla="*/ 639 w 997"/>
                  <a:gd name="T29" fmla="*/ 35 h 1111"/>
                  <a:gd name="T30" fmla="*/ 621 w 997"/>
                  <a:gd name="T31" fmla="*/ 578 h 1111"/>
                  <a:gd name="T32" fmla="*/ 997 w 997"/>
                  <a:gd name="T33" fmla="*/ 989 h 1111"/>
                  <a:gd name="T34" fmla="*/ 927 w 997"/>
                  <a:gd name="T35" fmla="*/ 1111 h 1111"/>
                  <a:gd name="T36" fmla="*/ 578 w 997"/>
                  <a:gd name="T37" fmla="*/ 1111 h 1111"/>
                  <a:gd name="T38" fmla="*/ 254 w 997"/>
                  <a:gd name="T39" fmla="*/ 910 h 1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997" h="1111">
                    <a:moveTo>
                      <a:pt x="254" y="910"/>
                    </a:moveTo>
                    <a:lnTo>
                      <a:pt x="201" y="814"/>
                    </a:lnTo>
                    <a:lnTo>
                      <a:pt x="149" y="753"/>
                    </a:lnTo>
                    <a:lnTo>
                      <a:pt x="88" y="674"/>
                    </a:lnTo>
                    <a:lnTo>
                      <a:pt x="70" y="604"/>
                    </a:lnTo>
                    <a:lnTo>
                      <a:pt x="79" y="534"/>
                    </a:lnTo>
                    <a:lnTo>
                      <a:pt x="18" y="429"/>
                    </a:lnTo>
                    <a:lnTo>
                      <a:pt x="0" y="324"/>
                    </a:lnTo>
                    <a:lnTo>
                      <a:pt x="26" y="263"/>
                    </a:lnTo>
                    <a:lnTo>
                      <a:pt x="140" y="210"/>
                    </a:lnTo>
                    <a:lnTo>
                      <a:pt x="193" y="70"/>
                    </a:lnTo>
                    <a:lnTo>
                      <a:pt x="271" y="18"/>
                    </a:lnTo>
                    <a:lnTo>
                      <a:pt x="350" y="9"/>
                    </a:lnTo>
                    <a:lnTo>
                      <a:pt x="455" y="0"/>
                    </a:lnTo>
                    <a:lnTo>
                      <a:pt x="639" y="35"/>
                    </a:lnTo>
                    <a:lnTo>
                      <a:pt x="621" y="578"/>
                    </a:lnTo>
                    <a:lnTo>
                      <a:pt x="997" y="989"/>
                    </a:lnTo>
                    <a:lnTo>
                      <a:pt x="927" y="1111"/>
                    </a:lnTo>
                    <a:lnTo>
                      <a:pt x="578" y="1111"/>
                    </a:lnTo>
                    <a:lnTo>
                      <a:pt x="254" y="910"/>
                    </a:lnTo>
                    <a:close/>
                  </a:path>
                </a:pathLst>
              </a:custGeom>
              <a:solidFill>
                <a:srgbClr val="FF3300"/>
              </a:solidFill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algn="ctr" rtl="1" eaLnBrk="1" hangingPunct="1">
                  <a:defRPr/>
                </a:pPr>
                <a:endParaRPr lang="en-US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71775" name="Freeform 95"/>
              <p:cNvSpPr>
                <a:spLocks/>
              </p:cNvSpPr>
              <p:nvPr/>
            </p:nvSpPr>
            <p:spPr bwMode="auto">
              <a:xfrm>
                <a:off x="1894" y="1698"/>
                <a:ext cx="410" cy="588"/>
              </a:xfrm>
              <a:custGeom>
                <a:avLst/>
                <a:gdLst>
                  <a:gd name="T0" fmla="*/ 451 w 823"/>
                  <a:gd name="T1" fmla="*/ 44 h 1172"/>
                  <a:gd name="T2" fmla="*/ 342 w 823"/>
                  <a:gd name="T3" fmla="*/ 57 h 1172"/>
                  <a:gd name="T4" fmla="*/ 302 w 823"/>
                  <a:gd name="T5" fmla="*/ 88 h 1172"/>
                  <a:gd name="T6" fmla="*/ 289 w 823"/>
                  <a:gd name="T7" fmla="*/ 127 h 1172"/>
                  <a:gd name="T8" fmla="*/ 285 w 823"/>
                  <a:gd name="T9" fmla="*/ 197 h 1172"/>
                  <a:gd name="T10" fmla="*/ 272 w 823"/>
                  <a:gd name="T11" fmla="*/ 241 h 1172"/>
                  <a:gd name="T12" fmla="*/ 241 w 823"/>
                  <a:gd name="T13" fmla="*/ 263 h 1172"/>
                  <a:gd name="T14" fmla="*/ 184 w 823"/>
                  <a:gd name="T15" fmla="*/ 298 h 1172"/>
                  <a:gd name="T16" fmla="*/ 153 w 823"/>
                  <a:gd name="T17" fmla="*/ 315 h 1172"/>
                  <a:gd name="T18" fmla="*/ 140 w 823"/>
                  <a:gd name="T19" fmla="*/ 355 h 1172"/>
                  <a:gd name="T20" fmla="*/ 145 w 823"/>
                  <a:gd name="T21" fmla="*/ 381 h 1172"/>
                  <a:gd name="T22" fmla="*/ 167 w 823"/>
                  <a:gd name="T23" fmla="*/ 403 h 1172"/>
                  <a:gd name="T24" fmla="*/ 197 w 823"/>
                  <a:gd name="T25" fmla="*/ 451 h 1172"/>
                  <a:gd name="T26" fmla="*/ 215 w 823"/>
                  <a:gd name="T27" fmla="*/ 534 h 1172"/>
                  <a:gd name="T28" fmla="*/ 197 w 823"/>
                  <a:gd name="T29" fmla="*/ 586 h 1172"/>
                  <a:gd name="T30" fmla="*/ 197 w 823"/>
                  <a:gd name="T31" fmla="*/ 643 h 1172"/>
                  <a:gd name="T32" fmla="*/ 210 w 823"/>
                  <a:gd name="T33" fmla="*/ 691 h 1172"/>
                  <a:gd name="T34" fmla="*/ 241 w 823"/>
                  <a:gd name="T35" fmla="*/ 744 h 1172"/>
                  <a:gd name="T36" fmla="*/ 280 w 823"/>
                  <a:gd name="T37" fmla="*/ 823 h 1172"/>
                  <a:gd name="T38" fmla="*/ 350 w 823"/>
                  <a:gd name="T39" fmla="*/ 857 h 1172"/>
                  <a:gd name="T40" fmla="*/ 407 w 823"/>
                  <a:gd name="T41" fmla="*/ 871 h 1172"/>
                  <a:gd name="T42" fmla="*/ 464 w 823"/>
                  <a:gd name="T43" fmla="*/ 897 h 1172"/>
                  <a:gd name="T44" fmla="*/ 508 w 823"/>
                  <a:gd name="T45" fmla="*/ 923 h 1172"/>
                  <a:gd name="T46" fmla="*/ 538 w 823"/>
                  <a:gd name="T47" fmla="*/ 962 h 1172"/>
                  <a:gd name="T48" fmla="*/ 604 w 823"/>
                  <a:gd name="T49" fmla="*/ 967 h 1172"/>
                  <a:gd name="T50" fmla="*/ 652 w 823"/>
                  <a:gd name="T51" fmla="*/ 980 h 1172"/>
                  <a:gd name="T52" fmla="*/ 722 w 823"/>
                  <a:gd name="T53" fmla="*/ 1002 h 1172"/>
                  <a:gd name="T54" fmla="*/ 770 w 823"/>
                  <a:gd name="T55" fmla="*/ 1046 h 1172"/>
                  <a:gd name="T56" fmla="*/ 823 w 823"/>
                  <a:gd name="T57" fmla="*/ 1085 h 1172"/>
                  <a:gd name="T58" fmla="*/ 818 w 823"/>
                  <a:gd name="T59" fmla="*/ 1172 h 1172"/>
                  <a:gd name="T60" fmla="*/ 272 w 823"/>
                  <a:gd name="T61" fmla="*/ 949 h 1172"/>
                  <a:gd name="T62" fmla="*/ 223 w 823"/>
                  <a:gd name="T63" fmla="*/ 862 h 1172"/>
                  <a:gd name="T64" fmla="*/ 175 w 823"/>
                  <a:gd name="T65" fmla="*/ 809 h 1172"/>
                  <a:gd name="T66" fmla="*/ 127 w 823"/>
                  <a:gd name="T67" fmla="*/ 761 h 1172"/>
                  <a:gd name="T68" fmla="*/ 101 w 823"/>
                  <a:gd name="T69" fmla="*/ 726 h 1172"/>
                  <a:gd name="T70" fmla="*/ 79 w 823"/>
                  <a:gd name="T71" fmla="*/ 661 h 1172"/>
                  <a:gd name="T72" fmla="*/ 70 w 823"/>
                  <a:gd name="T73" fmla="*/ 599 h 1172"/>
                  <a:gd name="T74" fmla="*/ 75 w 823"/>
                  <a:gd name="T75" fmla="*/ 556 h 1172"/>
                  <a:gd name="T76" fmla="*/ 44 w 823"/>
                  <a:gd name="T77" fmla="*/ 508 h 1172"/>
                  <a:gd name="T78" fmla="*/ 22 w 823"/>
                  <a:gd name="T79" fmla="*/ 468 h 1172"/>
                  <a:gd name="T80" fmla="*/ 5 w 823"/>
                  <a:gd name="T81" fmla="*/ 420 h 1172"/>
                  <a:gd name="T82" fmla="*/ 0 w 823"/>
                  <a:gd name="T83" fmla="*/ 372 h 1172"/>
                  <a:gd name="T84" fmla="*/ 5 w 823"/>
                  <a:gd name="T85" fmla="*/ 293 h 1172"/>
                  <a:gd name="T86" fmla="*/ 27 w 823"/>
                  <a:gd name="T87" fmla="*/ 254 h 1172"/>
                  <a:gd name="T88" fmla="*/ 70 w 823"/>
                  <a:gd name="T89" fmla="*/ 236 h 1172"/>
                  <a:gd name="T90" fmla="*/ 105 w 823"/>
                  <a:gd name="T91" fmla="*/ 219 h 1172"/>
                  <a:gd name="T92" fmla="*/ 149 w 823"/>
                  <a:gd name="T93" fmla="*/ 201 h 1172"/>
                  <a:gd name="T94" fmla="*/ 153 w 823"/>
                  <a:gd name="T95" fmla="*/ 158 h 1172"/>
                  <a:gd name="T96" fmla="*/ 162 w 823"/>
                  <a:gd name="T97" fmla="*/ 110 h 1172"/>
                  <a:gd name="T98" fmla="*/ 184 w 823"/>
                  <a:gd name="T99" fmla="*/ 79 h 1172"/>
                  <a:gd name="T100" fmla="*/ 223 w 823"/>
                  <a:gd name="T101" fmla="*/ 53 h 1172"/>
                  <a:gd name="T102" fmla="*/ 258 w 823"/>
                  <a:gd name="T103" fmla="*/ 27 h 1172"/>
                  <a:gd name="T104" fmla="*/ 324 w 823"/>
                  <a:gd name="T105" fmla="*/ 9 h 1172"/>
                  <a:gd name="T106" fmla="*/ 398 w 823"/>
                  <a:gd name="T107" fmla="*/ 5 h 1172"/>
                  <a:gd name="T108" fmla="*/ 499 w 823"/>
                  <a:gd name="T109" fmla="*/ 0 h 1172"/>
                  <a:gd name="T110" fmla="*/ 613 w 823"/>
                  <a:gd name="T111" fmla="*/ 9 h 1172"/>
                  <a:gd name="T112" fmla="*/ 451 w 823"/>
                  <a:gd name="T113" fmla="*/ 44 h 11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823" h="1172">
                    <a:moveTo>
                      <a:pt x="451" y="44"/>
                    </a:moveTo>
                    <a:lnTo>
                      <a:pt x="342" y="57"/>
                    </a:lnTo>
                    <a:lnTo>
                      <a:pt x="302" y="88"/>
                    </a:lnTo>
                    <a:lnTo>
                      <a:pt x="289" y="127"/>
                    </a:lnTo>
                    <a:lnTo>
                      <a:pt x="285" y="197"/>
                    </a:lnTo>
                    <a:lnTo>
                      <a:pt x="272" y="241"/>
                    </a:lnTo>
                    <a:lnTo>
                      <a:pt x="241" y="263"/>
                    </a:lnTo>
                    <a:lnTo>
                      <a:pt x="184" y="298"/>
                    </a:lnTo>
                    <a:lnTo>
                      <a:pt x="153" y="315"/>
                    </a:lnTo>
                    <a:lnTo>
                      <a:pt x="140" y="355"/>
                    </a:lnTo>
                    <a:lnTo>
                      <a:pt x="145" y="381"/>
                    </a:lnTo>
                    <a:lnTo>
                      <a:pt x="167" y="403"/>
                    </a:lnTo>
                    <a:lnTo>
                      <a:pt x="197" y="451"/>
                    </a:lnTo>
                    <a:lnTo>
                      <a:pt x="215" y="534"/>
                    </a:lnTo>
                    <a:lnTo>
                      <a:pt x="197" y="586"/>
                    </a:lnTo>
                    <a:lnTo>
                      <a:pt x="197" y="643"/>
                    </a:lnTo>
                    <a:lnTo>
                      <a:pt x="210" y="691"/>
                    </a:lnTo>
                    <a:lnTo>
                      <a:pt x="241" y="744"/>
                    </a:lnTo>
                    <a:lnTo>
                      <a:pt x="280" y="823"/>
                    </a:lnTo>
                    <a:lnTo>
                      <a:pt x="350" y="857"/>
                    </a:lnTo>
                    <a:lnTo>
                      <a:pt x="407" y="871"/>
                    </a:lnTo>
                    <a:lnTo>
                      <a:pt x="464" y="897"/>
                    </a:lnTo>
                    <a:lnTo>
                      <a:pt x="508" y="923"/>
                    </a:lnTo>
                    <a:lnTo>
                      <a:pt x="538" y="962"/>
                    </a:lnTo>
                    <a:lnTo>
                      <a:pt x="604" y="967"/>
                    </a:lnTo>
                    <a:lnTo>
                      <a:pt x="652" y="980"/>
                    </a:lnTo>
                    <a:lnTo>
                      <a:pt x="722" y="1002"/>
                    </a:lnTo>
                    <a:lnTo>
                      <a:pt x="770" y="1046"/>
                    </a:lnTo>
                    <a:lnTo>
                      <a:pt x="823" y="1085"/>
                    </a:lnTo>
                    <a:lnTo>
                      <a:pt x="818" y="1172"/>
                    </a:lnTo>
                    <a:lnTo>
                      <a:pt x="272" y="949"/>
                    </a:lnTo>
                    <a:lnTo>
                      <a:pt x="223" y="862"/>
                    </a:lnTo>
                    <a:lnTo>
                      <a:pt x="175" y="809"/>
                    </a:lnTo>
                    <a:lnTo>
                      <a:pt x="127" y="761"/>
                    </a:lnTo>
                    <a:lnTo>
                      <a:pt x="101" y="726"/>
                    </a:lnTo>
                    <a:lnTo>
                      <a:pt x="79" y="661"/>
                    </a:lnTo>
                    <a:lnTo>
                      <a:pt x="70" y="599"/>
                    </a:lnTo>
                    <a:lnTo>
                      <a:pt x="75" y="556"/>
                    </a:lnTo>
                    <a:lnTo>
                      <a:pt x="44" y="508"/>
                    </a:lnTo>
                    <a:lnTo>
                      <a:pt x="22" y="468"/>
                    </a:lnTo>
                    <a:lnTo>
                      <a:pt x="5" y="420"/>
                    </a:lnTo>
                    <a:lnTo>
                      <a:pt x="0" y="372"/>
                    </a:lnTo>
                    <a:lnTo>
                      <a:pt x="5" y="293"/>
                    </a:lnTo>
                    <a:lnTo>
                      <a:pt x="27" y="254"/>
                    </a:lnTo>
                    <a:lnTo>
                      <a:pt x="70" y="236"/>
                    </a:lnTo>
                    <a:lnTo>
                      <a:pt x="105" y="219"/>
                    </a:lnTo>
                    <a:lnTo>
                      <a:pt x="149" y="201"/>
                    </a:lnTo>
                    <a:lnTo>
                      <a:pt x="153" y="158"/>
                    </a:lnTo>
                    <a:lnTo>
                      <a:pt x="162" y="110"/>
                    </a:lnTo>
                    <a:lnTo>
                      <a:pt x="184" y="79"/>
                    </a:lnTo>
                    <a:lnTo>
                      <a:pt x="223" y="53"/>
                    </a:lnTo>
                    <a:lnTo>
                      <a:pt x="258" y="27"/>
                    </a:lnTo>
                    <a:lnTo>
                      <a:pt x="324" y="9"/>
                    </a:lnTo>
                    <a:lnTo>
                      <a:pt x="398" y="5"/>
                    </a:lnTo>
                    <a:lnTo>
                      <a:pt x="499" y="0"/>
                    </a:lnTo>
                    <a:lnTo>
                      <a:pt x="613" y="9"/>
                    </a:lnTo>
                    <a:lnTo>
                      <a:pt x="451" y="44"/>
                    </a:lnTo>
                    <a:close/>
                  </a:path>
                </a:pathLst>
              </a:custGeom>
              <a:solidFill>
                <a:srgbClr val="FF3300"/>
              </a:solidFill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algn="ctr" rtl="1" eaLnBrk="1" hangingPunct="1">
                  <a:defRPr/>
                </a:pPr>
                <a:endParaRPr lang="en-US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71776" name="Freeform 96"/>
              <p:cNvSpPr>
                <a:spLocks/>
              </p:cNvSpPr>
              <p:nvPr/>
            </p:nvSpPr>
            <p:spPr bwMode="auto">
              <a:xfrm>
                <a:off x="2058" y="1710"/>
                <a:ext cx="463" cy="535"/>
              </a:xfrm>
              <a:custGeom>
                <a:avLst/>
                <a:gdLst>
                  <a:gd name="T0" fmla="*/ 586 w 928"/>
                  <a:gd name="T1" fmla="*/ 1068 h 1068"/>
                  <a:gd name="T2" fmla="*/ 464 w 928"/>
                  <a:gd name="T3" fmla="*/ 998 h 1068"/>
                  <a:gd name="T4" fmla="*/ 429 w 928"/>
                  <a:gd name="T5" fmla="*/ 937 h 1068"/>
                  <a:gd name="T6" fmla="*/ 385 w 928"/>
                  <a:gd name="T7" fmla="*/ 911 h 1068"/>
                  <a:gd name="T8" fmla="*/ 307 w 928"/>
                  <a:gd name="T9" fmla="*/ 902 h 1068"/>
                  <a:gd name="T10" fmla="*/ 219 w 928"/>
                  <a:gd name="T11" fmla="*/ 841 h 1068"/>
                  <a:gd name="T12" fmla="*/ 171 w 928"/>
                  <a:gd name="T13" fmla="*/ 800 h 1068"/>
                  <a:gd name="T14" fmla="*/ 140 w 928"/>
                  <a:gd name="T15" fmla="*/ 753 h 1068"/>
                  <a:gd name="T16" fmla="*/ 132 w 928"/>
                  <a:gd name="T17" fmla="*/ 683 h 1068"/>
                  <a:gd name="T18" fmla="*/ 140 w 928"/>
                  <a:gd name="T19" fmla="*/ 640 h 1068"/>
                  <a:gd name="T20" fmla="*/ 79 w 928"/>
                  <a:gd name="T21" fmla="*/ 596 h 1068"/>
                  <a:gd name="T22" fmla="*/ 18 w 928"/>
                  <a:gd name="T23" fmla="*/ 500 h 1068"/>
                  <a:gd name="T24" fmla="*/ 0 w 928"/>
                  <a:gd name="T25" fmla="*/ 419 h 1068"/>
                  <a:gd name="T26" fmla="*/ 14 w 928"/>
                  <a:gd name="T27" fmla="*/ 354 h 1068"/>
                  <a:gd name="T28" fmla="*/ 35 w 928"/>
                  <a:gd name="T29" fmla="*/ 290 h 1068"/>
                  <a:gd name="T30" fmla="*/ 105 w 928"/>
                  <a:gd name="T31" fmla="*/ 229 h 1068"/>
                  <a:gd name="T32" fmla="*/ 97 w 928"/>
                  <a:gd name="T33" fmla="*/ 153 h 1068"/>
                  <a:gd name="T34" fmla="*/ 105 w 928"/>
                  <a:gd name="T35" fmla="*/ 106 h 1068"/>
                  <a:gd name="T36" fmla="*/ 149 w 928"/>
                  <a:gd name="T37" fmla="*/ 36 h 1068"/>
                  <a:gd name="T38" fmla="*/ 215 w 928"/>
                  <a:gd name="T39" fmla="*/ 13 h 1068"/>
                  <a:gd name="T40" fmla="*/ 307 w 928"/>
                  <a:gd name="T41" fmla="*/ 1 h 1068"/>
                  <a:gd name="T42" fmla="*/ 381 w 928"/>
                  <a:gd name="T43" fmla="*/ 0 h 1068"/>
                  <a:gd name="T44" fmla="*/ 473 w 928"/>
                  <a:gd name="T45" fmla="*/ 27 h 1068"/>
                  <a:gd name="T46" fmla="*/ 525 w 928"/>
                  <a:gd name="T47" fmla="*/ 45 h 1068"/>
                  <a:gd name="T48" fmla="*/ 639 w 928"/>
                  <a:gd name="T49" fmla="*/ 141 h 1068"/>
                  <a:gd name="T50" fmla="*/ 674 w 928"/>
                  <a:gd name="T51" fmla="*/ 220 h 1068"/>
                  <a:gd name="T52" fmla="*/ 438 w 928"/>
                  <a:gd name="T53" fmla="*/ 255 h 1068"/>
                  <a:gd name="T54" fmla="*/ 429 w 928"/>
                  <a:gd name="T55" fmla="*/ 307 h 1068"/>
                  <a:gd name="T56" fmla="*/ 525 w 928"/>
                  <a:gd name="T57" fmla="*/ 657 h 1068"/>
                  <a:gd name="T58" fmla="*/ 744 w 928"/>
                  <a:gd name="T59" fmla="*/ 727 h 1068"/>
                  <a:gd name="T60" fmla="*/ 928 w 928"/>
                  <a:gd name="T61" fmla="*/ 815 h 1068"/>
                  <a:gd name="T62" fmla="*/ 586 w 928"/>
                  <a:gd name="T63" fmla="*/ 1068 h 10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928" h="1068">
                    <a:moveTo>
                      <a:pt x="586" y="1068"/>
                    </a:moveTo>
                    <a:lnTo>
                      <a:pt x="464" y="998"/>
                    </a:lnTo>
                    <a:lnTo>
                      <a:pt x="429" y="937"/>
                    </a:lnTo>
                    <a:lnTo>
                      <a:pt x="385" y="911"/>
                    </a:lnTo>
                    <a:lnTo>
                      <a:pt x="307" y="902"/>
                    </a:lnTo>
                    <a:lnTo>
                      <a:pt x="219" y="841"/>
                    </a:lnTo>
                    <a:lnTo>
                      <a:pt x="171" y="800"/>
                    </a:lnTo>
                    <a:lnTo>
                      <a:pt x="140" y="753"/>
                    </a:lnTo>
                    <a:lnTo>
                      <a:pt x="132" y="683"/>
                    </a:lnTo>
                    <a:lnTo>
                      <a:pt x="140" y="640"/>
                    </a:lnTo>
                    <a:lnTo>
                      <a:pt x="79" y="596"/>
                    </a:lnTo>
                    <a:lnTo>
                      <a:pt x="18" y="500"/>
                    </a:lnTo>
                    <a:lnTo>
                      <a:pt x="0" y="419"/>
                    </a:lnTo>
                    <a:lnTo>
                      <a:pt x="14" y="354"/>
                    </a:lnTo>
                    <a:lnTo>
                      <a:pt x="35" y="290"/>
                    </a:lnTo>
                    <a:lnTo>
                      <a:pt x="105" y="229"/>
                    </a:lnTo>
                    <a:lnTo>
                      <a:pt x="97" y="153"/>
                    </a:lnTo>
                    <a:lnTo>
                      <a:pt x="105" y="106"/>
                    </a:lnTo>
                    <a:lnTo>
                      <a:pt x="149" y="36"/>
                    </a:lnTo>
                    <a:lnTo>
                      <a:pt x="215" y="13"/>
                    </a:lnTo>
                    <a:lnTo>
                      <a:pt x="307" y="1"/>
                    </a:lnTo>
                    <a:lnTo>
                      <a:pt x="381" y="0"/>
                    </a:lnTo>
                    <a:lnTo>
                      <a:pt x="473" y="27"/>
                    </a:lnTo>
                    <a:lnTo>
                      <a:pt x="525" y="45"/>
                    </a:lnTo>
                    <a:lnTo>
                      <a:pt x="639" y="141"/>
                    </a:lnTo>
                    <a:lnTo>
                      <a:pt x="674" y="220"/>
                    </a:lnTo>
                    <a:lnTo>
                      <a:pt x="438" y="255"/>
                    </a:lnTo>
                    <a:lnTo>
                      <a:pt x="429" y="307"/>
                    </a:lnTo>
                    <a:lnTo>
                      <a:pt x="525" y="657"/>
                    </a:lnTo>
                    <a:lnTo>
                      <a:pt x="744" y="727"/>
                    </a:lnTo>
                    <a:lnTo>
                      <a:pt x="928" y="815"/>
                    </a:lnTo>
                    <a:lnTo>
                      <a:pt x="586" y="1068"/>
                    </a:lnTo>
                    <a:close/>
                  </a:path>
                </a:pathLst>
              </a:custGeom>
              <a:solidFill>
                <a:srgbClr val="FF3300"/>
              </a:solidFill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algn="ctr" rtl="1" eaLnBrk="1" hangingPunct="1">
                  <a:defRPr/>
                </a:pPr>
                <a:endParaRPr lang="en-US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71777" name="Freeform 97"/>
              <p:cNvSpPr>
                <a:spLocks/>
              </p:cNvSpPr>
              <p:nvPr/>
            </p:nvSpPr>
            <p:spPr bwMode="auto">
              <a:xfrm>
                <a:off x="2052" y="1706"/>
                <a:ext cx="197" cy="341"/>
              </a:xfrm>
              <a:custGeom>
                <a:avLst/>
                <a:gdLst>
                  <a:gd name="T0" fmla="*/ 140 w 394"/>
                  <a:gd name="T1" fmla="*/ 595 h 683"/>
                  <a:gd name="T2" fmla="*/ 110 w 394"/>
                  <a:gd name="T3" fmla="*/ 551 h 683"/>
                  <a:gd name="T4" fmla="*/ 79 w 394"/>
                  <a:gd name="T5" fmla="*/ 499 h 683"/>
                  <a:gd name="T6" fmla="*/ 66 w 394"/>
                  <a:gd name="T7" fmla="*/ 442 h 683"/>
                  <a:gd name="T8" fmla="*/ 75 w 394"/>
                  <a:gd name="T9" fmla="*/ 390 h 683"/>
                  <a:gd name="T10" fmla="*/ 105 w 394"/>
                  <a:gd name="T11" fmla="*/ 346 h 683"/>
                  <a:gd name="T12" fmla="*/ 175 w 394"/>
                  <a:gd name="T13" fmla="*/ 320 h 683"/>
                  <a:gd name="T14" fmla="*/ 215 w 394"/>
                  <a:gd name="T15" fmla="*/ 289 h 683"/>
                  <a:gd name="T16" fmla="*/ 223 w 394"/>
                  <a:gd name="T17" fmla="*/ 228 h 683"/>
                  <a:gd name="T18" fmla="*/ 197 w 394"/>
                  <a:gd name="T19" fmla="*/ 180 h 683"/>
                  <a:gd name="T20" fmla="*/ 180 w 394"/>
                  <a:gd name="T21" fmla="*/ 149 h 683"/>
                  <a:gd name="T22" fmla="*/ 175 w 394"/>
                  <a:gd name="T23" fmla="*/ 79 h 683"/>
                  <a:gd name="T24" fmla="*/ 201 w 394"/>
                  <a:gd name="T25" fmla="*/ 53 h 683"/>
                  <a:gd name="T26" fmla="*/ 245 w 394"/>
                  <a:gd name="T27" fmla="*/ 44 h 683"/>
                  <a:gd name="T28" fmla="*/ 293 w 394"/>
                  <a:gd name="T29" fmla="*/ 27 h 683"/>
                  <a:gd name="T30" fmla="*/ 328 w 394"/>
                  <a:gd name="T31" fmla="*/ 22 h 683"/>
                  <a:gd name="T32" fmla="*/ 394 w 394"/>
                  <a:gd name="T33" fmla="*/ 18 h 683"/>
                  <a:gd name="T34" fmla="*/ 333 w 394"/>
                  <a:gd name="T35" fmla="*/ 0 h 683"/>
                  <a:gd name="T36" fmla="*/ 271 w 394"/>
                  <a:gd name="T37" fmla="*/ 0 h 683"/>
                  <a:gd name="T38" fmla="*/ 223 w 394"/>
                  <a:gd name="T39" fmla="*/ 0 h 683"/>
                  <a:gd name="T40" fmla="*/ 166 w 394"/>
                  <a:gd name="T41" fmla="*/ 18 h 683"/>
                  <a:gd name="T42" fmla="*/ 123 w 394"/>
                  <a:gd name="T43" fmla="*/ 53 h 683"/>
                  <a:gd name="T44" fmla="*/ 110 w 394"/>
                  <a:gd name="T45" fmla="*/ 92 h 683"/>
                  <a:gd name="T46" fmla="*/ 92 w 394"/>
                  <a:gd name="T47" fmla="*/ 149 h 683"/>
                  <a:gd name="T48" fmla="*/ 92 w 394"/>
                  <a:gd name="T49" fmla="*/ 193 h 683"/>
                  <a:gd name="T50" fmla="*/ 105 w 394"/>
                  <a:gd name="T51" fmla="*/ 232 h 683"/>
                  <a:gd name="T52" fmla="*/ 62 w 394"/>
                  <a:gd name="T53" fmla="*/ 250 h 683"/>
                  <a:gd name="T54" fmla="*/ 40 w 394"/>
                  <a:gd name="T55" fmla="*/ 272 h 683"/>
                  <a:gd name="T56" fmla="*/ 13 w 394"/>
                  <a:gd name="T57" fmla="*/ 311 h 683"/>
                  <a:gd name="T58" fmla="*/ 0 w 394"/>
                  <a:gd name="T59" fmla="*/ 368 h 683"/>
                  <a:gd name="T60" fmla="*/ 0 w 394"/>
                  <a:gd name="T61" fmla="*/ 442 h 683"/>
                  <a:gd name="T62" fmla="*/ 22 w 394"/>
                  <a:gd name="T63" fmla="*/ 521 h 683"/>
                  <a:gd name="T64" fmla="*/ 57 w 394"/>
                  <a:gd name="T65" fmla="*/ 608 h 683"/>
                  <a:gd name="T66" fmla="*/ 83 w 394"/>
                  <a:gd name="T67" fmla="*/ 635 h 683"/>
                  <a:gd name="T68" fmla="*/ 114 w 394"/>
                  <a:gd name="T69" fmla="*/ 652 h 683"/>
                  <a:gd name="T70" fmla="*/ 153 w 394"/>
                  <a:gd name="T71" fmla="*/ 683 h 683"/>
                  <a:gd name="T72" fmla="*/ 162 w 394"/>
                  <a:gd name="T73" fmla="*/ 643 h 683"/>
                  <a:gd name="T74" fmla="*/ 140 w 394"/>
                  <a:gd name="T75" fmla="*/ 595 h 6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394" h="683">
                    <a:moveTo>
                      <a:pt x="140" y="595"/>
                    </a:moveTo>
                    <a:lnTo>
                      <a:pt x="110" y="551"/>
                    </a:lnTo>
                    <a:lnTo>
                      <a:pt x="79" y="499"/>
                    </a:lnTo>
                    <a:lnTo>
                      <a:pt x="66" y="442"/>
                    </a:lnTo>
                    <a:lnTo>
                      <a:pt x="75" y="390"/>
                    </a:lnTo>
                    <a:lnTo>
                      <a:pt x="105" y="346"/>
                    </a:lnTo>
                    <a:lnTo>
                      <a:pt x="175" y="320"/>
                    </a:lnTo>
                    <a:lnTo>
                      <a:pt x="215" y="289"/>
                    </a:lnTo>
                    <a:lnTo>
                      <a:pt x="223" y="228"/>
                    </a:lnTo>
                    <a:lnTo>
                      <a:pt x="197" y="180"/>
                    </a:lnTo>
                    <a:lnTo>
                      <a:pt x="180" y="149"/>
                    </a:lnTo>
                    <a:lnTo>
                      <a:pt x="175" y="79"/>
                    </a:lnTo>
                    <a:lnTo>
                      <a:pt x="201" y="53"/>
                    </a:lnTo>
                    <a:lnTo>
                      <a:pt x="245" y="44"/>
                    </a:lnTo>
                    <a:lnTo>
                      <a:pt x="293" y="27"/>
                    </a:lnTo>
                    <a:lnTo>
                      <a:pt x="328" y="22"/>
                    </a:lnTo>
                    <a:lnTo>
                      <a:pt x="394" y="18"/>
                    </a:lnTo>
                    <a:lnTo>
                      <a:pt x="333" y="0"/>
                    </a:lnTo>
                    <a:lnTo>
                      <a:pt x="271" y="0"/>
                    </a:lnTo>
                    <a:lnTo>
                      <a:pt x="223" y="0"/>
                    </a:lnTo>
                    <a:lnTo>
                      <a:pt x="166" y="18"/>
                    </a:lnTo>
                    <a:lnTo>
                      <a:pt x="123" y="53"/>
                    </a:lnTo>
                    <a:lnTo>
                      <a:pt x="110" y="92"/>
                    </a:lnTo>
                    <a:lnTo>
                      <a:pt x="92" y="149"/>
                    </a:lnTo>
                    <a:lnTo>
                      <a:pt x="92" y="193"/>
                    </a:lnTo>
                    <a:lnTo>
                      <a:pt x="105" y="232"/>
                    </a:lnTo>
                    <a:lnTo>
                      <a:pt x="62" y="250"/>
                    </a:lnTo>
                    <a:lnTo>
                      <a:pt x="40" y="272"/>
                    </a:lnTo>
                    <a:lnTo>
                      <a:pt x="13" y="311"/>
                    </a:lnTo>
                    <a:lnTo>
                      <a:pt x="0" y="368"/>
                    </a:lnTo>
                    <a:lnTo>
                      <a:pt x="0" y="442"/>
                    </a:lnTo>
                    <a:lnTo>
                      <a:pt x="22" y="521"/>
                    </a:lnTo>
                    <a:lnTo>
                      <a:pt x="57" y="608"/>
                    </a:lnTo>
                    <a:lnTo>
                      <a:pt x="83" y="635"/>
                    </a:lnTo>
                    <a:lnTo>
                      <a:pt x="114" y="652"/>
                    </a:lnTo>
                    <a:lnTo>
                      <a:pt x="153" y="683"/>
                    </a:lnTo>
                    <a:lnTo>
                      <a:pt x="162" y="643"/>
                    </a:lnTo>
                    <a:lnTo>
                      <a:pt x="140" y="595"/>
                    </a:lnTo>
                    <a:close/>
                  </a:path>
                </a:pathLst>
              </a:custGeom>
              <a:solidFill>
                <a:srgbClr val="FF3300"/>
              </a:solidFill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algn="ctr" rtl="1" eaLnBrk="1" hangingPunct="1">
                  <a:defRPr/>
                </a:pPr>
                <a:endParaRPr lang="en-US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71778" name="Freeform 98"/>
              <p:cNvSpPr>
                <a:spLocks/>
              </p:cNvSpPr>
              <p:nvPr/>
            </p:nvSpPr>
            <p:spPr bwMode="auto">
              <a:xfrm>
                <a:off x="2170" y="1778"/>
                <a:ext cx="234" cy="426"/>
              </a:xfrm>
              <a:custGeom>
                <a:avLst/>
                <a:gdLst>
                  <a:gd name="T0" fmla="*/ 380 w 468"/>
                  <a:gd name="T1" fmla="*/ 853 h 853"/>
                  <a:gd name="T2" fmla="*/ 341 w 468"/>
                  <a:gd name="T3" fmla="*/ 835 h 853"/>
                  <a:gd name="T4" fmla="*/ 293 w 468"/>
                  <a:gd name="T5" fmla="*/ 826 h 853"/>
                  <a:gd name="T6" fmla="*/ 267 w 468"/>
                  <a:gd name="T7" fmla="*/ 826 h 853"/>
                  <a:gd name="T8" fmla="*/ 319 w 468"/>
                  <a:gd name="T9" fmla="*/ 804 h 853"/>
                  <a:gd name="T10" fmla="*/ 271 w 468"/>
                  <a:gd name="T11" fmla="*/ 783 h 853"/>
                  <a:gd name="T12" fmla="*/ 223 w 468"/>
                  <a:gd name="T13" fmla="*/ 765 h 853"/>
                  <a:gd name="T14" fmla="*/ 166 w 468"/>
                  <a:gd name="T15" fmla="*/ 756 h 853"/>
                  <a:gd name="T16" fmla="*/ 223 w 468"/>
                  <a:gd name="T17" fmla="*/ 748 h 853"/>
                  <a:gd name="T18" fmla="*/ 284 w 468"/>
                  <a:gd name="T19" fmla="*/ 748 h 853"/>
                  <a:gd name="T20" fmla="*/ 201 w 468"/>
                  <a:gd name="T21" fmla="*/ 699 h 853"/>
                  <a:gd name="T22" fmla="*/ 135 w 468"/>
                  <a:gd name="T23" fmla="*/ 678 h 853"/>
                  <a:gd name="T24" fmla="*/ 96 w 468"/>
                  <a:gd name="T25" fmla="*/ 673 h 853"/>
                  <a:gd name="T26" fmla="*/ 162 w 468"/>
                  <a:gd name="T27" fmla="*/ 660 h 853"/>
                  <a:gd name="T28" fmla="*/ 232 w 468"/>
                  <a:gd name="T29" fmla="*/ 665 h 853"/>
                  <a:gd name="T30" fmla="*/ 267 w 468"/>
                  <a:gd name="T31" fmla="*/ 669 h 853"/>
                  <a:gd name="T32" fmla="*/ 205 w 468"/>
                  <a:gd name="T33" fmla="*/ 630 h 853"/>
                  <a:gd name="T34" fmla="*/ 135 w 468"/>
                  <a:gd name="T35" fmla="*/ 612 h 853"/>
                  <a:gd name="T36" fmla="*/ 52 w 468"/>
                  <a:gd name="T37" fmla="*/ 590 h 853"/>
                  <a:gd name="T38" fmla="*/ 157 w 468"/>
                  <a:gd name="T39" fmla="*/ 586 h 853"/>
                  <a:gd name="T40" fmla="*/ 219 w 468"/>
                  <a:gd name="T41" fmla="*/ 590 h 853"/>
                  <a:gd name="T42" fmla="*/ 157 w 468"/>
                  <a:gd name="T43" fmla="*/ 533 h 853"/>
                  <a:gd name="T44" fmla="*/ 48 w 468"/>
                  <a:gd name="T45" fmla="*/ 494 h 853"/>
                  <a:gd name="T46" fmla="*/ 0 w 468"/>
                  <a:gd name="T47" fmla="*/ 481 h 853"/>
                  <a:gd name="T48" fmla="*/ 157 w 468"/>
                  <a:gd name="T49" fmla="*/ 490 h 853"/>
                  <a:gd name="T50" fmla="*/ 184 w 468"/>
                  <a:gd name="T51" fmla="*/ 494 h 853"/>
                  <a:gd name="T52" fmla="*/ 149 w 468"/>
                  <a:gd name="T53" fmla="*/ 463 h 853"/>
                  <a:gd name="T54" fmla="*/ 87 w 468"/>
                  <a:gd name="T55" fmla="*/ 415 h 853"/>
                  <a:gd name="T56" fmla="*/ 162 w 468"/>
                  <a:gd name="T57" fmla="*/ 393 h 853"/>
                  <a:gd name="T58" fmla="*/ 135 w 468"/>
                  <a:gd name="T59" fmla="*/ 363 h 853"/>
                  <a:gd name="T60" fmla="*/ 74 w 468"/>
                  <a:gd name="T61" fmla="*/ 328 h 853"/>
                  <a:gd name="T62" fmla="*/ 105 w 468"/>
                  <a:gd name="T63" fmla="*/ 306 h 853"/>
                  <a:gd name="T64" fmla="*/ 65 w 468"/>
                  <a:gd name="T65" fmla="*/ 280 h 853"/>
                  <a:gd name="T66" fmla="*/ 13 w 468"/>
                  <a:gd name="T67" fmla="*/ 267 h 853"/>
                  <a:gd name="T68" fmla="*/ 70 w 468"/>
                  <a:gd name="T69" fmla="*/ 253 h 853"/>
                  <a:gd name="T70" fmla="*/ 30 w 468"/>
                  <a:gd name="T71" fmla="*/ 218 h 853"/>
                  <a:gd name="T72" fmla="*/ 0 w 468"/>
                  <a:gd name="T73" fmla="*/ 214 h 853"/>
                  <a:gd name="T74" fmla="*/ 48 w 468"/>
                  <a:gd name="T75" fmla="*/ 205 h 853"/>
                  <a:gd name="T76" fmla="*/ 87 w 468"/>
                  <a:gd name="T77" fmla="*/ 210 h 853"/>
                  <a:gd name="T78" fmla="*/ 35 w 468"/>
                  <a:gd name="T79" fmla="*/ 153 h 853"/>
                  <a:gd name="T80" fmla="*/ 17 w 468"/>
                  <a:gd name="T81" fmla="*/ 109 h 853"/>
                  <a:gd name="T82" fmla="*/ 57 w 468"/>
                  <a:gd name="T83" fmla="*/ 140 h 853"/>
                  <a:gd name="T84" fmla="*/ 100 w 468"/>
                  <a:gd name="T85" fmla="*/ 144 h 853"/>
                  <a:gd name="T86" fmla="*/ 83 w 468"/>
                  <a:gd name="T87" fmla="*/ 61 h 853"/>
                  <a:gd name="T88" fmla="*/ 79 w 468"/>
                  <a:gd name="T89" fmla="*/ 0 h 853"/>
                  <a:gd name="T90" fmla="*/ 92 w 468"/>
                  <a:gd name="T91" fmla="*/ 39 h 853"/>
                  <a:gd name="T92" fmla="*/ 135 w 468"/>
                  <a:gd name="T93" fmla="*/ 83 h 853"/>
                  <a:gd name="T94" fmla="*/ 131 w 468"/>
                  <a:gd name="T95" fmla="*/ 35 h 853"/>
                  <a:gd name="T96" fmla="*/ 135 w 468"/>
                  <a:gd name="T97" fmla="*/ 9 h 853"/>
                  <a:gd name="T98" fmla="*/ 162 w 468"/>
                  <a:gd name="T99" fmla="*/ 48 h 853"/>
                  <a:gd name="T100" fmla="*/ 197 w 468"/>
                  <a:gd name="T101" fmla="*/ 74 h 853"/>
                  <a:gd name="T102" fmla="*/ 232 w 468"/>
                  <a:gd name="T103" fmla="*/ 13 h 853"/>
                  <a:gd name="T104" fmla="*/ 249 w 468"/>
                  <a:gd name="T105" fmla="*/ 57 h 853"/>
                  <a:gd name="T106" fmla="*/ 280 w 468"/>
                  <a:gd name="T107" fmla="*/ 92 h 853"/>
                  <a:gd name="T108" fmla="*/ 297 w 468"/>
                  <a:gd name="T109" fmla="*/ 35 h 853"/>
                  <a:gd name="T110" fmla="*/ 319 w 468"/>
                  <a:gd name="T111" fmla="*/ 118 h 853"/>
                  <a:gd name="T112" fmla="*/ 468 w 468"/>
                  <a:gd name="T113" fmla="*/ 743 h 853"/>
                  <a:gd name="T114" fmla="*/ 380 w 468"/>
                  <a:gd name="T115" fmla="*/ 853 h 8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468" h="853">
                    <a:moveTo>
                      <a:pt x="380" y="853"/>
                    </a:moveTo>
                    <a:lnTo>
                      <a:pt x="341" y="835"/>
                    </a:lnTo>
                    <a:lnTo>
                      <a:pt x="293" y="826"/>
                    </a:lnTo>
                    <a:lnTo>
                      <a:pt x="267" y="826"/>
                    </a:lnTo>
                    <a:lnTo>
                      <a:pt x="319" y="804"/>
                    </a:lnTo>
                    <a:lnTo>
                      <a:pt x="271" y="783"/>
                    </a:lnTo>
                    <a:lnTo>
                      <a:pt x="223" y="765"/>
                    </a:lnTo>
                    <a:lnTo>
                      <a:pt x="166" y="756"/>
                    </a:lnTo>
                    <a:lnTo>
                      <a:pt x="223" y="748"/>
                    </a:lnTo>
                    <a:lnTo>
                      <a:pt x="284" y="748"/>
                    </a:lnTo>
                    <a:lnTo>
                      <a:pt x="201" y="699"/>
                    </a:lnTo>
                    <a:lnTo>
                      <a:pt x="135" y="678"/>
                    </a:lnTo>
                    <a:lnTo>
                      <a:pt x="96" y="673"/>
                    </a:lnTo>
                    <a:lnTo>
                      <a:pt x="162" y="660"/>
                    </a:lnTo>
                    <a:lnTo>
                      <a:pt x="232" y="665"/>
                    </a:lnTo>
                    <a:lnTo>
                      <a:pt x="267" y="669"/>
                    </a:lnTo>
                    <a:lnTo>
                      <a:pt x="205" y="630"/>
                    </a:lnTo>
                    <a:lnTo>
                      <a:pt x="135" y="612"/>
                    </a:lnTo>
                    <a:lnTo>
                      <a:pt x="52" y="590"/>
                    </a:lnTo>
                    <a:lnTo>
                      <a:pt x="157" y="586"/>
                    </a:lnTo>
                    <a:lnTo>
                      <a:pt x="219" y="590"/>
                    </a:lnTo>
                    <a:lnTo>
                      <a:pt x="157" y="533"/>
                    </a:lnTo>
                    <a:lnTo>
                      <a:pt x="48" y="494"/>
                    </a:lnTo>
                    <a:lnTo>
                      <a:pt x="0" y="481"/>
                    </a:lnTo>
                    <a:lnTo>
                      <a:pt x="157" y="490"/>
                    </a:lnTo>
                    <a:lnTo>
                      <a:pt x="184" y="494"/>
                    </a:lnTo>
                    <a:lnTo>
                      <a:pt x="149" y="463"/>
                    </a:lnTo>
                    <a:lnTo>
                      <a:pt x="87" y="415"/>
                    </a:lnTo>
                    <a:lnTo>
                      <a:pt x="162" y="393"/>
                    </a:lnTo>
                    <a:lnTo>
                      <a:pt x="135" y="363"/>
                    </a:lnTo>
                    <a:lnTo>
                      <a:pt x="74" y="328"/>
                    </a:lnTo>
                    <a:lnTo>
                      <a:pt x="105" y="306"/>
                    </a:lnTo>
                    <a:lnTo>
                      <a:pt x="65" y="280"/>
                    </a:lnTo>
                    <a:lnTo>
                      <a:pt x="13" y="267"/>
                    </a:lnTo>
                    <a:lnTo>
                      <a:pt x="70" y="253"/>
                    </a:lnTo>
                    <a:lnTo>
                      <a:pt x="30" y="218"/>
                    </a:lnTo>
                    <a:lnTo>
                      <a:pt x="0" y="214"/>
                    </a:lnTo>
                    <a:lnTo>
                      <a:pt x="48" y="205"/>
                    </a:lnTo>
                    <a:lnTo>
                      <a:pt x="87" y="210"/>
                    </a:lnTo>
                    <a:lnTo>
                      <a:pt x="35" y="153"/>
                    </a:lnTo>
                    <a:lnTo>
                      <a:pt x="17" y="109"/>
                    </a:lnTo>
                    <a:lnTo>
                      <a:pt x="57" y="140"/>
                    </a:lnTo>
                    <a:lnTo>
                      <a:pt x="100" y="144"/>
                    </a:lnTo>
                    <a:lnTo>
                      <a:pt x="83" y="61"/>
                    </a:lnTo>
                    <a:lnTo>
                      <a:pt x="79" y="0"/>
                    </a:lnTo>
                    <a:lnTo>
                      <a:pt x="92" y="39"/>
                    </a:lnTo>
                    <a:lnTo>
                      <a:pt x="135" y="83"/>
                    </a:lnTo>
                    <a:lnTo>
                      <a:pt x="131" y="35"/>
                    </a:lnTo>
                    <a:lnTo>
                      <a:pt x="135" y="9"/>
                    </a:lnTo>
                    <a:lnTo>
                      <a:pt x="162" y="48"/>
                    </a:lnTo>
                    <a:lnTo>
                      <a:pt x="197" y="74"/>
                    </a:lnTo>
                    <a:lnTo>
                      <a:pt x="232" y="13"/>
                    </a:lnTo>
                    <a:lnTo>
                      <a:pt x="249" y="57"/>
                    </a:lnTo>
                    <a:lnTo>
                      <a:pt x="280" y="92"/>
                    </a:lnTo>
                    <a:lnTo>
                      <a:pt x="297" y="35"/>
                    </a:lnTo>
                    <a:lnTo>
                      <a:pt x="319" y="118"/>
                    </a:lnTo>
                    <a:lnTo>
                      <a:pt x="468" y="743"/>
                    </a:lnTo>
                    <a:lnTo>
                      <a:pt x="380" y="853"/>
                    </a:lnTo>
                    <a:close/>
                  </a:path>
                </a:pathLst>
              </a:custGeom>
              <a:solidFill>
                <a:srgbClr val="FF33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algn="ctr" rtl="1" eaLnBrk="1" hangingPunct="1">
                  <a:defRPr/>
                </a:pPr>
                <a:endParaRPr lang="en-US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71779" name="Freeform 99"/>
              <p:cNvSpPr>
                <a:spLocks/>
              </p:cNvSpPr>
              <p:nvPr/>
            </p:nvSpPr>
            <p:spPr bwMode="auto">
              <a:xfrm>
                <a:off x="2275" y="1782"/>
                <a:ext cx="366" cy="249"/>
              </a:xfrm>
              <a:custGeom>
                <a:avLst/>
                <a:gdLst>
                  <a:gd name="T0" fmla="*/ 83 w 730"/>
                  <a:gd name="T1" fmla="*/ 105 h 498"/>
                  <a:gd name="T2" fmla="*/ 4 w 730"/>
                  <a:gd name="T3" fmla="*/ 105 h 498"/>
                  <a:gd name="T4" fmla="*/ 0 w 730"/>
                  <a:gd name="T5" fmla="*/ 253 h 498"/>
                  <a:gd name="T6" fmla="*/ 39 w 730"/>
                  <a:gd name="T7" fmla="*/ 450 h 498"/>
                  <a:gd name="T8" fmla="*/ 367 w 730"/>
                  <a:gd name="T9" fmla="*/ 498 h 498"/>
                  <a:gd name="T10" fmla="*/ 695 w 730"/>
                  <a:gd name="T11" fmla="*/ 446 h 498"/>
                  <a:gd name="T12" fmla="*/ 721 w 730"/>
                  <a:gd name="T13" fmla="*/ 249 h 498"/>
                  <a:gd name="T14" fmla="*/ 730 w 730"/>
                  <a:gd name="T15" fmla="*/ 144 h 498"/>
                  <a:gd name="T16" fmla="*/ 700 w 730"/>
                  <a:gd name="T17" fmla="*/ 65 h 498"/>
                  <a:gd name="T18" fmla="*/ 525 w 730"/>
                  <a:gd name="T19" fmla="*/ 0 h 498"/>
                  <a:gd name="T20" fmla="*/ 363 w 730"/>
                  <a:gd name="T21" fmla="*/ 0 h 498"/>
                  <a:gd name="T22" fmla="*/ 258 w 730"/>
                  <a:gd name="T23" fmla="*/ 48 h 498"/>
                  <a:gd name="T24" fmla="*/ 157 w 730"/>
                  <a:gd name="T25" fmla="*/ 105 h 498"/>
                  <a:gd name="T26" fmla="*/ 83 w 730"/>
                  <a:gd name="T27" fmla="*/ 105 h 4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730" h="498">
                    <a:moveTo>
                      <a:pt x="83" y="105"/>
                    </a:moveTo>
                    <a:lnTo>
                      <a:pt x="4" y="105"/>
                    </a:lnTo>
                    <a:lnTo>
                      <a:pt x="0" y="253"/>
                    </a:lnTo>
                    <a:lnTo>
                      <a:pt x="39" y="450"/>
                    </a:lnTo>
                    <a:lnTo>
                      <a:pt x="367" y="498"/>
                    </a:lnTo>
                    <a:lnTo>
                      <a:pt x="695" y="446"/>
                    </a:lnTo>
                    <a:lnTo>
                      <a:pt x="721" y="249"/>
                    </a:lnTo>
                    <a:lnTo>
                      <a:pt x="730" y="144"/>
                    </a:lnTo>
                    <a:lnTo>
                      <a:pt x="700" y="65"/>
                    </a:lnTo>
                    <a:lnTo>
                      <a:pt x="525" y="0"/>
                    </a:lnTo>
                    <a:lnTo>
                      <a:pt x="363" y="0"/>
                    </a:lnTo>
                    <a:lnTo>
                      <a:pt x="258" y="48"/>
                    </a:lnTo>
                    <a:lnTo>
                      <a:pt x="157" y="105"/>
                    </a:lnTo>
                    <a:lnTo>
                      <a:pt x="83" y="105"/>
                    </a:lnTo>
                    <a:close/>
                  </a:path>
                </a:pathLst>
              </a:custGeom>
              <a:solidFill>
                <a:srgbClr val="FF3300"/>
              </a:solidFill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algn="ctr" rtl="1" eaLnBrk="1" hangingPunct="1">
                  <a:defRPr/>
                </a:pPr>
                <a:endParaRPr lang="en-US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71780" name="Freeform 100"/>
              <p:cNvSpPr>
                <a:spLocks/>
              </p:cNvSpPr>
              <p:nvPr/>
            </p:nvSpPr>
            <p:spPr bwMode="auto">
              <a:xfrm>
                <a:off x="2311" y="1951"/>
                <a:ext cx="334" cy="153"/>
              </a:xfrm>
              <a:custGeom>
                <a:avLst/>
                <a:gdLst>
                  <a:gd name="T0" fmla="*/ 83 w 665"/>
                  <a:gd name="T1" fmla="*/ 22 h 306"/>
                  <a:gd name="T2" fmla="*/ 0 w 665"/>
                  <a:gd name="T3" fmla="*/ 78 h 306"/>
                  <a:gd name="T4" fmla="*/ 341 w 665"/>
                  <a:gd name="T5" fmla="*/ 306 h 306"/>
                  <a:gd name="T6" fmla="*/ 428 w 665"/>
                  <a:gd name="T7" fmla="*/ 175 h 306"/>
                  <a:gd name="T8" fmla="*/ 581 w 665"/>
                  <a:gd name="T9" fmla="*/ 122 h 306"/>
                  <a:gd name="T10" fmla="*/ 665 w 665"/>
                  <a:gd name="T11" fmla="*/ 22 h 306"/>
                  <a:gd name="T12" fmla="*/ 586 w 665"/>
                  <a:gd name="T13" fmla="*/ 0 h 306"/>
                  <a:gd name="T14" fmla="*/ 411 w 665"/>
                  <a:gd name="T15" fmla="*/ 30 h 306"/>
                  <a:gd name="T16" fmla="*/ 310 w 665"/>
                  <a:gd name="T17" fmla="*/ 35 h 306"/>
                  <a:gd name="T18" fmla="*/ 232 w 665"/>
                  <a:gd name="T19" fmla="*/ 13 h 306"/>
                  <a:gd name="T20" fmla="*/ 83 w 665"/>
                  <a:gd name="T21" fmla="*/ 22 h 3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665" h="306">
                    <a:moveTo>
                      <a:pt x="83" y="22"/>
                    </a:moveTo>
                    <a:lnTo>
                      <a:pt x="0" y="78"/>
                    </a:lnTo>
                    <a:lnTo>
                      <a:pt x="341" y="306"/>
                    </a:lnTo>
                    <a:lnTo>
                      <a:pt x="428" y="175"/>
                    </a:lnTo>
                    <a:lnTo>
                      <a:pt x="581" y="122"/>
                    </a:lnTo>
                    <a:lnTo>
                      <a:pt x="665" y="22"/>
                    </a:lnTo>
                    <a:lnTo>
                      <a:pt x="586" y="0"/>
                    </a:lnTo>
                    <a:lnTo>
                      <a:pt x="411" y="30"/>
                    </a:lnTo>
                    <a:lnTo>
                      <a:pt x="310" y="35"/>
                    </a:lnTo>
                    <a:lnTo>
                      <a:pt x="232" y="13"/>
                    </a:lnTo>
                    <a:lnTo>
                      <a:pt x="83" y="22"/>
                    </a:lnTo>
                    <a:close/>
                  </a:path>
                </a:pathLst>
              </a:custGeom>
              <a:solidFill>
                <a:srgbClr val="FF3300"/>
              </a:solidFill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algn="ctr" rtl="1" eaLnBrk="1" hangingPunct="1">
                  <a:defRPr/>
                </a:pPr>
                <a:endParaRPr lang="en-US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71781" name="Freeform 101"/>
              <p:cNvSpPr>
                <a:spLocks/>
              </p:cNvSpPr>
              <p:nvPr/>
            </p:nvSpPr>
            <p:spPr bwMode="auto">
              <a:xfrm>
                <a:off x="2158" y="2249"/>
                <a:ext cx="525" cy="151"/>
              </a:xfrm>
              <a:custGeom>
                <a:avLst/>
                <a:gdLst>
                  <a:gd name="T0" fmla="*/ 0 w 1049"/>
                  <a:gd name="T1" fmla="*/ 29 h 300"/>
                  <a:gd name="T2" fmla="*/ 140 w 1049"/>
                  <a:gd name="T3" fmla="*/ 134 h 300"/>
                  <a:gd name="T4" fmla="*/ 236 w 1049"/>
                  <a:gd name="T5" fmla="*/ 204 h 300"/>
                  <a:gd name="T6" fmla="*/ 323 w 1049"/>
                  <a:gd name="T7" fmla="*/ 257 h 300"/>
                  <a:gd name="T8" fmla="*/ 393 w 1049"/>
                  <a:gd name="T9" fmla="*/ 283 h 300"/>
                  <a:gd name="T10" fmla="*/ 507 w 1049"/>
                  <a:gd name="T11" fmla="*/ 300 h 300"/>
                  <a:gd name="T12" fmla="*/ 603 w 1049"/>
                  <a:gd name="T13" fmla="*/ 300 h 300"/>
                  <a:gd name="T14" fmla="*/ 699 w 1049"/>
                  <a:gd name="T15" fmla="*/ 283 h 300"/>
                  <a:gd name="T16" fmla="*/ 769 w 1049"/>
                  <a:gd name="T17" fmla="*/ 265 h 300"/>
                  <a:gd name="T18" fmla="*/ 848 w 1049"/>
                  <a:gd name="T19" fmla="*/ 222 h 300"/>
                  <a:gd name="T20" fmla="*/ 936 w 1049"/>
                  <a:gd name="T21" fmla="*/ 182 h 300"/>
                  <a:gd name="T22" fmla="*/ 1010 w 1049"/>
                  <a:gd name="T23" fmla="*/ 124 h 300"/>
                  <a:gd name="T24" fmla="*/ 1049 w 1049"/>
                  <a:gd name="T25" fmla="*/ 87 h 300"/>
                  <a:gd name="T26" fmla="*/ 778 w 1049"/>
                  <a:gd name="T27" fmla="*/ 0 h 300"/>
                  <a:gd name="T28" fmla="*/ 463 w 1049"/>
                  <a:gd name="T29" fmla="*/ 9 h 300"/>
                  <a:gd name="T30" fmla="*/ 0 w 1049"/>
                  <a:gd name="T31" fmla="*/ 29 h 3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049" h="300">
                    <a:moveTo>
                      <a:pt x="0" y="29"/>
                    </a:moveTo>
                    <a:lnTo>
                      <a:pt x="140" y="134"/>
                    </a:lnTo>
                    <a:lnTo>
                      <a:pt x="236" y="204"/>
                    </a:lnTo>
                    <a:lnTo>
                      <a:pt x="323" y="257"/>
                    </a:lnTo>
                    <a:lnTo>
                      <a:pt x="393" y="283"/>
                    </a:lnTo>
                    <a:lnTo>
                      <a:pt x="507" y="300"/>
                    </a:lnTo>
                    <a:lnTo>
                      <a:pt x="603" y="300"/>
                    </a:lnTo>
                    <a:lnTo>
                      <a:pt x="699" y="283"/>
                    </a:lnTo>
                    <a:lnTo>
                      <a:pt x="769" y="265"/>
                    </a:lnTo>
                    <a:lnTo>
                      <a:pt x="848" y="222"/>
                    </a:lnTo>
                    <a:lnTo>
                      <a:pt x="936" y="182"/>
                    </a:lnTo>
                    <a:lnTo>
                      <a:pt x="1010" y="124"/>
                    </a:lnTo>
                    <a:lnTo>
                      <a:pt x="1049" y="87"/>
                    </a:lnTo>
                    <a:lnTo>
                      <a:pt x="778" y="0"/>
                    </a:lnTo>
                    <a:lnTo>
                      <a:pt x="463" y="9"/>
                    </a:lnTo>
                    <a:lnTo>
                      <a:pt x="0" y="29"/>
                    </a:lnTo>
                    <a:close/>
                  </a:path>
                </a:pathLst>
              </a:custGeom>
              <a:solidFill>
                <a:srgbClr val="FF3300"/>
              </a:solidFill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algn="ctr" rtl="1" eaLnBrk="1" hangingPunct="1">
                  <a:defRPr/>
                </a:pPr>
                <a:endParaRPr lang="en-US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71782" name="Freeform 102"/>
              <p:cNvSpPr>
                <a:spLocks/>
              </p:cNvSpPr>
              <p:nvPr/>
            </p:nvSpPr>
            <p:spPr bwMode="auto">
              <a:xfrm>
                <a:off x="2301" y="2041"/>
                <a:ext cx="207" cy="159"/>
              </a:xfrm>
              <a:custGeom>
                <a:avLst/>
                <a:gdLst>
                  <a:gd name="T0" fmla="*/ 0 w 415"/>
                  <a:gd name="T1" fmla="*/ 0 h 319"/>
                  <a:gd name="T2" fmla="*/ 26 w 415"/>
                  <a:gd name="T3" fmla="*/ 104 h 319"/>
                  <a:gd name="T4" fmla="*/ 57 w 415"/>
                  <a:gd name="T5" fmla="*/ 160 h 319"/>
                  <a:gd name="T6" fmla="*/ 100 w 415"/>
                  <a:gd name="T7" fmla="*/ 222 h 319"/>
                  <a:gd name="T8" fmla="*/ 144 w 415"/>
                  <a:gd name="T9" fmla="*/ 274 h 319"/>
                  <a:gd name="T10" fmla="*/ 188 w 415"/>
                  <a:gd name="T11" fmla="*/ 319 h 319"/>
                  <a:gd name="T12" fmla="*/ 415 w 415"/>
                  <a:gd name="T13" fmla="*/ 146 h 319"/>
                  <a:gd name="T14" fmla="*/ 284 w 415"/>
                  <a:gd name="T15" fmla="*/ 58 h 319"/>
                  <a:gd name="T16" fmla="*/ 0 w 415"/>
                  <a:gd name="T17" fmla="*/ 0 h 3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15" h="319">
                    <a:moveTo>
                      <a:pt x="0" y="0"/>
                    </a:moveTo>
                    <a:lnTo>
                      <a:pt x="26" y="104"/>
                    </a:lnTo>
                    <a:lnTo>
                      <a:pt x="57" y="160"/>
                    </a:lnTo>
                    <a:lnTo>
                      <a:pt x="100" y="222"/>
                    </a:lnTo>
                    <a:lnTo>
                      <a:pt x="144" y="274"/>
                    </a:lnTo>
                    <a:lnTo>
                      <a:pt x="188" y="319"/>
                    </a:lnTo>
                    <a:lnTo>
                      <a:pt x="415" y="146"/>
                    </a:lnTo>
                    <a:lnTo>
                      <a:pt x="284" y="5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3300"/>
              </a:solidFill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algn="ctr" rtl="1" eaLnBrk="1" hangingPunct="1">
                  <a:defRPr/>
                </a:pPr>
                <a:endParaRPr lang="en-US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71783" name="Freeform 103"/>
              <p:cNvSpPr>
                <a:spLocks/>
              </p:cNvSpPr>
              <p:nvPr/>
            </p:nvSpPr>
            <p:spPr bwMode="auto">
              <a:xfrm>
                <a:off x="2363" y="1882"/>
                <a:ext cx="310" cy="369"/>
              </a:xfrm>
              <a:custGeom>
                <a:avLst/>
                <a:gdLst>
                  <a:gd name="T0" fmla="*/ 17 w 621"/>
                  <a:gd name="T1" fmla="*/ 726 h 738"/>
                  <a:gd name="T2" fmla="*/ 0 w 621"/>
                  <a:gd name="T3" fmla="*/ 639 h 738"/>
                  <a:gd name="T4" fmla="*/ 52 w 621"/>
                  <a:gd name="T5" fmla="*/ 551 h 738"/>
                  <a:gd name="T6" fmla="*/ 166 w 621"/>
                  <a:gd name="T7" fmla="*/ 464 h 738"/>
                  <a:gd name="T8" fmla="*/ 262 w 621"/>
                  <a:gd name="T9" fmla="*/ 394 h 738"/>
                  <a:gd name="T10" fmla="*/ 306 w 621"/>
                  <a:gd name="T11" fmla="*/ 306 h 738"/>
                  <a:gd name="T12" fmla="*/ 385 w 621"/>
                  <a:gd name="T13" fmla="*/ 280 h 738"/>
                  <a:gd name="T14" fmla="*/ 472 w 621"/>
                  <a:gd name="T15" fmla="*/ 263 h 738"/>
                  <a:gd name="T16" fmla="*/ 507 w 621"/>
                  <a:gd name="T17" fmla="*/ 193 h 738"/>
                  <a:gd name="T18" fmla="*/ 551 w 621"/>
                  <a:gd name="T19" fmla="*/ 96 h 738"/>
                  <a:gd name="T20" fmla="*/ 577 w 621"/>
                  <a:gd name="T21" fmla="*/ 18 h 738"/>
                  <a:gd name="T22" fmla="*/ 603 w 621"/>
                  <a:gd name="T23" fmla="*/ 0 h 738"/>
                  <a:gd name="T24" fmla="*/ 621 w 621"/>
                  <a:gd name="T25" fmla="*/ 117 h 738"/>
                  <a:gd name="T26" fmla="*/ 621 w 621"/>
                  <a:gd name="T27" fmla="*/ 217 h 738"/>
                  <a:gd name="T28" fmla="*/ 621 w 621"/>
                  <a:gd name="T29" fmla="*/ 287 h 738"/>
                  <a:gd name="T30" fmla="*/ 612 w 621"/>
                  <a:gd name="T31" fmla="*/ 362 h 738"/>
                  <a:gd name="T32" fmla="*/ 599 w 621"/>
                  <a:gd name="T33" fmla="*/ 432 h 738"/>
                  <a:gd name="T34" fmla="*/ 568 w 621"/>
                  <a:gd name="T35" fmla="*/ 510 h 738"/>
                  <a:gd name="T36" fmla="*/ 538 w 621"/>
                  <a:gd name="T37" fmla="*/ 572 h 738"/>
                  <a:gd name="T38" fmla="*/ 494 w 621"/>
                  <a:gd name="T39" fmla="*/ 637 h 738"/>
                  <a:gd name="T40" fmla="*/ 415 w 621"/>
                  <a:gd name="T41" fmla="*/ 738 h 738"/>
                  <a:gd name="T42" fmla="*/ 262 w 621"/>
                  <a:gd name="T43" fmla="*/ 717 h 738"/>
                  <a:gd name="T44" fmla="*/ 17 w 621"/>
                  <a:gd name="T45" fmla="*/ 726 h 7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621" h="738">
                    <a:moveTo>
                      <a:pt x="17" y="726"/>
                    </a:moveTo>
                    <a:lnTo>
                      <a:pt x="0" y="639"/>
                    </a:lnTo>
                    <a:lnTo>
                      <a:pt x="52" y="551"/>
                    </a:lnTo>
                    <a:lnTo>
                      <a:pt x="166" y="464"/>
                    </a:lnTo>
                    <a:lnTo>
                      <a:pt x="262" y="394"/>
                    </a:lnTo>
                    <a:lnTo>
                      <a:pt x="306" y="306"/>
                    </a:lnTo>
                    <a:lnTo>
                      <a:pt x="385" y="280"/>
                    </a:lnTo>
                    <a:lnTo>
                      <a:pt x="472" y="263"/>
                    </a:lnTo>
                    <a:lnTo>
                      <a:pt x="507" y="193"/>
                    </a:lnTo>
                    <a:lnTo>
                      <a:pt x="551" y="96"/>
                    </a:lnTo>
                    <a:lnTo>
                      <a:pt x="577" y="18"/>
                    </a:lnTo>
                    <a:lnTo>
                      <a:pt x="603" y="0"/>
                    </a:lnTo>
                    <a:lnTo>
                      <a:pt x="621" y="117"/>
                    </a:lnTo>
                    <a:lnTo>
                      <a:pt x="621" y="217"/>
                    </a:lnTo>
                    <a:lnTo>
                      <a:pt x="621" y="287"/>
                    </a:lnTo>
                    <a:lnTo>
                      <a:pt x="612" y="362"/>
                    </a:lnTo>
                    <a:lnTo>
                      <a:pt x="599" y="432"/>
                    </a:lnTo>
                    <a:lnTo>
                      <a:pt x="568" y="510"/>
                    </a:lnTo>
                    <a:lnTo>
                      <a:pt x="538" y="572"/>
                    </a:lnTo>
                    <a:lnTo>
                      <a:pt x="494" y="637"/>
                    </a:lnTo>
                    <a:lnTo>
                      <a:pt x="415" y="738"/>
                    </a:lnTo>
                    <a:lnTo>
                      <a:pt x="262" y="717"/>
                    </a:lnTo>
                    <a:lnTo>
                      <a:pt x="17" y="726"/>
                    </a:lnTo>
                    <a:close/>
                  </a:path>
                </a:pathLst>
              </a:custGeom>
              <a:solidFill>
                <a:srgbClr val="FF3300"/>
              </a:solidFill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algn="ctr" rtl="1" eaLnBrk="1" hangingPunct="1">
                  <a:defRPr/>
                </a:pPr>
                <a:endParaRPr lang="en-US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71784" name="Freeform 104"/>
              <p:cNvSpPr>
                <a:spLocks/>
              </p:cNvSpPr>
              <p:nvPr/>
            </p:nvSpPr>
            <p:spPr bwMode="auto">
              <a:xfrm>
                <a:off x="1957" y="2149"/>
                <a:ext cx="734" cy="175"/>
              </a:xfrm>
              <a:custGeom>
                <a:avLst/>
                <a:gdLst>
                  <a:gd name="T0" fmla="*/ 263 w 1465"/>
                  <a:gd name="T1" fmla="*/ 44 h 350"/>
                  <a:gd name="T2" fmla="*/ 293 w 1465"/>
                  <a:gd name="T3" fmla="*/ 84 h 350"/>
                  <a:gd name="T4" fmla="*/ 359 w 1465"/>
                  <a:gd name="T5" fmla="*/ 113 h 350"/>
                  <a:gd name="T6" fmla="*/ 420 w 1465"/>
                  <a:gd name="T7" fmla="*/ 119 h 350"/>
                  <a:gd name="T8" fmla="*/ 473 w 1465"/>
                  <a:gd name="T9" fmla="*/ 113 h 350"/>
                  <a:gd name="T10" fmla="*/ 586 w 1465"/>
                  <a:gd name="T11" fmla="*/ 131 h 350"/>
                  <a:gd name="T12" fmla="*/ 691 w 1465"/>
                  <a:gd name="T13" fmla="*/ 183 h 350"/>
                  <a:gd name="T14" fmla="*/ 779 w 1465"/>
                  <a:gd name="T15" fmla="*/ 189 h 350"/>
                  <a:gd name="T16" fmla="*/ 831 w 1465"/>
                  <a:gd name="T17" fmla="*/ 175 h 350"/>
                  <a:gd name="T18" fmla="*/ 901 w 1465"/>
                  <a:gd name="T19" fmla="*/ 163 h 350"/>
                  <a:gd name="T20" fmla="*/ 971 w 1465"/>
                  <a:gd name="T21" fmla="*/ 157 h 350"/>
                  <a:gd name="T22" fmla="*/ 1032 w 1465"/>
                  <a:gd name="T23" fmla="*/ 154 h 350"/>
                  <a:gd name="T24" fmla="*/ 1085 w 1465"/>
                  <a:gd name="T25" fmla="*/ 157 h 350"/>
                  <a:gd name="T26" fmla="*/ 1181 w 1465"/>
                  <a:gd name="T27" fmla="*/ 157 h 350"/>
                  <a:gd name="T28" fmla="*/ 1295 w 1465"/>
                  <a:gd name="T29" fmla="*/ 192 h 350"/>
                  <a:gd name="T30" fmla="*/ 1382 w 1465"/>
                  <a:gd name="T31" fmla="*/ 253 h 350"/>
                  <a:gd name="T32" fmla="*/ 1465 w 1465"/>
                  <a:gd name="T33" fmla="*/ 285 h 350"/>
                  <a:gd name="T34" fmla="*/ 1413 w 1465"/>
                  <a:gd name="T35" fmla="*/ 325 h 350"/>
                  <a:gd name="T36" fmla="*/ 1387 w 1465"/>
                  <a:gd name="T37" fmla="*/ 307 h 350"/>
                  <a:gd name="T38" fmla="*/ 1304 w 1465"/>
                  <a:gd name="T39" fmla="*/ 288 h 350"/>
                  <a:gd name="T40" fmla="*/ 1164 w 1465"/>
                  <a:gd name="T41" fmla="*/ 271 h 350"/>
                  <a:gd name="T42" fmla="*/ 1146 w 1465"/>
                  <a:gd name="T43" fmla="*/ 227 h 350"/>
                  <a:gd name="T44" fmla="*/ 1120 w 1465"/>
                  <a:gd name="T45" fmla="*/ 227 h 350"/>
                  <a:gd name="T46" fmla="*/ 1076 w 1465"/>
                  <a:gd name="T47" fmla="*/ 288 h 350"/>
                  <a:gd name="T48" fmla="*/ 997 w 1465"/>
                  <a:gd name="T49" fmla="*/ 306 h 350"/>
                  <a:gd name="T50" fmla="*/ 936 w 1465"/>
                  <a:gd name="T51" fmla="*/ 309 h 350"/>
                  <a:gd name="T52" fmla="*/ 840 w 1465"/>
                  <a:gd name="T53" fmla="*/ 326 h 350"/>
                  <a:gd name="T54" fmla="*/ 770 w 1465"/>
                  <a:gd name="T55" fmla="*/ 350 h 350"/>
                  <a:gd name="T56" fmla="*/ 674 w 1465"/>
                  <a:gd name="T57" fmla="*/ 341 h 350"/>
                  <a:gd name="T58" fmla="*/ 617 w 1465"/>
                  <a:gd name="T59" fmla="*/ 300 h 350"/>
                  <a:gd name="T60" fmla="*/ 551 w 1465"/>
                  <a:gd name="T61" fmla="*/ 280 h 350"/>
                  <a:gd name="T62" fmla="*/ 503 w 1465"/>
                  <a:gd name="T63" fmla="*/ 290 h 350"/>
                  <a:gd name="T64" fmla="*/ 455 w 1465"/>
                  <a:gd name="T65" fmla="*/ 288 h 350"/>
                  <a:gd name="T66" fmla="*/ 411 w 1465"/>
                  <a:gd name="T67" fmla="*/ 261 h 350"/>
                  <a:gd name="T68" fmla="*/ 359 w 1465"/>
                  <a:gd name="T69" fmla="*/ 218 h 350"/>
                  <a:gd name="T70" fmla="*/ 306 w 1465"/>
                  <a:gd name="T71" fmla="*/ 183 h 350"/>
                  <a:gd name="T72" fmla="*/ 258 w 1465"/>
                  <a:gd name="T73" fmla="*/ 185 h 350"/>
                  <a:gd name="T74" fmla="*/ 201 w 1465"/>
                  <a:gd name="T75" fmla="*/ 201 h 350"/>
                  <a:gd name="T76" fmla="*/ 149 w 1465"/>
                  <a:gd name="T77" fmla="*/ 226 h 350"/>
                  <a:gd name="T78" fmla="*/ 96 w 1465"/>
                  <a:gd name="T79" fmla="*/ 243 h 350"/>
                  <a:gd name="T80" fmla="*/ 35 w 1465"/>
                  <a:gd name="T81" fmla="*/ 245 h 350"/>
                  <a:gd name="T82" fmla="*/ 9 w 1465"/>
                  <a:gd name="T83" fmla="*/ 217 h 350"/>
                  <a:gd name="T84" fmla="*/ 0 w 1465"/>
                  <a:gd name="T85" fmla="*/ 192 h 350"/>
                  <a:gd name="T86" fmla="*/ 35 w 1465"/>
                  <a:gd name="T87" fmla="*/ 140 h 350"/>
                  <a:gd name="T88" fmla="*/ 57 w 1465"/>
                  <a:gd name="T89" fmla="*/ 58 h 350"/>
                  <a:gd name="T90" fmla="*/ 61 w 1465"/>
                  <a:gd name="T91" fmla="*/ 26 h 350"/>
                  <a:gd name="T92" fmla="*/ 92 w 1465"/>
                  <a:gd name="T93" fmla="*/ 1 h 350"/>
                  <a:gd name="T94" fmla="*/ 131 w 1465"/>
                  <a:gd name="T95" fmla="*/ 0 h 350"/>
                  <a:gd name="T96" fmla="*/ 263 w 1465"/>
                  <a:gd name="T97" fmla="*/ 44 h 3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465" h="350">
                    <a:moveTo>
                      <a:pt x="263" y="44"/>
                    </a:moveTo>
                    <a:lnTo>
                      <a:pt x="293" y="84"/>
                    </a:lnTo>
                    <a:lnTo>
                      <a:pt x="359" y="113"/>
                    </a:lnTo>
                    <a:lnTo>
                      <a:pt x="420" y="119"/>
                    </a:lnTo>
                    <a:lnTo>
                      <a:pt x="473" y="113"/>
                    </a:lnTo>
                    <a:lnTo>
                      <a:pt x="586" y="131"/>
                    </a:lnTo>
                    <a:lnTo>
                      <a:pt x="691" y="183"/>
                    </a:lnTo>
                    <a:lnTo>
                      <a:pt x="779" y="189"/>
                    </a:lnTo>
                    <a:lnTo>
                      <a:pt x="831" y="175"/>
                    </a:lnTo>
                    <a:lnTo>
                      <a:pt x="901" y="163"/>
                    </a:lnTo>
                    <a:lnTo>
                      <a:pt x="971" y="157"/>
                    </a:lnTo>
                    <a:lnTo>
                      <a:pt x="1032" y="154"/>
                    </a:lnTo>
                    <a:lnTo>
                      <a:pt x="1085" y="157"/>
                    </a:lnTo>
                    <a:lnTo>
                      <a:pt x="1181" y="157"/>
                    </a:lnTo>
                    <a:lnTo>
                      <a:pt x="1295" y="192"/>
                    </a:lnTo>
                    <a:lnTo>
                      <a:pt x="1382" y="253"/>
                    </a:lnTo>
                    <a:lnTo>
                      <a:pt x="1465" y="285"/>
                    </a:lnTo>
                    <a:lnTo>
                      <a:pt x="1413" y="325"/>
                    </a:lnTo>
                    <a:lnTo>
                      <a:pt x="1387" y="307"/>
                    </a:lnTo>
                    <a:lnTo>
                      <a:pt x="1304" y="288"/>
                    </a:lnTo>
                    <a:lnTo>
                      <a:pt x="1164" y="271"/>
                    </a:lnTo>
                    <a:lnTo>
                      <a:pt x="1146" y="227"/>
                    </a:lnTo>
                    <a:lnTo>
                      <a:pt x="1120" y="227"/>
                    </a:lnTo>
                    <a:lnTo>
                      <a:pt x="1076" y="288"/>
                    </a:lnTo>
                    <a:lnTo>
                      <a:pt x="997" y="306"/>
                    </a:lnTo>
                    <a:lnTo>
                      <a:pt x="936" y="309"/>
                    </a:lnTo>
                    <a:lnTo>
                      <a:pt x="840" y="326"/>
                    </a:lnTo>
                    <a:lnTo>
                      <a:pt x="770" y="350"/>
                    </a:lnTo>
                    <a:lnTo>
                      <a:pt x="674" y="341"/>
                    </a:lnTo>
                    <a:lnTo>
                      <a:pt x="617" y="300"/>
                    </a:lnTo>
                    <a:lnTo>
                      <a:pt x="551" y="280"/>
                    </a:lnTo>
                    <a:lnTo>
                      <a:pt x="503" y="290"/>
                    </a:lnTo>
                    <a:lnTo>
                      <a:pt x="455" y="288"/>
                    </a:lnTo>
                    <a:lnTo>
                      <a:pt x="411" y="261"/>
                    </a:lnTo>
                    <a:lnTo>
                      <a:pt x="359" y="218"/>
                    </a:lnTo>
                    <a:lnTo>
                      <a:pt x="306" y="183"/>
                    </a:lnTo>
                    <a:lnTo>
                      <a:pt x="258" y="185"/>
                    </a:lnTo>
                    <a:lnTo>
                      <a:pt x="201" y="201"/>
                    </a:lnTo>
                    <a:lnTo>
                      <a:pt x="149" y="226"/>
                    </a:lnTo>
                    <a:lnTo>
                      <a:pt x="96" y="243"/>
                    </a:lnTo>
                    <a:lnTo>
                      <a:pt x="35" y="245"/>
                    </a:lnTo>
                    <a:lnTo>
                      <a:pt x="9" y="217"/>
                    </a:lnTo>
                    <a:lnTo>
                      <a:pt x="0" y="192"/>
                    </a:lnTo>
                    <a:lnTo>
                      <a:pt x="35" y="140"/>
                    </a:lnTo>
                    <a:lnTo>
                      <a:pt x="57" y="58"/>
                    </a:lnTo>
                    <a:lnTo>
                      <a:pt x="61" y="26"/>
                    </a:lnTo>
                    <a:lnTo>
                      <a:pt x="92" y="1"/>
                    </a:lnTo>
                    <a:lnTo>
                      <a:pt x="131" y="0"/>
                    </a:lnTo>
                    <a:lnTo>
                      <a:pt x="263" y="44"/>
                    </a:lnTo>
                    <a:close/>
                  </a:path>
                </a:pathLst>
              </a:custGeom>
              <a:solidFill>
                <a:srgbClr val="FF3300"/>
              </a:solidFill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algn="ctr" rtl="1" eaLnBrk="1" hangingPunct="1">
                  <a:defRPr/>
                </a:pPr>
                <a:endParaRPr lang="en-US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71785" name="Freeform 105"/>
              <p:cNvSpPr>
                <a:spLocks/>
              </p:cNvSpPr>
              <p:nvPr/>
            </p:nvSpPr>
            <p:spPr bwMode="auto">
              <a:xfrm>
                <a:off x="2211" y="1808"/>
                <a:ext cx="263" cy="286"/>
              </a:xfrm>
              <a:custGeom>
                <a:avLst/>
                <a:gdLst>
                  <a:gd name="T0" fmla="*/ 524 w 524"/>
                  <a:gd name="T1" fmla="*/ 571 h 571"/>
                  <a:gd name="T2" fmla="*/ 511 w 524"/>
                  <a:gd name="T3" fmla="*/ 532 h 571"/>
                  <a:gd name="T4" fmla="*/ 437 w 524"/>
                  <a:gd name="T5" fmla="*/ 481 h 571"/>
                  <a:gd name="T6" fmla="*/ 341 w 524"/>
                  <a:gd name="T7" fmla="*/ 428 h 571"/>
                  <a:gd name="T8" fmla="*/ 253 w 524"/>
                  <a:gd name="T9" fmla="*/ 358 h 571"/>
                  <a:gd name="T10" fmla="*/ 258 w 524"/>
                  <a:gd name="T11" fmla="*/ 352 h 571"/>
                  <a:gd name="T12" fmla="*/ 201 w 524"/>
                  <a:gd name="T13" fmla="*/ 297 h 571"/>
                  <a:gd name="T14" fmla="*/ 174 w 524"/>
                  <a:gd name="T15" fmla="*/ 230 h 571"/>
                  <a:gd name="T16" fmla="*/ 157 w 524"/>
                  <a:gd name="T17" fmla="*/ 174 h 571"/>
                  <a:gd name="T18" fmla="*/ 157 w 524"/>
                  <a:gd name="T19" fmla="*/ 96 h 571"/>
                  <a:gd name="T20" fmla="*/ 183 w 524"/>
                  <a:gd name="T21" fmla="*/ 70 h 571"/>
                  <a:gd name="T22" fmla="*/ 314 w 524"/>
                  <a:gd name="T23" fmla="*/ 87 h 571"/>
                  <a:gd name="T24" fmla="*/ 201 w 524"/>
                  <a:gd name="T25" fmla="*/ 8 h 571"/>
                  <a:gd name="T26" fmla="*/ 105 w 524"/>
                  <a:gd name="T27" fmla="*/ 0 h 571"/>
                  <a:gd name="T28" fmla="*/ 35 w 524"/>
                  <a:gd name="T29" fmla="*/ 26 h 571"/>
                  <a:gd name="T30" fmla="*/ 17 w 524"/>
                  <a:gd name="T31" fmla="*/ 64 h 571"/>
                  <a:gd name="T32" fmla="*/ 0 w 524"/>
                  <a:gd name="T33" fmla="*/ 123 h 571"/>
                  <a:gd name="T34" fmla="*/ 17 w 524"/>
                  <a:gd name="T35" fmla="*/ 182 h 571"/>
                  <a:gd name="T36" fmla="*/ 65 w 524"/>
                  <a:gd name="T37" fmla="*/ 228 h 571"/>
                  <a:gd name="T38" fmla="*/ 105 w 524"/>
                  <a:gd name="T39" fmla="*/ 262 h 571"/>
                  <a:gd name="T40" fmla="*/ 122 w 524"/>
                  <a:gd name="T41" fmla="*/ 349 h 571"/>
                  <a:gd name="T42" fmla="*/ 122 w 524"/>
                  <a:gd name="T43" fmla="*/ 405 h 571"/>
                  <a:gd name="T44" fmla="*/ 148 w 524"/>
                  <a:gd name="T45" fmla="*/ 475 h 571"/>
                  <a:gd name="T46" fmla="*/ 201 w 524"/>
                  <a:gd name="T47" fmla="*/ 533 h 571"/>
                  <a:gd name="T48" fmla="*/ 271 w 524"/>
                  <a:gd name="T49" fmla="*/ 551 h 571"/>
                  <a:gd name="T50" fmla="*/ 358 w 524"/>
                  <a:gd name="T51" fmla="*/ 542 h 571"/>
                  <a:gd name="T52" fmla="*/ 437 w 524"/>
                  <a:gd name="T53" fmla="*/ 551 h 571"/>
                  <a:gd name="T54" fmla="*/ 524 w 524"/>
                  <a:gd name="T55" fmla="*/ 571 h 5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524" h="571">
                    <a:moveTo>
                      <a:pt x="524" y="571"/>
                    </a:moveTo>
                    <a:lnTo>
                      <a:pt x="511" y="532"/>
                    </a:lnTo>
                    <a:lnTo>
                      <a:pt x="437" y="481"/>
                    </a:lnTo>
                    <a:lnTo>
                      <a:pt x="341" y="428"/>
                    </a:lnTo>
                    <a:lnTo>
                      <a:pt x="253" y="358"/>
                    </a:lnTo>
                    <a:lnTo>
                      <a:pt x="258" y="352"/>
                    </a:lnTo>
                    <a:lnTo>
                      <a:pt x="201" y="297"/>
                    </a:lnTo>
                    <a:lnTo>
                      <a:pt x="174" y="230"/>
                    </a:lnTo>
                    <a:lnTo>
                      <a:pt x="157" y="174"/>
                    </a:lnTo>
                    <a:lnTo>
                      <a:pt x="157" y="96"/>
                    </a:lnTo>
                    <a:lnTo>
                      <a:pt x="183" y="70"/>
                    </a:lnTo>
                    <a:lnTo>
                      <a:pt x="314" y="87"/>
                    </a:lnTo>
                    <a:lnTo>
                      <a:pt x="201" y="8"/>
                    </a:lnTo>
                    <a:lnTo>
                      <a:pt x="105" y="0"/>
                    </a:lnTo>
                    <a:lnTo>
                      <a:pt x="35" y="26"/>
                    </a:lnTo>
                    <a:lnTo>
                      <a:pt x="17" y="64"/>
                    </a:lnTo>
                    <a:lnTo>
                      <a:pt x="0" y="123"/>
                    </a:lnTo>
                    <a:lnTo>
                      <a:pt x="17" y="182"/>
                    </a:lnTo>
                    <a:lnTo>
                      <a:pt x="65" y="228"/>
                    </a:lnTo>
                    <a:lnTo>
                      <a:pt x="105" y="262"/>
                    </a:lnTo>
                    <a:lnTo>
                      <a:pt x="122" y="349"/>
                    </a:lnTo>
                    <a:lnTo>
                      <a:pt x="122" y="405"/>
                    </a:lnTo>
                    <a:lnTo>
                      <a:pt x="148" y="475"/>
                    </a:lnTo>
                    <a:lnTo>
                      <a:pt x="201" y="533"/>
                    </a:lnTo>
                    <a:lnTo>
                      <a:pt x="271" y="551"/>
                    </a:lnTo>
                    <a:lnTo>
                      <a:pt x="358" y="542"/>
                    </a:lnTo>
                    <a:lnTo>
                      <a:pt x="437" y="551"/>
                    </a:lnTo>
                    <a:lnTo>
                      <a:pt x="524" y="571"/>
                    </a:lnTo>
                    <a:close/>
                  </a:path>
                </a:pathLst>
              </a:custGeom>
              <a:solidFill>
                <a:srgbClr val="FF3300"/>
              </a:solidFill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algn="ctr" rtl="1" eaLnBrk="1" hangingPunct="1">
                  <a:defRPr/>
                </a:pPr>
                <a:endParaRPr lang="en-US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71786" name="Freeform 106"/>
              <p:cNvSpPr>
                <a:spLocks/>
              </p:cNvSpPr>
              <p:nvPr/>
            </p:nvSpPr>
            <p:spPr bwMode="auto">
              <a:xfrm>
                <a:off x="2369" y="1880"/>
                <a:ext cx="295" cy="316"/>
              </a:xfrm>
              <a:custGeom>
                <a:avLst/>
                <a:gdLst>
                  <a:gd name="T0" fmla="*/ 0 w 591"/>
                  <a:gd name="T1" fmla="*/ 635 h 635"/>
                  <a:gd name="T2" fmla="*/ 53 w 591"/>
                  <a:gd name="T3" fmla="*/ 582 h 635"/>
                  <a:gd name="T4" fmla="*/ 123 w 591"/>
                  <a:gd name="T5" fmla="*/ 556 h 635"/>
                  <a:gd name="T6" fmla="*/ 206 w 591"/>
                  <a:gd name="T7" fmla="*/ 525 h 635"/>
                  <a:gd name="T8" fmla="*/ 224 w 591"/>
                  <a:gd name="T9" fmla="*/ 495 h 635"/>
                  <a:gd name="T10" fmla="*/ 224 w 591"/>
                  <a:gd name="T11" fmla="*/ 477 h 635"/>
                  <a:gd name="T12" fmla="*/ 245 w 591"/>
                  <a:gd name="T13" fmla="*/ 451 h 635"/>
                  <a:gd name="T14" fmla="*/ 311 w 591"/>
                  <a:gd name="T15" fmla="*/ 416 h 635"/>
                  <a:gd name="T16" fmla="*/ 320 w 591"/>
                  <a:gd name="T17" fmla="*/ 376 h 635"/>
                  <a:gd name="T18" fmla="*/ 324 w 591"/>
                  <a:gd name="T19" fmla="*/ 337 h 635"/>
                  <a:gd name="T20" fmla="*/ 355 w 591"/>
                  <a:gd name="T21" fmla="*/ 333 h 635"/>
                  <a:gd name="T22" fmla="*/ 429 w 591"/>
                  <a:gd name="T23" fmla="*/ 328 h 635"/>
                  <a:gd name="T24" fmla="*/ 477 w 591"/>
                  <a:gd name="T25" fmla="*/ 307 h 635"/>
                  <a:gd name="T26" fmla="*/ 486 w 591"/>
                  <a:gd name="T27" fmla="*/ 267 h 635"/>
                  <a:gd name="T28" fmla="*/ 538 w 591"/>
                  <a:gd name="T29" fmla="*/ 237 h 635"/>
                  <a:gd name="T30" fmla="*/ 565 w 591"/>
                  <a:gd name="T31" fmla="*/ 193 h 635"/>
                  <a:gd name="T32" fmla="*/ 582 w 591"/>
                  <a:gd name="T33" fmla="*/ 136 h 635"/>
                  <a:gd name="T34" fmla="*/ 587 w 591"/>
                  <a:gd name="T35" fmla="*/ 110 h 635"/>
                  <a:gd name="T36" fmla="*/ 591 w 591"/>
                  <a:gd name="T37" fmla="*/ 0 h 635"/>
                  <a:gd name="T38" fmla="*/ 547 w 591"/>
                  <a:gd name="T39" fmla="*/ 49 h 635"/>
                  <a:gd name="T40" fmla="*/ 543 w 591"/>
                  <a:gd name="T41" fmla="*/ 97 h 635"/>
                  <a:gd name="T42" fmla="*/ 521 w 591"/>
                  <a:gd name="T43" fmla="*/ 149 h 635"/>
                  <a:gd name="T44" fmla="*/ 495 w 591"/>
                  <a:gd name="T45" fmla="*/ 188 h 635"/>
                  <a:gd name="T46" fmla="*/ 468 w 591"/>
                  <a:gd name="T47" fmla="*/ 232 h 635"/>
                  <a:gd name="T48" fmla="*/ 451 w 591"/>
                  <a:gd name="T49" fmla="*/ 250 h 635"/>
                  <a:gd name="T50" fmla="*/ 416 w 591"/>
                  <a:gd name="T51" fmla="*/ 258 h 635"/>
                  <a:gd name="T52" fmla="*/ 355 w 591"/>
                  <a:gd name="T53" fmla="*/ 276 h 635"/>
                  <a:gd name="T54" fmla="*/ 289 w 591"/>
                  <a:gd name="T55" fmla="*/ 293 h 635"/>
                  <a:gd name="T56" fmla="*/ 263 w 591"/>
                  <a:gd name="T57" fmla="*/ 328 h 635"/>
                  <a:gd name="T58" fmla="*/ 258 w 591"/>
                  <a:gd name="T59" fmla="*/ 350 h 635"/>
                  <a:gd name="T60" fmla="*/ 241 w 591"/>
                  <a:gd name="T61" fmla="*/ 398 h 635"/>
                  <a:gd name="T62" fmla="*/ 180 w 591"/>
                  <a:gd name="T63" fmla="*/ 433 h 635"/>
                  <a:gd name="T64" fmla="*/ 140 w 591"/>
                  <a:gd name="T65" fmla="*/ 455 h 635"/>
                  <a:gd name="T66" fmla="*/ 101 w 591"/>
                  <a:gd name="T67" fmla="*/ 486 h 635"/>
                  <a:gd name="T68" fmla="*/ 44 w 591"/>
                  <a:gd name="T69" fmla="*/ 530 h 635"/>
                  <a:gd name="T70" fmla="*/ 18 w 591"/>
                  <a:gd name="T71" fmla="*/ 565 h 635"/>
                  <a:gd name="T72" fmla="*/ 0 w 591"/>
                  <a:gd name="T73" fmla="*/ 635 h 6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591" h="635">
                    <a:moveTo>
                      <a:pt x="0" y="635"/>
                    </a:moveTo>
                    <a:lnTo>
                      <a:pt x="53" y="582"/>
                    </a:lnTo>
                    <a:lnTo>
                      <a:pt x="123" y="556"/>
                    </a:lnTo>
                    <a:lnTo>
                      <a:pt x="206" y="525"/>
                    </a:lnTo>
                    <a:lnTo>
                      <a:pt x="224" y="495"/>
                    </a:lnTo>
                    <a:lnTo>
                      <a:pt x="224" y="477"/>
                    </a:lnTo>
                    <a:lnTo>
                      <a:pt x="245" y="451"/>
                    </a:lnTo>
                    <a:lnTo>
                      <a:pt x="311" y="416"/>
                    </a:lnTo>
                    <a:lnTo>
                      <a:pt x="320" y="376"/>
                    </a:lnTo>
                    <a:lnTo>
                      <a:pt x="324" y="337"/>
                    </a:lnTo>
                    <a:lnTo>
                      <a:pt x="355" y="333"/>
                    </a:lnTo>
                    <a:lnTo>
                      <a:pt x="429" y="328"/>
                    </a:lnTo>
                    <a:lnTo>
                      <a:pt x="477" y="307"/>
                    </a:lnTo>
                    <a:lnTo>
                      <a:pt x="486" y="267"/>
                    </a:lnTo>
                    <a:lnTo>
                      <a:pt x="538" y="237"/>
                    </a:lnTo>
                    <a:lnTo>
                      <a:pt x="565" y="193"/>
                    </a:lnTo>
                    <a:lnTo>
                      <a:pt x="582" y="136"/>
                    </a:lnTo>
                    <a:lnTo>
                      <a:pt x="587" y="110"/>
                    </a:lnTo>
                    <a:lnTo>
                      <a:pt x="591" y="0"/>
                    </a:lnTo>
                    <a:lnTo>
                      <a:pt x="547" y="49"/>
                    </a:lnTo>
                    <a:lnTo>
                      <a:pt x="543" y="97"/>
                    </a:lnTo>
                    <a:lnTo>
                      <a:pt x="521" y="149"/>
                    </a:lnTo>
                    <a:lnTo>
                      <a:pt x="495" y="188"/>
                    </a:lnTo>
                    <a:lnTo>
                      <a:pt x="468" y="232"/>
                    </a:lnTo>
                    <a:lnTo>
                      <a:pt x="451" y="250"/>
                    </a:lnTo>
                    <a:lnTo>
                      <a:pt x="416" y="258"/>
                    </a:lnTo>
                    <a:lnTo>
                      <a:pt x="355" y="276"/>
                    </a:lnTo>
                    <a:lnTo>
                      <a:pt x="289" y="293"/>
                    </a:lnTo>
                    <a:lnTo>
                      <a:pt x="263" y="328"/>
                    </a:lnTo>
                    <a:lnTo>
                      <a:pt x="258" y="350"/>
                    </a:lnTo>
                    <a:lnTo>
                      <a:pt x="241" y="398"/>
                    </a:lnTo>
                    <a:lnTo>
                      <a:pt x="180" y="433"/>
                    </a:lnTo>
                    <a:lnTo>
                      <a:pt x="140" y="455"/>
                    </a:lnTo>
                    <a:lnTo>
                      <a:pt x="101" y="486"/>
                    </a:lnTo>
                    <a:lnTo>
                      <a:pt x="44" y="530"/>
                    </a:lnTo>
                    <a:lnTo>
                      <a:pt x="18" y="565"/>
                    </a:lnTo>
                    <a:lnTo>
                      <a:pt x="0" y="635"/>
                    </a:lnTo>
                    <a:close/>
                  </a:path>
                </a:pathLst>
              </a:custGeom>
              <a:solidFill>
                <a:srgbClr val="FF3300"/>
              </a:solidFill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algn="ctr" rtl="1" eaLnBrk="1" hangingPunct="1">
                  <a:defRPr/>
                </a:pPr>
                <a:endParaRPr lang="en-US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71787" name="Freeform 107"/>
              <p:cNvSpPr>
                <a:spLocks/>
              </p:cNvSpPr>
              <p:nvPr/>
            </p:nvSpPr>
            <p:spPr bwMode="auto">
              <a:xfrm>
                <a:off x="2331" y="1770"/>
                <a:ext cx="337" cy="214"/>
              </a:xfrm>
              <a:custGeom>
                <a:avLst/>
                <a:gdLst>
                  <a:gd name="T0" fmla="*/ 0 w 674"/>
                  <a:gd name="T1" fmla="*/ 406 h 428"/>
                  <a:gd name="T2" fmla="*/ 31 w 674"/>
                  <a:gd name="T3" fmla="*/ 363 h 428"/>
                  <a:gd name="T4" fmla="*/ 96 w 674"/>
                  <a:gd name="T5" fmla="*/ 350 h 428"/>
                  <a:gd name="T6" fmla="*/ 179 w 674"/>
                  <a:gd name="T7" fmla="*/ 358 h 428"/>
                  <a:gd name="T8" fmla="*/ 263 w 674"/>
                  <a:gd name="T9" fmla="*/ 376 h 428"/>
                  <a:gd name="T10" fmla="*/ 367 w 674"/>
                  <a:gd name="T11" fmla="*/ 371 h 428"/>
                  <a:gd name="T12" fmla="*/ 534 w 674"/>
                  <a:gd name="T13" fmla="*/ 341 h 428"/>
                  <a:gd name="T14" fmla="*/ 573 w 674"/>
                  <a:gd name="T15" fmla="*/ 297 h 428"/>
                  <a:gd name="T16" fmla="*/ 595 w 674"/>
                  <a:gd name="T17" fmla="*/ 236 h 428"/>
                  <a:gd name="T18" fmla="*/ 595 w 674"/>
                  <a:gd name="T19" fmla="*/ 144 h 428"/>
                  <a:gd name="T20" fmla="*/ 564 w 674"/>
                  <a:gd name="T21" fmla="*/ 105 h 428"/>
                  <a:gd name="T22" fmla="*/ 499 w 674"/>
                  <a:gd name="T23" fmla="*/ 83 h 428"/>
                  <a:gd name="T24" fmla="*/ 455 w 674"/>
                  <a:gd name="T25" fmla="*/ 52 h 428"/>
                  <a:gd name="T26" fmla="*/ 420 w 674"/>
                  <a:gd name="T27" fmla="*/ 0 h 428"/>
                  <a:gd name="T28" fmla="*/ 486 w 674"/>
                  <a:gd name="T29" fmla="*/ 35 h 428"/>
                  <a:gd name="T30" fmla="*/ 573 w 674"/>
                  <a:gd name="T31" fmla="*/ 57 h 428"/>
                  <a:gd name="T32" fmla="*/ 634 w 674"/>
                  <a:gd name="T33" fmla="*/ 100 h 428"/>
                  <a:gd name="T34" fmla="*/ 669 w 674"/>
                  <a:gd name="T35" fmla="*/ 131 h 428"/>
                  <a:gd name="T36" fmla="*/ 674 w 674"/>
                  <a:gd name="T37" fmla="*/ 170 h 428"/>
                  <a:gd name="T38" fmla="*/ 665 w 674"/>
                  <a:gd name="T39" fmla="*/ 218 h 428"/>
                  <a:gd name="T40" fmla="*/ 630 w 674"/>
                  <a:gd name="T41" fmla="*/ 262 h 428"/>
                  <a:gd name="T42" fmla="*/ 612 w 674"/>
                  <a:gd name="T43" fmla="*/ 284 h 428"/>
                  <a:gd name="T44" fmla="*/ 608 w 674"/>
                  <a:gd name="T45" fmla="*/ 323 h 428"/>
                  <a:gd name="T46" fmla="*/ 564 w 674"/>
                  <a:gd name="T47" fmla="*/ 393 h 428"/>
                  <a:gd name="T48" fmla="*/ 486 w 674"/>
                  <a:gd name="T49" fmla="*/ 411 h 428"/>
                  <a:gd name="T50" fmla="*/ 446 w 674"/>
                  <a:gd name="T51" fmla="*/ 398 h 428"/>
                  <a:gd name="T52" fmla="*/ 394 w 674"/>
                  <a:gd name="T53" fmla="*/ 406 h 428"/>
                  <a:gd name="T54" fmla="*/ 359 w 674"/>
                  <a:gd name="T55" fmla="*/ 428 h 428"/>
                  <a:gd name="T56" fmla="*/ 298 w 674"/>
                  <a:gd name="T57" fmla="*/ 428 h 428"/>
                  <a:gd name="T58" fmla="*/ 245 w 674"/>
                  <a:gd name="T59" fmla="*/ 406 h 428"/>
                  <a:gd name="T60" fmla="*/ 193 w 674"/>
                  <a:gd name="T61" fmla="*/ 389 h 428"/>
                  <a:gd name="T62" fmla="*/ 158 w 674"/>
                  <a:gd name="T63" fmla="*/ 402 h 428"/>
                  <a:gd name="T64" fmla="*/ 83 w 674"/>
                  <a:gd name="T65" fmla="*/ 406 h 428"/>
                  <a:gd name="T66" fmla="*/ 35 w 674"/>
                  <a:gd name="T67" fmla="*/ 411 h 428"/>
                  <a:gd name="T68" fmla="*/ 0 w 674"/>
                  <a:gd name="T69" fmla="*/ 406 h 4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674" h="428">
                    <a:moveTo>
                      <a:pt x="0" y="406"/>
                    </a:moveTo>
                    <a:lnTo>
                      <a:pt x="31" y="363"/>
                    </a:lnTo>
                    <a:lnTo>
                      <a:pt x="96" y="350"/>
                    </a:lnTo>
                    <a:lnTo>
                      <a:pt x="179" y="358"/>
                    </a:lnTo>
                    <a:lnTo>
                      <a:pt x="263" y="376"/>
                    </a:lnTo>
                    <a:lnTo>
                      <a:pt x="367" y="371"/>
                    </a:lnTo>
                    <a:lnTo>
                      <a:pt x="534" y="341"/>
                    </a:lnTo>
                    <a:lnTo>
                      <a:pt x="573" y="297"/>
                    </a:lnTo>
                    <a:lnTo>
                      <a:pt x="595" y="236"/>
                    </a:lnTo>
                    <a:lnTo>
                      <a:pt x="595" y="144"/>
                    </a:lnTo>
                    <a:lnTo>
                      <a:pt x="564" y="105"/>
                    </a:lnTo>
                    <a:lnTo>
                      <a:pt x="499" y="83"/>
                    </a:lnTo>
                    <a:lnTo>
                      <a:pt x="455" y="52"/>
                    </a:lnTo>
                    <a:lnTo>
                      <a:pt x="420" y="0"/>
                    </a:lnTo>
                    <a:lnTo>
                      <a:pt x="486" y="35"/>
                    </a:lnTo>
                    <a:lnTo>
                      <a:pt x="573" y="57"/>
                    </a:lnTo>
                    <a:lnTo>
                      <a:pt x="634" y="100"/>
                    </a:lnTo>
                    <a:lnTo>
                      <a:pt x="669" y="131"/>
                    </a:lnTo>
                    <a:lnTo>
                      <a:pt x="674" y="170"/>
                    </a:lnTo>
                    <a:lnTo>
                      <a:pt x="665" y="218"/>
                    </a:lnTo>
                    <a:lnTo>
                      <a:pt x="630" y="262"/>
                    </a:lnTo>
                    <a:lnTo>
                      <a:pt x="612" y="284"/>
                    </a:lnTo>
                    <a:lnTo>
                      <a:pt x="608" y="323"/>
                    </a:lnTo>
                    <a:lnTo>
                      <a:pt x="564" y="393"/>
                    </a:lnTo>
                    <a:lnTo>
                      <a:pt x="486" y="411"/>
                    </a:lnTo>
                    <a:lnTo>
                      <a:pt x="446" y="398"/>
                    </a:lnTo>
                    <a:lnTo>
                      <a:pt x="394" y="406"/>
                    </a:lnTo>
                    <a:lnTo>
                      <a:pt x="359" y="428"/>
                    </a:lnTo>
                    <a:lnTo>
                      <a:pt x="298" y="428"/>
                    </a:lnTo>
                    <a:lnTo>
                      <a:pt x="245" y="406"/>
                    </a:lnTo>
                    <a:lnTo>
                      <a:pt x="193" y="389"/>
                    </a:lnTo>
                    <a:lnTo>
                      <a:pt x="158" y="402"/>
                    </a:lnTo>
                    <a:lnTo>
                      <a:pt x="83" y="406"/>
                    </a:lnTo>
                    <a:lnTo>
                      <a:pt x="35" y="411"/>
                    </a:lnTo>
                    <a:lnTo>
                      <a:pt x="0" y="406"/>
                    </a:lnTo>
                    <a:close/>
                  </a:path>
                </a:pathLst>
              </a:custGeom>
              <a:solidFill>
                <a:srgbClr val="FF3300"/>
              </a:solidFill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algn="ctr" rtl="1" eaLnBrk="1" hangingPunct="1">
                  <a:defRPr/>
                </a:pPr>
                <a:endParaRPr lang="en-US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71788" name="Freeform 108"/>
              <p:cNvSpPr>
                <a:spLocks/>
              </p:cNvSpPr>
              <p:nvPr/>
            </p:nvSpPr>
            <p:spPr bwMode="auto">
              <a:xfrm>
                <a:off x="2348" y="1743"/>
                <a:ext cx="217" cy="159"/>
              </a:xfrm>
              <a:custGeom>
                <a:avLst/>
                <a:gdLst>
                  <a:gd name="T0" fmla="*/ 429 w 433"/>
                  <a:gd name="T1" fmla="*/ 320 h 320"/>
                  <a:gd name="T2" fmla="*/ 433 w 433"/>
                  <a:gd name="T3" fmla="*/ 175 h 320"/>
                  <a:gd name="T4" fmla="*/ 416 w 433"/>
                  <a:gd name="T5" fmla="*/ 53 h 320"/>
                  <a:gd name="T6" fmla="*/ 376 w 433"/>
                  <a:gd name="T7" fmla="*/ 9 h 320"/>
                  <a:gd name="T8" fmla="*/ 315 w 433"/>
                  <a:gd name="T9" fmla="*/ 0 h 320"/>
                  <a:gd name="T10" fmla="*/ 219 w 433"/>
                  <a:gd name="T11" fmla="*/ 9 h 320"/>
                  <a:gd name="T12" fmla="*/ 144 w 433"/>
                  <a:gd name="T13" fmla="*/ 35 h 320"/>
                  <a:gd name="T14" fmla="*/ 109 w 433"/>
                  <a:gd name="T15" fmla="*/ 75 h 320"/>
                  <a:gd name="T16" fmla="*/ 53 w 433"/>
                  <a:gd name="T17" fmla="*/ 127 h 320"/>
                  <a:gd name="T18" fmla="*/ 9 w 433"/>
                  <a:gd name="T19" fmla="*/ 162 h 320"/>
                  <a:gd name="T20" fmla="*/ 0 w 433"/>
                  <a:gd name="T21" fmla="*/ 180 h 320"/>
                  <a:gd name="T22" fmla="*/ 35 w 433"/>
                  <a:gd name="T23" fmla="*/ 210 h 320"/>
                  <a:gd name="T24" fmla="*/ 109 w 433"/>
                  <a:gd name="T25" fmla="*/ 166 h 320"/>
                  <a:gd name="T26" fmla="*/ 179 w 433"/>
                  <a:gd name="T27" fmla="*/ 127 h 320"/>
                  <a:gd name="T28" fmla="*/ 276 w 433"/>
                  <a:gd name="T29" fmla="*/ 118 h 320"/>
                  <a:gd name="T30" fmla="*/ 337 w 433"/>
                  <a:gd name="T31" fmla="*/ 131 h 320"/>
                  <a:gd name="T32" fmla="*/ 389 w 433"/>
                  <a:gd name="T33" fmla="*/ 166 h 320"/>
                  <a:gd name="T34" fmla="*/ 402 w 433"/>
                  <a:gd name="T35" fmla="*/ 223 h 320"/>
                  <a:gd name="T36" fmla="*/ 429 w 433"/>
                  <a:gd name="T37" fmla="*/ 320 h 3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433" h="320">
                    <a:moveTo>
                      <a:pt x="429" y="320"/>
                    </a:moveTo>
                    <a:lnTo>
                      <a:pt x="433" y="175"/>
                    </a:lnTo>
                    <a:lnTo>
                      <a:pt x="416" y="53"/>
                    </a:lnTo>
                    <a:lnTo>
                      <a:pt x="376" y="9"/>
                    </a:lnTo>
                    <a:lnTo>
                      <a:pt x="315" y="0"/>
                    </a:lnTo>
                    <a:lnTo>
                      <a:pt x="219" y="9"/>
                    </a:lnTo>
                    <a:lnTo>
                      <a:pt x="144" y="35"/>
                    </a:lnTo>
                    <a:lnTo>
                      <a:pt x="109" y="75"/>
                    </a:lnTo>
                    <a:lnTo>
                      <a:pt x="53" y="127"/>
                    </a:lnTo>
                    <a:lnTo>
                      <a:pt x="9" y="162"/>
                    </a:lnTo>
                    <a:lnTo>
                      <a:pt x="0" y="180"/>
                    </a:lnTo>
                    <a:lnTo>
                      <a:pt x="35" y="210"/>
                    </a:lnTo>
                    <a:lnTo>
                      <a:pt x="109" y="166"/>
                    </a:lnTo>
                    <a:lnTo>
                      <a:pt x="179" y="127"/>
                    </a:lnTo>
                    <a:lnTo>
                      <a:pt x="276" y="118"/>
                    </a:lnTo>
                    <a:lnTo>
                      <a:pt x="337" y="131"/>
                    </a:lnTo>
                    <a:lnTo>
                      <a:pt x="389" y="166"/>
                    </a:lnTo>
                    <a:lnTo>
                      <a:pt x="402" y="223"/>
                    </a:lnTo>
                    <a:lnTo>
                      <a:pt x="429" y="320"/>
                    </a:lnTo>
                    <a:close/>
                  </a:path>
                </a:pathLst>
              </a:custGeom>
              <a:solidFill>
                <a:srgbClr val="FF3300"/>
              </a:solidFill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algn="ctr" rtl="1" eaLnBrk="1" hangingPunct="1">
                  <a:defRPr/>
                </a:pPr>
                <a:endParaRPr lang="en-US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71789" name="Freeform 109"/>
              <p:cNvSpPr>
                <a:spLocks/>
              </p:cNvSpPr>
              <p:nvPr/>
            </p:nvSpPr>
            <p:spPr bwMode="auto">
              <a:xfrm>
                <a:off x="2335" y="1831"/>
                <a:ext cx="169" cy="120"/>
              </a:xfrm>
              <a:custGeom>
                <a:avLst/>
                <a:gdLst>
                  <a:gd name="T0" fmla="*/ 337 w 337"/>
                  <a:gd name="T1" fmla="*/ 40 h 241"/>
                  <a:gd name="T2" fmla="*/ 254 w 337"/>
                  <a:gd name="T3" fmla="*/ 5 h 241"/>
                  <a:gd name="T4" fmla="*/ 170 w 337"/>
                  <a:gd name="T5" fmla="*/ 0 h 241"/>
                  <a:gd name="T6" fmla="*/ 70 w 337"/>
                  <a:gd name="T7" fmla="*/ 9 h 241"/>
                  <a:gd name="T8" fmla="*/ 13 w 337"/>
                  <a:gd name="T9" fmla="*/ 26 h 241"/>
                  <a:gd name="T10" fmla="*/ 0 w 337"/>
                  <a:gd name="T11" fmla="*/ 61 h 241"/>
                  <a:gd name="T12" fmla="*/ 4 w 337"/>
                  <a:gd name="T13" fmla="*/ 96 h 241"/>
                  <a:gd name="T14" fmla="*/ 26 w 337"/>
                  <a:gd name="T15" fmla="*/ 118 h 241"/>
                  <a:gd name="T16" fmla="*/ 65 w 337"/>
                  <a:gd name="T17" fmla="*/ 145 h 241"/>
                  <a:gd name="T18" fmla="*/ 149 w 337"/>
                  <a:gd name="T19" fmla="*/ 188 h 241"/>
                  <a:gd name="T20" fmla="*/ 179 w 337"/>
                  <a:gd name="T21" fmla="*/ 236 h 241"/>
                  <a:gd name="T22" fmla="*/ 210 w 337"/>
                  <a:gd name="T23" fmla="*/ 241 h 241"/>
                  <a:gd name="T24" fmla="*/ 175 w 337"/>
                  <a:gd name="T25" fmla="*/ 171 h 241"/>
                  <a:gd name="T26" fmla="*/ 118 w 337"/>
                  <a:gd name="T27" fmla="*/ 140 h 241"/>
                  <a:gd name="T28" fmla="*/ 96 w 337"/>
                  <a:gd name="T29" fmla="*/ 114 h 241"/>
                  <a:gd name="T30" fmla="*/ 61 w 337"/>
                  <a:gd name="T31" fmla="*/ 96 h 241"/>
                  <a:gd name="T32" fmla="*/ 61 w 337"/>
                  <a:gd name="T33" fmla="*/ 79 h 241"/>
                  <a:gd name="T34" fmla="*/ 70 w 337"/>
                  <a:gd name="T35" fmla="*/ 66 h 241"/>
                  <a:gd name="T36" fmla="*/ 127 w 337"/>
                  <a:gd name="T37" fmla="*/ 40 h 241"/>
                  <a:gd name="T38" fmla="*/ 179 w 337"/>
                  <a:gd name="T39" fmla="*/ 31 h 241"/>
                  <a:gd name="T40" fmla="*/ 240 w 337"/>
                  <a:gd name="T41" fmla="*/ 26 h 241"/>
                  <a:gd name="T42" fmla="*/ 337 w 337"/>
                  <a:gd name="T43" fmla="*/ 40 h 2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337" h="241">
                    <a:moveTo>
                      <a:pt x="337" y="40"/>
                    </a:moveTo>
                    <a:lnTo>
                      <a:pt x="254" y="5"/>
                    </a:lnTo>
                    <a:lnTo>
                      <a:pt x="170" y="0"/>
                    </a:lnTo>
                    <a:lnTo>
                      <a:pt x="70" y="9"/>
                    </a:lnTo>
                    <a:lnTo>
                      <a:pt x="13" y="26"/>
                    </a:lnTo>
                    <a:lnTo>
                      <a:pt x="0" y="61"/>
                    </a:lnTo>
                    <a:lnTo>
                      <a:pt x="4" y="96"/>
                    </a:lnTo>
                    <a:lnTo>
                      <a:pt x="26" y="118"/>
                    </a:lnTo>
                    <a:lnTo>
                      <a:pt x="65" y="145"/>
                    </a:lnTo>
                    <a:lnTo>
                      <a:pt x="149" y="188"/>
                    </a:lnTo>
                    <a:lnTo>
                      <a:pt x="179" y="236"/>
                    </a:lnTo>
                    <a:lnTo>
                      <a:pt x="210" y="241"/>
                    </a:lnTo>
                    <a:lnTo>
                      <a:pt x="175" y="171"/>
                    </a:lnTo>
                    <a:lnTo>
                      <a:pt x="118" y="140"/>
                    </a:lnTo>
                    <a:lnTo>
                      <a:pt x="96" y="114"/>
                    </a:lnTo>
                    <a:lnTo>
                      <a:pt x="61" y="96"/>
                    </a:lnTo>
                    <a:lnTo>
                      <a:pt x="61" y="79"/>
                    </a:lnTo>
                    <a:lnTo>
                      <a:pt x="70" y="66"/>
                    </a:lnTo>
                    <a:lnTo>
                      <a:pt x="127" y="40"/>
                    </a:lnTo>
                    <a:lnTo>
                      <a:pt x="179" y="31"/>
                    </a:lnTo>
                    <a:lnTo>
                      <a:pt x="240" y="26"/>
                    </a:lnTo>
                    <a:lnTo>
                      <a:pt x="337" y="40"/>
                    </a:lnTo>
                    <a:close/>
                  </a:path>
                </a:pathLst>
              </a:custGeom>
              <a:solidFill>
                <a:srgbClr val="FF3300"/>
              </a:solidFill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algn="ctr" rtl="1" eaLnBrk="1" hangingPunct="1">
                  <a:defRPr/>
                </a:pPr>
                <a:endParaRPr lang="en-US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71790" name="Freeform 110"/>
              <p:cNvSpPr>
                <a:spLocks/>
              </p:cNvSpPr>
              <p:nvPr/>
            </p:nvSpPr>
            <p:spPr bwMode="auto">
              <a:xfrm>
                <a:off x="2426" y="1839"/>
                <a:ext cx="114" cy="100"/>
              </a:xfrm>
              <a:custGeom>
                <a:avLst/>
                <a:gdLst>
                  <a:gd name="T0" fmla="*/ 118 w 223"/>
                  <a:gd name="T1" fmla="*/ 9 h 201"/>
                  <a:gd name="T2" fmla="*/ 153 w 223"/>
                  <a:gd name="T3" fmla="*/ 27 h 201"/>
                  <a:gd name="T4" fmla="*/ 174 w 223"/>
                  <a:gd name="T5" fmla="*/ 57 h 201"/>
                  <a:gd name="T6" fmla="*/ 157 w 223"/>
                  <a:gd name="T7" fmla="*/ 110 h 201"/>
                  <a:gd name="T8" fmla="*/ 109 w 223"/>
                  <a:gd name="T9" fmla="*/ 153 h 201"/>
                  <a:gd name="T10" fmla="*/ 52 w 223"/>
                  <a:gd name="T11" fmla="*/ 171 h 201"/>
                  <a:gd name="T12" fmla="*/ 0 w 223"/>
                  <a:gd name="T13" fmla="*/ 162 h 201"/>
                  <a:gd name="T14" fmla="*/ 21 w 223"/>
                  <a:gd name="T15" fmla="*/ 197 h 201"/>
                  <a:gd name="T16" fmla="*/ 74 w 223"/>
                  <a:gd name="T17" fmla="*/ 197 h 201"/>
                  <a:gd name="T18" fmla="*/ 113 w 223"/>
                  <a:gd name="T19" fmla="*/ 201 h 201"/>
                  <a:gd name="T20" fmla="*/ 153 w 223"/>
                  <a:gd name="T21" fmla="*/ 197 h 201"/>
                  <a:gd name="T22" fmla="*/ 205 w 223"/>
                  <a:gd name="T23" fmla="*/ 171 h 201"/>
                  <a:gd name="T24" fmla="*/ 223 w 223"/>
                  <a:gd name="T25" fmla="*/ 110 h 201"/>
                  <a:gd name="T26" fmla="*/ 209 w 223"/>
                  <a:gd name="T27" fmla="*/ 88 h 201"/>
                  <a:gd name="T28" fmla="*/ 218 w 223"/>
                  <a:gd name="T29" fmla="*/ 62 h 201"/>
                  <a:gd name="T30" fmla="*/ 218 w 223"/>
                  <a:gd name="T31" fmla="*/ 22 h 201"/>
                  <a:gd name="T32" fmla="*/ 183 w 223"/>
                  <a:gd name="T33" fmla="*/ 0 h 201"/>
                  <a:gd name="T34" fmla="*/ 118 w 223"/>
                  <a:gd name="T35" fmla="*/ 9 h 2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23" h="201">
                    <a:moveTo>
                      <a:pt x="118" y="9"/>
                    </a:moveTo>
                    <a:lnTo>
                      <a:pt x="153" y="27"/>
                    </a:lnTo>
                    <a:lnTo>
                      <a:pt x="174" y="57"/>
                    </a:lnTo>
                    <a:lnTo>
                      <a:pt x="157" y="110"/>
                    </a:lnTo>
                    <a:lnTo>
                      <a:pt x="109" y="153"/>
                    </a:lnTo>
                    <a:lnTo>
                      <a:pt x="52" y="171"/>
                    </a:lnTo>
                    <a:lnTo>
                      <a:pt x="0" y="162"/>
                    </a:lnTo>
                    <a:lnTo>
                      <a:pt x="21" y="197"/>
                    </a:lnTo>
                    <a:lnTo>
                      <a:pt x="74" y="197"/>
                    </a:lnTo>
                    <a:lnTo>
                      <a:pt x="113" y="201"/>
                    </a:lnTo>
                    <a:lnTo>
                      <a:pt x="153" y="197"/>
                    </a:lnTo>
                    <a:lnTo>
                      <a:pt x="205" y="171"/>
                    </a:lnTo>
                    <a:lnTo>
                      <a:pt x="223" y="110"/>
                    </a:lnTo>
                    <a:lnTo>
                      <a:pt x="209" y="88"/>
                    </a:lnTo>
                    <a:lnTo>
                      <a:pt x="218" y="62"/>
                    </a:lnTo>
                    <a:lnTo>
                      <a:pt x="218" y="22"/>
                    </a:lnTo>
                    <a:lnTo>
                      <a:pt x="183" y="0"/>
                    </a:lnTo>
                    <a:lnTo>
                      <a:pt x="118" y="9"/>
                    </a:lnTo>
                    <a:close/>
                  </a:path>
                </a:pathLst>
              </a:custGeom>
              <a:solidFill>
                <a:srgbClr val="FF3300"/>
              </a:solidFill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algn="ctr" rtl="1" eaLnBrk="1" hangingPunct="1">
                  <a:defRPr/>
                </a:pPr>
                <a:endParaRPr lang="en-US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71791" name="Freeform 111"/>
              <p:cNvSpPr>
                <a:spLocks/>
              </p:cNvSpPr>
              <p:nvPr/>
            </p:nvSpPr>
            <p:spPr bwMode="auto">
              <a:xfrm>
                <a:off x="2409" y="1859"/>
                <a:ext cx="76" cy="57"/>
              </a:xfrm>
              <a:custGeom>
                <a:avLst/>
                <a:gdLst>
                  <a:gd name="T0" fmla="*/ 153 w 153"/>
                  <a:gd name="T1" fmla="*/ 61 h 114"/>
                  <a:gd name="T2" fmla="*/ 126 w 153"/>
                  <a:gd name="T3" fmla="*/ 18 h 114"/>
                  <a:gd name="T4" fmla="*/ 70 w 153"/>
                  <a:gd name="T5" fmla="*/ 0 h 114"/>
                  <a:gd name="T6" fmla="*/ 26 w 153"/>
                  <a:gd name="T7" fmla="*/ 9 h 114"/>
                  <a:gd name="T8" fmla="*/ 4 w 153"/>
                  <a:gd name="T9" fmla="*/ 35 h 114"/>
                  <a:gd name="T10" fmla="*/ 0 w 153"/>
                  <a:gd name="T11" fmla="*/ 74 h 114"/>
                  <a:gd name="T12" fmla="*/ 4 w 153"/>
                  <a:gd name="T13" fmla="*/ 101 h 114"/>
                  <a:gd name="T14" fmla="*/ 26 w 153"/>
                  <a:gd name="T15" fmla="*/ 114 h 114"/>
                  <a:gd name="T16" fmla="*/ 35 w 153"/>
                  <a:gd name="T17" fmla="*/ 66 h 114"/>
                  <a:gd name="T18" fmla="*/ 65 w 153"/>
                  <a:gd name="T19" fmla="*/ 57 h 114"/>
                  <a:gd name="T20" fmla="*/ 122 w 153"/>
                  <a:gd name="T21" fmla="*/ 70 h 114"/>
                  <a:gd name="T22" fmla="*/ 140 w 153"/>
                  <a:gd name="T23" fmla="*/ 105 h 114"/>
                  <a:gd name="T24" fmla="*/ 153 w 153"/>
                  <a:gd name="T25" fmla="*/ 61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53" h="114">
                    <a:moveTo>
                      <a:pt x="153" y="61"/>
                    </a:moveTo>
                    <a:lnTo>
                      <a:pt x="126" y="18"/>
                    </a:lnTo>
                    <a:lnTo>
                      <a:pt x="70" y="0"/>
                    </a:lnTo>
                    <a:lnTo>
                      <a:pt x="26" y="9"/>
                    </a:lnTo>
                    <a:lnTo>
                      <a:pt x="4" y="35"/>
                    </a:lnTo>
                    <a:lnTo>
                      <a:pt x="0" y="74"/>
                    </a:lnTo>
                    <a:lnTo>
                      <a:pt x="4" y="101"/>
                    </a:lnTo>
                    <a:lnTo>
                      <a:pt x="26" y="114"/>
                    </a:lnTo>
                    <a:lnTo>
                      <a:pt x="35" y="66"/>
                    </a:lnTo>
                    <a:lnTo>
                      <a:pt x="65" y="57"/>
                    </a:lnTo>
                    <a:lnTo>
                      <a:pt x="122" y="70"/>
                    </a:lnTo>
                    <a:lnTo>
                      <a:pt x="140" y="105"/>
                    </a:lnTo>
                    <a:lnTo>
                      <a:pt x="153" y="61"/>
                    </a:lnTo>
                    <a:close/>
                  </a:path>
                </a:pathLst>
              </a:custGeom>
              <a:solidFill>
                <a:srgbClr val="FF3300"/>
              </a:solidFill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algn="ctr" rtl="1" eaLnBrk="1" hangingPunct="1">
                  <a:defRPr/>
                </a:pPr>
                <a:endParaRPr lang="en-US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71792" name="Freeform 112"/>
              <p:cNvSpPr>
                <a:spLocks/>
              </p:cNvSpPr>
              <p:nvPr/>
            </p:nvSpPr>
            <p:spPr bwMode="auto">
              <a:xfrm>
                <a:off x="2330" y="1590"/>
                <a:ext cx="364" cy="216"/>
              </a:xfrm>
              <a:custGeom>
                <a:avLst/>
                <a:gdLst>
                  <a:gd name="T0" fmla="*/ 0 w 730"/>
                  <a:gd name="T1" fmla="*/ 288 h 433"/>
                  <a:gd name="T2" fmla="*/ 48 w 730"/>
                  <a:gd name="T3" fmla="*/ 258 h 433"/>
                  <a:gd name="T4" fmla="*/ 57 w 730"/>
                  <a:gd name="T5" fmla="*/ 218 h 433"/>
                  <a:gd name="T6" fmla="*/ 57 w 730"/>
                  <a:gd name="T7" fmla="*/ 153 h 433"/>
                  <a:gd name="T8" fmla="*/ 78 w 730"/>
                  <a:gd name="T9" fmla="*/ 113 h 433"/>
                  <a:gd name="T10" fmla="*/ 131 w 730"/>
                  <a:gd name="T11" fmla="*/ 100 h 433"/>
                  <a:gd name="T12" fmla="*/ 175 w 730"/>
                  <a:gd name="T13" fmla="*/ 100 h 433"/>
                  <a:gd name="T14" fmla="*/ 236 w 730"/>
                  <a:gd name="T15" fmla="*/ 113 h 433"/>
                  <a:gd name="T16" fmla="*/ 262 w 730"/>
                  <a:gd name="T17" fmla="*/ 148 h 433"/>
                  <a:gd name="T18" fmla="*/ 288 w 730"/>
                  <a:gd name="T19" fmla="*/ 170 h 433"/>
                  <a:gd name="T20" fmla="*/ 319 w 730"/>
                  <a:gd name="T21" fmla="*/ 175 h 433"/>
                  <a:gd name="T22" fmla="*/ 385 w 730"/>
                  <a:gd name="T23" fmla="*/ 170 h 433"/>
                  <a:gd name="T24" fmla="*/ 437 w 730"/>
                  <a:gd name="T25" fmla="*/ 157 h 433"/>
                  <a:gd name="T26" fmla="*/ 507 w 730"/>
                  <a:gd name="T27" fmla="*/ 161 h 433"/>
                  <a:gd name="T28" fmla="*/ 546 w 730"/>
                  <a:gd name="T29" fmla="*/ 179 h 433"/>
                  <a:gd name="T30" fmla="*/ 595 w 730"/>
                  <a:gd name="T31" fmla="*/ 210 h 433"/>
                  <a:gd name="T32" fmla="*/ 647 w 730"/>
                  <a:gd name="T33" fmla="*/ 258 h 433"/>
                  <a:gd name="T34" fmla="*/ 682 w 730"/>
                  <a:gd name="T35" fmla="*/ 315 h 433"/>
                  <a:gd name="T36" fmla="*/ 700 w 730"/>
                  <a:gd name="T37" fmla="*/ 350 h 433"/>
                  <a:gd name="T38" fmla="*/ 713 w 730"/>
                  <a:gd name="T39" fmla="*/ 393 h 433"/>
                  <a:gd name="T40" fmla="*/ 717 w 730"/>
                  <a:gd name="T41" fmla="*/ 433 h 433"/>
                  <a:gd name="T42" fmla="*/ 730 w 730"/>
                  <a:gd name="T43" fmla="*/ 354 h 433"/>
                  <a:gd name="T44" fmla="*/ 726 w 730"/>
                  <a:gd name="T45" fmla="*/ 315 h 433"/>
                  <a:gd name="T46" fmla="*/ 686 w 730"/>
                  <a:gd name="T47" fmla="*/ 223 h 433"/>
                  <a:gd name="T48" fmla="*/ 638 w 730"/>
                  <a:gd name="T49" fmla="*/ 153 h 433"/>
                  <a:gd name="T50" fmla="*/ 590 w 730"/>
                  <a:gd name="T51" fmla="*/ 122 h 433"/>
                  <a:gd name="T52" fmla="*/ 525 w 730"/>
                  <a:gd name="T53" fmla="*/ 105 h 433"/>
                  <a:gd name="T54" fmla="*/ 476 w 730"/>
                  <a:gd name="T55" fmla="*/ 100 h 433"/>
                  <a:gd name="T56" fmla="*/ 420 w 730"/>
                  <a:gd name="T57" fmla="*/ 105 h 433"/>
                  <a:gd name="T58" fmla="*/ 376 w 730"/>
                  <a:gd name="T59" fmla="*/ 100 h 433"/>
                  <a:gd name="T60" fmla="*/ 332 w 730"/>
                  <a:gd name="T61" fmla="*/ 65 h 433"/>
                  <a:gd name="T62" fmla="*/ 297 w 730"/>
                  <a:gd name="T63" fmla="*/ 30 h 433"/>
                  <a:gd name="T64" fmla="*/ 267 w 730"/>
                  <a:gd name="T65" fmla="*/ 13 h 433"/>
                  <a:gd name="T66" fmla="*/ 232 w 730"/>
                  <a:gd name="T67" fmla="*/ 0 h 433"/>
                  <a:gd name="T68" fmla="*/ 148 w 730"/>
                  <a:gd name="T69" fmla="*/ 4 h 433"/>
                  <a:gd name="T70" fmla="*/ 92 w 730"/>
                  <a:gd name="T71" fmla="*/ 8 h 433"/>
                  <a:gd name="T72" fmla="*/ 61 w 730"/>
                  <a:gd name="T73" fmla="*/ 26 h 433"/>
                  <a:gd name="T74" fmla="*/ 17 w 730"/>
                  <a:gd name="T75" fmla="*/ 65 h 433"/>
                  <a:gd name="T76" fmla="*/ 4 w 730"/>
                  <a:gd name="T77" fmla="*/ 113 h 433"/>
                  <a:gd name="T78" fmla="*/ 8 w 730"/>
                  <a:gd name="T79" fmla="*/ 175 h 433"/>
                  <a:gd name="T80" fmla="*/ 17 w 730"/>
                  <a:gd name="T81" fmla="*/ 223 h 433"/>
                  <a:gd name="T82" fmla="*/ 0 w 730"/>
                  <a:gd name="T83" fmla="*/ 288 h 4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730" h="433">
                    <a:moveTo>
                      <a:pt x="0" y="288"/>
                    </a:moveTo>
                    <a:lnTo>
                      <a:pt x="48" y="258"/>
                    </a:lnTo>
                    <a:lnTo>
                      <a:pt x="57" y="218"/>
                    </a:lnTo>
                    <a:lnTo>
                      <a:pt x="57" y="153"/>
                    </a:lnTo>
                    <a:lnTo>
                      <a:pt x="78" y="113"/>
                    </a:lnTo>
                    <a:lnTo>
                      <a:pt x="131" y="100"/>
                    </a:lnTo>
                    <a:lnTo>
                      <a:pt x="175" y="100"/>
                    </a:lnTo>
                    <a:lnTo>
                      <a:pt x="236" y="113"/>
                    </a:lnTo>
                    <a:lnTo>
                      <a:pt x="262" y="148"/>
                    </a:lnTo>
                    <a:lnTo>
                      <a:pt x="288" y="170"/>
                    </a:lnTo>
                    <a:lnTo>
                      <a:pt x="319" y="175"/>
                    </a:lnTo>
                    <a:lnTo>
                      <a:pt x="385" y="170"/>
                    </a:lnTo>
                    <a:lnTo>
                      <a:pt x="437" y="157"/>
                    </a:lnTo>
                    <a:lnTo>
                      <a:pt x="507" y="161"/>
                    </a:lnTo>
                    <a:lnTo>
                      <a:pt x="546" y="179"/>
                    </a:lnTo>
                    <a:lnTo>
                      <a:pt x="595" y="210"/>
                    </a:lnTo>
                    <a:lnTo>
                      <a:pt x="647" y="258"/>
                    </a:lnTo>
                    <a:lnTo>
                      <a:pt x="682" y="315"/>
                    </a:lnTo>
                    <a:lnTo>
                      <a:pt x="700" y="350"/>
                    </a:lnTo>
                    <a:lnTo>
                      <a:pt x="713" y="393"/>
                    </a:lnTo>
                    <a:lnTo>
                      <a:pt x="717" y="433"/>
                    </a:lnTo>
                    <a:lnTo>
                      <a:pt x="730" y="354"/>
                    </a:lnTo>
                    <a:lnTo>
                      <a:pt x="726" y="315"/>
                    </a:lnTo>
                    <a:lnTo>
                      <a:pt x="686" y="223"/>
                    </a:lnTo>
                    <a:lnTo>
                      <a:pt x="638" y="153"/>
                    </a:lnTo>
                    <a:lnTo>
                      <a:pt x="590" y="122"/>
                    </a:lnTo>
                    <a:lnTo>
                      <a:pt x="525" y="105"/>
                    </a:lnTo>
                    <a:lnTo>
                      <a:pt x="476" y="100"/>
                    </a:lnTo>
                    <a:lnTo>
                      <a:pt x="420" y="105"/>
                    </a:lnTo>
                    <a:lnTo>
                      <a:pt x="376" y="100"/>
                    </a:lnTo>
                    <a:lnTo>
                      <a:pt x="332" y="65"/>
                    </a:lnTo>
                    <a:lnTo>
                      <a:pt x="297" y="30"/>
                    </a:lnTo>
                    <a:lnTo>
                      <a:pt x="267" y="13"/>
                    </a:lnTo>
                    <a:lnTo>
                      <a:pt x="232" y="0"/>
                    </a:lnTo>
                    <a:lnTo>
                      <a:pt x="148" y="4"/>
                    </a:lnTo>
                    <a:lnTo>
                      <a:pt x="92" y="8"/>
                    </a:lnTo>
                    <a:lnTo>
                      <a:pt x="61" y="26"/>
                    </a:lnTo>
                    <a:lnTo>
                      <a:pt x="17" y="65"/>
                    </a:lnTo>
                    <a:lnTo>
                      <a:pt x="4" y="113"/>
                    </a:lnTo>
                    <a:lnTo>
                      <a:pt x="8" y="175"/>
                    </a:lnTo>
                    <a:lnTo>
                      <a:pt x="17" y="223"/>
                    </a:lnTo>
                    <a:lnTo>
                      <a:pt x="0" y="288"/>
                    </a:lnTo>
                    <a:close/>
                  </a:path>
                </a:pathLst>
              </a:custGeom>
              <a:solidFill>
                <a:srgbClr val="FF3300"/>
              </a:solidFill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algn="ctr" rtl="1" eaLnBrk="1" hangingPunct="1">
                  <a:defRPr/>
                </a:pPr>
                <a:endParaRPr lang="en-US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</p:grpSp>
        <p:sp>
          <p:nvSpPr>
            <p:cNvPr id="89126" name="Text Box 189"/>
            <p:cNvSpPr txBox="1">
              <a:spLocks noChangeArrowheads="1"/>
            </p:cNvSpPr>
            <p:nvPr/>
          </p:nvSpPr>
          <p:spPr bwMode="auto">
            <a:xfrm>
              <a:off x="249" y="3249"/>
              <a:ext cx="453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algn="ctr" rtl="1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algn="ctr" rtl="1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algn="ctr" rtl="1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algn="ctr" rtl="1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algn="ctr" rtl="1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algn="ctr" rtl="1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algn="ctr" rtl="1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algn="ctr" rtl="1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algn="ctr" rtl="1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r" eaLnBrk="1" hangingPunct="1">
                <a:spcBef>
                  <a:spcPct val="50000"/>
                </a:spcBef>
              </a:pPr>
              <a:r>
                <a:rPr lang="he-IL" altLang="en-US"/>
                <a:t>אדום</a:t>
              </a:r>
              <a:endParaRPr lang="en-US" altLang="en-US"/>
            </a:p>
          </p:txBody>
        </p:sp>
      </p:grpSp>
      <p:sp>
        <p:nvSpPr>
          <p:cNvPr id="71878" name="Line 198"/>
          <p:cNvSpPr>
            <a:spLocks noChangeShapeType="1"/>
          </p:cNvSpPr>
          <p:nvPr/>
        </p:nvSpPr>
        <p:spPr bwMode="auto">
          <a:xfrm flipH="1">
            <a:off x="2424114" y="3644900"/>
            <a:ext cx="142875" cy="7191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 rtl="1" eaLnBrk="1" hangingPunct="1"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1879" name="Line 199"/>
          <p:cNvSpPr>
            <a:spLocks noChangeShapeType="1"/>
          </p:cNvSpPr>
          <p:nvPr/>
        </p:nvSpPr>
        <p:spPr bwMode="auto">
          <a:xfrm flipH="1">
            <a:off x="2495550" y="3500438"/>
            <a:ext cx="2520950" cy="863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 rtl="1" eaLnBrk="1" hangingPunct="1"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1880" name="Line 200"/>
          <p:cNvSpPr>
            <a:spLocks noChangeShapeType="1"/>
          </p:cNvSpPr>
          <p:nvPr/>
        </p:nvSpPr>
        <p:spPr bwMode="auto">
          <a:xfrm>
            <a:off x="2782888" y="3573464"/>
            <a:ext cx="792162" cy="7905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 rtl="1" eaLnBrk="1" hangingPunct="1"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1881" name="Line 201"/>
          <p:cNvSpPr>
            <a:spLocks noChangeShapeType="1"/>
          </p:cNvSpPr>
          <p:nvPr/>
        </p:nvSpPr>
        <p:spPr bwMode="auto">
          <a:xfrm flipH="1">
            <a:off x="3648076" y="3573463"/>
            <a:ext cx="2519363" cy="7921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 rtl="1" eaLnBrk="1" hangingPunct="1"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1882" name="Line 202"/>
          <p:cNvSpPr>
            <a:spLocks noChangeShapeType="1"/>
          </p:cNvSpPr>
          <p:nvPr/>
        </p:nvSpPr>
        <p:spPr bwMode="auto">
          <a:xfrm>
            <a:off x="3719513" y="3573464"/>
            <a:ext cx="1223962" cy="7905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 rtl="1" eaLnBrk="1" hangingPunct="1"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1883" name="Line 203"/>
          <p:cNvSpPr>
            <a:spLocks noChangeShapeType="1"/>
          </p:cNvSpPr>
          <p:nvPr/>
        </p:nvSpPr>
        <p:spPr bwMode="auto">
          <a:xfrm flipH="1">
            <a:off x="5087939" y="3573463"/>
            <a:ext cx="287337" cy="7921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 rtl="1" eaLnBrk="1" hangingPunct="1"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1884" name="Line 204"/>
          <p:cNvSpPr>
            <a:spLocks noChangeShapeType="1"/>
          </p:cNvSpPr>
          <p:nvPr/>
        </p:nvSpPr>
        <p:spPr bwMode="auto">
          <a:xfrm>
            <a:off x="3792539" y="3500438"/>
            <a:ext cx="2447925" cy="863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 rtl="1" eaLnBrk="1" hangingPunct="1"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1885" name="Line 205"/>
          <p:cNvSpPr>
            <a:spLocks noChangeShapeType="1"/>
          </p:cNvSpPr>
          <p:nvPr/>
        </p:nvSpPr>
        <p:spPr bwMode="auto">
          <a:xfrm flipH="1">
            <a:off x="6383338" y="3573463"/>
            <a:ext cx="0" cy="7921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 rtl="1" eaLnBrk="1" hangingPunct="1"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5669139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1000"/>
                                        <p:tgtEl>
                                          <p:spTgt spid="716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1000"/>
                                        <p:tgtEl>
                                          <p:spTgt spid="718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1000"/>
                                        <p:tgtEl>
                                          <p:spTgt spid="718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2" dur="1000"/>
                                        <p:tgtEl>
                                          <p:spTgt spid="718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7" dur="1000"/>
                                        <p:tgtEl>
                                          <p:spTgt spid="718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2" dur="1000"/>
                                        <p:tgtEl>
                                          <p:spTgt spid="718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37" dur="1000"/>
                                        <p:tgtEl>
                                          <p:spTgt spid="717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2" dur="1000"/>
                                        <p:tgtEl>
                                          <p:spTgt spid="718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47" dur="1000"/>
                                        <p:tgtEl>
                                          <p:spTgt spid="717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2" dur="1000"/>
                                        <p:tgtEl>
                                          <p:spTgt spid="718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57" dur="1000"/>
                                        <p:tgtEl>
                                          <p:spTgt spid="717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 nodeType="clickPar">
                      <p:stCondLst>
                        <p:cond delay="indefinite"/>
                      </p:stCondLst>
                      <p:childTnLst>
                        <p:par>
                          <p:cTn id="5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0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62" dur="1000"/>
                                        <p:tgtEl>
                                          <p:spTgt spid="717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67" dur="1000"/>
                                        <p:tgtEl>
                                          <p:spTgt spid="718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 nodeType="clickPar">
                      <p:stCondLst>
                        <p:cond delay="indefinite"/>
                      </p:stCondLst>
                      <p:childTnLst>
                        <p:par>
                          <p:cTn id="6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0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72" dur="1000"/>
                                        <p:tgtEl>
                                          <p:spTgt spid="718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 nodeType="clickPar">
                      <p:stCondLst>
                        <p:cond delay="indefinite"/>
                      </p:stCondLst>
                      <p:childTnLst>
                        <p:par>
                          <p:cTn id="7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7" dur="1000"/>
                                        <p:tgtEl>
                                          <p:spTgt spid="718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 nodeType="clickPar">
                      <p:stCondLst>
                        <p:cond delay="indefinite"/>
                      </p:stCondLst>
                      <p:childTnLst>
                        <p:par>
                          <p:cTn id="7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82" dur="1000"/>
                                        <p:tgtEl>
                                          <p:spTgt spid="718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 nodeType="clickPar">
                      <p:stCondLst>
                        <p:cond delay="indefinite"/>
                      </p:stCondLst>
                      <p:childTnLst>
                        <p:par>
                          <p:cTn id="8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7" dur="1000"/>
                                        <p:tgtEl>
                                          <p:spTgt spid="718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8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1" dur="1000"/>
                                        <p:tgtEl>
                                          <p:spTgt spid="718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 nodeType="clickPar">
                      <p:stCondLst>
                        <p:cond delay="indefinite"/>
                      </p:stCondLst>
                      <p:childTnLst>
                        <p:par>
                          <p:cTn id="9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4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96" dur="1000"/>
                                        <p:tgtEl>
                                          <p:spTgt spid="718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 nodeType="clickPar">
                      <p:stCondLst>
                        <p:cond delay="indefinite"/>
                      </p:stCondLst>
                      <p:childTnLst>
                        <p:par>
                          <p:cTn id="9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1" dur="1000"/>
                                        <p:tgtEl>
                                          <p:spTgt spid="718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0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5" dur="1000"/>
                                        <p:tgtEl>
                                          <p:spTgt spid="718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 nodeType="clickPar">
                      <p:stCondLst>
                        <p:cond delay="indefinite"/>
                      </p:stCondLst>
                      <p:childTnLst>
                        <p:par>
                          <p:cTn id="10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8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10" dur="1000"/>
                                        <p:tgtEl>
                                          <p:spTgt spid="718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 nodeType="clickPar">
                      <p:stCondLst>
                        <p:cond delay="indefinite"/>
                      </p:stCondLst>
                      <p:childTnLst>
                        <p:par>
                          <p:cTn id="1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5" dur="500"/>
                                        <p:tgtEl>
                                          <p:spTgt spid="718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1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9" dur="500"/>
                                        <p:tgtEl>
                                          <p:spTgt spid="718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 nodeType="clickPar">
                      <p:stCondLst>
                        <p:cond delay="indefinite"/>
                      </p:stCondLst>
                      <p:childTnLst>
                        <p:par>
                          <p:cTn id="1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2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24" dur="1000"/>
                                        <p:tgtEl>
                                          <p:spTgt spid="718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 nodeType="clickPar">
                      <p:stCondLst>
                        <p:cond delay="indefinite"/>
                      </p:stCondLst>
                      <p:childTnLst>
                        <p:par>
                          <p:cTn id="1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9" dur="500"/>
                                        <p:tgtEl>
                                          <p:spTgt spid="718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3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3" dur="500"/>
                                        <p:tgtEl>
                                          <p:spTgt spid="718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4" fill="hold" nodeType="clickPar">
                      <p:stCondLst>
                        <p:cond delay="indefinite"/>
                      </p:stCondLst>
                      <p:childTnLst>
                        <p:par>
                          <p:cTn id="1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6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38" dur="1000"/>
                                        <p:tgtEl>
                                          <p:spTgt spid="718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9" fill="hold" nodeType="clickPar">
                      <p:stCondLst>
                        <p:cond delay="indefinite"/>
                      </p:stCondLst>
                      <p:childTnLst>
                        <p:par>
                          <p:cTn id="1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1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43" dur="1000"/>
                                        <p:tgtEl>
                                          <p:spTgt spid="718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4" fill="hold" nodeType="clickPar">
                      <p:stCondLst>
                        <p:cond delay="indefinite"/>
                      </p:stCondLst>
                      <p:childTnLst>
                        <p:par>
                          <p:cTn id="1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6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48" dur="1000"/>
                                        <p:tgtEl>
                                          <p:spTgt spid="718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9" fill="hold" nodeType="clickPar">
                      <p:stCondLst>
                        <p:cond delay="indefinite"/>
                      </p:stCondLst>
                      <p:childTnLst>
                        <p:par>
                          <p:cTn id="1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1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53" dur="1000"/>
                                        <p:tgtEl>
                                          <p:spTgt spid="718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4" fill="hold" nodeType="clickPar">
                      <p:stCondLst>
                        <p:cond delay="indefinite"/>
                      </p:stCondLst>
                      <p:childTnLst>
                        <p:par>
                          <p:cTn id="15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6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58" dur="1000"/>
                                        <p:tgtEl>
                                          <p:spTgt spid="718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9" fill="hold" nodeType="clickPar">
                      <p:stCondLst>
                        <p:cond delay="indefinite"/>
                      </p:stCondLst>
                      <p:childTnLst>
                        <p:par>
                          <p:cTn id="1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1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63" dur="1000"/>
                                        <p:tgtEl>
                                          <p:spTgt spid="718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4" fill="hold" nodeType="clickPar">
                      <p:stCondLst>
                        <p:cond delay="indefinite"/>
                      </p:stCondLst>
                      <p:childTnLst>
                        <p:par>
                          <p:cTn id="16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6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68" dur="1000"/>
                                        <p:tgtEl>
                                          <p:spTgt spid="718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9" fill="hold" nodeType="clickPar">
                      <p:stCondLst>
                        <p:cond delay="indefinite"/>
                      </p:stCondLst>
                      <p:childTnLst>
                        <p:par>
                          <p:cTn id="17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3" dur="1000"/>
                                        <p:tgtEl>
                                          <p:spTgt spid="718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682" grpId="0"/>
      <p:bldP spid="71737" grpId="0" animBg="1"/>
      <p:bldP spid="71738" grpId="0" animBg="1"/>
      <p:bldP spid="71741" grpId="0" animBg="1"/>
      <p:bldP spid="71742" grpId="0" animBg="1"/>
      <p:bldP spid="71843" grpId="0" animBg="1"/>
      <p:bldP spid="71844" grpId="0" animBg="1"/>
      <p:bldP spid="71845" grpId="0" animBg="1"/>
      <p:bldP spid="71846" grpId="0" animBg="1"/>
      <p:bldP spid="71848" grpId="0"/>
      <p:bldP spid="71849" grpId="0"/>
      <p:bldP spid="71850" grpId="0"/>
      <p:bldP spid="71851" grpId="0"/>
      <p:bldP spid="71852" grpId="0"/>
      <p:bldP spid="71853" grpId="0"/>
      <p:bldP spid="71854" grpId="0"/>
      <p:bldP spid="71861" grpId="0"/>
      <p:bldP spid="71862" grpId="0"/>
      <p:bldP spid="71863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9" name="Slide Number Placeholder 6"/>
          <p:cNvSpPr>
            <a:spLocks noGrp="1"/>
          </p:cNvSpPr>
          <p:nvPr>
            <p:ph type="sldNum" sz="quarter" idx="12"/>
          </p:nvPr>
        </p:nvSpPr>
        <p:spPr bwMode="auto">
          <a:xfrm>
            <a:off x="1981200" y="6564314"/>
            <a:ext cx="2133600" cy="365125"/>
          </a:xfrm>
          <a:ln>
            <a:miter lim="800000"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 rtl="1">
              <a:defRPr/>
            </a:pPr>
            <a:fld id="{B5967E3E-373A-47D4-BEEE-755BD6A4A74C}" type="slidenum">
              <a:rPr lang="he-IL">
                <a:solidFill>
                  <a:srgbClr val="FFFFFF">
                    <a:lumMod val="65000"/>
                  </a:srgbClr>
                </a:solidFill>
              </a:rPr>
              <a:pPr algn="l" rtl="1">
                <a:defRPr/>
              </a:pPr>
              <a:t>32</a:t>
            </a:fld>
            <a:endParaRPr lang="he-IL" dirty="0">
              <a:solidFill>
                <a:srgbClr val="FFFFFF">
                  <a:lumMod val="65000"/>
                </a:srgbClr>
              </a:solidFill>
            </a:endParaRPr>
          </a:p>
        </p:txBody>
      </p:sp>
      <p:sp>
        <p:nvSpPr>
          <p:cNvPr id="7" name="כותרת 6"/>
          <p:cNvSpPr>
            <a:spLocks noGrp="1"/>
          </p:cNvSpPr>
          <p:nvPr>
            <p:ph type="title" idx="4294967295"/>
          </p:nvPr>
        </p:nvSpPr>
        <p:spPr>
          <a:xfrm>
            <a:off x="0" y="131763"/>
            <a:ext cx="8229600" cy="368300"/>
          </a:xfrm>
          <a:prstGeom prst="rect">
            <a:avLst/>
          </a:prstGeom>
        </p:spPr>
        <p:txBody>
          <a:bodyPr/>
          <a:lstStyle/>
          <a:p>
            <a:pPr algn="r" rtl="1">
              <a:defRPr/>
            </a:pPr>
            <a:r>
              <a:rPr lang="ar-JO" sz="1800" b="1" dirty="0">
                <a:solidFill>
                  <a:srgbClr val="FF6600"/>
                </a:solidFill>
                <a:latin typeface="+mn-lt"/>
                <a:ea typeface="+mn-ea"/>
                <a:cs typeface="+mn-cs"/>
              </a:rPr>
              <a:t>سؤال </a:t>
            </a:r>
            <a:r>
              <a:rPr lang="he-IL" sz="1800" b="1" dirty="0">
                <a:solidFill>
                  <a:srgbClr val="FF6600"/>
                </a:solidFill>
                <a:latin typeface="+mn-lt"/>
                <a:ea typeface="+mn-ea"/>
                <a:cs typeface="+mn-cs"/>
              </a:rPr>
              <a:t>1: </a:t>
            </a:r>
            <a:r>
              <a:rPr lang="ar-JO" sz="1800" b="1" dirty="0">
                <a:solidFill>
                  <a:srgbClr val="FF6600"/>
                </a:solidFill>
                <a:latin typeface="+mn-lt"/>
                <a:ea typeface="+mn-ea"/>
                <a:cs typeface="+mn-cs"/>
              </a:rPr>
              <a:t>في غياب علاقة سيادة – تنحٍ كاملة</a:t>
            </a:r>
            <a:endParaRPr lang="he-IL" sz="1800" b="1" dirty="0">
              <a:solidFill>
                <a:schemeClr val="accent6">
                  <a:lumMod val="50000"/>
                  <a:lumOff val="50000"/>
                </a:schemeClr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Rectangle 3"/>
          <p:cNvSpPr/>
          <p:nvPr/>
        </p:nvSpPr>
        <p:spPr>
          <a:xfrm>
            <a:off x="1755776" y="500064"/>
            <a:ext cx="8215313" cy="46037"/>
          </a:xfrm>
          <a:prstGeom prst="rect">
            <a:avLst/>
          </a:prstGeom>
          <a:blipFill dpi="0" rotWithShape="1">
            <a:blip r:embed="rId2" cstate="print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rtl="1">
              <a:defRPr/>
            </a:pPr>
            <a:endParaRPr lang="he-IL" dirty="0">
              <a:solidFill>
                <a:prstClr val="white"/>
              </a:solidFill>
            </a:endParaRPr>
          </a:p>
        </p:txBody>
      </p:sp>
      <p:pic>
        <p:nvPicPr>
          <p:cNvPr id="86021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92313" y="1628776"/>
            <a:ext cx="4494212" cy="3719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1992313" y="546100"/>
            <a:ext cx="8183562" cy="923330"/>
          </a:xfrm>
          <a:prstGeom prst="rect">
            <a:avLst/>
          </a:prstGeom>
          <a:noFill/>
          <a:ln w="19050">
            <a:noFill/>
          </a:ln>
          <a:effectLst>
            <a:outerShdw sx="102000" sy="102000" algn="tl" rotWithShape="0">
              <a:schemeClr val="bg1">
                <a:lumMod val="65000"/>
                <a:alpha val="0"/>
              </a:schemeClr>
            </a:outerShdw>
          </a:effectLst>
        </p:spPr>
        <p:txBody>
          <a:bodyPr rtlCol="1">
            <a:spAutoFit/>
          </a:bodyPr>
          <a:lstStyle/>
          <a:p>
            <a:pPr algn="r" rtl="1">
              <a:defRPr/>
            </a:pPr>
            <a:r>
              <a:rPr lang="ar-JO" b="1" dirty="0">
                <a:solidFill>
                  <a:srgbClr val="1D4C72"/>
                </a:solidFill>
              </a:rPr>
              <a:t>سؤال</a:t>
            </a:r>
            <a:r>
              <a:rPr lang="he-IL" b="1" dirty="0">
                <a:solidFill>
                  <a:srgbClr val="1D4C72"/>
                </a:solidFill>
              </a:rPr>
              <a:t> 1:</a:t>
            </a:r>
          </a:p>
          <a:p>
            <a:pPr algn="r" rtl="1">
              <a:defRPr/>
            </a:pPr>
            <a:r>
              <a:rPr lang="ar-JO" dirty="0">
                <a:solidFill>
                  <a:schemeClr val="tx2"/>
                </a:solidFill>
              </a:rPr>
              <a:t>سجل سير التهجين الموصوف في المخطط , واذكر النسبة المتوقعة لدى </a:t>
            </a:r>
            <a:r>
              <a:rPr lang="ar-JO" dirty="0" err="1">
                <a:solidFill>
                  <a:schemeClr val="tx2"/>
                </a:solidFill>
              </a:rPr>
              <a:t>الانسال</a:t>
            </a:r>
            <a:r>
              <a:rPr lang="ar-JO" dirty="0">
                <a:solidFill>
                  <a:schemeClr val="tx2"/>
                </a:solidFill>
              </a:rPr>
              <a:t> ذوي </a:t>
            </a:r>
            <a:r>
              <a:rPr lang="ar-JO" dirty="0" err="1">
                <a:solidFill>
                  <a:schemeClr val="tx2"/>
                </a:solidFill>
              </a:rPr>
              <a:t>الوان</a:t>
            </a:r>
            <a:r>
              <a:rPr lang="ar-JO" dirty="0">
                <a:solidFill>
                  <a:schemeClr val="tx2"/>
                </a:solidFill>
              </a:rPr>
              <a:t> </a:t>
            </a:r>
            <a:r>
              <a:rPr lang="ar-JO" dirty="0" err="1">
                <a:solidFill>
                  <a:schemeClr val="tx2"/>
                </a:solidFill>
              </a:rPr>
              <a:t>الازهار</a:t>
            </a:r>
            <a:r>
              <a:rPr lang="ar-JO" dirty="0">
                <a:solidFill>
                  <a:schemeClr val="tx2"/>
                </a:solidFill>
              </a:rPr>
              <a:t> المختلفة في الجيل </a:t>
            </a:r>
            <a:r>
              <a:rPr lang="en-US" dirty="0">
                <a:solidFill>
                  <a:schemeClr val="tx2"/>
                </a:solidFill>
              </a:rPr>
              <a:t>F</a:t>
            </a:r>
            <a:r>
              <a:rPr lang="en-US" baseline="-25000" dirty="0">
                <a:solidFill>
                  <a:schemeClr val="tx2"/>
                </a:solidFill>
              </a:rPr>
              <a:t>2</a:t>
            </a:r>
            <a:r>
              <a:rPr lang="he-IL" dirty="0">
                <a:solidFill>
                  <a:schemeClr val="tx2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976484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Rectangle 12"/>
          <p:cNvSpPr/>
          <p:nvPr/>
        </p:nvSpPr>
        <p:spPr>
          <a:xfrm>
            <a:off x="1979613" y="1630363"/>
            <a:ext cx="8196262" cy="4868862"/>
          </a:xfrm>
          <a:prstGeom prst="rect">
            <a:avLst/>
          </a:prstGeom>
          <a:gradFill>
            <a:gsLst>
              <a:gs pos="0">
                <a:schemeClr val="bg1"/>
              </a:gs>
              <a:gs pos="50000">
                <a:schemeClr val="bg2">
                  <a:lumMod val="95000"/>
                </a:schemeClr>
              </a:gs>
            </a:gsLst>
            <a:lin ang="5400000" scaled="0"/>
          </a:gradFill>
          <a:ln w="127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/>
          <a:lstStyle/>
          <a:p>
            <a:pPr algn="r" rtl="1">
              <a:defRPr/>
            </a:pPr>
            <a:r>
              <a:rPr lang="ar-JO" b="1" dirty="0" err="1">
                <a:solidFill>
                  <a:prstClr val="black"/>
                </a:solidFill>
              </a:rPr>
              <a:t>اجابة</a:t>
            </a:r>
            <a:r>
              <a:rPr lang="he-IL" b="1" dirty="0">
                <a:solidFill>
                  <a:prstClr val="black"/>
                </a:solidFill>
              </a:rPr>
              <a:t>:</a:t>
            </a:r>
          </a:p>
          <a:p>
            <a:pPr algn="r" rtl="1">
              <a:defRPr/>
            </a:pPr>
            <a:endParaRPr lang="he-IL" b="1" dirty="0">
              <a:solidFill>
                <a:prstClr val="black"/>
              </a:solidFill>
            </a:endParaRPr>
          </a:p>
        </p:txBody>
      </p:sp>
      <p:sp>
        <p:nvSpPr>
          <p:cNvPr id="8199" name="Slide Number Placeholder 6"/>
          <p:cNvSpPr>
            <a:spLocks noGrp="1"/>
          </p:cNvSpPr>
          <p:nvPr>
            <p:ph type="sldNum" sz="quarter" idx="12"/>
          </p:nvPr>
        </p:nvSpPr>
        <p:spPr bwMode="auto">
          <a:xfrm>
            <a:off x="1981200" y="6564314"/>
            <a:ext cx="2133600" cy="365125"/>
          </a:xfrm>
          <a:ln>
            <a:miter lim="800000"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 rtl="1">
              <a:defRPr/>
            </a:pPr>
            <a:fld id="{56B51D66-1A16-4DA7-A7D4-A79F2CAEDEB0}" type="slidenum">
              <a:rPr lang="he-IL">
                <a:solidFill>
                  <a:srgbClr val="FFFFFF">
                    <a:lumMod val="65000"/>
                  </a:srgbClr>
                </a:solidFill>
              </a:rPr>
              <a:pPr algn="l" rtl="1">
                <a:defRPr/>
              </a:pPr>
              <a:t>33</a:t>
            </a:fld>
            <a:endParaRPr lang="he-IL" dirty="0">
              <a:solidFill>
                <a:srgbClr val="FFFFFF">
                  <a:lumMod val="65000"/>
                </a:srgbClr>
              </a:solidFill>
            </a:endParaRPr>
          </a:p>
        </p:txBody>
      </p:sp>
      <p:sp>
        <p:nvSpPr>
          <p:cNvPr id="7" name="כותרת 6"/>
          <p:cNvSpPr>
            <a:spLocks noGrp="1"/>
          </p:cNvSpPr>
          <p:nvPr>
            <p:ph type="title" idx="4294967295"/>
          </p:nvPr>
        </p:nvSpPr>
        <p:spPr>
          <a:xfrm>
            <a:off x="0" y="131763"/>
            <a:ext cx="8229600" cy="368300"/>
          </a:xfrm>
          <a:prstGeom prst="rect">
            <a:avLst/>
          </a:prstGeom>
        </p:spPr>
        <p:txBody>
          <a:bodyPr/>
          <a:lstStyle/>
          <a:p>
            <a:pPr algn="r" rtl="1">
              <a:defRPr/>
            </a:pPr>
            <a:r>
              <a:rPr lang="ar-JO" sz="1800" b="1" dirty="0" err="1">
                <a:solidFill>
                  <a:srgbClr val="FF6600"/>
                </a:solidFill>
                <a:latin typeface="+mn-lt"/>
                <a:ea typeface="+mn-ea"/>
                <a:cs typeface="+mn-cs"/>
              </a:rPr>
              <a:t>اجابة</a:t>
            </a:r>
            <a:endParaRPr lang="he-IL" sz="1800" b="1" dirty="0">
              <a:solidFill>
                <a:schemeClr val="accent6">
                  <a:lumMod val="50000"/>
                  <a:lumOff val="50000"/>
                </a:schemeClr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Rectangle 3"/>
          <p:cNvSpPr/>
          <p:nvPr/>
        </p:nvSpPr>
        <p:spPr>
          <a:xfrm>
            <a:off x="1755776" y="500064"/>
            <a:ext cx="8215313" cy="46037"/>
          </a:xfrm>
          <a:prstGeom prst="rect">
            <a:avLst/>
          </a:prstGeom>
          <a:blipFill dpi="0" rotWithShape="1">
            <a:blip r:embed="rId2" cstate="print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rtl="1">
              <a:defRPr/>
            </a:pPr>
            <a:endParaRPr lang="he-IL" dirty="0">
              <a:solidFill>
                <a:prstClr val="white"/>
              </a:solidFill>
            </a:endParaRPr>
          </a:p>
        </p:txBody>
      </p:sp>
      <p:pic>
        <p:nvPicPr>
          <p:cNvPr id="87046" name="Picture 6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33589" y="1684339"/>
            <a:ext cx="4022725" cy="3328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1992313" y="546101"/>
            <a:ext cx="8183562" cy="923925"/>
          </a:xfrm>
          <a:prstGeom prst="rect">
            <a:avLst/>
          </a:prstGeom>
          <a:noFill/>
          <a:ln w="19050">
            <a:noFill/>
          </a:ln>
          <a:effectLst>
            <a:outerShdw sx="102000" sy="102000" algn="tl" rotWithShape="0">
              <a:schemeClr val="bg1">
                <a:lumMod val="65000"/>
                <a:alpha val="0"/>
              </a:schemeClr>
            </a:outerShdw>
          </a:effectLst>
        </p:spPr>
        <p:txBody>
          <a:bodyPr rtlCol="1">
            <a:spAutoFit/>
          </a:bodyPr>
          <a:lstStyle/>
          <a:p>
            <a:pPr algn="r" rtl="1">
              <a:defRPr/>
            </a:pPr>
            <a:r>
              <a:rPr lang="ar-JO" b="1" dirty="0">
                <a:solidFill>
                  <a:srgbClr val="1D4C72"/>
                </a:solidFill>
              </a:rPr>
              <a:t>سؤال</a:t>
            </a:r>
            <a:r>
              <a:rPr lang="he-IL" b="1" dirty="0">
                <a:solidFill>
                  <a:srgbClr val="1D4C72"/>
                </a:solidFill>
              </a:rPr>
              <a:t> 1:</a:t>
            </a:r>
          </a:p>
          <a:p>
            <a:pPr algn="r" rtl="1">
              <a:defRPr/>
            </a:pPr>
            <a:r>
              <a:rPr lang="ar-JO" dirty="0">
                <a:solidFill>
                  <a:schemeClr val="tx2"/>
                </a:solidFill>
              </a:rPr>
              <a:t>سجل سير التهجين الموصوف في المخطط , واذكر النسبة المتوقعة لدى </a:t>
            </a:r>
            <a:r>
              <a:rPr lang="ar-JO" dirty="0" err="1">
                <a:solidFill>
                  <a:schemeClr val="tx2"/>
                </a:solidFill>
              </a:rPr>
              <a:t>الانسال</a:t>
            </a:r>
            <a:r>
              <a:rPr lang="ar-JO" dirty="0">
                <a:solidFill>
                  <a:schemeClr val="tx2"/>
                </a:solidFill>
              </a:rPr>
              <a:t> ذوي </a:t>
            </a:r>
            <a:r>
              <a:rPr lang="ar-JO" dirty="0" err="1">
                <a:solidFill>
                  <a:schemeClr val="tx2"/>
                </a:solidFill>
              </a:rPr>
              <a:t>الوان</a:t>
            </a:r>
            <a:r>
              <a:rPr lang="ar-JO" dirty="0">
                <a:solidFill>
                  <a:schemeClr val="tx2"/>
                </a:solidFill>
              </a:rPr>
              <a:t> </a:t>
            </a:r>
            <a:r>
              <a:rPr lang="ar-JO" dirty="0" err="1">
                <a:solidFill>
                  <a:schemeClr val="tx2"/>
                </a:solidFill>
              </a:rPr>
              <a:t>الازهار</a:t>
            </a:r>
            <a:r>
              <a:rPr lang="ar-JO" dirty="0">
                <a:solidFill>
                  <a:schemeClr val="tx2"/>
                </a:solidFill>
              </a:rPr>
              <a:t> المختلفة في الجيل </a:t>
            </a:r>
            <a:r>
              <a:rPr lang="en-US" dirty="0">
                <a:solidFill>
                  <a:schemeClr val="tx2"/>
                </a:solidFill>
              </a:rPr>
              <a:t>F</a:t>
            </a:r>
            <a:r>
              <a:rPr lang="en-US" baseline="-25000" dirty="0">
                <a:solidFill>
                  <a:schemeClr val="tx2"/>
                </a:solidFill>
              </a:rPr>
              <a:t>2</a:t>
            </a:r>
            <a:r>
              <a:rPr lang="he-IL" dirty="0">
                <a:solidFill>
                  <a:schemeClr val="tx2"/>
                </a:solidFill>
              </a:rPr>
              <a:t>.</a:t>
            </a:r>
          </a:p>
        </p:txBody>
      </p:sp>
      <p:sp>
        <p:nvSpPr>
          <p:cNvPr id="12" name="TextBox 11"/>
          <p:cNvSpPr txBox="1"/>
          <p:nvPr/>
        </p:nvSpPr>
        <p:spPr bwMode="auto">
          <a:xfrm>
            <a:off x="2419351" y="5127625"/>
            <a:ext cx="1376363" cy="1200150"/>
          </a:xfrm>
          <a:prstGeom prst="rect">
            <a:avLst/>
          </a:prstGeom>
          <a:noFill/>
          <a:ln w="19050">
            <a:noFill/>
          </a:ln>
          <a:effectLst>
            <a:outerShdw sx="102000" sy="102000" algn="tl" rotWithShape="0">
              <a:schemeClr val="bg1">
                <a:lumMod val="65000"/>
                <a:alpha val="0"/>
              </a:schemeClr>
            </a:outerShdw>
          </a:effectLst>
        </p:spPr>
        <p:txBody>
          <a:bodyPr rtlCol="1">
            <a:spAutoFit/>
          </a:bodyPr>
          <a:lstStyle/>
          <a:p>
            <a:pPr algn="r" rtl="1">
              <a:defRPr/>
            </a:pPr>
            <a:r>
              <a:rPr lang="ar-JO" dirty="0"/>
              <a:t>مفتاح</a:t>
            </a:r>
            <a:r>
              <a:rPr lang="he-IL" dirty="0"/>
              <a:t>:</a:t>
            </a:r>
          </a:p>
          <a:p>
            <a:pPr algn="r" rtl="1">
              <a:defRPr/>
            </a:pPr>
            <a:r>
              <a:rPr lang="en-US" dirty="0"/>
              <a:t>R</a:t>
            </a:r>
            <a:r>
              <a:rPr lang="en-US" baseline="30000" dirty="0"/>
              <a:t>1</a:t>
            </a:r>
            <a:r>
              <a:rPr lang="he-IL" dirty="0"/>
              <a:t> </a:t>
            </a:r>
            <a:r>
              <a:rPr lang="ar-JO" dirty="0"/>
              <a:t>احمر</a:t>
            </a:r>
            <a:endParaRPr lang="he-IL" dirty="0"/>
          </a:p>
          <a:p>
            <a:pPr algn="r" rtl="1">
              <a:defRPr/>
            </a:pPr>
            <a:r>
              <a:rPr lang="en-US" dirty="0"/>
              <a:t>R</a:t>
            </a:r>
            <a:r>
              <a:rPr lang="en-US" baseline="30000" dirty="0"/>
              <a:t>2</a:t>
            </a:r>
            <a:r>
              <a:rPr lang="he-IL" dirty="0"/>
              <a:t> </a:t>
            </a:r>
            <a:r>
              <a:rPr lang="ar-JO" dirty="0"/>
              <a:t>ابيض</a:t>
            </a:r>
            <a:endParaRPr lang="he-IL" dirty="0"/>
          </a:p>
          <a:p>
            <a:pPr algn="r" rtl="1">
              <a:defRPr/>
            </a:pPr>
            <a:endParaRPr lang="he-IL" dirty="0">
              <a:solidFill>
                <a:srgbClr val="1D4C72"/>
              </a:solidFill>
            </a:endParaRPr>
          </a:p>
        </p:txBody>
      </p:sp>
      <p:grpSp>
        <p:nvGrpSpPr>
          <p:cNvPr id="87049" name="קבוצה 79"/>
          <p:cNvGrpSpPr>
            <a:grpSpLocks/>
          </p:cNvGrpSpPr>
          <p:nvPr/>
        </p:nvGrpSpPr>
        <p:grpSpPr bwMode="auto">
          <a:xfrm>
            <a:off x="6110288" y="1830388"/>
            <a:ext cx="3941762" cy="3783012"/>
            <a:chOff x="5056101" y="1915477"/>
            <a:chExt cx="3941780" cy="3783118"/>
          </a:xfrm>
        </p:grpSpPr>
        <p:grpSp>
          <p:nvGrpSpPr>
            <p:cNvPr id="87050" name="קבוצה 78848"/>
            <p:cNvGrpSpPr>
              <a:grpSpLocks/>
            </p:cNvGrpSpPr>
            <p:nvPr/>
          </p:nvGrpSpPr>
          <p:grpSpPr bwMode="auto">
            <a:xfrm>
              <a:off x="5056101" y="1915477"/>
              <a:ext cx="3713179" cy="2696257"/>
              <a:chOff x="5048810" y="1930452"/>
              <a:chExt cx="3713179" cy="2696257"/>
            </a:xfrm>
          </p:grpSpPr>
          <p:grpSp>
            <p:nvGrpSpPr>
              <p:cNvPr id="87081" name="קבוצה 78847"/>
              <p:cNvGrpSpPr>
                <a:grpSpLocks/>
              </p:cNvGrpSpPr>
              <p:nvPr/>
            </p:nvGrpSpPr>
            <p:grpSpPr bwMode="auto">
              <a:xfrm>
                <a:off x="5048810" y="1930452"/>
                <a:ext cx="3429727" cy="1977525"/>
                <a:chOff x="5436096" y="1930452"/>
                <a:chExt cx="3429727" cy="1977525"/>
              </a:xfrm>
            </p:grpSpPr>
            <p:sp>
              <p:nvSpPr>
                <p:cNvPr id="8" name="TextBox 7"/>
                <p:cNvSpPr txBox="1"/>
                <p:nvPr/>
              </p:nvSpPr>
              <p:spPr bwMode="auto">
                <a:xfrm>
                  <a:off x="5988549" y="1930452"/>
                  <a:ext cx="2312997" cy="369897"/>
                </a:xfrm>
                <a:prstGeom prst="rect">
                  <a:avLst/>
                </a:prstGeom>
                <a:noFill/>
                <a:ln w="19050">
                  <a:noFill/>
                </a:ln>
                <a:effectLst>
                  <a:outerShdw sx="102000" sy="102000" algn="tl" rotWithShape="0">
                    <a:schemeClr val="bg1">
                      <a:lumMod val="65000"/>
                      <a:alpha val="0"/>
                    </a:schemeClr>
                  </a:outerShdw>
                </a:effectLst>
              </p:spPr>
              <p:txBody>
                <a:bodyPr rtlCol="1">
                  <a:spAutoFit/>
                </a:bodyPr>
                <a:lstStyle/>
                <a:p>
                  <a:pPr algn="r" rtl="1">
                    <a:defRPr/>
                  </a:pPr>
                  <a:r>
                    <a:rPr lang="en-US" dirty="0"/>
                    <a:t>P:    R</a:t>
                  </a:r>
                  <a:r>
                    <a:rPr lang="en-US" baseline="30000" dirty="0"/>
                    <a:t>2</a:t>
                  </a:r>
                  <a:r>
                    <a:rPr lang="en-US" dirty="0"/>
                    <a:t>R</a:t>
                  </a:r>
                  <a:r>
                    <a:rPr lang="en-US" baseline="30000" dirty="0"/>
                    <a:t>2</a:t>
                  </a:r>
                  <a:r>
                    <a:rPr lang="en-US" dirty="0"/>
                    <a:t>       R</a:t>
                  </a:r>
                  <a:r>
                    <a:rPr lang="en-US" baseline="30000" dirty="0"/>
                    <a:t>1</a:t>
                  </a:r>
                  <a:r>
                    <a:rPr lang="en-US" dirty="0"/>
                    <a:t>R</a:t>
                  </a:r>
                  <a:r>
                    <a:rPr lang="en-US" baseline="30000" dirty="0"/>
                    <a:t>1</a:t>
                  </a:r>
                  <a:endParaRPr lang="he-IL" baseline="30000" dirty="0"/>
                </a:p>
              </p:txBody>
            </p:sp>
            <p:sp>
              <p:nvSpPr>
                <p:cNvPr id="10" name="TextBox 9"/>
                <p:cNvSpPr txBox="1"/>
                <p:nvPr/>
              </p:nvSpPr>
              <p:spPr bwMode="auto">
                <a:xfrm>
                  <a:off x="6279068" y="2222561"/>
                  <a:ext cx="665160" cy="369342"/>
                </a:xfrm>
                <a:prstGeom prst="rect">
                  <a:avLst/>
                </a:prstGeom>
                <a:noFill/>
                <a:ln w="19050">
                  <a:noFill/>
                </a:ln>
                <a:effectLst>
                  <a:outerShdw sx="102000" sy="102000" algn="tl" rotWithShape="0">
                    <a:schemeClr val="bg1">
                      <a:lumMod val="65000"/>
                      <a:alpha val="0"/>
                    </a:schemeClr>
                  </a:outerShdw>
                </a:effectLst>
              </p:spPr>
              <p:txBody>
                <a:bodyPr wrap="square" rtlCol="1">
                  <a:spAutoFit/>
                </a:bodyPr>
                <a:lstStyle/>
                <a:p>
                  <a:pPr algn="r" rtl="1">
                    <a:defRPr/>
                  </a:pPr>
                  <a:r>
                    <a:rPr lang="ar-JO" dirty="0"/>
                    <a:t>ابيض</a:t>
                  </a:r>
                  <a:endParaRPr lang="he-IL" dirty="0"/>
                </a:p>
              </p:txBody>
            </p:sp>
            <p:sp>
              <p:nvSpPr>
                <p:cNvPr id="11" name="TextBox 10"/>
                <p:cNvSpPr txBox="1"/>
                <p:nvPr/>
              </p:nvSpPr>
              <p:spPr bwMode="auto">
                <a:xfrm>
                  <a:off x="7788782" y="2222560"/>
                  <a:ext cx="873129" cy="369897"/>
                </a:xfrm>
                <a:prstGeom prst="rect">
                  <a:avLst/>
                </a:prstGeom>
                <a:noFill/>
                <a:ln w="19050">
                  <a:noFill/>
                </a:ln>
                <a:effectLst>
                  <a:outerShdw sx="102000" sy="102000" algn="tl" rotWithShape="0">
                    <a:schemeClr val="bg1">
                      <a:lumMod val="65000"/>
                      <a:alpha val="0"/>
                    </a:schemeClr>
                  </a:outerShdw>
                </a:effectLst>
              </p:spPr>
              <p:txBody>
                <a:bodyPr rtlCol="1">
                  <a:spAutoFit/>
                </a:bodyPr>
                <a:lstStyle/>
                <a:p>
                  <a:pPr algn="r" rtl="1">
                    <a:defRPr/>
                  </a:pPr>
                  <a:r>
                    <a:rPr lang="ar-JO" dirty="0"/>
                    <a:t>احمر</a:t>
                  </a:r>
                  <a:endParaRPr lang="he-IL" dirty="0"/>
                </a:p>
              </p:txBody>
            </p:sp>
            <p:grpSp>
              <p:nvGrpSpPr>
                <p:cNvPr id="87099" name="קבוצה 3"/>
                <p:cNvGrpSpPr>
                  <a:grpSpLocks/>
                </p:cNvGrpSpPr>
                <p:nvPr/>
              </p:nvGrpSpPr>
              <p:grpSpPr bwMode="auto">
                <a:xfrm>
                  <a:off x="7717658" y="2572374"/>
                  <a:ext cx="444187" cy="369343"/>
                  <a:chOff x="6461020" y="2633295"/>
                  <a:chExt cx="444187" cy="369343"/>
                </a:xfrm>
              </p:grpSpPr>
              <p:sp>
                <p:nvSpPr>
                  <p:cNvPr id="2" name="אליפסה 1"/>
                  <p:cNvSpPr/>
                  <p:nvPr/>
                </p:nvSpPr>
                <p:spPr>
                  <a:xfrm>
                    <a:off x="6478168" y="2634328"/>
                    <a:ext cx="427039" cy="368310"/>
                  </a:xfrm>
                  <a:prstGeom prst="ellipse">
                    <a:avLst/>
                  </a:prstGeom>
                  <a:no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1" anchor="ctr"/>
                  <a:lstStyle/>
                  <a:p>
                    <a:pPr algn="ctr" rtl="1">
                      <a:defRPr/>
                    </a:pPr>
                    <a:endParaRPr lang="he-IL" dirty="0"/>
                  </a:p>
                </p:txBody>
              </p:sp>
              <p:sp>
                <p:nvSpPr>
                  <p:cNvPr id="87113" name="מלבן 2"/>
                  <p:cNvSpPr>
                    <a:spLocks noChangeArrowheads="1"/>
                  </p:cNvSpPr>
                  <p:nvPr/>
                </p:nvSpPr>
                <p:spPr bwMode="auto">
                  <a:xfrm>
                    <a:off x="6461020" y="2633295"/>
                    <a:ext cx="388250" cy="369342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/>
                  <a:p>
                    <a:pPr algn="r" rtl="1"/>
                    <a:r>
                      <a:rPr lang="en-US"/>
                      <a:t>R</a:t>
                    </a:r>
                    <a:r>
                      <a:rPr lang="en-US" baseline="30000"/>
                      <a:t>1</a:t>
                    </a:r>
                    <a:endParaRPr lang="he-IL" baseline="30000"/>
                  </a:p>
                </p:txBody>
              </p:sp>
            </p:grpSp>
            <p:grpSp>
              <p:nvGrpSpPr>
                <p:cNvPr id="87100" name="קבוצה 22"/>
                <p:cNvGrpSpPr>
                  <a:grpSpLocks/>
                </p:cNvGrpSpPr>
                <p:nvPr/>
              </p:nvGrpSpPr>
              <p:grpSpPr bwMode="auto">
                <a:xfrm>
                  <a:off x="6707664" y="2599086"/>
                  <a:ext cx="447702" cy="369342"/>
                  <a:chOff x="6580460" y="2634359"/>
                  <a:chExt cx="447702" cy="369342"/>
                </a:xfrm>
              </p:grpSpPr>
              <p:sp>
                <p:nvSpPr>
                  <p:cNvPr id="24" name="אליפסה 23"/>
                  <p:cNvSpPr/>
                  <p:nvPr/>
                </p:nvSpPr>
                <p:spPr>
                  <a:xfrm>
                    <a:off x="6599535" y="2637256"/>
                    <a:ext cx="428627" cy="363548"/>
                  </a:xfrm>
                  <a:prstGeom prst="ellipse">
                    <a:avLst/>
                  </a:prstGeom>
                  <a:no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1" anchor="ctr"/>
                  <a:lstStyle/>
                  <a:p>
                    <a:pPr algn="ctr" rtl="1">
                      <a:defRPr/>
                    </a:pPr>
                    <a:endParaRPr lang="he-IL" dirty="0"/>
                  </a:p>
                </p:txBody>
              </p:sp>
              <p:sp>
                <p:nvSpPr>
                  <p:cNvPr id="87111" name="מלבן 24"/>
                  <p:cNvSpPr>
                    <a:spLocks noChangeArrowheads="1"/>
                  </p:cNvSpPr>
                  <p:nvPr/>
                </p:nvSpPr>
                <p:spPr bwMode="auto">
                  <a:xfrm>
                    <a:off x="6580460" y="2634359"/>
                    <a:ext cx="388250" cy="369342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/>
                  <a:p>
                    <a:pPr algn="r" rtl="1"/>
                    <a:r>
                      <a:rPr lang="en-US"/>
                      <a:t>R</a:t>
                    </a:r>
                    <a:r>
                      <a:rPr lang="en-US" baseline="30000"/>
                      <a:t>2</a:t>
                    </a:r>
                    <a:endParaRPr lang="he-IL" baseline="30000"/>
                  </a:p>
                </p:txBody>
              </p:sp>
            </p:grpSp>
            <p:cxnSp>
              <p:nvCxnSpPr>
                <p:cNvPr id="6" name="מחבר ישר 5"/>
                <p:cNvCxnSpPr>
                  <a:stCxn id="24" idx="4"/>
                  <a:endCxn id="87103" idx="0"/>
                </p:cNvCxnSpPr>
                <p:nvPr/>
              </p:nvCxnSpPr>
              <p:spPr>
                <a:xfrm>
                  <a:off x="6941053" y="2965531"/>
                  <a:ext cx="291094" cy="391461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" name="מחבר ישר 27"/>
                <p:cNvCxnSpPr>
                  <a:stCxn id="2" idx="4"/>
                  <a:endCxn id="87103" idx="0"/>
                </p:cNvCxnSpPr>
                <p:nvPr/>
              </p:nvCxnSpPr>
              <p:spPr>
                <a:xfrm flipH="1">
                  <a:off x="7232147" y="2941718"/>
                  <a:ext cx="716179" cy="415275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87103" name="מלבן 29"/>
                <p:cNvSpPr>
                  <a:spLocks noChangeArrowheads="1"/>
                </p:cNvSpPr>
                <p:nvPr/>
              </p:nvSpPr>
              <p:spPr bwMode="auto">
                <a:xfrm>
                  <a:off x="6936231" y="3356992"/>
                  <a:ext cx="591832" cy="36934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/>
                <a:p>
                  <a:pPr algn="r" rtl="1"/>
                  <a:r>
                    <a:rPr lang="en-US"/>
                    <a:t>R</a:t>
                  </a:r>
                  <a:r>
                    <a:rPr lang="en-US" baseline="30000"/>
                    <a:t>1</a:t>
                  </a:r>
                  <a:r>
                    <a:rPr lang="en-US"/>
                    <a:t>R</a:t>
                  </a:r>
                  <a:r>
                    <a:rPr lang="en-US" baseline="30000"/>
                    <a:t>2</a:t>
                  </a:r>
                  <a:endParaRPr lang="he-IL" baseline="30000"/>
                </a:p>
              </p:txBody>
            </p:sp>
            <p:sp>
              <p:nvSpPr>
                <p:cNvPr id="87104" name="מלבן 30"/>
                <p:cNvSpPr>
                  <a:spLocks noChangeArrowheads="1"/>
                </p:cNvSpPr>
                <p:nvPr/>
              </p:nvSpPr>
              <p:spPr bwMode="auto">
                <a:xfrm>
                  <a:off x="5989469" y="3356992"/>
                  <a:ext cx="484430" cy="36934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/>
                <a:p>
                  <a:pPr algn="r" rtl="1"/>
                  <a:r>
                    <a:rPr lang="en-US"/>
                    <a:t>F</a:t>
                  </a:r>
                  <a:r>
                    <a:rPr lang="en-US" baseline="-25000"/>
                    <a:t>1</a:t>
                  </a:r>
                  <a:r>
                    <a:rPr lang="en-US"/>
                    <a:t>: </a:t>
                  </a:r>
                  <a:endParaRPr lang="he-IL"/>
                </a:p>
              </p:txBody>
            </p:sp>
            <p:sp>
              <p:nvSpPr>
                <p:cNvPr id="87105" name="מלבן 33"/>
                <p:cNvSpPr>
                  <a:spLocks noChangeArrowheads="1"/>
                </p:cNvSpPr>
                <p:nvPr/>
              </p:nvSpPr>
              <p:spPr bwMode="auto">
                <a:xfrm>
                  <a:off x="5436096" y="2617204"/>
                  <a:ext cx="980005" cy="64634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/>
                <a:p>
                  <a:pPr algn="r" rtl="1"/>
                  <a:r>
                    <a:rPr lang="ar-JO" dirty="0"/>
                    <a:t>خلايا تناسلية</a:t>
                  </a:r>
                  <a:r>
                    <a:rPr lang="en-US" dirty="0">
                      <a:solidFill>
                        <a:srgbClr val="1D4C72"/>
                      </a:solidFill>
                    </a:rPr>
                    <a:t> </a:t>
                  </a:r>
                  <a:endParaRPr lang="he-IL" dirty="0"/>
                </a:p>
              </p:txBody>
            </p:sp>
            <p:sp>
              <p:nvSpPr>
                <p:cNvPr id="35" name="TextBox 34"/>
                <p:cNvSpPr txBox="1"/>
                <p:nvPr/>
              </p:nvSpPr>
              <p:spPr bwMode="auto">
                <a:xfrm>
                  <a:off x="6922013" y="3538635"/>
                  <a:ext cx="661980" cy="369342"/>
                </a:xfrm>
                <a:prstGeom prst="rect">
                  <a:avLst/>
                </a:prstGeom>
                <a:noFill/>
                <a:ln w="19050">
                  <a:noFill/>
                </a:ln>
                <a:effectLst>
                  <a:outerShdw sx="102000" sy="102000" algn="tl" rotWithShape="0">
                    <a:schemeClr val="bg1">
                      <a:lumMod val="65000"/>
                      <a:alpha val="0"/>
                    </a:schemeClr>
                  </a:outerShdw>
                </a:effectLst>
              </p:spPr>
              <p:txBody>
                <a:bodyPr wrap="square" rtlCol="1">
                  <a:spAutoFit/>
                </a:bodyPr>
                <a:lstStyle/>
                <a:p>
                  <a:pPr algn="r" rtl="1">
                    <a:defRPr/>
                  </a:pPr>
                  <a:r>
                    <a:rPr lang="ar-JO" dirty="0"/>
                    <a:t>وردي</a:t>
                  </a:r>
                  <a:endParaRPr lang="he-IL" dirty="0"/>
                </a:p>
              </p:txBody>
            </p:sp>
            <p:sp>
              <p:nvSpPr>
                <p:cNvPr id="37" name="כפל 36"/>
                <p:cNvSpPr/>
                <p:nvPr/>
              </p:nvSpPr>
              <p:spPr bwMode="auto">
                <a:xfrm>
                  <a:off x="7393492" y="1938389"/>
                  <a:ext cx="188914" cy="182568"/>
                </a:xfrm>
                <a:prstGeom prst="mathMultiply">
                  <a:avLst/>
                </a:prstGeom>
                <a:no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1" anchor="ctr"/>
                <a:lstStyle/>
                <a:p>
                  <a:pPr algn="ctr" rtl="1">
                    <a:defRPr/>
                  </a:pPr>
                  <a:endParaRPr lang="he-IL" dirty="0"/>
                </a:p>
              </p:txBody>
            </p:sp>
            <p:sp>
              <p:nvSpPr>
                <p:cNvPr id="38" name="כפל 37"/>
                <p:cNvSpPr/>
                <p:nvPr/>
              </p:nvSpPr>
              <p:spPr bwMode="auto">
                <a:xfrm>
                  <a:off x="7863394" y="3448145"/>
                  <a:ext cx="188914" cy="182567"/>
                </a:xfrm>
                <a:prstGeom prst="mathMultiply">
                  <a:avLst/>
                </a:prstGeom>
                <a:no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1" anchor="ctr"/>
                <a:lstStyle/>
                <a:p>
                  <a:pPr algn="ctr" rtl="1">
                    <a:defRPr/>
                  </a:pPr>
                  <a:endParaRPr lang="he-IL" dirty="0"/>
                </a:p>
              </p:txBody>
            </p:sp>
            <p:sp>
              <p:nvSpPr>
                <p:cNvPr id="87109" name="מלבן 38"/>
                <p:cNvSpPr>
                  <a:spLocks noChangeArrowheads="1"/>
                </p:cNvSpPr>
                <p:nvPr/>
              </p:nvSpPr>
              <p:spPr bwMode="auto">
                <a:xfrm>
                  <a:off x="8273991" y="3356992"/>
                  <a:ext cx="591832" cy="36934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/>
                <a:p>
                  <a:pPr algn="r" rtl="1"/>
                  <a:r>
                    <a:rPr lang="en-US"/>
                    <a:t>R</a:t>
                  </a:r>
                  <a:r>
                    <a:rPr lang="en-US" baseline="30000"/>
                    <a:t>1</a:t>
                  </a:r>
                  <a:r>
                    <a:rPr lang="en-US"/>
                    <a:t>R</a:t>
                  </a:r>
                  <a:r>
                    <a:rPr lang="en-US" baseline="30000"/>
                    <a:t>2</a:t>
                  </a:r>
                  <a:endParaRPr lang="he-IL" baseline="30000"/>
                </a:p>
              </p:txBody>
            </p:sp>
          </p:grpSp>
          <p:sp>
            <p:nvSpPr>
              <p:cNvPr id="41" name="TextBox 40"/>
              <p:cNvSpPr txBox="1"/>
              <p:nvPr/>
            </p:nvSpPr>
            <p:spPr bwMode="auto">
              <a:xfrm>
                <a:off x="7892056" y="3524347"/>
                <a:ext cx="641333" cy="369342"/>
              </a:xfrm>
              <a:prstGeom prst="rect">
                <a:avLst/>
              </a:prstGeom>
              <a:noFill/>
              <a:ln w="19050">
                <a:noFill/>
              </a:ln>
              <a:effectLst>
                <a:outerShdw sx="102000" sy="102000" algn="tl" rotWithShape="0">
                  <a:schemeClr val="bg1">
                    <a:lumMod val="65000"/>
                    <a:alpha val="0"/>
                  </a:schemeClr>
                </a:outerShdw>
              </a:effectLst>
            </p:spPr>
            <p:txBody>
              <a:bodyPr wrap="square" rtlCol="1">
                <a:spAutoFit/>
              </a:bodyPr>
              <a:lstStyle/>
              <a:p>
                <a:pPr algn="r" rtl="1">
                  <a:defRPr/>
                </a:pPr>
                <a:r>
                  <a:rPr lang="ar-JO" dirty="0"/>
                  <a:t>وردي</a:t>
                </a:r>
                <a:endParaRPr lang="he-IL" dirty="0"/>
              </a:p>
            </p:txBody>
          </p:sp>
          <p:grpSp>
            <p:nvGrpSpPr>
              <p:cNvPr id="87083" name="קבוצה 41"/>
              <p:cNvGrpSpPr>
                <a:grpSpLocks/>
              </p:cNvGrpSpPr>
              <p:nvPr/>
            </p:nvGrpSpPr>
            <p:grpSpPr bwMode="auto">
              <a:xfrm>
                <a:off x="6917253" y="4017802"/>
                <a:ext cx="431855" cy="371756"/>
                <a:chOff x="6405867" y="2636912"/>
                <a:chExt cx="431855" cy="371756"/>
              </a:xfrm>
            </p:grpSpPr>
            <p:sp>
              <p:nvSpPr>
                <p:cNvPr id="43" name="אליפסה 42"/>
                <p:cNvSpPr/>
                <p:nvPr/>
              </p:nvSpPr>
              <p:spPr>
                <a:xfrm>
                  <a:off x="6410683" y="2640358"/>
                  <a:ext cx="427039" cy="368310"/>
                </a:xfrm>
                <a:prstGeom prst="ellipse">
                  <a:avLst/>
                </a:prstGeom>
                <a:no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1" anchor="ctr"/>
                <a:lstStyle/>
                <a:p>
                  <a:pPr algn="ctr" rtl="1">
                    <a:defRPr/>
                  </a:pPr>
                  <a:endParaRPr lang="he-IL" dirty="0"/>
                </a:p>
              </p:txBody>
            </p:sp>
            <p:sp>
              <p:nvSpPr>
                <p:cNvPr id="87095" name="מלבן 43"/>
                <p:cNvSpPr>
                  <a:spLocks noChangeArrowheads="1"/>
                </p:cNvSpPr>
                <p:nvPr/>
              </p:nvSpPr>
              <p:spPr bwMode="auto">
                <a:xfrm>
                  <a:off x="6405867" y="2636912"/>
                  <a:ext cx="388250" cy="36934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/>
                <a:p>
                  <a:pPr algn="r" rtl="1"/>
                  <a:r>
                    <a:rPr lang="en-US"/>
                    <a:t>R</a:t>
                  </a:r>
                  <a:r>
                    <a:rPr lang="en-US" baseline="30000"/>
                    <a:t>2</a:t>
                  </a:r>
                  <a:endParaRPr lang="he-IL" baseline="30000"/>
                </a:p>
              </p:txBody>
            </p:sp>
          </p:grpSp>
          <p:grpSp>
            <p:nvGrpSpPr>
              <p:cNvPr id="87084" name="קבוצה 44"/>
              <p:cNvGrpSpPr>
                <a:grpSpLocks/>
              </p:cNvGrpSpPr>
              <p:nvPr/>
            </p:nvGrpSpPr>
            <p:grpSpPr bwMode="auto">
              <a:xfrm>
                <a:off x="8307341" y="4002197"/>
                <a:ext cx="454648" cy="369972"/>
                <a:chOff x="6450461" y="2636282"/>
                <a:chExt cx="454648" cy="369972"/>
              </a:xfrm>
            </p:grpSpPr>
            <p:sp>
              <p:nvSpPr>
                <p:cNvPr id="46" name="אליפסה 45"/>
                <p:cNvSpPr/>
                <p:nvPr/>
              </p:nvSpPr>
              <p:spPr>
                <a:xfrm>
                  <a:off x="6478070" y="2636282"/>
                  <a:ext cx="427039" cy="366723"/>
                </a:xfrm>
                <a:prstGeom prst="ellipse">
                  <a:avLst/>
                </a:prstGeom>
                <a:no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1" anchor="ctr"/>
                <a:lstStyle/>
                <a:p>
                  <a:pPr algn="ctr" rtl="1">
                    <a:defRPr/>
                  </a:pPr>
                  <a:endParaRPr lang="he-IL" dirty="0"/>
                </a:p>
              </p:txBody>
            </p:sp>
            <p:sp>
              <p:nvSpPr>
                <p:cNvPr id="87093" name="מלבן 46"/>
                <p:cNvSpPr>
                  <a:spLocks noChangeArrowheads="1"/>
                </p:cNvSpPr>
                <p:nvPr/>
              </p:nvSpPr>
              <p:spPr bwMode="auto">
                <a:xfrm>
                  <a:off x="6450461" y="2636912"/>
                  <a:ext cx="388250" cy="36934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/>
                <a:p>
                  <a:pPr algn="r" rtl="1"/>
                  <a:r>
                    <a:rPr lang="en-US"/>
                    <a:t>R</a:t>
                  </a:r>
                  <a:r>
                    <a:rPr lang="en-US" baseline="30000"/>
                    <a:t>2</a:t>
                  </a:r>
                  <a:endParaRPr lang="he-IL" baseline="30000"/>
                </a:p>
              </p:txBody>
            </p:sp>
          </p:grpSp>
          <p:grpSp>
            <p:nvGrpSpPr>
              <p:cNvPr id="87085" name="קבוצה 47"/>
              <p:cNvGrpSpPr>
                <a:grpSpLocks/>
              </p:cNvGrpSpPr>
              <p:nvPr/>
            </p:nvGrpSpPr>
            <p:grpSpPr bwMode="auto">
              <a:xfrm>
                <a:off x="6381116" y="4014897"/>
                <a:ext cx="469514" cy="372247"/>
                <a:chOff x="6436482" y="2634007"/>
                <a:chExt cx="469514" cy="372247"/>
              </a:xfrm>
            </p:grpSpPr>
            <p:sp>
              <p:nvSpPr>
                <p:cNvPr id="49" name="אליפסה 48"/>
                <p:cNvSpPr/>
                <p:nvPr/>
              </p:nvSpPr>
              <p:spPr>
                <a:xfrm>
                  <a:off x="6478957" y="2634007"/>
                  <a:ext cx="427039" cy="368310"/>
                </a:xfrm>
                <a:prstGeom prst="ellipse">
                  <a:avLst/>
                </a:prstGeom>
                <a:no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1" anchor="ctr"/>
                <a:lstStyle/>
                <a:p>
                  <a:pPr algn="ctr" rtl="1">
                    <a:defRPr/>
                  </a:pPr>
                  <a:endParaRPr lang="he-IL" dirty="0"/>
                </a:p>
              </p:txBody>
            </p:sp>
            <p:sp>
              <p:nvSpPr>
                <p:cNvPr id="87091" name="מלבן 49"/>
                <p:cNvSpPr>
                  <a:spLocks noChangeArrowheads="1"/>
                </p:cNvSpPr>
                <p:nvPr/>
              </p:nvSpPr>
              <p:spPr bwMode="auto">
                <a:xfrm>
                  <a:off x="6436482" y="2636912"/>
                  <a:ext cx="388250" cy="36934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/>
                <a:p>
                  <a:pPr algn="r" rtl="1"/>
                  <a:r>
                    <a:rPr lang="en-US"/>
                    <a:t>R</a:t>
                  </a:r>
                  <a:r>
                    <a:rPr lang="en-US" baseline="30000"/>
                    <a:t>1</a:t>
                  </a:r>
                  <a:endParaRPr lang="he-IL" baseline="30000"/>
                </a:p>
              </p:txBody>
            </p:sp>
          </p:grpSp>
          <p:grpSp>
            <p:nvGrpSpPr>
              <p:cNvPr id="87086" name="קבוצה 50"/>
              <p:cNvGrpSpPr>
                <a:grpSpLocks/>
              </p:cNvGrpSpPr>
              <p:nvPr/>
            </p:nvGrpSpPr>
            <p:grpSpPr bwMode="auto">
              <a:xfrm>
                <a:off x="7748024" y="3983147"/>
                <a:ext cx="456750" cy="369397"/>
                <a:chOff x="6448438" y="2636857"/>
                <a:chExt cx="456750" cy="369397"/>
              </a:xfrm>
            </p:grpSpPr>
            <p:sp>
              <p:nvSpPr>
                <p:cNvPr id="52" name="אליפסה 51"/>
                <p:cNvSpPr/>
                <p:nvPr/>
              </p:nvSpPr>
              <p:spPr>
                <a:xfrm>
                  <a:off x="6478148" y="2636857"/>
                  <a:ext cx="427040" cy="363548"/>
                </a:xfrm>
                <a:prstGeom prst="ellipse">
                  <a:avLst/>
                </a:prstGeom>
                <a:no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1" anchor="ctr"/>
                <a:lstStyle/>
                <a:p>
                  <a:pPr algn="ctr" rtl="1">
                    <a:defRPr/>
                  </a:pPr>
                  <a:endParaRPr lang="he-IL" dirty="0"/>
                </a:p>
              </p:txBody>
            </p:sp>
            <p:sp>
              <p:nvSpPr>
                <p:cNvPr id="87089" name="מלבן 52"/>
                <p:cNvSpPr>
                  <a:spLocks noChangeArrowheads="1"/>
                </p:cNvSpPr>
                <p:nvPr/>
              </p:nvSpPr>
              <p:spPr bwMode="auto">
                <a:xfrm>
                  <a:off x="6448438" y="2636912"/>
                  <a:ext cx="388250" cy="36934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/>
                <a:p>
                  <a:pPr algn="r" rtl="1"/>
                  <a:r>
                    <a:rPr lang="en-US"/>
                    <a:t>R</a:t>
                  </a:r>
                  <a:r>
                    <a:rPr lang="en-US" baseline="30000"/>
                    <a:t>1</a:t>
                  </a:r>
                  <a:endParaRPr lang="he-IL" baseline="30000"/>
                </a:p>
              </p:txBody>
            </p:sp>
          </p:grpSp>
          <p:sp>
            <p:nvSpPr>
              <p:cNvPr id="87087" name="מלבן 53"/>
              <p:cNvSpPr>
                <a:spLocks noChangeArrowheads="1"/>
              </p:cNvSpPr>
              <p:nvPr/>
            </p:nvSpPr>
            <p:spPr bwMode="auto">
              <a:xfrm>
                <a:off x="5161107" y="3980360"/>
                <a:ext cx="980005" cy="64634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/>
              <a:p>
                <a:pPr algn="r" rtl="1"/>
                <a:r>
                  <a:rPr lang="ar-JO" dirty="0"/>
                  <a:t>خلايا تناسلية</a:t>
                </a:r>
                <a:r>
                  <a:rPr lang="en-US" dirty="0"/>
                  <a:t> </a:t>
                </a:r>
                <a:endParaRPr lang="he-IL" dirty="0"/>
              </a:p>
            </p:txBody>
          </p:sp>
        </p:grpSp>
        <p:grpSp>
          <p:nvGrpSpPr>
            <p:cNvPr id="87051" name="קבוצה 78871"/>
            <p:cNvGrpSpPr>
              <a:grpSpLocks/>
            </p:cNvGrpSpPr>
            <p:nvPr/>
          </p:nvGrpSpPr>
          <p:grpSpPr bwMode="auto">
            <a:xfrm>
              <a:off x="6561058" y="4304731"/>
              <a:ext cx="1947699" cy="541353"/>
              <a:chOff x="6612739" y="4327613"/>
              <a:chExt cx="1947699" cy="541353"/>
            </a:xfrm>
          </p:grpSpPr>
          <p:cxnSp>
            <p:nvCxnSpPr>
              <p:cNvPr id="56" name="מחבר ישר 55"/>
              <p:cNvCxnSpPr/>
              <p:nvPr/>
            </p:nvCxnSpPr>
            <p:spPr>
              <a:xfrm>
                <a:off x="6625439" y="4397465"/>
                <a:ext cx="0" cy="471501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מחבר ישר 57"/>
              <p:cNvCxnSpPr/>
              <p:nvPr/>
            </p:nvCxnSpPr>
            <p:spPr>
              <a:xfrm flipH="1">
                <a:off x="6612739" y="4349839"/>
                <a:ext cx="1346206" cy="519127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0" name="מחבר ישר 59"/>
              <p:cNvCxnSpPr/>
              <p:nvPr/>
            </p:nvCxnSpPr>
            <p:spPr>
              <a:xfrm>
                <a:off x="7184242" y="4372064"/>
                <a:ext cx="622303" cy="496902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1" name="מחבר ישר 60"/>
              <p:cNvCxnSpPr/>
              <p:nvPr/>
            </p:nvCxnSpPr>
            <p:spPr>
              <a:xfrm flipH="1">
                <a:off x="7809719" y="4372064"/>
                <a:ext cx="198438" cy="496902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" name="מחבר ישר 64"/>
              <p:cNvCxnSpPr/>
              <p:nvPr/>
            </p:nvCxnSpPr>
            <p:spPr>
              <a:xfrm>
                <a:off x="7220754" y="4397465"/>
                <a:ext cx="1227144" cy="44610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7" name="מחבר ישר 66"/>
              <p:cNvCxnSpPr>
                <a:stCxn id="87093" idx="2"/>
              </p:cNvCxnSpPr>
              <p:nvPr/>
            </p:nvCxnSpPr>
            <p:spPr>
              <a:xfrm flipH="1">
                <a:off x="8393922" y="4380076"/>
                <a:ext cx="166516" cy="463489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1" name="מחבר ישר 80"/>
              <p:cNvCxnSpPr/>
              <p:nvPr/>
            </p:nvCxnSpPr>
            <p:spPr>
              <a:xfrm>
                <a:off x="6688939" y="4386353"/>
                <a:ext cx="436564" cy="482613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3" name="מחבר ישר 82"/>
              <p:cNvCxnSpPr/>
              <p:nvPr/>
            </p:nvCxnSpPr>
            <p:spPr>
              <a:xfrm flipH="1">
                <a:off x="7090578" y="4327613"/>
                <a:ext cx="1357319" cy="541353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87052" name="קבוצה 78877"/>
            <p:cNvGrpSpPr>
              <a:grpSpLocks/>
            </p:cNvGrpSpPr>
            <p:nvPr/>
          </p:nvGrpSpPr>
          <p:grpSpPr bwMode="auto">
            <a:xfrm>
              <a:off x="6113325" y="4797057"/>
              <a:ext cx="2793139" cy="415596"/>
              <a:chOff x="6113325" y="4797057"/>
              <a:chExt cx="2793139" cy="415596"/>
            </a:xfrm>
          </p:grpSpPr>
          <p:sp>
            <p:nvSpPr>
              <p:cNvPr id="87069" name="מלבן 78873"/>
              <p:cNvSpPr>
                <a:spLocks noChangeArrowheads="1"/>
              </p:cNvSpPr>
              <p:nvPr/>
            </p:nvSpPr>
            <p:spPr bwMode="auto">
              <a:xfrm>
                <a:off x="6113325" y="4843310"/>
                <a:ext cx="591832" cy="3693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/>
              <a:p>
                <a:pPr algn="r" rtl="1"/>
                <a:r>
                  <a:rPr lang="en-US"/>
                  <a:t>R</a:t>
                </a:r>
                <a:r>
                  <a:rPr lang="en-US" baseline="30000"/>
                  <a:t>1</a:t>
                </a:r>
                <a:r>
                  <a:rPr lang="en-US"/>
                  <a:t>R</a:t>
                </a:r>
                <a:r>
                  <a:rPr lang="en-US" baseline="30000"/>
                  <a:t>1</a:t>
                </a:r>
                <a:endParaRPr lang="he-IL" baseline="30000"/>
              </a:p>
            </p:txBody>
          </p:sp>
          <p:sp>
            <p:nvSpPr>
              <p:cNvPr id="87070" name="מלבן 78874"/>
              <p:cNvSpPr>
                <a:spLocks noChangeArrowheads="1"/>
              </p:cNvSpPr>
              <p:nvPr/>
            </p:nvSpPr>
            <p:spPr bwMode="auto">
              <a:xfrm>
                <a:off x="6878557" y="4828510"/>
                <a:ext cx="591832" cy="3693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/>
              <a:p>
                <a:pPr algn="r" rtl="1"/>
                <a:r>
                  <a:rPr lang="en-US"/>
                  <a:t>R</a:t>
                </a:r>
                <a:r>
                  <a:rPr lang="en-US" baseline="30000"/>
                  <a:t>1</a:t>
                </a:r>
                <a:r>
                  <a:rPr lang="en-US"/>
                  <a:t>R</a:t>
                </a:r>
                <a:r>
                  <a:rPr lang="en-US" baseline="30000"/>
                  <a:t>2</a:t>
                </a:r>
                <a:endParaRPr lang="he-IL" baseline="30000"/>
              </a:p>
            </p:txBody>
          </p:sp>
          <p:sp>
            <p:nvSpPr>
              <p:cNvPr id="87071" name="מלבן 97"/>
              <p:cNvSpPr>
                <a:spLocks noChangeArrowheads="1"/>
              </p:cNvSpPr>
              <p:nvPr/>
            </p:nvSpPr>
            <p:spPr bwMode="auto">
              <a:xfrm>
                <a:off x="7608375" y="4808750"/>
                <a:ext cx="591832" cy="3693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/>
              <a:p>
                <a:pPr algn="r" rtl="1"/>
                <a:r>
                  <a:rPr lang="en-US"/>
                  <a:t>R</a:t>
                </a:r>
                <a:r>
                  <a:rPr lang="en-US" baseline="30000"/>
                  <a:t>1</a:t>
                </a:r>
                <a:r>
                  <a:rPr lang="en-US"/>
                  <a:t>R</a:t>
                </a:r>
                <a:r>
                  <a:rPr lang="en-US" baseline="30000"/>
                  <a:t>2</a:t>
                </a:r>
                <a:endParaRPr lang="he-IL" baseline="30000"/>
              </a:p>
            </p:txBody>
          </p:sp>
          <p:sp>
            <p:nvSpPr>
              <p:cNvPr id="87072" name="מלבן 78875"/>
              <p:cNvSpPr>
                <a:spLocks noChangeArrowheads="1"/>
              </p:cNvSpPr>
              <p:nvPr/>
            </p:nvSpPr>
            <p:spPr bwMode="auto">
              <a:xfrm>
                <a:off x="8314632" y="4797057"/>
                <a:ext cx="591832" cy="3693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/>
              <a:p>
                <a:pPr algn="r" rtl="1"/>
                <a:r>
                  <a:rPr lang="en-US"/>
                  <a:t>R</a:t>
                </a:r>
                <a:r>
                  <a:rPr lang="en-US" baseline="30000"/>
                  <a:t>2</a:t>
                </a:r>
                <a:r>
                  <a:rPr lang="en-US"/>
                  <a:t>R</a:t>
                </a:r>
                <a:r>
                  <a:rPr lang="en-US" baseline="30000"/>
                  <a:t>2</a:t>
                </a:r>
                <a:endParaRPr lang="he-IL" baseline="30000"/>
              </a:p>
            </p:txBody>
          </p:sp>
        </p:grpSp>
        <p:cxnSp>
          <p:nvCxnSpPr>
            <p:cNvPr id="102" name="מחבר ישר 101"/>
            <p:cNvCxnSpPr/>
            <p:nvPr/>
          </p:nvCxnSpPr>
          <p:spPr>
            <a:xfrm>
              <a:off x="6554708" y="2221873"/>
              <a:ext cx="6350" cy="381011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7" name="מחבר ישר 106"/>
            <p:cNvCxnSpPr>
              <a:endCxn id="2" idx="0"/>
            </p:cNvCxnSpPr>
            <p:nvPr/>
          </p:nvCxnSpPr>
          <p:spPr>
            <a:xfrm>
              <a:off x="7565949" y="2221873"/>
              <a:ext cx="3175" cy="33973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3" name="מחבר ישר 112"/>
            <p:cNvCxnSpPr/>
            <p:nvPr/>
          </p:nvCxnSpPr>
          <p:spPr>
            <a:xfrm>
              <a:off x="7132560" y="3615737"/>
              <a:ext cx="52387" cy="34926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6" name="מחבר ישר 115"/>
            <p:cNvCxnSpPr>
              <a:endCxn id="49" idx="0"/>
            </p:cNvCxnSpPr>
            <p:nvPr/>
          </p:nvCxnSpPr>
          <p:spPr>
            <a:xfrm flipH="1">
              <a:off x="6643608" y="3617325"/>
              <a:ext cx="84137" cy="385773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6" name="מחבר ישר 125"/>
            <p:cNvCxnSpPr/>
            <p:nvPr/>
          </p:nvCxnSpPr>
          <p:spPr>
            <a:xfrm>
              <a:off x="8470829" y="3628437"/>
              <a:ext cx="93663" cy="36354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8" name="מחבר ישר 127"/>
            <p:cNvCxnSpPr/>
            <p:nvPr/>
          </p:nvCxnSpPr>
          <p:spPr>
            <a:xfrm flipH="1">
              <a:off x="7970784" y="3585574"/>
              <a:ext cx="119063" cy="35243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1" name="TextBox 130"/>
            <p:cNvSpPr txBox="1"/>
            <p:nvPr/>
          </p:nvSpPr>
          <p:spPr bwMode="auto">
            <a:xfrm>
              <a:off x="6892845" y="4993725"/>
              <a:ext cx="649308" cy="369342"/>
            </a:xfrm>
            <a:prstGeom prst="rect">
              <a:avLst/>
            </a:prstGeom>
            <a:noFill/>
            <a:ln w="19050">
              <a:noFill/>
            </a:ln>
            <a:effectLst>
              <a:outerShdw sx="102000" sy="102000" algn="tl" rotWithShape="0">
                <a:schemeClr val="bg1">
                  <a:lumMod val="65000"/>
                  <a:alpha val="0"/>
                </a:schemeClr>
              </a:outerShdw>
            </a:effectLst>
          </p:spPr>
          <p:txBody>
            <a:bodyPr wrap="square" rtlCol="1">
              <a:spAutoFit/>
            </a:bodyPr>
            <a:lstStyle/>
            <a:p>
              <a:pPr algn="r" rtl="1">
                <a:defRPr/>
              </a:pPr>
              <a:r>
                <a:rPr lang="ar-JO" dirty="0"/>
                <a:t>وردي</a:t>
              </a:r>
              <a:endParaRPr lang="he-IL" dirty="0"/>
            </a:p>
          </p:txBody>
        </p:sp>
        <p:sp>
          <p:nvSpPr>
            <p:cNvPr id="132" name="TextBox 131"/>
            <p:cNvSpPr txBox="1"/>
            <p:nvPr/>
          </p:nvSpPr>
          <p:spPr bwMode="auto">
            <a:xfrm>
              <a:off x="7562774" y="4981025"/>
              <a:ext cx="622325" cy="369898"/>
            </a:xfrm>
            <a:prstGeom prst="rect">
              <a:avLst/>
            </a:prstGeom>
            <a:noFill/>
            <a:ln w="19050">
              <a:noFill/>
            </a:ln>
            <a:effectLst>
              <a:outerShdw sx="102000" sy="102000" algn="tl" rotWithShape="0">
                <a:schemeClr val="bg1">
                  <a:lumMod val="65000"/>
                  <a:alpha val="0"/>
                </a:schemeClr>
              </a:outerShdw>
            </a:effectLst>
          </p:spPr>
          <p:txBody>
            <a:bodyPr wrap="square" rtlCol="1">
              <a:spAutoFit/>
            </a:bodyPr>
            <a:lstStyle/>
            <a:p>
              <a:pPr algn="r" rtl="1">
                <a:defRPr/>
              </a:pPr>
              <a:r>
                <a:rPr lang="ar-JO" dirty="0"/>
                <a:t>وردي</a:t>
              </a:r>
              <a:endParaRPr lang="he-IL" dirty="0"/>
            </a:p>
          </p:txBody>
        </p:sp>
        <p:sp>
          <p:nvSpPr>
            <p:cNvPr id="133" name="TextBox 132"/>
            <p:cNvSpPr txBox="1"/>
            <p:nvPr/>
          </p:nvSpPr>
          <p:spPr bwMode="auto">
            <a:xfrm>
              <a:off x="6026067" y="4993725"/>
              <a:ext cx="754066" cy="368310"/>
            </a:xfrm>
            <a:prstGeom prst="rect">
              <a:avLst/>
            </a:prstGeom>
            <a:noFill/>
            <a:ln w="19050">
              <a:noFill/>
            </a:ln>
            <a:effectLst>
              <a:outerShdw sx="102000" sy="102000" algn="tl" rotWithShape="0">
                <a:schemeClr val="bg1">
                  <a:lumMod val="65000"/>
                  <a:alpha val="0"/>
                </a:schemeClr>
              </a:outerShdw>
            </a:effectLst>
          </p:spPr>
          <p:txBody>
            <a:bodyPr rtlCol="1">
              <a:spAutoFit/>
            </a:bodyPr>
            <a:lstStyle/>
            <a:p>
              <a:pPr algn="r" rtl="1">
                <a:defRPr/>
              </a:pPr>
              <a:r>
                <a:rPr lang="ar-JO" dirty="0"/>
                <a:t>احمر</a:t>
              </a:r>
              <a:endParaRPr lang="he-IL" dirty="0"/>
            </a:p>
          </p:txBody>
        </p:sp>
        <p:sp>
          <p:nvSpPr>
            <p:cNvPr id="134" name="TextBox 133"/>
            <p:cNvSpPr txBox="1"/>
            <p:nvPr/>
          </p:nvSpPr>
          <p:spPr bwMode="auto">
            <a:xfrm>
              <a:off x="8164440" y="4981025"/>
              <a:ext cx="754065" cy="369898"/>
            </a:xfrm>
            <a:prstGeom prst="rect">
              <a:avLst/>
            </a:prstGeom>
            <a:noFill/>
            <a:ln w="19050">
              <a:noFill/>
            </a:ln>
            <a:effectLst>
              <a:outerShdw sx="102000" sy="102000" algn="tl" rotWithShape="0">
                <a:schemeClr val="bg1">
                  <a:lumMod val="65000"/>
                  <a:alpha val="0"/>
                </a:schemeClr>
              </a:outerShdw>
            </a:effectLst>
          </p:spPr>
          <p:txBody>
            <a:bodyPr rtlCol="1">
              <a:spAutoFit/>
            </a:bodyPr>
            <a:lstStyle/>
            <a:p>
              <a:pPr algn="r" rtl="1">
                <a:defRPr/>
              </a:pPr>
              <a:r>
                <a:rPr lang="ar-JO" dirty="0"/>
                <a:t>ابيض</a:t>
              </a:r>
              <a:endParaRPr lang="he-IL" dirty="0"/>
            </a:p>
          </p:txBody>
        </p:sp>
        <p:sp>
          <p:nvSpPr>
            <p:cNvPr id="135" name="TextBox 134"/>
            <p:cNvSpPr txBox="1"/>
            <p:nvPr/>
          </p:nvSpPr>
          <p:spPr bwMode="auto">
            <a:xfrm>
              <a:off x="8243816" y="5304884"/>
              <a:ext cx="754065" cy="368310"/>
            </a:xfrm>
            <a:prstGeom prst="rect">
              <a:avLst/>
            </a:prstGeom>
            <a:noFill/>
            <a:ln w="19050">
              <a:noFill/>
            </a:ln>
            <a:effectLst>
              <a:outerShdw sx="102000" sy="102000" algn="tl" rotWithShape="0">
                <a:schemeClr val="bg1">
                  <a:lumMod val="65000"/>
                  <a:alpha val="0"/>
                </a:schemeClr>
              </a:outerShdw>
            </a:effectLst>
          </p:spPr>
          <p:txBody>
            <a:bodyPr rtlCol="1">
              <a:spAutoFit/>
            </a:bodyPr>
            <a:lstStyle/>
            <a:p>
              <a:pPr algn="r" rtl="1">
                <a:defRPr/>
              </a:pPr>
              <a:r>
                <a:rPr lang="he-IL" dirty="0"/>
                <a:t>   1</a:t>
              </a:r>
            </a:p>
          </p:txBody>
        </p:sp>
        <p:sp>
          <p:nvSpPr>
            <p:cNvPr id="136" name="TextBox 135"/>
            <p:cNvSpPr txBox="1"/>
            <p:nvPr/>
          </p:nvSpPr>
          <p:spPr bwMode="auto">
            <a:xfrm>
              <a:off x="7716763" y="5311234"/>
              <a:ext cx="754065" cy="369898"/>
            </a:xfrm>
            <a:prstGeom prst="rect">
              <a:avLst/>
            </a:prstGeom>
            <a:noFill/>
            <a:ln w="19050">
              <a:noFill/>
            </a:ln>
            <a:effectLst>
              <a:outerShdw sx="102000" sy="102000" algn="tl" rotWithShape="0">
                <a:schemeClr val="bg1">
                  <a:lumMod val="65000"/>
                  <a:alpha val="0"/>
                </a:schemeClr>
              </a:outerShdw>
            </a:effectLst>
          </p:spPr>
          <p:txBody>
            <a:bodyPr rtlCol="1">
              <a:spAutoFit/>
            </a:bodyPr>
            <a:lstStyle/>
            <a:p>
              <a:pPr algn="r" rtl="1">
                <a:defRPr/>
              </a:pPr>
              <a:r>
                <a:rPr lang="he-IL" dirty="0"/>
                <a:t>   :</a:t>
              </a:r>
            </a:p>
          </p:txBody>
        </p:sp>
        <p:sp>
          <p:nvSpPr>
            <p:cNvPr id="137" name="TextBox 136"/>
            <p:cNvSpPr txBox="1"/>
            <p:nvPr/>
          </p:nvSpPr>
          <p:spPr bwMode="auto">
            <a:xfrm>
              <a:off x="7153198" y="5328698"/>
              <a:ext cx="752478" cy="369897"/>
            </a:xfrm>
            <a:prstGeom prst="rect">
              <a:avLst/>
            </a:prstGeom>
            <a:noFill/>
            <a:ln w="19050">
              <a:noFill/>
            </a:ln>
            <a:effectLst>
              <a:outerShdw sx="102000" sy="102000" algn="tl" rotWithShape="0">
                <a:schemeClr val="bg1">
                  <a:lumMod val="65000"/>
                  <a:alpha val="0"/>
                </a:schemeClr>
              </a:outerShdw>
            </a:effectLst>
          </p:spPr>
          <p:txBody>
            <a:bodyPr rtlCol="1">
              <a:spAutoFit/>
            </a:bodyPr>
            <a:lstStyle/>
            <a:p>
              <a:pPr algn="r" rtl="1">
                <a:defRPr/>
              </a:pPr>
              <a:r>
                <a:rPr lang="he-IL" dirty="0">
                  <a:solidFill>
                    <a:srgbClr val="1D4C72"/>
                  </a:solidFill>
                </a:rPr>
                <a:t>   </a:t>
              </a:r>
              <a:r>
                <a:rPr lang="he-IL" dirty="0"/>
                <a:t>2</a:t>
              </a:r>
            </a:p>
          </p:txBody>
        </p:sp>
        <p:sp>
          <p:nvSpPr>
            <p:cNvPr id="138" name="TextBox 137"/>
            <p:cNvSpPr txBox="1"/>
            <p:nvPr/>
          </p:nvSpPr>
          <p:spPr bwMode="auto">
            <a:xfrm>
              <a:off x="6554708" y="5312822"/>
              <a:ext cx="754065" cy="369897"/>
            </a:xfrm>
            <a:prstGeom prst="rect">
              <a:avLst/>
            </a:prstGeom>
            <a:noFill/>
            <a:ln w="19050">
              <a:noFill/>
            </a:ln>
            <a:effectLst>
              <a:outerShdw sx="102000" sy="102000" algn="tl" rotWithShape="0">
                <a:schemeClr val="bg1">
                  <a:lumMod val="65000"/>
                  <a:alpha val="0"/>
                </a:schemeClr>
              </a:outerShdw>
            </a:effectLst>
          </p:spPr>
          <p:txBody>
            <a:bodyPr rtlCol="1">
              <a:spAutoFit/>
            </a:bodyPr>
            <a:lstStyle/>
            <a:p>
              <a:pPr algn="r" rtl="1">
                <a:defRPr/>
              </a:pPr>
              <a:r>
                <a:rPr lang="he-IL" dirty="0">
                  <a:solidFill>
                    <a:srgbClr val="1D4C72"/>
                  </a:solidFill>
                </a:rPr>
                <a:t>   </a:t>
              </a:r>
              <a:r>
                <a:rPr lang="he-IL" dirty="0"/>
                <a:t>:</a:t>
              </a:r>
            </a:p>
          </p:txBody>
        </p:sp>
        <p:sp>
          <p:nvSpPr>
            <p:cNvPr id="139" name="TextBox 138"/>
            <p:cNvSpPr txBox="1"/>
            <p:nvPr/>
          </p:nvSpPr>
          <p:spPr bwMode="auto">
            <a:xfrm>
              <a:off x="6035592" y="5295359"/>
              <a:ext cx="754066" cy="369898"/>
            </a:xfrm>
            <a:prstGeom prst="rect">
              <a:avLst/>
            </a:prstGeom>
            <a:noFill/>
            <a:ln w="19050">
              <a:noFill/>
            </a:ln>
            <a:effectLst>
              <a:outerShdw sx="102000" sy="102000" algn="tl" rotWithShape="0">
                <a:schemeClr val="bg1">
                  <a:lumMod val="65000"/>
                  <a:alpha val="0"/>
                </a:schemeClr>
              </a:outerShdw>
            </a:effectLst>
          </p:spPr>
          <p:txBody>
            <a:bodyPr rtlCol="1">
              <a:spAutoFit/>
            </a:bodyPr>
            <a:lstStyle/>
            <a:p>
              <a:pPr algn="r" rtl="1">
                <a:defRPr/>
              </a:pPr>
              <a:r>
                <a:rPr lang="he-IL" dirty="0"/>
                <a:t>   1</a:t>
              </a:r>
            </a:p>
          </p:txBody>
        </p:sp>
        <p:sp>
          <p:nvSpPr>
            <p:cNvPr id="87068" name="מלבן 139"/>
            <p:cNvSpPr>
              <a:spLocks noChangeArrowheads="1"/>
            </p:cNvSpPr>
            <p:nvPr/>
          </p:nvSpPr>
          <p:spPr bwMode="auto">
            <a:xfrm>
              <a:off x="5340009" y="4874164"/>
              <a:ext cx="484430" cy="3693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algn="r" rtl="1"/>
              <a:r>
                <a:rPr lang="en-US"/>
                <a:t>F</a:t>
              </a:r>
              <a:r>
                <a:rPr lang="en-US" baseline="-25000"/>
                <a:t>2</a:t>
              </a:r>
              <a:r>
                <a:rPr lang="en-US"/>
                <a:t>: </a:t>
              </a:r>
              <a:endParaRPr lang="he-IL"/>
            </a:p>
          </p:txBody>
        </p:sp>
      </p:grpSp>
    </p:spTree>
    <p:extLst>
      <p:ext uri="{BB962C8B-B14F-4D97-AF65-F5344CB8AC3E}">
        <p14:creationId xmlns:p14="http://schemas.microsoft.com/office/powerpoint/2010/main" val="1298817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9" name="Slide Number Placeholder 6"/>
          <p:cNvSpPr>
            <a:spLocks noGrp="1"/>
          </p:cNvSpPr>
          <p:nvPr>
            <p:ph type="sldNum" sz="quarter" idx="12"/>
          </p:nvPr>
        </p:nvSpPr>
        <p:spPr bwMode="auto">
          <a:xfrm>
            <a:off x="1981200" y="6564314"/>
            <a:ext cx="2133600" cy="365125"/>
          </a:xfrm>
          <a:ln>
            <a:miter lim="800000"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 rtl="1">
              <a:defRPr/>
            </a:pPr>
            <a:fld id="{95625DB8-A609-41A1-8A26-288708069803}" type="slidenum">
              <a:rPr lang="he-IL">
                <a:solidFill>
                  <a:srgbClr val="FFFFFF">
                    <a:lumMod val="65000"/>
                  </a:srgbClr>
                </a:solidFill>
              </a:rPr>
              <a:pPr algn="l" rtl="1">
                <a:defRPr/>
              </a:pPr>
              <a:t>34</a:t>
            </a:fld>
            <a:endParaRPr lang="he-IL" dirty="0">
              <a:solidFill>
                <a:srgbClr val="FFFFFF">
                  <a:lumMod val="65000"/>
                </a:srgbClr>
              </a:solidFill>
            </a:endParaRPr>
          </a:p>
        </p:txBody>
      </p:sp>
      <p:sp>
        <p:nvSpPr>
          <p:cNvPr id="7" name="כותרת 6"/>
          <p:cNvSpPr>
            <a:spLocks noGrp="1"/>
          </p:cNvSpPr>
          <p:nvPr>
            <p:ph type="title" idx="4294967295"/>
          </p:nvPr>
        </p:nvSpPr>
        <p:spPr>
          <a:xfrm>
            <a:off x="0" y="131763"/>
            <a:ext cx="8229600" cy="368300"/>
          </a:xfrm>
          <a:prstGeom prst="rect">
            <a:avLst/>
          </a:prstGeom>
        </p:spPr>
        <p:txBody>
          <a:bodyPr/>
          <a:lstStyle/>
          <a:p>
            <a:pPr algn="r" rtl="1">
              <a:defRPr/>
            </a:pPr>
            <a:r>
              <a:rPr lang="ar-JO" sz="1800" b="1" dirty="0">
                <a:solidFill>
                  <a:srgbClr val="FF6600"/>
                </a:solidFill>
                <a:latin typeface="+mn-lt"/>
                <a:ea typeface="+mn-ea"/>
                <a:cs typeface="+mn-cs"/>
              </a:rPr>
              <a:t>شرح ممكن لعلاقات السيادة الجزئية بين زوج </a:t>
            </a:r>
            <a:r>
              <a:rPr lang="ar-JO" sz="1800" b="1" dirty="0" err="1">
                <a:solidFill>
                  <a:srgbClr val="FF6600"/>
                </a:solidFill>
                <a:latin typeface="+mn-lt"/>
                <a:ea typeface="+mn-ea"/>
                <a:cs typeface="+mn-cs"/>
              </a:rPr>
              <a:t>اليلات</a:t>
            </a:r>
            <a:r>
              <a:rPr lang="ar-JO" sz="1800" b="1" dirty="0">
                <a:solidFill>
                  <a:srgbClr val="FF6600"/>
                </a:solidFill>
                <a:latin typeface="+mn-lt"/>
                <a:ea typeface="+mn-ea"/>
                <a:cs typeface="+mn-cs"/>
              </a:rPr>
              <a:t> </a:t>
            </a:r>
            <a:endParaRPr lang="he-IL" sz="1800" b="1" dirty="0">
              <a:solidFill>
                <a:schemeClr val="accent6">
                  <a:lumMod val="50000"/>
                  <a:lumOff val="50000"/>
                </a:schemeClr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Rectangle 3"/>
          <p:cNvSpPr/>
          <p:nvPr/>
        </p:nvSpPr>
        <p:spPr>
          <a:xfrm>
            <a:off x="1755776" y="500064"/>
            <a:ext cx="8215313" cy="46037"/>
          </a:xfrm>
          <a:prstGeom prst="rect">
            <a:avLst/>
          </a:prstGeom>
          <a:blipFill dpi="0" rotWithShape="1">
            <a:blip r:embed="rId2" cstate="print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rtl="1">
              <a:defRPr/>
            </a:pPr>
            <a:endParaRPr lang="he-IL" dirty="0">
              <a:solidFill>
                <a:prstClr val="white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741488" y="622301"/>
            <a:ext cx="8183562" cy="646331"/>
          </a:xfrm>
          <a:prstGeom prst="rect">
            <a:avLst/>
          </a:prstGeom>
          <a:noFill/>
          <a:ln w="19050">
            <a:noFill/>
          </a:ln>
          <a:effectLst>
            <a:outerShdw sx="102000" sy="102000" algn="tl" rotWithShape="0">
              <a:schemeClr val="bg1">
                <a:lumMod val="65000"/>
                <a:alpha val="0"/>
              </a:schemeClr>
            </a:outerShdw>
          </a:effectLst>
        </p:spPr>
        <p:txBody>
          <a:bodyPr rtlCol="1">
            <a:spAutoFit/>
          </a:bodyPr>
          <a:lstStyle/>
          <a:p>
            <a:pPr algn="r" rtl="1">
              <a:defRPr/>
            </a:pPr>
            <a:r>
              <a:rPr lang="ar-JO" dirty="0"/>
              <a:t>كما هو معروف بالنسبة لنا فان الجينات تشفِّر </a:t>
            </a:r>
            <a:r>
              <a:rPr lang="ar-JO" dirty="0" err="1"/>
              <a:t>الى</a:t>
            </a:r>
            <a:r>
              <a:rPr lang="ar-JO" dirty="0"/>
              <a:t> </a:t>
            </a:r>
            <a:r>
              <a:rPr lang="ar-JO" dirty="0" err="1"/>
              <a:t>زلاليات</a:t>
            </a:r>
            <a:r>
              <a:rPr lang="ar-JO" dirty="0"/>
              <a:t> , على فرض </a:t>
            </a:r>
            <a:r>
              <a:rPr lang="ar-JO" dirty="0" err="1"/>
              <a:t>ان</a:t>
            </a:r>
            <a:r>
              <a:rPr lang="ar-JO" dirty="0"/>
              <a:t> </a:t>
            </a:r>
            <a:r>
              <a:rPr lang="ar-JO" dirty="0" err="1"/>
              <a:t>الاليل</a:t>
            </a:r>
            <a:r>
              <a:rPr lang="ar-JO" dirty="0"/>
              <a:t> </a:t>
            </a:r>
            <a:r>
              <a:rPr lang="en-US" dirty="0"/>
              <a:t>R1</a:t>
            </a:r>
            <a:r>
              <a:rPr lang="he-IL" dirty="0"/>
              <a:t> </a:t>
            </a:r>
            <a:r>
              <a:rPr lang="ar-JO" dirty="0"/>
              <a:t>يشفر </a:t>
            </a:r>
            <a:r>
              <a:rPr lang="ar-JO" dirty="0" err="1"/>
              <a:t>الى</a:t>
            </a:r>
            <a:r>
              <a:rPr lang="ar-JO" dirty="0"/>
              <a:t> زلال هو عبارة عن </a:t>
            </a:r>
            <a:r>
              <a:rPr lang="ar-JO" dirty="0" err="1"/>
              <a:t>انزيم</a:t>
            </a:r>
            <a:r>
              <a:rPr lang="ar-JO" dirty="0"/>
              <a:t> يشارك في تفاعل </a:t>
            </a:r>
            <a:r>
              <a:rPr lang="ar-JO" dirty="0" err="1"/>
              <a:t>لانتاج</a:t>
            </a:r>
            <a:r>
              <a:rPr lang="ar-JO" dirty="0"/>
              <a:t> الصبغ </a:t>
            </a:r>
            <a:r>
              <a:rPr lang="ar-JO" dirty="0" err="1"/>
              <a:t>الاحمر</a:t>
            </a:r>
            <a:r>
              <a:rPr lang="ar-JO" dirty="0"/>
              <a:t> في الزهرة بينما لا يشفِّر </a:t>
            </a:r>
            <a:r>
              <a:rPr lang="ar-JO" dirty="0" err="1"/>
              <a:t>الاليل</a:t>
            </a:r>
            <a:r>
              <a:rPr lang="ar-JO" dirty="0"/>
              <a:t> </a:t>
            </a:r>
            <a:r>
              <a:rPr lang="en-US" dirty="0"/>
              <a:t>R2</a:t>
            </a:r>
            <a:r>
              <a:rPr lang="he-IL" dirty="0"/>
              <a:t> </a:t>
            </a:r>
            <a:r>
              <a:rPr lang="ar-JO" dirty="0"/>
              <a:t>لناتج زلالي .</a:t>
            </a:r>
            <a:endParaRPr lang="he-IL" dirty="0"/>
          </a:p>
        </p:txBody>
      </p:sp>
      <p:sp>
        <p:nvSpPr>
          <p:cNvPr id="14" name="TextBox 13"/>
          <p:cNvSpPr txBox="1"/>
          <p:nvPr/>
        </p:nvSpPr>
        <p:spPr>
          <a:xfrm>
            <a:off x="1919288" y="6475414"/>
            <a:ext cx="8183562" cy="369887"/>
          </a:xfrm>
          <a:prstGeom prst="rect">
            <a:avLst/>
          </a:prstGeom>
          <a:noFill/>
          <a:ln w="19050">
            <a:noFill/>
          </a:ln>
          <a:effectLst>
            <a:outerShdw sx="102000" sy="102000" algn="tl" rotWithShape="0">
              <a:schemeClr val="bg1">
                <a:lumMod val="65000"/>
                <a:alpha val="0"/>
              </a:schemeClr>
            </a:outerShdw>
          </a:effectLst>
        </p:spPr>
        <p:txBody>
          <a:bodyPr rtlCol="1">
            <a:spAutoFit/>
          </a:bodyPr>
          <a:lstStyle/>
          <a:p>
            <a:pPr algn="r" rtl="1">
              <a:defRPr/>
            </a:pPr>
            <a:r>
              <a:rPr lang="he-IL" dirty="0"/>
              <a:t>               </a:t>
            </a:r>
            <a:r>
              <a:rPr lang="ar-JO" sz="1600" dirty="0"/>
              <a:t>هذا احد التفسيرات المحتملة</a:t>
            </a:r>
            <a:r>
              <a:rPr lang="he-IL" dirty="0"/>
              <a:t>.</a:t>
            </a:r>
          </a:p>
        </p:txBody>
      </p:sp>
      <p:grpSp>
        <p:nvGrpSpPr>
          <p:cNvPr id="88071" name="קבוצה 1"/>
          <p:cNvGrpSpPr>
            <a:grpSpLocks/>
          </p:cNvGrpSpPr>
          <p:nvPr/>
        </p:nvGrpSpPr>
        <p:grpSpPr bwMode="auto">
          <a:xfrm>
            <a:off x="2209800" y="1270001"/>
            <a:ext cx="7715250" cy="5180013"/>
            <a:chOff x="388910" y="1295747"/>
            <a:chExt cx="7715159" cy="5179666"/>
          </a:xfrm>
        </p:grpSpPr>
        <p:grpSp>
          <p:nvGrpSpPr>
            <p:cNvPr id="88072" name="קבוצה 1"/>
            <p:cNvGrpSpPr>
              <a:grpSpLocks/>
            </p:cNvGrpSpPr>
            <p:nvPr/>
          </p:nvGrpSpPr>
          <p:grpSpPr bwMode="auto">
            <a:xfrm>
              <a:off x="388910" y="1295747"/>
              <a:ext cx="7705104" cy="3727034"/>
              <a:chOff x="1974650" y="1411644"/>
              <a:chExt cx="6115667" cy="4854664"/>
            </a:xfrm>
          </p:grpSpPr>
          <p:graphicFrame>
            <p:nvGraphicFramePr>
              <p:cNvPr id="4" name="דיאגרמה 3"/>
              <p:cNvGraphicFramePr/>
              <p:nvPr/>
            </p:nvGraphicFramePr>
            <p:xfrm>
              <a:off x="1974650" y="1411644"/>
              <a:ext cx="6095999" cy="1031738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3" r:lo="rId4" r:qs="rId5" r:cs="rId6"/>
              </a:graphicData>
            </a:graphic>
          </p:graphicFrame>
          <p:graphicFrame>
            <p:nvGraphicFramePr>
              <p:cNvPr id="10" name="דיאגרמה 9"/>
              <p:cNvGraphicFramePr/>
              <p:nvPr/>
            </p:nvGraphicFramePr>
            <p:xfrm>
              <a:off x="1979712" y="2220642"/>
              <a:ext cx="6096000" cy="2232248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8" r:lo="rId9" r:qs="rId10" r:cs="rId11"/>
              </a:graphicData>
            </a:graphic>
          </p:graphicFrame>
          <p:graphicFrame>
            <p:nvGraphicFramePr>
              <p:cNvPr id="11" name="דיאגרמה 10"/>
              <p:cNvGraphicFramePr/>
              <p:nvPr/>
            </p:nvGraphicFramePr>
            <p:xfrm>
              <a:off x="1974650" y="4565500"/>
              <a:ext cx="6115667" cy="1700808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13" r:lo="rId14" r:qs="rId15" r:cs="rId16"/>
              </a:graphicData>
            </a:graphic>
          </p:graphicFrame>
        </p:grpSp>
        <p:graphicFrame>
          <p:nvGraphicFramePr>
            <p:cNvPr id="12" name="דיאגרמה 11"/>
            <p:cNvGraphicFramePr/>
            <p:nvPr/>
          </p:nvGraphicFramePr>
          <p:xfrm>
            <a:off x="423744" y="5169665"/>
            <a:ext cx="7680325" cy="1305748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18" r:lo="rId19" r:qs="rId20" r:cs="rId21"/>
            </a:graphicData>
          </a:graphic>
        </p:graphicFrame>
      </p:grpSp>
    </p:spTree>
    <p:extLst>
      <p:ext uri="{BB962C8B-B14F-4D97-AF65-F5344CB8AC3E}">
        <p14:creationId xmlns:p14="http://schemas.microsoft.com/office/powerpoint/2010/main" val="2402353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755776" y="419100"/>
            <a:ext cx="8215313" cy="46038"/>
          </a:xfrm>
          <a:prstGeom prst="rect">
            <a:avLst/>
          </a:prstGeom>
          <a:blipFill dpi="0" rotWithShape="1">
            <a:blip r:embed="rId2" cstate="print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rtl="1">
              <a:defRPr/>
            </a:pPr>
            <a:endParaRPr lang="he-IL" dirty="0">
              <a:solidFill>
                <a:prstClr val="white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800226" y="571501"/>
            <a:ext cx="8183563" cy="3693319"/>
          </a:xfrm>
          <a:prstGeom prst="rect">
            <a:avLst/>
          </a:prstGeom>
          <a:noFill/>
          <a:ln w="19050">
            <a:noFill/>
          </a:ln>
          <a:effectLst>
            <a:outerShdw sx="102000" sy="102000" algn="tl" rotWithShape="0">
              <a:schemeClr val="bg1">
                <a:lumMod val="65000"/>
                <a:alpha val="0"/>
              </a:schemeClr>
            </a:outerShdw>
          </a:effectLst>
        </p:spPr>
        <p:txBody>
          <a:bodyPr rtlCol="1">
            <a:spAutoFit/>
          </a:bodyPr>
          <a:lstStyle/>
          <a:p>
            <a:pPr algn="r" rtl="1">
              <a:defRPr/>
            </a:pPr>
            <a:r>
              <a:rPr lang="ar-JO" b="1" dirty="0">
                <a:solidFill>
                  <a:srgbClr val="1F497D"/>
                </a:solidFill>
                <a:latin typeface="Arial"/>
                <a:cs typeface="Arial"/>
              </a:rPr>
              <a:t>سؤال</a:t>
            </a:r>
            <a:r>
              <a:rPr lang="he-IL" b="1" dirty="0">
                <a:solidFill>
                  <a:srgbClr val="1F497D"/>
                </a:solidFill>
                <a:latin typeface="Arial"/>
                <a:cs typeface="Arial"/>
              </a:rPr>
              <a:t> 2: </a:t>
            </a:r>
            <a:r>
              <a:rPr lang="ar-JO" dirty="0">
                <a:solidFill>
                  <a:srgbClr val="1F497D"/>
                </a:solidFill>
                <a:latin typeface="Arial"/>
                <a:cs typeface="Arial"/>
              </a:rPr>
              <a:t>تمت صياغته من </a:t>
            </a:r>
            <a:r>
              <a:rPr lang="ar-JO" dirty="0" err="1">
                <a:solidFill>
                  <a:srgbClr val="1F497D"/>
                </a:solidFill>
                <a:latin typeface="Arial"/>
                <a:cs typeface="Arial"/>
              </a:rPr>
              <a:t>بجروت</a:t>
            </a:r>
            <a:r>
              <a:rPr lang="ar-JO" dirty="0">
                <a:solidFill>
                  <a:srgbClr val="1F497D"/>
                </a:solidFill>
                <a:latin typeface="Arial"/>
                <a:cs typeface="Arial"/>
              </a:rPr>
              <a:t> 2003</a:t>
            </a:r>
            <a:endParaRPr lang="he-IL" dirty="0">
              <a:solidFill>
                <a:srgbClr val="1F497D"/>
              </a:solidFill>
            </a:endParaRPr>
          </a:p>
          <a:p>
            <a:pPr algn="r" rtl="1">
              <a:defRPr/>
            </a:pPr>
            <a:r>
              <a:rPr lang="ar-JO" dirty="0">
                <a:solidFill>
                  <a:schemeClr val="tx2"/>
                </a:solidFill>
              </a:rPr>
              <a:t>في نوع معين من النباتات يوجد </a:t>
            </a:r>
            <a:r>
              <a:rPr lang="ar-JO" dirty="0" err="1">
                <a:solidFill>
                  <a:schemeClr val="tx2"/>
                </a:solidFill>
              </a:rPr>
              <a:t>اليلان</a:t>
            </a:r>
            <a:r>
              <a:rPr lang="ar-JO" dirty="0">
                <a:solidFill>
                  <a:schemeClr val="tx2"/>
                </a:solidFill>
              </a:rPr>
              <a:t> للجين </a:t>
            </a:r>
            <a:r>
              <a:rPr lang="en-US" dirty="0">
                <a:solidFill>
                  <a:schemeClr val="tx2"/>
                </a:solidFill>
              </a:rPr>
              <a:t>A</a:t>
            </a:r>
            <a:r>
              <a:rPr lang="he-IL" dirty="0">
                <a:solidFill>
                  <a:schemeClr val="tx2"/>
                </a:solidFill>
              </a:rPr>
              <a:t> </a:t>
            </a:r>
            <a:r>
              <a:rPr lang="ar-JO" dirty="0">
                <a:solidFill>
                  <a:schemeClr val="tx2"/>
                </a:solidFill>
              </a:rPr>
              <a:t>, الذي يحدد لون الزهرة , للنباتات متماثلة الجينات </a:t>
            </a:r>
            <a:r>
              <a:rPr lang="ar-JO" dirty="0" err="1">
                <a:solidFill>
                  <a:schemeClr val="tx2"/>
                </a:solidFill>
              </a:rPr>
              <a:t>لاحد</a:t>
            </a:r>
            <a:r>
              <a:rPr lang="ar-JO" dirty="0">
                <a:solidFill>
                  <a:schemeClr val="tx2"/>
                </a:solidFill>
              </a:rPr>
              <a:t> </a:t>
            </a:r>
            <a:r>
              <a:rPr lang="ar-JO" dirty="0" err="1">
                <a:solidFill>
                  <a:schemeClr val="tx2"/>
                </a:solidFill>
              </a:rPr>
              <a:t>اليلي</a:t>
            </a:r>
            <a:r>
              <a:rPr lang="ar-JO" dirty="0">
                <a:solidFill>
                  <a:schemeClr val="tx2"/>
                </a:solidFill>
              </a:rPr>
              <a:t> </a:t>
            </a:r>
            <a:r>
              <a:rPr lang="ar-JO" dirty="0" err="1">
                <a:solidFill>
                  <a:schemeClr val="tx2"/>
                </a:solidFill>
              </a:rPr>
              <a:t>الجين</a:t>
            </a:r>
            <a:r>
              <a:rPr lang="ar-JO" dirty="0">
                <a:solidFill>
                  <a:schemeClr val="tx2"/>
                </a:solidFill>
              </a:rPr>
              <a:t> </a:t>
            </a:r>
            <a:r>
              <a:rPr lang="he-IL" dirty="0">
                <a:solidFill>
                  <a:schemeClr val="tx2"/>
                </a:solidFill>
              </a:rPr>
              <a:t> </a:t>
            </a:r>
            <a:r>
              <a:rPr lang="en-US" dirty="0">
                <a:solidFill>
                  <a:schemeClr val="tx2"/>
                </a:solidFill>
              </a:rPr>
              <a:t>A</a:t>
            </a:r>
            <a:r>
              <a:rPr lang="he-IL" dirty="0">
                <a:solidFill>
                  <a:schemeClr val="tx2"/>
                </a:solidFill>
              </a:rPr>
              <a:t> </a:t>
            </a:r>
            <a:r>
              <a:rPr lang="ar-JO" dirty="0">
                <a:solidFill>
                  <a:schemeClr val="tx2"/>
                </a:solidFill>
              </a:rPr>
              <a:t>توجد </a:t>
            </a:r>
            <a:r>
              <a:rPr lang="ar-JO" dirty="0" err="1">
                <a:solidFill>
                  <a:schemeClr val="tx2"/>
                </a:solidFill>
              </a:rPr>
              <a:t>ازهار</a:t>
            </a:r>
            <a:r>
              <a:rPr lang="ar-JO" dirty="0">
                <a:solidFill>
                  <a:schemeClr val="tx2"/>
                </a:solidFill>
              </a:rPr>
              <a:t> حمراء , وللنباتات متماثلة الجينات </a:t>
            </a:r>
            <a:r>
              <a:rPr lang="ar-JO" dirty="0" err="1">
                <a:solidFill>
                  <a:schemeClr val="tx2"/>
                </a:solidFill>
              </a:rPr>
              <a:t>للاليل</a:t>
            </a:r>
            <a:r>
              <a:rPr lang="ar-JO" dirty="0">
                <a:solidFill>
                  <a:schemeClr val="tx2"/>
                </a:solidFill>
              </a:rPr>
              <a:t> </a:t>
            </a:r>
            <a:r>
              <a:rPr lang="ar-JO" dirty="0" err="1">
                <a:solidFill>
                  <a:schemeClr val="tx2"/>
                </a:solidFill>
              </a:rPr>
              <a:t>الاخر</a:t>
            </a:r>
            <a:r>
              <a:rPr lang="ar-JO" dirty="0">
                <a:solidFill>
                  <a:schemeClr val="tx2"/>
                </a:solidFill>
              </a:rPr>
              <a:t> لهذا </a:t>
            </a:r>
            <a:r>
              <a:rPr lang="ar-JO" dirty="0" err="1">
                <a:solidFill>
                  <a:schemeClr val="tx2"/>
                </a:solidFill>
              </a:rPr>
              <a:t>الجين</a:t>
            </a:r>
            <a:r>
              <a:rPr lang="ar-JO" dirty="0">
                <a:solidFill>
                  <a:schemeClr val="tx2"/>
                </a:solidFill>
              </a:rPr>
              <a:t> توجد </a:t>
            </a:r>
            <a:r>
              <a:rPr lang="ar-JO" dirty="0" err="1">
                <a:solidFill>
                  <a:schemeClr val="tx2"/>
                </a:solidFill>
              </a:rPr>
              <a:t>ازهار</a:t>
            </a:r>
            <a:r>
              <a:rPr lang="ar-JO" dirty="0">
                <a:solidFill>
                  <a:schemeClr val="tx2"/>
                </a:solidFill>
              </a:rPr>
              <a:t> زرقاء , بينما للنباتات </a:t>
            </a:r>
            <a:r>
              <a:rPr lang="ar-JO" dirty="0" err="1">
                <a:solidFill>
                  <a:schemeClr val="tx2"/>
                </a:solidFill>
              </a:rPr>
              <a:t>الخليطة</a:t>
            </a:r>
            <a:r>
              <a:rPr lang="ar-JO" dirty="0">
                <a:solidFill>
                  <a:schemeClr val="tx2"/>
                </a:solidFill>
              </a:rPr>
              <a:t> (</a:t>
            </a:r>
            <a:r>
              <a:rPr lang="ar-JO" dirty="0" err="1">
                <a:solidFill>
                  <a:schemeClr val="tx2"/>
                </a:solidFill>
              </a:rPr>
              <a:t>الهيتروزيجوت</a:t>
            </a:r>
            <a:r>
              <a:rPr lang="ar-JO" dirty="0">
                <a:solidFill>
                  <a:schemeClr val="tx2"/>
                </a:solidFill>
              </a:rPr>
              <a:t>) يوجد </a:t>
            </a:r>
            <a:r>
              <a:rPr lang="ar-JO" dirty="0" err="1">
                <a:solidFill>
                  <a:schemeClr val="tx2"/>
                </a:solidFill>
              </a:rPr>
              <a:t>ازهار</a:t>
            </a:r>
            <a:r>
              <a:rPr lang="ar-JO" dirty="0">
                <a:solidFill>
                  <a:schemeClr val="tx2"/>
                </a:solidFill>
              </a:rPr>
              <a:t> بنفسجية .</a:t>
            </a:r>
            <a:endParaRPr lang="he-IL" dirty="0">
              <a:solidFill>
                <a:schemeClr val="tx2"/>
              </a:solidFill>
            </a:endParaRPr>
          </a:p>
          <a:p>
            <a:pPr algn="r" rtl="1">
              <a:defRPr/>
            </a:pPr>
            <a:r>
              <a:rPr lang="ar-JO" dirty="0">
                <a:solidFill>
                  <a:schemeClr val="tx2"/>
                </a:solidFill>
              </a:rPr>
              <a:t>على فرض انه يوجد مسارين منفصلين </a:t>
            </a:r>
            <a:r>
              <a:rPr lang="ar-JO" dirty="0" err="1">
                <a:solidFill>
                  <a:schemeClr val="tx2"/>
                </a:solidFill>
              </a:rPr>
              <a:t>لانتاج</a:t>
            </a:r>
            <a:r>
              <a:rPr lang="ar-JO" dirty="0">
                <a:solidFill>
                  <a:schemeClr val="tx2"/>
                </a:solidFill>
              </a:rPr>
              <a:t> </a:t>
            </a:r>
            <a:r>
              <a:rPr lang="ar-JO" dirty="0" err="1">
                <a:solidFill>
                  <a:schemeClr val="tx2"/>
                </a:solidFill>
              </a:rPr>
              <a:t>صبغين</a:t>
            </a:r>
            <a:r>
              <a:rPr lang="ar-JO" dirty="0">
                <a:solidFill>
                  <a:schemeClr val="tx2"/>
                </a:solidFill>
              </a:rPr>
              <a:t> مختلفين من مادة </a:t>
            </a:r>
            <a:r>
              <a:rPr lang="ar-JO" dirty="0" err="1">
                <a:solidFill>
                  <a:schemeClr val="tx2"/>
                </a:solidFill>
              </a:rPr>
              <a:t>اصلية</a:t>
            </a:r>
            <a:r>
              <a:rPr lang="ar-JO" dirty="0">
                <a:solidFill>
                  <a:schemeClr val="tx2"/>
                </a:solidFill>
              </a:rPr>
              <a:t> مشتركة , </a:t>
            </a:r>
          </a:p>
          <a:p>
            <a:pPr algn="r" rtl="1">
              <a:defRPr/>
            </a:pPr>
            <a:r>
              <a:rPr lang="ar-JO" dirty="0">
                <a:solidFill>
                  <a:schemeClr val="tx2"/>
                </a:solidFill>
              </a:rPr>
              <a:t>كما هو معروض في المخطط الذي </a:t>
            </a:r>
            <a:r>
              <a:rPr lang="ar-JO" dirty="0" err="1">
                <a:solidFill>
                  <a:schemeClr val="tx2"/>
                </a:solidFill>
              </a:rPr>
              <a:t>امامك</a:t>
            </a:r>
            <a:r>
              <a:rPr lang="ar-JO" dirty="0">
                <a:solidFill>
                  <a:schemeClr val="tx2"/>
                </a:solidFill>
              </a:rPr>
              <a:t> </a:t>
            </a:r>
            <a:r>
              <a:rPr lang="he-IL" dirty="0">
                <a:solidFill>
                  <a:schemeClr val="tx2"/>
                </a:solidFill>
              </a:rPr>
              <a:t>:</a:t>
            </a:r>
          </a:p>
          <a:p>
            <a:pPr algn="r" rtl="1">
              <a:defRPr/>
            </a:pPr>
            <a:endParaRPr lang="he-IL" dirty="0">
              <a:solidFill>
                <a:schemeClr val="tx2"/>
              </a:solidFill>
            </a:endParaRPr>
          </a:p>
          <a:p>
            <a:pPr algn="r" rtl="1">
              <a:defRPr/>
            </a:pPr>
            <a:r>
              <a:rPr lang="he-IL" dirty="0">
                <a:solidFill>
                  <a:schemeClr val="tx2"/>
                </a:solidFill>
              </a:rPr>
              <a:t>               </a:t>
            </a:r>
            <a:r>
              <a:rPr lang="ar-JO" dirty="0">
                <a:solidFill>
                  <a:schemeClr val="tx2"/>
                </a:solidFill>
              </a:rPr>
              <a:t>صبغ احمر</a:t>
            </a:r>
            <a:endParaRPr lang="he-IL" dirty="0">
              <a:solidFill>
                <a:schemeClr val="tx2"/>
              </a:solidFill>
            </a:endParaRPr>
          </a:p>
          <a:p>
            <a:pPr algn="r" rtl="1">
              <a:defRPr/>
            </a:pPr>
            <a:r>
              <a:rPr lang="he-IL" dirty="0">
                <a:solidFill>
                  <a:schemeClr val="tx2"/>
                </a:solidFill>
              </a:rPr>
              <a:t>                                                        </a:t>
            </a:r>
            <a:r>
              <a:rPr lang="ar-JO" dirty="0">
                <a:solidFill>
                  <a:schemeClr val="tx2"/>
                </a:solidFill>
              </a:rPr>
              <a:t>المادة </a:t>
            </a:r>
            <a:r>
              <a:rPr lang="ar-JO" dirty="0" err="1">
                <a:solidFill>
                  <a:schemeClr val="tx2"/>
                </a:solidFill>
              </a:rPr>
              <a:t>الاصلية</a:t>
            </a:r>
            <a:endParaRPr lang="he-IL" dirty="0">
              <a:solidFill>
                <a:schemeClr val="tx2"/>
              </a:solidFill>
            </a:endParaRPr>
          </a:p>
          <a:p>
            <a:pPr algn="r" rtl="1">
              <a:defRPr/>
            </a:pPr>
            <a:endParaRPr lang="he-IL" dirty="0">
              <a:solidFill>
                <a:schemeClr val="tx2"/>
              </a:solidFill>
            </a:endParaRPr>
          </a:p>
          <a:p>
            <a:pPr algn="r" rtl="1">
              <a:defRPr/>
            </a:pPr>
            <a:r>
              <a:rPr lang="he-IL" dirty="0">
                <a:solidFill>
                  <a:schemeClr val="tx2"/>
                </a:solidFill>
              </a:rPr>
              <a:t>                </a:t>
            </a:r>
            <a:r>
              <a:rPr lang="ar-JO" dirty="0">
                <a:solidFill>
                  <a:schemeClr val="tx2"/>
                </a:solidFill>
              </a:rPr>
              <a:t>صبغ ازرق</a:t>
            </a:r>
            <a:endParaRPr lang="he-IL" dirty="0">
              <a:solidFill>
                <a:schemeClr val="tx2"/>
              </a:solidFill>
            </a:endParaRPr>
          </a:p>
          <a:p>
            <a:pPr algn="r" rtl="1">
              <a:defRPr/>
            </a:pPr>
            <a:r>
              <a:rPr lang="he-IL" dirty="0">
                <a:solidFill>
                  <a:schemeClr val="tx2"/>
                </a:solidFill>
              </a:rPr>
              <a:t>       </a:t>
            </a:r>
          </a:p>
          <a:p>
            <a:pPr algn="r" rtl="1">
              <a:defRPr/>
            </a:pPr>
            <a:r>
              <a:rPr lang="ar-JO" dirty="0">
                <a:solidFill>
                  <a:schemeClr val="tx2"/>
                </a:solidFill>
              </a:rPr>
              <a:t>كيف يُفسر وجود هذين المسارين النسبة من ناحية السيادة والتنحي بين </a:t>
            </a:r>
            <a:r>
              <a:rPr lang="ar-JO" dirty="0" err="1">
                <a:solidFill>
                  <a:schemeClr val="tx2"/>
                </a:solidFill>
              </a:rPr>
              <a:t>اليلي</a:t>
            </a:r>
            <a:r>
              <a:rPr lang="ar-JO" dirty="0">
                <a:solidFill>
                  <a:schemeClr val="tx2"/>
                </a:solidFill>
              </a:rPr>
              <a:t> </a:t>
            </a:r>
            <a:r>
              <a:rPr lang="ar-JO" dirty="0" err="1">
                <a:solidFill>
                  <a:schemeClr val="tx2"/>
                </a:solidFill>
              </a:rPr>
              <a:t>الجين</a:t>
            </a:r>
            <a:r>
              <a:rPr lang="ar-JO" dirty="0">
                <a:solidFill>
                  <a:schemeClr val="tx2"/>
                </a:solidFill>
              </a:rPr>
              <a:t> </a:t>
            </a:r>
            <a:r>
              <a:rPr lang="en-US" dirty="0">
                <a:solidFill>
                  <a:schemeClr val="tx2"/>
                </a:solidFill>
              </a:rPr>
              <a:t>A</a:t>
            </a:r>
            <a:r>
              <a:rPr lang="he-IL" dirty="0">
                <a:solidFill>
                  <a:schemeClr val="tx2"/>
                </a:solidFill>
              </a:rPr>
              <a:t>?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89092" name="כותרת 8"/>
          <p:cNvSpPr>
            <a:spLocks noGrp="1"/>
          </p:cNvSpPr>
          <p:nvPr>
            <p:ph type="title"/>
          </p:nvPr>
        </p:nvSpPr>
        <p:spPr bwMode="auto">
          <a:xfrm>
            <a:off x="1809750" y="71439"/>
            <a:ext cx="8229600" cy="43973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/>
          <a:p>
            <a:pPr algn="r" rtl="1"/>
            <a:r>
              <a:rPr lang="ar-JO" sz="1800" b="1" dirty="0">
                <a:solidFill>
                  <a:srgbClr val="FF6600"/>
                </a:solidFill>
              </a:rPr>
              <a:t>سؤال </a:t>
            </a:r>
            <a:r>
              <a:rPr lang="he-IL" sz="1800" b="1" dirty="0">
                <a:solidFill>
                  <a:srgbClr val="FF6600"/>
                </a:solidFill>
              </a:rPr>
              <a:t> 2:</a:t>
            </a:r>
            <a:endParaRPr lang="he-IL" sz="1800" dirty="0"/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 rtl="1" fontAlgn="base">
              <a:spcBef>
                <a:spcPct val="0"/>
              </a:spcBef>
              <a:spcAft>
                <a:spcPct val="0"/>
              </a:spcAft>
              <a:defRPr/>
            </a:pPr>
            <a:fld id="{BFFB5BBB-9F2A-41F1-91CD-C72EAF2EB57E}" type="slidenum">
              <a:rPr lang="he-IL">
                <a:solidFill>
                  <a:srgbClr val="FFFFFF">
                    <a:lumMod val="85000"/>
                  </a:srgbClr>
                </a:solidFill>
              </a:rPr>
              <a:pPr algn="l" rtl="1" fontAlgn="base">
                <a:spcBef>
                  <a:spcPct val="0"/>
                </a:spcBef>
                <a:spcAft>
                  <a:spcPct val="0"/>
                </a:spcAft>
                <a:defRPr/>
              </a:pPr>
              <a:t>35</a:t>
            </a:fld>
            <a:endParaRPr lang="he-IL" dirty="0">
              <a:solidFill>
                <a:srgbClr val="FFFFFF">
                  <a:lumMod val="85000"/>
                </a:srgbClr>
              </a:solidFill>
            </a:endParaRPr>
          </a:p>
        </p:txBody>
      </p:sp>
      <p:grpSp>
        <p:nvGrpSpPr>
          <p:cNvPr id="89094" name="קבוצה 4"/>
          <p:cNvGrpSpPr>
            <a:grpSpLocks/>
          </p:cNvGrpSpPr>
          <p:nvPr/>
        </p:nvGrpSpPr>
        <p:grpSpPr bwMode="auto">
          <a:xfrm>
            <a:off x="6337300" y="2513014"/>
            <a:ext cx="1422400" cy="954087"/>
            <a:chOff x="5958042" y="1932359"/>
            <a:chExt cx="1422270" cy="952836"/>
          </a:xfrm>
        </p:grpSpPr>
        <p:cxnSp>
          <p:nvCxnSpPr>
            <p:cNvPr id="89095" name="מחבר ישר 8"/>
            <p:cNvCxnSpPr>
              <a:cxnSpLocks noChangeShapeType="1"/>
            </p:cNvCxnSpPr>
            <p:nvPr/>
          </p:nvCxnSpPr>
          <p:spPr bwMode="auto">
            <a:xfrm flipV="1">
              <a:off x="5996142" y="2065709"/>
              <a:ext cx="1384170" cy="271092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89096" name="מחבר ישר 9"/>
            <p:cNvCxnSpPr>
              <a:cxnSpLocks noChangeShapeType="1"/>
            </p:cNvCxnSpPr>
            <p:nvPr/>
          </p:nvCxnSpPr>
          <p:spPr bwMode="auto">
            <a:xfrm>
              <a:off x="5958042" y="2504195"/>
              <a:ext cx="1422270" cy="38100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2" name="WordArt 2"/>
            <p:cNvSpPr>
              <a:spLocks noChangeArrowheads="1" noChangeShapeType="1" noTextEdit="1"/>
            </p:cNvSpPr>
            <p:nvPr/>
          </p:nvSpPr>
          <p:spPr bwMode="auto">
            <a:xfrm>
              <a:off x="6269631" y="1932359"/>
              <a:ext cx="841125" cy="266700"/>
            </a:xfrm>
            <a:prstGeom prst="rect">
              <a:avLst/>
            </a:prstGeom>
            <a:extLst/>
          </p:spPr>
          <p:txBody>
            <a:bodyPr wrap="none" fromWordArt="1">
              <a:prstTxWarp prst="textSlantUp">
                <a:avLst>
                  <a:gd name="adj" fmla="val 55556"/>
                </a:avLst>
              </a:prstTxWarp>
            </a:bodyPr>
            <a:lstStyle/>
            <a:p>
              <a:pPr algn="ctr" rtl="1">
                <a:defRPr/>
              </a:pPr>
              <a:r>
                <a:rPr lang="ar-JO" sz="1000" kern="10" dirty="0" err="1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Arial Narrow"/>
                </a:rPr>
                <a:t>انزيم</a:t>
              </a:r>
              <a:r>
                <a:rPr lang="he-IL" sz="1000" kern="10" dirty="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Arial Narrow"/>
                </a:rPr>
                <a:t> </a:t>
              </a:r>
              <a:r>
                <a:rPr lang="en-US" sz="1000" kern="10" dirty="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Arial Narrow"/>
                </a:rPr>
                <a:t>X</a:t>
              </a:r>
              <a:r>
                <a:rPr lang="en-US" sz="1000" kern="10" baseline="-25000" dirty="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Arial Narrow"/>
                </a:rPr>
                <a:t>1</a:t>
              </a:r>
              <a:endParaRPr lang="he-IL" sz="1000" kern="10" baseline="-2500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Arial Narrow"/>
              </a:endParaRPr>
            </a:p>
          </p:txBody>
        </p:sp>
        <p:sp>
          <p:nvSpPr>
            <p:cNvPr id="3" name="WordArt 3"/>
            <p:cNvSpPr>
              <a:spLocks noChangeArrowheads="1" noChangeShapeType="1" noTextEdit="1"/>
            </p:cNvSpPr>
            <p:nvPr/>
          </p:nvSpPr>
          <p:spPr bwMode="auto">
            <a:xfrm rot="1645519">
              <a:off x="6402411" y="2402811"/>
              <a:ext cx="670904" cy="325879"/>
            </a:xfrm>
            <a:prstGeom prst="rect">
              <a:avLst/>
            </a:prstGeom>
            <a:extLst/>
          </p:spPr>
          <p:txBody>
            <a:bodyPr wrap="none" fromWordArt="1">
              <a:prstTxWarp prst="textSlantUp">
                <a:avLst>
                  <a:gd name="adj" fmla="val 55556"/>
                </a:avLst>
              </a:prstTxWarp>
            </a:bodyPr>
            <a:lstStyle/>
            <a:p>
              <a:pPr algn="ctr" rtl="1">
                <a:defRPr/>
              </a:pPr>
              <a:r>
                <a:rPr lang="ar-JO" sz="1000" kern="10" dirty="0" err="1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Arial Narrow"/>
                </a:rPr>
                <a:t>انزيم</a:t>
              </a:r>
              <a:r>
                <a:rPr lang="he-IL" sz="1000" kern="10" dirty="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Arial Narrow"/>
                </a:rPr>
                <a:t> </a:t>
              </a:r>
              <a:r>
                <a:rPr lang="en-US" sz="1000" kern="10" dirty="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Arial Narrow"/>
                </a:rPr>
                <a:t>X</a:t>
              </a:r>
              <a:r>
                <a:rPr lang="en-US" sz="1000" kern="10" baseline="-25000" dirty="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Arial Narrow"/>
                </a:rPr>
                <a:t>2</a:t>
              </a:r>
              <a:endParaRPr lang="he-IL" sz="1000" kern="10" baseline="-2500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Arial Narrow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26519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755776" y="419100"/>
            <a:ext cx="8215313" cy="46038"/>
          </a:xfrm>
          <a:prstGeom prst="rect">
            <a:avLst/>
          </a:prstGeom>
          <a:blipFill dpi="0" rotWithShape="1">
            <a:blip r:embed="rId2" cstate="print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rtl="1">
              <a:defRPr/>
            </a:pPr>
            <a:endParaRPr lang="he-IL" dirty="0">
              <a:solidFill>
                <a:prstClr val="white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771651" y="571501"/>
            <a:ext cx="8183563" cy="3693319"/>
          </a:xfrm>
          <a:prstGeom prst="rect">
            <a:avLst/>
          </a:prstGeom>
          <a:noFill/>
          <a:ln w="19050">
            <a:noFill/>
          </a:ln>
          <a:effectLst>
            <a:outerShdw sx="102000" sy="102000" algn="tl" rotWithShape="0">
              <a:schemeClr val="bg1">
                <a:lumMod val="65000"/>
                <a:alpha val="0"/>
              </a:schemeClr>
            </a:outerShdw>
          </a:effectLst>
        </p:spPr>
        <p:txBody>
          <a:bodyPr rtlCol="1">
            <a:spAutoFit/>
          </a:bodyPr>
          <a:lstStyle/>
          <a:p>
            <a:pPr algn="r" rtl="1">
              <a:defRPr/>
            </a:pPr>
            <a:r>
              <a:rPr lang="ar-JO" b="1" dirty="0">
                <a:solidFill>
                  <a:srgbClr val="1F497D"/>
                </a:solidFill>
                <a:latin typeface="Arial"/>
                <a:cs typeface="Arial"/>
              </a:rPr>
              <a:t>سؤال</a:t>
            </a:r>
            <a:r>
              <a:rPr lang="he-IL" b="1" dirty="0">
                <a:solidFill>
                  <a:srgbClr val="1F497D"/>
                </a:solidFill>
                <a:latin typeface="Arial"/>
                <a:cs typeface="Arial"/>
              </a:rPr>
              <a:t> 2: </a:t>
            </a:r>
            <a:r>
              <a:rPr lang="ar-JO" dirty="0">
                <a:solidFill>
                  <a:srgbClr val="1F497D"/>
                </a:solidFill>
                <a:latin typeface="Arial"/>
                <a:cs typeface="Arial"/>
              </a:rPr>
              <a:t>تمت صياغته من </a:t>
            </a:r>
            <a:r>
              <a:rPr lang="ar-JO" dirty="0" err="1">
                <a:solidFill>
                  <a:srgbClr val="1F497D"/>
                </a:solidFill>
                <a:latin typeface="Arial"/>
                <a:cs typeface="Arial"/>
              </a:rPr>
              <a:t>بجروت</a:t>
            </a:r>
            <a:r>
              <a:rPr lang="ar-JO" dirty="0">
                <a:solidFill>
                  <a:srgbClr val="1F497D"/>
                </a:solidFill>
                <a:latin typeface="Arial"/>
                <a:cs typeface="Arial"/>
              </a:rPr>
              <a:t> 2003</a:t>
            </a:r>
            <a:endParaRPr lang="he-IL" dirty="0">
              <a:solidFill>
                <a:srgbClr val="1F497D"/>
              </a:solidFill>
            </a:endParaRPr>
          </a:p>
          <a:p>
            <a:pPr algn="r" rtl="1">
              <a:defRPr/>
            </a:pPr>
            <a:r>
              <a:rPr lang="ar-JO" dirty="0">
                <a:solidFill>
                  <a:schemeClr val="tx2"/>
                </a:solidFill>
              </a:rPr>
              <a:t>في نوع معين من النباتات يوجد </a:t>
            </a:r>
            <a:r>
              <a:rPr lang="ar-JO" dirty="0" err="1">
                <a:solidFill>
                  <a:schemeClr val="tx2"/>
                </a:solidFill>
              </a:rPr>
              <a:t>اليلان</a:t>
            </a:r>
            <a:r>
              <a:rPr lang="ar-JO" dirty="0">
                <a:solidFill>
                  <a:schemeClr val="tx2"/>
                </a:solidFill>
              </a:rPr>
              <a:t> للجين </a:t>
            </a:r>
            <a:r>
              <a:rPr lang="en-US" dirty="0">
                <a:solidFill>
                  <a:schemeClr val="tx2"/>
                </a:solidFill>
              </a:rPr>
              <a:t>A</a:t>
            </a:r>
            <a:r>
              <a:rPr lang="he-IL" dirty="0">
                <a:solidFill>
                  <a:schemeClr val="tx2"/>
                </a:solidFill>
              </a:rPr>
              <a:t> </a:t>
            </a:r>
            <a:r>
              <a:rPr lang="ar-JO" dirty="0">
                <a:solidFill>
                  <a:schemeClr val="tx2"/>
                </a:solidFill>
              </a:rPr>
              <a:t>, الذي يحدد لون الزهرة , للنباتات متماثلة الجينات </a:t>
            </a:r>
            <a:r>
              <a:rPr lang="ar-JO" dirty="0" err="1">
                <a:solidFill>
                  <a:schemeClr val="tx2"/>
                </a:solidFill>
              </a:rPr>
              <a:t>لاحد</a:t>
            </a:r>
            <a:r>
              <a:rPr lang="ar-JO" dirty="0">
                <a:solidFill>
                  <a:schemeClr val="tx2"/>
                </a:solidFill>
              </a:rPr>
              <a:t> </a:t>
            </a:r>
            <a:r>
              <a:rPr lang="ar-JO" dirty="0" err="1">
                <a:solidFill>
                  <a:schemeClr val="tx2"/>
                </a:solidFill>
              </a:rPr>
              <a:t>اليلي</a:t>
            </a:r>
            <a:r>
              <a:rPr lang="ar-JO" dirty="0">
                <a:solidFill>
                  <a:schemeClr val="tx2"/>
                </a:solidFill>
              </a:rPr>
              <a:t> </a:t>
            </a:r>
            <a:r>
              <a:rPr lang="ar-JO" dirty="0" err="1">
                <a:solidFill>
                  <a:schemeClr val="tx2"/>
                </a:solidFill>
              </a:rPr>
              <a:t>الجين</a:t>
            </a:r>
            <a:r>
              <a:rPr lang="ar-JO" dirty="0">
                <a:solidFill>
                  <a:schemeClr val="tx2"/>
                </a:solidFill>
              </a:rPr>
              <a:t> </a:t>
            </a:r>
            <a:r>
              <a:rPr lang="he-IL" dirty="0">
                <a:solidFill>
                  <a:schemeClr val="tx2"/>
                </a:solidFill>
              </a:rPr>
              <a:t> </a:t>
            </a:r>
            <a:r>
              <a:rPr lang="en-US" dirty="0">
                <a:solidFill>
                  <a:schemeClr val="tx2"/>
                </a:solidFill>
              </a:rPr>
              <a:t>A</a:t>
            </a:r>
            <a:r>
              <a:rPr lang="he-IL" dirty="0">
                <a:solidFill>
                  <a:schemeClr val="tx2"/>
                </a:solidFill>
              </a:rPr>
              <a:t> </a:t>
            </a:r>
            <a:r>
              <a:rPr lang="ar-JO" dirty="0">
                <a:solidFill>
                  <a:schemeClr val="tx2"/>
                </a:solidFill>
              </a:rPr>
              <a:t>توجد </a:t>
            </a:r>
            <a:r>
              <a:rPr lang="ar-JO" dirty="0" err="1">
                <a:solidFill>
                  <a:schemeClr val="tx2"/>
                </a:solidFill>
              </a:rPr>
              <a:t>ازهار</a:t>
            </a:r>
            <a:r>
              <a:rPr lang="ar-JO" dirty="0">
                <a:solidFill>
                  <a:schemeClr val="tx2"/>
                </a:solidFill>
              </a:rPr>
              <a:t> حمراء , وللنباتات متماثلة الجينات </a:t>
            </a:r>
            <a:r>
              <a:rPr lang="ar-JO" dirty="0" err="1">
                <a:solidFill>
                  <a:schemeClr val="tx2"/>
                </a:solidFill>
              </a:rPr>
              <a:t>للاليل</a:t>
            </a:r>
            <a:r>
              <a:rPr lang="ar-JO" dirty="0">
                <a:solidFill>
                  <a:schemeClr val="tx2"/>
                </a:solidFill>
              </a:rPr>
              <a:t> </a:t>
            </a:r>
            <a:r>
              <a:rPr lang="ar-JO" dirty="0" err="1">
                <a:solidFill>
                  <a:schemeClr val="tx2"/>
                </a:solidFill>
              </a:rPr>
              <a:t>الاخر</a:t>
            </a:r>
            <a:r>
              <a:rPr lang="ar-JO" dirty="0">
                <a:solidFill>
                  <a:schemeClr val="tx2"/>
                </a:solidFill>
              </a:rPr>
              <a:t> لهذا </a:t>
            </a:r>
            <a:r>
              <a:rPr lang="ar-JO" dirty="0" err="1">
                <a:solidFill>
                  <a:schemeClr val="tx2"/>
                </a:solidFill>
              </a:rPr>
              <a:t>الجين</a:t>
            </a:r>
            <a:r>
              <a:rPr lang="ar-JO" dirty="0">
                <a:solidFill>
                  <a:schemeClr val="tx2"/>
                </a:solidFill>
              </a:rPr>
              <a:t> توجد </a:t>
            </a:r>
            <a:r>
              <a:rPr lang="ar-JO" dirty="0" err="1">
                <a:solidFill>
                  <a:schemeClr val="tx2"/>
                </a:solidFill>
              </a:rPr>
              <a:t>ازهار</a:t>
            </a:r>
            <a:r>
              <a:rPr lang="ar-JO" dirty="0">
                <a:solidFill>
                  <a:schemeClr val="tx2"/>
                </a:solidFill>
              </a:rPr>
              <a:t> زرقاء , بينما للنباتات </a:t>
            </a:r>
            <a:r>
              <a:rPr lang="ar-JO" dirty="0" err="1">
                <a:solidFill>
                  <a:schemeClr val="tx2"/>
                </a:solidFill>
              </a:rPr>
              <a:t>الخليطة</a:t>
            </a:r>
            <a:r>
              <a:rPr lang="ar-JO" dirty="0">
                <a:solidFill>
                  <a:schemeClr val="tx2"/>
                </a:solidFill>
              </a:rPr>
              <a:t> (</a:t>
            </a:r>
            <a:r>
              <a:rPr lang="ar-JO" dirty="0" err="1">
                <a:solidFill>
                  <a:schemeClr val="tx2"/>
                </a:solidFill>
              </a:rPr>
              <a:t>الهيتروزيجوت</a:t>
            </a:r>
            <a:r>
              <a:rPr lang="ar-JO" dirty="0">
                <a:solidFill>
                  <a:schemeClr val="tx2"/>
                </a:solidFill>
              </a:rPr>
              <a:t>) يوجد </a:t>
            </a:r>
            <a:r>
              <a:rPr lang="ar-JO" dirty="0" err="1">
                <a:solidFill>
                  <a:schemeClr val="tx2"/>
                </a:solidFill>
              </a:rPr>
              <a:t>ازهار</a:t>
            </a:r>
            <a:r>
              <a:rPr lang="ar-JO" dirty="0">
                <a:solidFill>
                  <a:schemeClr val="tx2"/>
                </a:solidFill>
              </a:rPr>
              <a:t> بنفسجية .</a:t>
            </a:r>
            <a:endParaRPr lang="he-IL" dirty="0">
              <a:solidFill>
                <a:schemeClr val="tx2"/>
              </a:solidFill>
            </a:endParaRPr>
          </a:p>
          <a:p>
            <a:pPr algn="r" rtl="1">
              <a:defRPr/>
            </a:pPr>
            <a:r>
              <a:rPr lang="ar-JO" dirty="0">
                <a:solidFill>
                  <a:schemeClr val="tx2"/>
                </a:solidFill>
              </a:rPr>
              <a:t>على فرض انه يوجد مسارين منفصلين </a:t>
            </a:r>
            <a:r>
              <a:rPr lang="ar-JO" dirty="0" err="1">
                <a:solidFill>
                  <a:schemeClr val="tx2"/>
                </a:solidFill>
              </a:rPr>
              <a:t>لانتاج</a:t>
            </a:r>
            <a:r>
              <a:rPr lang="ar-JO" dirty="0">
                <a:solidFill>
                  <a:schemeClr val="tx2"/>
                </a:solidFill>
              </a:rPr>
              <a:t> </a:t>
            </a:r>
            <a:r>
              <a:rPr lang="ar-JO" dirty="0" err="1">
                <a:solidFill>
                  <a:schemeClr val="tx2"/>
                </a:solidFill>
              </a:rPr>
              <a:t>صبغين</a:t>
            </a:r>
            <a:r>
              <a:rPr lang="ar-JO" dirty="0">
                <a:solidFill>
                  <a:schemeClr val="tx2"/>
                </a:solidFill>
              </a:rPr>
              <a:t> مختلفين من مادة </a:t>
            </a:r>
            <a:r>
              <a:rPr lang="ar-JO" dirty="0" err="1">
                <a:solidFill>
                  <a:schemeClr val="tx2"/>
                </a:solidFill>
              </a:rPr>
              <a:t>اصلية</a:t>
            </a:r>
            <a:r>
              <a:rPr lang="ar-JO" dirty="0">
                <a:solidFill>
                  <a:schemeClr val="tx2"/>
                </a:solidFill>
              </a:rPr>
              <a:t> مشتركة , </a:t>
            </a:r>
          </a:p>
          <a:p>
            <a:pPr algn="r" rtl="1">
              <a:defRPr/>
            </a:pPr>
            <a:r>
              <a:rPr lang="ar-JO" dirty="0">
                <a:solidFill>
                  <a:schemeClr val="tx2"/>
                </a:solidFill>
              </a:rPr>
              <a:t>كما هو معروض في المخطط الذي </a:t>
            </a:r>
            <a:r>
              <a:rPr lang="ar-JO" dirty="0" err="1">
                <a:solidFill>
                  <a:schemeClr val="tx2"/>
                </a:solidFill>
              </a:rPr>
              <a:t>امامك</a:t>
            </a:r>
            <a:r>
              <a:rPr lang="ar-JO" dirty="0">
                <a:solidFill>
                  <a:schemeClr val="tx2"/>
                </a:solidFill>
              </a:rPr>
              <a:t> </a:t>
            </a:r>
            <a:r>
              <a:rPr lang="he-IL" dirty="0">
                <a:solidFill>
                  <a:schemeClr val="tx2"/>
                </a:solidFill>
              </a:rPr>
              <a:t>:</a:t>
            </a:r>
          </a:p>
          <a:p>
            <a:pPr algn="r" rtl="1">
              <a:defRPr/>
            </a:pPr>
            <a:endParaRPr lang="he-IL" dirty="0">
              <a:solidFill>
                <a:schemeClr val="tx2"/>
              </a:solidFill>
            </a:endParaRPr>
          </a:p>
          <a:p>
            <a:pPr algn="r" rtl="1">
              <a:defRPr/>
            </a:pPr>
            <a:r>
              <a:rPr lang="he-IL" dirty="0">
                <a:solidFill>
                  <a:schemeClr val="tx2"/>
                </a:solidFill>
              </a:rPr>
              <a:t>               </a:t>
            </a:r>
            <a:r>
              <a:rPr lang="ar-JO" dirty="0">
                <a:solidFill>
                  <a:schemeClr val="tx2"/>
                </a:solidFill>
              </a:rPr>
              <a:t>صبغ احمر</a:t>
            </a:r>
            <a:endParaRPr lang="he-IL" dirty="0">
              <a:solidFill>
                <a:schemeClr val="tx2"/>
              </a:solidFill>
            </a:endParaRPr>
          </a:p>
          <a:p>
            <a:pPr algn="r" rtl="1">
              <a:defRPr/>
            </a:pPr>
            <a:r>
              <a:rPr lang="he-IL" dirty="0">
                <a:solidFill>
                  <a:schemeClr val="tx2"/>
                </a:solidFill>
              </a:rPr>
              <a:t>                                                        </a:t>
            </a:r>
            <a:r>
              <a:rPr lang="ar-JO" dirty="0">
                <a:solidFill>
                  <a:schemeClr val="tx2"/>
                </a:solidFill>
              </a:rPr>
              <a:t>المادة </a:t>
            </a:r>
            <a:r>
              <a:rPr lang="ar-JO" dirty="0" err="1">
                <a:solidFill>
                  <a:schemeClr val="tx2"/>
                </a:solidFill>
              </a:rPr>
              <a:t>الاصلية</a:t>
            </a:r>
            <a:endParaRPr lang="he-IL" dirty="0">
              <a:solidFill>
                <a:schemeClr val="tx2"/>
              </a:solidFill>
            </a:endParaRPr>
          </a:p>
          <a:p>
            <a:pPr algn="r" rtl="1">
              <a:defRPr/>
            </a:pPr>
            <a:endParaRPr lang="he-IL" dirty="0">
              <a:solidFill>
                <a:schemeClr val="tx2"/>
              </a:solidFill>
            </a:endParaRPr>
          </a:p>
          <a:p>
            <a:pPr algn="r" rtl="1">
              <a:defRPr/>
            </a:pPr>
            <a:r>
              <a:rPr lang="he-IL" dirty="0">
                <a:solidFill>
                  <a:schemeClr val="tx2"/>
                </a:solidFill>
              </a:rPr>
              <a:t>                </a:t>
            </a:r>
            <a:r>
              <a:rPr lang="ar-JO" dirty="0">
                <a:solidFill>
                  <a:schemeClr val="tx2"/>
                </a:solidFill>
              </a:rPr>
              <a:t>صبغ ازرق</a:t>
            </a:r>
            <a:endParaRPr lang="he-IL" dirty="0">
              <a:solidFill>
                <a:schemeClr val="tx2"/>
              </a:solidFill>
            </a:endParaRPr>
          </a:p>
          <a:p>
            <a:pPr algn="r" rtl="1">
              <a:defRPr/>
            </a:pPr>
            <a:r>
              <a:rPr lang="he-IL" dirty="0">
                <a:solidFill>
                  <a:schemeClr val="tx2"/>
                </a:solidFill>
              </a:rPr>
              <a:t>       </a:t>
            </a:r>
          </a:p>
          <a:p>
            <a:pPr algn="r" rtl="1">
              <a:defRPr/>
            </a:pPr>
            <a:r>
              <a:rPr lang="ar-JO" dirty="0">
                <a:solidFill>
                  <a:schemeClr val="tx2"/>
                </a:solidFill>
              </a:rPr>
              <a:t>كيف يُفسر وجود هذين المسارين النسبة من ناحية السيادة والتنحي بين </a:t>
            </a:r>
            <a:r>
              <a:rPr lang="ar-JO" dirty="0" err="1">
                <a:solidFill>
                  <a:schemeClr val="tx2"/>
                </a:solidFill>
              </a:rPr>
              <a:t>اليلي</a:t>
            </a:r>
            <a:r>
              <a:rPr lang="ar-JO" dirty="0">
                <a:solidFill>
                  <a:schemeClr val="tx2"/>
                </a:solidFill>
              </a:rPr>
              <a:t> </a:t>
            </a:r>
            <a:r>
              <a:rPr lang="ar-JO" dirty="0" err="1">
                <a:solidFill>
                  <a:schemeClr val="tx2"/>
                </a:solidFill>
              </a:rPr>
              <a:t>الجين</a:t>
            </a:r>
            <a:r>
              <a:rPr lang="ar-JO" dirty="0">
                <a:solidFill>
                  <a:schemeClr val="tx2"/>
                </a:solidFill>
              </a:rPr>
              <a:t> </a:t>
            </a:r>
            <a:r>
              <a:rPr lang="en-US" dirty="0">
                <a:solidFill>
                  <a:schemeClr val="tx2"/>
                </a:solidFill>
              </a:rPr>
              <a:t>A</a:t>
            </a:r>
            <a:r>
              <a:rPr lang="he-IL" dirty="0">
                <a:solidFill>
                  <a:schemeClr val="tx2"/>
                </a:solidFill>
              </a:rPr>
              <a:t>?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90116" name="כותרת 8"/>
          <p:cNvSpPr>
            <a:spLocks noGrp="1"/>
          </p:cNvSpPr>
          <p:nvPr>
            <p:ph type="title"/>
          </p:nvPr>
        </p:nvSpPr>
        <p:spPr bwMode="auto">
          <a:xfrm>
            <a:off x="1809750" y="71439"/>
            <a:ext cx="8229600" cy="43973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/>
          <a:p>
            <a:pPr algn="r" rtl="1"/>
            <a:r>
              <a:rPr lang="ar-JO" sz="1800" b="1" dirty="0" err="1">
                <a:solidFill>
                  <a:srgbClr val="FF6600"/>
                </a:solidFill>
              </a:rPr>
              <a:t>اجابة</a:t>
            </a:r>
            <a:r>
              <a:rPr lang="he-IL" sz="1800" b="1" dirty="0">
                <a:solidFill>
                  <a:srgbClr val="FF6600"/>
                </a:solidFill>
              </a:rPr>
              <a:t>: </a:t>
            </a:r>
            <a:r>
              <a:rPr lang="ar-JO" sz="1800" b="1" dirty="0">
                <a:solidFill>
                  <a:srgbClr val="FF6600"/>
                </a:solidFill>
              </a:rPr>
              <a:t>شرح </a:t>
            </a:r>
            <a:r>
              <a:rPr lang="ar-JO" sz="1800" b="1" dirty="0" err="1">
                <a:solidFill>
                  <a:srgbClr val="FF6600"/>
                </a:solidFill>
              </a:rPr>
              <a:t>اخر</a:t>
            </a:r>
            <a:r>
              <a:rPr lang="ar-JO" sz="1800" b="1" dirty="0">
                <a:solidFill>
                  <a:srgbClr val="FF6600"/>
                </a:solidFill>
              </a:rPr>
              <a:t> لعلاقات السيادة الجزئية .</a:t>
            </a:r>
            <a:endParaRPr lang="he-IL" sz="1800" dirty="0"/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 rtl="1" fontAlgn="base">
              <a:spcBef>
                <a:spcPct val="0"/>
              </a:spcBef>
              <a:spcAft>
                <a:spcPct val="0"/>
              </a:spcAft>
              <a:defRPr/>
            </a:pPr>
            <a:fld id="{DEBFEC44-A7CA-4550-BEB6-65F0A010E4F2}" type="slidenum">
              <a:rPr lang="he-IL">
                <a:solidFill>
                  <a:srgbClr val="FFFFFF">
                    <a:lumMod val="85000"/>
                  </a:srgbClr>
                </a:solidFill>
              </a:rPr>
              <a:pPr algn="l" rtl="1" fontAlgn="base">
                <a:spcBef>
                  <a:spcPct val="0"/>
                </a:spcBef>
                <a:spcAft>
                  <a:spcPct val="0"/>
                </a:spcAft>
                <a:defRPr/>
              </a:pPr>
              <a:t>36</a:t>
            </a:fld>
            <a:endParaRPr lang="he-IL" dirty="0">
              <a:solidFill>
                <a:srgbClr val="FFFFFF">
                  <a:lumMod val="85000"/>
                </a:srgbClr>
              </a:solidFill>
            </a:endParaRPr>
          </a:p>
        </p:txBody>
      </p:sp>
      <p:grpSp>
        <p:nvGrpSpPr>
          <p:cNvPr id="90118" name="קבוצה 4"/>
          <p:cNvGrpSpPr>
            <a:grpSpLocks/>
          </p:cNvGrpSpPr>
          <p:nvPr/>
        </p:nvGrpSpPr>
        <p:grpSpPr bwMode="auto">
          <a:xfrm>
            <a:off x="6337300" y="2513014"/>
            <a:ext cx="1422400" cy="954087"/>
            <a:chOff x="5958042" y="1932359"/>
            <a:chExt cx="1422270" cy="952836"/>
          </a:xfrm>
        </p:grpSpPr>
        <p:cxnSp>
          <p:nvCxnSpPr>
            <p:cNvPr id="90120" name="מחבר ישר 8"/>
            <p:cNvCxnSpPr>
              <a:cxnSpLocks noChangeShapeType="1"/>
            </p:cNvCxnSpPr>
            <p:nvPr/>
          </p:nvCxnSpPr>
          <p:spPr bwMode="auto">
            <a:xfrm flipV="1">
              <a:off x="5996142" y="2065709"/>
              <a:ext cx="1384170" cy="271092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90121" name="מחבר ישר 9"/>
            <p:cNvCxnSpPr>
              <a:cxnSpLocks noChangeShapeType="1"/>
            </p:cNvCxnSpPr>
            <p:nvPr/>
          </p:nvCxnSpPr>
          <p:spPr bwMode="auto">
            <a:xfrm>
              <a:off x="5958042" y="2504195"/>
              <a:ext cx="1422270" cy="38100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2" name="WordArt 2"/>
            <p:cNvSpPr>
              <a:spLocks noChangeArrowheads="1" noChangeShapeType="1" noTextEdit="1"/>
            </p:cNvSpPr>
            <p:nvPr/>
          </p:nvSpPr>
          <p:spPr bwMode="auto">
            <a:xfrm>
              <a:off x="6269631" y="1932359"/>
              <a:ext cx="841125" cy="266700"/>
            </a:xfrm>
            <a:prstGeom prst="rect">
              <a:avLst/>
            </a:prstGeom>
            <a:extLst/>
          </p:spPr>
          <p:txBody>
            <a:bodyPr wrap="none" fromWordArt="1">
              <a:prstTxWarp prst="textSlantUp">
                <a:avLst>
                  <a:gd name="adj" fmla="val 55556"/>
                </a:avLst>
              </a:prstTxWarp>
            </a:bodyPr>
            <a:lstStyle/>
            <a:p>
              <a:pPr algn="ctr" rtl="1">
                <a:defRPr/>
              </a:pPr>
              <a:r>
                <a:rPr lang="ar-JO" sz="1000" kern="10" dirty="0" err="1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Arial Narrow"/>
                </a:rPr>
                <a:t>انزيم</a:t>
              </a:r>
              <a:r>
                <a:rPr lang="he-IL" sz="1000" kern="10" dirty="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Arial Narrow"/>
                </a:rPr>
                <a:t> </a:t>
              </a:r>
              <a:r>
                <a:rPr lang="en-US" sz="1000" kern="10" dirty="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Arial Narrow"/>
                </a:rPr>
                <a:t>X</a:t>
              </a:r>
              <a:r>
                <a:rPr lang="en-US" sz="1000" kern="10" baseline="-25000" dirty="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Arial Narrow"/>
                </a:rPr>
                <a:t>1</a:t>
              </a:r>
              <a:endParaRPr lang="he-IL" sz="1000" kern="10" baseline="-2500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Arial Narrow"/>
              </a:endParaRPr>
            </a:p>
          </p:txBody>
        </p:sp>
        <p:sp>
          <p:nvSpPr>
            <p:cNvPr id="3" name="WordArt 3"/>
            <p:cNvSpPr>
              <a:spLocks noChangeArrowheads="1" noChangeShapeType="1" noTextEdit="1"/>
            </p:cNvSpPr>
            <p:nvPr/>
          </p:nvSpPr>
          <p:spPr bwMode="auto">
            <a:xfrm rot="1645519">
              <a:off x="6402411" y="2402811"/>
              <a:ext cx="670904" cy="325879"/>
            </a:xfrm>
            <a:prstGeom prst="rect">
              <a:avLst/>
            </a:prstGeom>
            <a:extLst/>
          </p:spPr>
          <p:txBody>
            <a:bodyPr wrap="none" fromWordArt="1">
              <a:prstTxWarp prst="textSlantUp">
                <a:avLst>
                  <a:gd name="adj" fmla="val 55556"/>
                </a:avLst>
              </a:prstTxWarp>
            </a:bodyPr>
            <a:lstStyle/>
            <a:p>
              <a:pPr algn="ctr" rtl="1">
                <a:defRPr/>
              </a:pPr>
              <a:r>
                <a:rPr lang="ar-JO" sz="1000" kern="10" dirty="0" err="1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Arial Narrow"/>
                </a:rPr>
                <a:t>انزيم</a:t>
              </a:r>
              <a:r>
                <a:rPr lang="he-IL" sz="1000" kern="10" dirty="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Arial Narrow"/>
                </a:rPr>
                <a:t> </a:t>
              </a:r>
              <a:r>
                <a:rPr lang="en-US" sz="1000" kern="10" dirty="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Arial Narrow"/>
                </a:rPr>
                <a:t>X</a:t>
              </a:r>
              <a:r>
                <a:rPr lang="en-US" sz="1000" kern="10" baseline="-25000" dirty="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Arial Narrow"/>
                </a:rPr>
                <a:t>2</a:t>
              </a:r>
              <a:endParaRPr lang="he-IL" sz="1000" kern="10" baseline="-2500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Arial Narrow"/>
              </a:endParaRPr>
            </a:p>
          </p:txBody>
        </p:sp>
      </p:grpSp>
      <p:sp>
        <p:nvSpPr>
          <p:cNvPr id="11" name="Rectangle 12"/>
          <p:cNvSpPr/>
          <p:nvPr/>
        </p:nvSpPr>
        <p:spPr>
          <a:xfrm>
            <a:off x="1774826" y="4724400"/>
            <a:ext cx="8196263" cy="1600200"/>
          </a:xfrm>
          <a:prstGeom prst="rect">
            <a:avLst/>
          </a:prstGeom>
          <a:gradFill>
            <a:gsLst>
              <a:gs pos="0">
                <a:schemeClr val="bg1"/>
              </a:gs>
              <a:gs pos="50000">
                <a:schemeClr val="bg2">
                  <a:lumMod val="95000"/>
                </a:schemeClr>
              </a:gs>
            </a:gsLst>
            <a:lin ang="5400000" scaled="0"/>
          </a:gradFill>
          <a:ln w="127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/>
          <a:lstStyle/>
          <a:p>
            <a:pPr algn="r" rtl="1">
              <a:defRPr/>
            </a:pPr>
            <a:r>
              <a:rPr lang="ar-JO" b="1" dirty="0" err="1">
                <a:solidFill>
                  <a:schemeClr val="tx1"/>
                </a:solidFill>
              </a:rPr>
              <a:t>اجابة</a:t>
            </a:r>
            <a:r>
              <a:rPr lang="he-IL" b="1" dirty="0">
                <a:solidFill>
                  <a:schemeClr val="tx1"/>
                </a:solidFill>
              </a:rPr>
              <a:t>:</a:t>
            </a:r>
          </a:p>
          <a:p>
            <a:pPr algn="r" rtl="1">
              <a:defRPr/>
            </a:pPr>
            <a:r>
              <a:rPr lang="ar-JO" dirty="0">
                <a:solidFill>
                  <a:schemeClr val="tx1"/>
                </a:solidFill>
              </a:rPr>
              <a:t>يُشفَّر احد </a:t>
            </a:r>
            <a:r>
              <a:rPr lang="ar-JO" dirty="0" err="1">
                <a:solidFill>
                  <a:schemeClr val="tx1"/>
                </a:solidFill>
              </a:rPr>
              <a:t>الاليلات</a:t>
            </a:r>
            <a:r>
              <a:rPr lang="ar-JO" dirty="0">
                <a:solidFill>
                  <a:schemeClr val="tx1"/>
                </a:solidFill>
              </a:rPr>
              <a:t> </a:t>
            </a:r>
            <a:r>
              <a:rPr lang="ar-JO" dirty="0" err="1">
                <a:solidFill>
                  <a:schemeClr val="tx1"/>
                </a:solidFill>
              </a:rPr>
              <a:t>لانزيم</a:t>
            </a:r>
            <a:r>
              <a:rPr lang="ar-JO" dirty="0">
                <a:solidFill>
                  <a:schemeClr val="tx1"/>
                </a:solidFill>
              </a:rPr>
              <a:t> يُنشط </a:t>
            </a:r>
            <a:r>
              <a:rPr lang="ar-JO" dirty="0" err="1">
                <a:solidFill>
                  <a:schemeClr val="tx1"/>
                </a:solidFill>
              </a:rPr>
              <a:t>انتاج</a:t>
            </a:r>
            <a:r>
              <a:rPr lang="ar-JO" dirty="0">
                <a:solidFill>
                  <a:schemeClr val="tx1"/>
                </a:solidFill>
              </a:rPr>
              <a:t> الصبغ </a:t>
            </a:r>
            <a:r>
              <a:rPr lang="ar-JO" dirty="0" err="1">
                <a:solidFill>
                  <a:schemeClr val="tx1"/>
                </a:solidFill>
              </a:rPr>
              <a:t>الاحمر</a:t>
            </a:r>
            <a:r>
              <a:rPr lang="ar-JO" dirty="0">
                <a:solidFill>
                  <a:schemeClr val="tx1"/>
                </a:solidFill>
              </a:rPr>
              <a:t> , ويُشفَّر </a:t>
            </a:r>
            <a:r>
              <a:rPr lang="ar-JO" dirty="0" err="1">
                <a:solidFill>
                  <a:schemeClr val="tx1"/>
                </a:solidFill>
              </a:rPr>
              <a:t>الاليل</a:t>
            </a:r>
            <a:r>
              <a:rPr lang="ar-JO" dirty="0">
                <a:solidFill>
                  <a:schemeClr val="tx1"/>
                </a:solidFill>
              </a:rPr>
              <a:t> </a:t>
            </a:r>
            <a:r>
              <a:rPr lang="ar-JO" dirty="0" err="1">
                <a:solidFill>
                  <a:schemeClr val="tx1"/>
                </a:solidFill>
              </a:rPr>
              <a:t>الاخر</a:t>
            </a:r>
            <a:r>
              <a:rPr lang="ar-JO" dirty="0">
                <a:solidFill>
                  <a:schemeClr val="tx1"/>
                </a:solidFill>
              </a:rPr>
              <a:t> </a:t>
            </a:r>
            <a:r>
              <a:rPr lang="ar-JO" dirty="0" err="1">
                <a:solidFill>
                  <a:schemeClr val="tx1"/>
                </a:solidFill>
              </a:rPr>
              <a:t>لانزيم</a:t>
            </a:r>
            <a:r>
              <a:rPr lang="ar-JO" dirty="0">
                <a:solidFill>
                  <a:schemeClr val="tx1"/>
                </a:solidFill>
              </a:rPr>
              <a:t> المُنتج للصبغ </a:t>
            </a:r>
            <a:r>
              <a:rPr lang="ar-JO" dirty="0" err="1">
                <a:solidFill>
                  <a:schemeClr val="tx1"/>
                </a:solidFill>
              </a:rPr>
              <a:t>الازرق</a:t>
            </a:r>
            <a:r>
              <a:rPr lang="ar-JO" dirty="0">
                <a:solidFill>
                  <a:schemeClr val="tx1"/>
                </a:solidFill>
              </a:rPr>
              <a:t>.</a:t>
            </a:r>
          </a:p>
          <a:p>
            <a:pPr algn="r" rtl="1">
              <a:defRPr/>
            </a:pPr>
            <a:r>
              <a:rPr lang="ar-JO" dirty="0">
                <a:solidFill>
                  <a:schemeClr val="tx1"/>
                </a:solidFill>
              </a:rPr>
              <a:t>لدى الخليطين (</a:t>
            </a:r>
            <a:r>
              <a:rPr lang="ar-JO" dirty="0" err="1">
                <a:solidFill>
                  <a:schemeClr val="tx1"/>
                </a:solidFill>
              </a:rPr>
              <a:t>الهيتروزيجوتين</a:t>
            </a:r>
            <a:r>
              <a:rPr lang="ar-JO" dirty="0">
                <a:solidFill>
                  <a:schemeClr val="tx1"/>
                </a:solidFill>
              </a:rPr>
              <a:t>) , يتكون الصبغ </a:t>
            </a:r>
            <a:r>
              <a:rPr lang="ar-JO" dirty="0" err="1">
                <a:solidFill>
                  <a:schemeClr val="tx1"/>
                </a:solidFill>
              </a:rPr>
              <a:t>الاحمر</a:t>
            </a:r>
            <a:r>
              <a:rPr lang="ar-JO" dirty="0">
                <a:solidFill>
                  <a:schemeClr val="tx1"/>
                </a:solidFill>
              </a:rPr>
              <a:t> وكذلك الصبغ </a:t>
            </a:r>
            <a:r>
              <a:rPr lang="ar-JO" dirty="0" err="1">
                <a:solidFill>
                  <a:schemeClr val="tx1"/>
                </a:solidFill>
              </a:rPr>
              <a:t>الازرق</a:t>
            </a:r>
            <a:r>
              <a:rPr lang="ar-JO" dirty="0">
                <a:solidFill>
                  <a:schemeClr val="tx1"/>
                </a:solidFill>
              </a:rPr>
              <a:t> , خليط من الحمر </a:t>
            </a:r>
            <a:r>
              <a:rPr lang="ar-JO" dirty="0" err="1">
                <a:solidFill>
                  <a:schemeClr val="tx1"/>
                </a:solidFill>
              </a:rPr>
              <a:t>والازرق</a:t>
            </a:r>
            <a:r>
              <a:rPr lang="ar-JO" dirty="0">
                <a:solidFill>
                  <a:schemeClr val="tx1"/>
                </a:solidFill>
              </a:rPr>
              <a:t> يُعطي اللون البنفسجي . </a:t>
            </a:r>
            <a:endParaRPr lang="he-IL" dirty="0">
              <a:solidFill>
                <a:schemeClr val="tx1"/>
              </a:solidFill>
            </a:endParaRPr>
          </a:p>
          <a:p>
            <a:pPr algn="r" rtl="1">
              <a:defRPr/>
            </a:pPr>
            <a:endParaRPr lang="he-IL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9553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Rectangle 2"/>
          <p:cNvSpPr>
            <a:spLocks noGrp="1" noChangeArrowheads="1"/>
          </p:cNvSpPr>
          <p:nvPr>
            <p:ph type="title"/>
          </p:nvPr>
        </p:nvSpPr>
        <p:spPr>
          <a:xfrm>
            <a:off x="3287714" y="274638"/>
            <a:ext cx="6923086" cy="782621"/>
          </a:xfrm>
        </p:spPr>
        <p:txBody>
          <a:bodyPr/>
          <a:lstStyle/>
          <a:p>
            <a:pPr algn="r" rtl="1" eaLnBrk="1" hangingPunct="1">
              <a:defRPr/>
            </a:pPr>
            <a:r>
              <a:rPr lang="ar-SA" alt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فصائل الدم </a:t>
            </a:r>
            <a:r>
              <a:rPr lang="he-IL" alt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סוגי דם של האדם</a:t>
            </a:r>
            <a:endParaRPr lang="en-US" altLang="en-US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02404" name="Text Box 4"/>
          <p:cNvSpPr txBox="1">
            <a:spLocks noChangeArrowheads="1"/>
          </p:cNvSpPr>
          <p:nvPr/>
        </p:nvSpPr>
        <p:spPr bwMode="auto">
          <a:xfrm>
            <a:off x="1774825" y="1125539"/>
            <a:ext cx="8610600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 rtl="1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algn="r" rtl="1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algn="r" rtl="1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r" rtl="1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algn="r" rtl="1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  <a:buFont typeface="Webdings" panose="05030102010509060703" pitchFamily="18" charset="2"/>
              <a:buChar char="3"/>
            </a:pPr>
            <a:r>
              <a:rPr lang="he-IL" altLang="en-US" sz="2200" dirty="0">
                <a:latin typeface="Times New Roman" panose="02020603050405020304" pitchFamily="18" charset="0"/>
              </a:rPr>
              <a:t> </a:t>
            </a:r>
            <a:r>
              <a:rPr lang="ar-SA" altLang="en-US" sz="2800" dirty="0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الدم مركب من خلايا دم ومن سائل الدم (البلازما).</a:t>
            </a:r>
            <a:endParaRPr lang="en-US" altLang="en-US" sz="2800" dirty="0"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</p:txBody>
      </p:sp>
      <p:grpSp>
        <p:nvGrpSpPr>
          <p:cNvPr id="102452" name="Group 52"/>
          <p:cNvGrpSpPr>
            <a:grpSpLocks/>
          </p:cNvGrpSpPr>
          <p:nvPr/>
        </p:nvGrpSpPr>
        <p:grpSpPr bwMode="auto">
          <a:xfrm>
            <a:off x="2927351" y="2486026"/>
            <a:ext cx="360363" cy="366713"/>
            <a:chOff x="1111" y="1253"/>
            <a:chExt cx="227" cy="231"/>
          </a:xfrm>
        </p:grpSpPr>
        <p:sp>
          <p:nvSpPr>
            <p:cNvPr id="102406" name="AutoShape 6"/>
            <p:cNvSpPr>
              <a:spLocks noChangeArrowheads="1"/>
            </p:cNvSpPr>
            <p:nvPr/>
          </p:nvSpPr>
          <p:spPr bwMode="auto">
            <a:xfrm>
              <a:off x="1111" y="1253"/>
              <a:ext cx="181" cy="182"/>
            </a:xfrm>
            <a:prstGeom prst="triangle">
              <a:avLst>
                <a:gd name="adj" fmla="val 50000"/>
              </a:avLst>
            </a:prstGeom>
            <a:solidFill>
              <a:schemeClr val="folHlink"/>
            </a:solidFill>
            <a:ln w="9525">
              <a:miter lim="800000"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430200" prstMaterial="legacyMatte">
              <a:bevelT w="13500" h="13500" prst="angle"/>
              <a:bevelB w="13500" h="13500" prst="angle"/>
              <a:extrusionClr>
                <a:schemeClr val="folHlink"/>
              </a:extrusionClr>
              <a:contourClr>
                <a:schemeClr val="folHlink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pPr algn="ctr" rtl="1" eaLnBrk="1" hangingPunct="1">
                <a:defRPr/>
              </a:pPr>
              <a:endParaRPr 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95309" name="Text Box 48"/>
            <p:cNvSpPr txBox="1">
              <a:spLocks noChangeArrowheads="1"/>
            </p:cNvSpPr>
            <p:nvPr/>
          </p:nvSpPr>
          <p:spPr bwMode="auto">
            <a:xfrm>
              <a:off x="1156" y="1253"/>
              <a:ext cx="182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algn="r" rtl="1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algn="r" rtl="1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algn="r" rtl="1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algn="r" rtl="1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algn="r" rtl="1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algn="r" rtl="1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algn="r" rtl="1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algn="r" rtl="1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algn="r" rtl="1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</a:pPr>
              <a:r>
                <a:rPr lang="en-US" altLang="en-US" sz="1800" b="1"/>
                <a:t>A</a:t>
              </a:r>
            </a:p>
          </p:txBody>
        </p:sp>
      </p:grpSp>
      <p:grpSp>
        <p:nvGrpSpPr>
          <p:cNvPr id="102453" name="Group 53"/>
          <p:cNvGrpSpPr>
            <a:grpSpLocks/>
          </p:cNvGrpSpPr>
          <p:nvPr/>
        </p:nvGrpSpPr>
        <p:grpSpPr bwMode="auto">
          <a:xfrm>
            <a:off x="1992314" y="2347914"/>
            <a:ext cx="504825" cy="649287"/>
            <a:chOff x="612" y="1117"/>
            <a:chExt cx="318" cy="409"/>
          </a:xfrm>
        </p:grpSpPr>
        <p:sp>
          <p:nvSpPr>
            <p:cNvPr id="102424" name="AutoShape 24"/>
            <p:cNvSpPr>
              <a:spLocks noChangeArrowheads="1"/>
            </p:cNvSpPr>
            <p:nvPr/>
          </p:nvSpPr>
          <p:spPr bwMode="auto">
            <a:xfrm>
              <a:off x="612" y="1253"/>
              <a:ext cx="273" cy="273"/>
            </a:xfrm>
            <a:custGeom>
              <a:avLst/>
              <a:gdLst>
                <a:gd name="G0" fmla="+- 5400 0 0"/>
                <a:gd name="G1" fmla="+- 11796480 0 0"/>
                <a:gd name="G2" fmla="+- 0 0 11796480"/>
                <a:gd name="T0" fmla="*/ 0 256 1"/>
                <a:gd name="T1" fmla="*/ 180 256 1"/>
                <a:gd name="G3" fmla="+- 11796480 T0 T1"/>
                <a:gd name="T2" fmla="*/ 0 256 1"/>
                <a:gd name="T3" fmla="*/ 90 256 1"/>
                <a:gd name="G4" fmla="+- 11796480 T2 T3"/>
                <a:gd name="G5" fmla="*/ G4 2 1"/>
                <a:gd name="T4" fmla="*/ 90 256 1"/>
                <a:gd name="T5" fmla="*/ 0 256 1"/>
                <a:gd name="G6" fmla="+- 11796480 T4 T5"/>
                <a:gd name="G7" fmla="*/ G6 2 1"/>
                <a:gd name="G8" fmla="abs 11796480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5400"/>
                <a:gd name="G18" fmla="*/ 5400 1 2"/>
                <a:gd name="G19" fmla="+- G18 5400 0"/>
                <a:gd name="G20" fmla="cos G19 11796480"/>
                <a:gd name="G21" fmla="sin G19 11796480"/>
                <a:gd name="G22" fmla="+- G20 10800 0"/>
                <a:gd name="G23" fmla="+- G21 10800 0"/>
                <a:gd name="G24" fmla="+- 10800 0 G20"/>
                <a:gd name="G25" fmla="+- 5400 10800 0"/>
                <a:gd name="G26" fmla="?: G9 G17 G25"/>
                <a:gd name="G27" fmla="?: G9 0 21600"/>
                <a:gd name="G28" fmla="cos 10800 11796480"/>
                <a:gd name="G29" fmla="sin 10800 11796480"/>
                <a:gd name="G30" fmla="sin 5400 11796480"/>
                <a:gd name="G31" fmla="+- G28 10800 0"/>
                <a:gd name="G32" fmla="+- G29 10800 0"/>
                <a:gd name="G33" fmla="+- G30 10800 0"/>
                <a:gd name="G34" fmla="?: G4 0 G31"/>
                <a:gd name="G35" fmla="?: 11796480 G34 0"/>
                <a:gd name="G36" fmla="?: G6 G35 G31"/>
                <a:gd name="G37" fmla="+- 21600 0 G36"/>
                <a:gd name="G38" fmla="?: G4 0 G33"/>
                <a:gd name="G39" fmla="?: 11796480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2700 w 21600"/>
                <a:gd name="T15" fmla="*/ 10800 h 21600"/>
                <a:gd name="T16" fmla="*/ 10800 w 21600"/>
                <a:gd name="T17" fmla="*/ 5400 h 21600"/>
                <a:gd name="T18" fmla="*/ 18900 w 21600"/>
                <a:gd name="T19" fmla="*/ 10800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5400" y="10800"/>
                  </a:moveTo>
                  <a:cubicBezTo>
                    <a:pt x="5400" y="7817"/>
                    <a:pt x="7817" y="5400"/>
                    <a:pt x="10800" y="5400"/>
                  </a:cubicBezTo>
                  <a:cubicBezTo>
                    <a:pt x="13782" y="5400"/>
                    <a:pt x="16200" y="7817"/>
                    <a:pt x="16200" y="10799"/>
                  </a:cubicBezTo>
                  <a:lnTo>
                    <a:pt x="21600" y="10800"/>
                  </a:ln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799"/>
                  </a:cubicBezTo>
                  <a:close/>
                </a:path>
              </a:pathLst>
            </a:custGeom>
            <a:solidFill>
              <a:srgbClr val="9933FF"/>
            </a:solidFill>
            <a:ln w="9525">
              <a:miter lim="800000"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9933FF"/>
              </a:extrusionClr>
              <a:contourClr>
                <a:srgbClr val="9933FF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pPr algn="ctr" rtl="1" eaLnBrk="1" hangingPunct="1">
                <a:defRPr/>
              </a:pPr>
              <a:endParaRPr 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95307" name="Text Box 51"/>
            <p:cNvSpPr txBox="1">
              <a:spLocks noChangeArrowheads="1"/>
            </p:cNvSpPr>
            <p:nvPr/>
          </p:nvSpPr>
          <p:spPr bwMode="auto">
            <a:xfrm>
              <a:off x="748" y="1117"/>
              <a:ext cx="182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9933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algn="r" rtl="1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algn="r" rtl="1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algn="r" rtl="1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algn="r" rtl="1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algn="r" rtl="1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algn="r" rtl="1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algn="r" rtl="1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algn="r" rtl="1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algn="r" rtl="1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</a:pPr>
              <a:r>
                <a:rPr lang="en-US" altLang="en-US" sz="1800" b="1">
                  <a:solidFill>
                    <a:schemeClr val="bg1"/>
                  </a:solidFill>
                </a:rPr>
                <a:t>B</a:t>
              </a:r>
            </a:p>
          </p:txBody>
        </p:sp>
      </p:grpSp>
      <p:pic>
        <p:nvPicPr>
          <p:cNvPr id="102472" name="Picture 72" descr="bloodcell_2007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24001" y="1"/>
            <a:ext cx="1476375" cy="1103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73" name="Rectangle 73"/>
          <p:cNvSpPr>
            <a:spLocks noChangeArrowheads="1"/>
          </p:cNvSpPr>
          <p:nvPr/>
        </p:nvSpPr>
        <p:spPr bwMode="auto">
          <a:xfrm>
            <a:off x="5289594" y="2986413"/>
            <a:ext cx="5543505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r" rtl="1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algn="r" rtl="1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algn="r" rtl="1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r" rtl="1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algn="r" rtl="1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spcBef>
                <a:spcPct val="50000"/>
              </a:spcBef>
              <a:buFont typeface="Webdings" panose="05030102010509060703" pitchFamily="18" charset="2"/>
              <a:buChar char="3"/>
            </a:pPr>
            <a:r>
              <a:rPr lang="he-IL" altLang="en-US" sz="1800" dirty="0"/>
              <a:t> </a:t>
            </a:r>
            <a:r>
              <a:rPr lang="ar-SA" altLang="en-US" sz="2800" dirty="0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فصيلة الدم تحدد حسب نوع المادة المرتبطة على أغشيتها</a:t>
            </a:r>
            <a:endParaRPr lang="en-US" altLang="en-US" sz="2800" dirty="0"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</p:txBody>
      </p:sp>
      <p:sp>
        <p:nvSpPr>
          <p:cNvPr id="102475" name="Rectangle 75"/>
          <p:cNvSpPr>
            <a:spLocks noChangeArrowheads="1"/>
          </p:cNvSpPr>
          <p:nvPr/>
        </p:nvSpPr>
        <p:spPr bwMode="auto">
          <a:xfrm>
            <a:off x="3432174" y="2420939"/>
            <a:ext cx="7400925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r" rtl="1">
              <a:spcBef>
                <a:spcPct val="50000"/>
              </a:spcBef>
              <a:buFont typeface="Webdings" panose="05030102010509060703" pitchFamily="18" charset="2"/>
              <a:buChar char="3"/>
              <a:defRPr/>
            </a:pPr>
            <a:r>
              <a:rPr lang="ar-SA" altLang="en-US" sz="2800" dirty="0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خلايا الدم الحمراء تتميز بوجود جزيئات مادة سكرية على أغشية خلاياها:</a:t>
            </a:r>
            <a:endParaRPr lang="en-US" altLang="en-US" sz="2800" dirty="0">
              <a:effectLst>
                <a:outerShdw blurRad="38100" dist="38100" dir="2700000" algn="tl">
                  <a:srgbClr val="FFFFFF"/>
                </a:outerShdw>
              </a:effectLst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</p:txBody>
      </p:sp>
      <p:grpSp>
        <p:nvGrpSpPr>
          <p:cNvPr id="102501" name="Group 101"/>
          <p:cNvGrpSpPr>
            <a:grpSpLocks/>
          </p:cNvGrpSpPr>
          <p:nvPr/>
        </p:nvGrpSpPr>
        <p:grpSpPr bwMode="auto">
          <a:xfrm>
            <a:off x="9048751" y="3643313"/>
            <a:ext cx="1089025" cy="1154112"/>
            <a:chOff x="612" y="1480"/>
            <a:chExt cx="641" cy="636"/>
          </a:xfrm>
        </p:grpSpPr>
        <p:grpSp>
          <p:nvGrpSpPr>
            <p:cNvPr id="95291" name="Group 102"/>
            <p:cNvGrpSpPr>
              <a:grpSpLocks/>
            </p:cNvGrpSpPr>
            <p:nvPr/>
          </p:nvGrpSpPr>
          <p:grpSpPr bwMode="auto">
            <a:xfrm>
              <a:off x="612" y="1480"/>
              <a:ext cx="641" cy="636"/>
              <a:chOff x="612" y="1480"/>
              <a:chExt cx="641" cy="636"/>
            </a:xfrm>
          </p:grpSpPr>
          <p:grpSp>
            <p:nvGrpSpPr>
              <p:cNvPr id="95294" name="Group 103"/>
              <p:cNvGrpSpPr>
                <a:grpSpLocks/>
              </p:cNvGrpSpPr>
              <p:nvPr/>
            </p:nvGrpSpPr>
            <p:grpSpPr bwMode="auto">
              <a:xfrm>
                <a:off x="612" y="1480"/>
                <a:ext cx="636" cy="636"/>
                <a:chOff x="612" y="1480"/>
                <a:chExt cx="636" cy="636"/>
              </a:xfrm>
            </p:grpSpPr>
            <p:sp>
              <p:nvSpPr>
                <p:cNvPr id="102504" name="Oval 104"/>
                <p:cNvSpPr>
                  <a:spLocks noChangeArrowheads="1"/>
                </p:cNvSpPr>
                <p:nvPr/>
              </p:nvSpPr>
              <p:spPr bwMode="auto">
                <a:xfrm>
                  <a:off x="748" y="1616"/>
                  <a:ext cx="406" cy="363"/>
                </a:xfrm>
                <a:prstGeom prst="ellipse">
                  <a:avLst/>
                </a:prstGeom>
                <a:solidFill>
                  <a:srgbClr val="FF0000"/>
                </a:solidFill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algn="ctr" rtl="1" eaLnBrk="1" hangingPunct="1">
                    <a:defRPr/>
                  </a:pPr>
                  <a:endParaRPr lang="en-US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</p:txBody>
            </p:sp>
            <p:sp>
              <p:nvSpPr>
                <p:cNvPr id="102505" name="AutoShape 105"/>
                <p:cNvSpPr>
                  <a:spLocks noChangeArrowheads="1"/>
                </p:cNvSpPr>
                <p:nvPr/>
              </p:nvSpPr>
              <p:spPr bwMode="auto">
                <a:xfrm>
                  <a:off x="932" y="1480"/>
                  <a:ext cx="135" cy="137"/>
                </a:xfrm>
                <a:prstGeom prst="triangle">
                  <a:avLst>
                    <a:gd name="adj" fmla="val 50000"/>
                  </a:avLst>
                </a:prstGeom>
                <a:solidFill>
                  <a:schemeClr val="folHlink"/>
                </a:soli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algn="ctr" rtl="1" eaLnBrk="1" hangingPunct="1">
                    <a:defRPr/>
                  </a:pPr>
                  <a:endParaRPr lang="en-US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</p:txBody>
            </p:sp>
            <p:sp>
              <p:nvSpPr>
                <p:cNvPr id="102506" name="AutoShape 106"/>
                <p:cNvSpPr>
                  <a:spLocks noChangeArrowheads="1"/>
                </p:cNvSpPr>
                <p:nvPr/>
              </p:nvSpPr>
              <p:spPr bwMode="auto">
                <a:xfrm rot="-2689654">
                  <a:off x="703" y="1570"/>
                  <a:ext cx="136" cy="136"/>
                </a:xfrm>
                <a:prstGeom prst="triangle">
                  <a:avLst>
                    <a:gd name="adj" fmla="val 50000"/>
                  </a:avLst>
                </a:prstGeom>
                <a:solidFill>
                  <a:schemeClr val="folHlink"/>
                </a:soli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algn="ctr" rtl="1" eaLnBrk="1" hangingPunct="1">
                    <a:defRPr/>
                  </a:pPr>
                  <a:endParaRPr lang="en-US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</p:txBody>
            </p:sp>
            <p:sp>
              <p:nvSpPr>
                <p:cNvPr id="102507" name="AutoShape 107"/>
                <p:cNvSpPr>
                  <a:spLocks noChangeArrowheads="1"/>
                </p:cNvSpPr>
                <p:nvPr/>
              </p:nvSpPr>
              <p:spPr bwMode="auto">
                <a:xfrm rot="14754478">
                  <a:off x="612" y="1796"/>
                  <a:ext cx="136" cy="137"/>
                </a:xfrm>
                <a:prstGeom prst="triangle">
                  <a:avLst>
                    <a:gd name="adj" fmla="val 50000"/>
                  </a:avLst>
                </a:prstGeom>
                <a:solidFill>
                  <a:schemeClr val="folHlink"/>
                </a:soli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algn="ctr" rtl="1" eaLnBrk="1" hangingPunct="1">
                    <a:defRPr/>
                  </a:pPr>
                  <a:endParaRPr lang="en-US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</p:txBody>
            </p:sp>
            <p:sp>
              <p:nvSpPr>
                <p:cNvPr id="102508" name="AutoShape 108"/>
                <p:cNvSpPr>
                  <a:spLocks noChangeArrowheads="1"/>
                </p:cNvSpPr>
                <p:nvPr/>
              </p:nvSpPr>
              <p:spPr bwMode="auto">
                <a:xfrm rot="1444422">
                  <a:off x="1066" y="1842"/>
                  <a:ext cx="136" cy="136"/>
                </a:xfrm>
                <a:prstGeom prst="triangle">
                  <a:avLst>
                    <a:gd name="adj" fmla="val 50000"/>
                  </a:avLst>
                </a:prstGeom>
                <a:solidFill>
                  <a:schemeClr val="folHlink"/>
                </a:soli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algn="ctr" rtl="1" eaLnBrk="1" hangingPunct="1">
                    <a:defRPr/>
                  </a:pPr>
                  <a:endParaRPr lang="en-US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</p:txBody>
            </p:sp>
            <p:sp>
              <p:nvSpPr>
                <p:cNvPr id="102509" name="AutoShape 109"/>
                <p:cNvSpPr>
                  <a:spLocks noChangeArrowheads="1"/>
                </p:cNvSpPr>
                <p:nvPr/>
              </p:nvSpPr>
              <p:spPr bwMode="auto">
                <a:xfrm rot="-10594316">
                  <a:off x="839" y="1979"/>
                  <a:ext cx="136" cy="137"/>
                </a:xfrm>
                <a:prstGeom prst="triangle">
                  <a:avLst>
                    <a:gd name="adj" fmla="val 50000"/>
                  </a:avLst>
                </a:prstGeom>
                <a:solidFill>
                  <a:schemeClr val="folHlink"/>
                </a:soli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algn="ctr" rtl="1" eaLnBrk="1" hangingPunct="1">
                    <a:defRPr/>
                  </a:pPr>
                  <a:endParaRPr lang="en-US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</p:txBody>
            </p:sp>
            <p:sp>
              <p:nvSpPr>
                <p:cNvPr id="102510" name="AutoShape 110"/>
                <p:cNvSpPr>
                  <a:spLocks noChangeArrowheads="1"/>
                </p:cNvSpPr>
                <p:nvPr/>
              </p:nvSpPr>
              <p:spPr bwMode="auto">
                <a:xfrm rot="3556354">
                  <a:off x="1110" y="1615"/>
                  <a:ext cx="136" cy="137"/>
                </a:xfrm>
                <a:prstGeom prst="triangle">
                  <a:avLst>
                    <a:gd name="adj" fmla="val 50000"/>
                  </a:avLst>
                </a:prstGeom>
                <a:solidFill>
                  <a:schemeClr val="folHlink"/>
                </a:soli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algn="ctr" rtl="1" eaLnBrk="1" hangingPunct="1">
                    <a:defRPr/>
                  </a:pPr>
                  <a:endParaRPr lang="en-US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</p:txBody>
            </p:sp>
          </p:grpSp>
          <p:sp>
            <p:nvSpPr>
              <p:cNvPr id="95295" name="Text Box 111"/>
              <p:cNvSpPr txBox="1">
                <a:spLocks noChangeArrowheads="1"/>
              </p:cNvSpPr>
              <p:nvPr/>
            </p:nvSpPr>
            <p:spPr bwMode="auto">
              <a:xfrm>
                <a:off x="930" y="1480"/>
                <a:ext cx="161" cy="13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lvl1pPr algn="r" rtl="1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 algn="r" rtl="1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 algn="r" rtl="1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 algn="r" rtl="1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 algn="r" rtl="1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algn="r" rtl="1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algn="r" rtl="1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algn="r" rtl="1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algn="r" rtl="1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algn="ctr" eaLnBrk="1" hangingPunct="1">
                  <a:spcBef>
                    <a:spcPct val="50000"/>
                  </a:spcBef>
                  <a:buFontTx/>
                  <a:buNone/>
                </a:pPr>
                <a:r>
                  <a:rPr lang="en-US" altLang="en-US" sz="1000"/>
                  <a:t>A</a:t>
                </a:r>
              </a:p>
            </p:txBody>
          </p:sp>
          <p:sp>
            <p:nvSpPr>
              <p:cNvPr id="95296" name="Text Box 112"/>
              <p:cNvSpPr txBox="1">
                <a:spLocks noChangeArrowheads="1"/>
              </p:cNvSpPr>
              <p:nvPr/>
            </p:nvSpPr>
            <p:spPr bwMode="auto">
              <a:xfrm rot="2130865">
                <a:off x="1092" y="1617"/>
                <a:ext cx="161" cy="13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lvl1pPr algn="r" rtl="1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 algn="r" rtl="1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 algn="r" rtl="1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 algn="r" rtl="1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 algn="r" rtl="1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algn="r" rtl="1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algn="r" rtl="1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algn="r" rtl="1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algn="r" rtl="1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algn="ctr" eaLnBrk="1" hangingPunct="1">
                  <a:spcBef>
                    <a:spcPct val="50000"/>
                  </a:spcBef>
                  <a:buFontTx/>
                  <a:buNone/>
                </a:pPr>
                <a:r>
                  <a:rPr lang="en-US" altLang="en-US" sz="1000"/>
                  <a:t>A</a:t>
                </a:r>
              </a:p>
            </p:txBody>
          </p:sp>
          <p:sp>
            <p:nvSpPr>
              <p:cNvPr id="95297" name="Text Box 113"/>
              <p:cNvSpPr txBox="1">
                <a:spLocks noChangeArrowheads="1"/>
              </p:cNvSpPr>
              <p:nvPr/>
            </p:nvSpPr>
            <p:spPr bwMode="auto">
              <a:xfrm rot="7922749">
                <a:off x="1048" y="1854"/>
                <a:ext cx="161" cy="14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lvl1pPr algn="r" rtl="1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 algn="r" rtl="1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 algn="r" rtl="1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 algn="r" rtl="1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 algn="r" rtl="1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algn="r" rtl="1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algn="r" rtl="1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algn="r" rtl="1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algn="r" rtl="1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algn="ctr" eaLnBrk="1" hangingPunct="1">
                  <a:spcBef>
                    <a:spcPct val="50000"/>
                  </a:spcBef>
                  <a:buFontTx/>
                  <a:buNone/>
                </a:pPr>
                <a:r>
                  <a:rPr lang="en-US" altLang="en-US" sz="1000"/>
                  <a:t>A</a:t>
                </a:r>
              </a:p>
            </p:txBody>
          </p:sp>
          <p:sp>
            <p:nvSpPr>
              <p:cNvPr id="95298" name="Text Box 114"/>
              <p:cNvSpPr txBox="1">
                <a:spLocks noChangeArrowheads="1"/>
              </p:cNvSpPr>
              <p:nvPr/>
            </p:nvSpPr>
            <p:spPr bwMode="auto">
              <a:xfrm rot="-2740148">
                <a:off x="696" y="1576"/>
                <a:ext cx="161" cy="14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lvl1pPr algn="r" rtl="1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 algn="r" rtl="1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 algn="r" rtl="1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 algn="r" rtl="1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 algn="r" rtl="1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algn="r" rtl="1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algn="r" rtl="1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algn="r" rtl="1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algn="r" rtl="1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algn="ctr" eaLnBrk="1" hangingPunct="1">
                  <a:spcBef>
                    <a:spcPct val="50000"/>
                  </a:spcBef>
                  <a:buFontTx/>
                  <a:buNone/>
                </a:pPr>
                <a:r>
                  <a:rPr lang="en-US" altLang="en-US" sz="1000"/>
                  <a:t>A</a:t>
                </a:r>
              </a:p>
            </p:txBody>
          </p:sp>
        </p:grpSp>
        <p:sp>
          <p:nvSpPr>
            <p:cNvPr id="95292" name="Text Box 115"/>
            <p:cNvSpPr txBox="1">
              <a:spLocks noChangeArrowheads="1"/>
            </p:cNvSpPr>
            <p:nvPr/>
          </p:nvSpPr>
          <p:spPr bwMode="auto">
            <a:xfrm rot="-6889485">
              <a:off x="604" y="1783"/>
              <a:ext cx="161" cy="14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algn="r" rtl="1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algn="r" rtl="1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algn="r" rtl="1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algn="r" rtl="1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algn="r" rtl="1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algn="r" rtl="1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algn="r" rtl="1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algn="r" rtl="1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algn="r" rtl="1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</a:pPr>
              <a:r>
                <a:rPr lang="en-US" altLang="en-US" sz="1000"/>
                <a:t>A</a:t>
              </a:r>
            </a:p>
          </p:txBody>
        </p:sp>
        <p:sp>
          <p:nvSpPr>
            <p:cNvPr id="95293" name="Text Box 116"/>
            <p:cNvSpPr txBox="1">
              <a:spLocks noChangeArrowheads="1"/>
            </p:cNvSpPr>
            <p:nvPr/>
          </p:nvSpPr>
          <p:spPr bwMode="auto">
            <a:xfrm rot="10800000">
              <a:off x="839" y="1980"/>
              <a:ext cx="161" cy="13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algn="r" rtl="1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algn="r" rtl="1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algn="r" rtl="1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algn="r" rtl="1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algn="r" rtl="1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algn="r" rtl="1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algn="r" rtl="1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algn="r" rtl="1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algn="r" rtl="1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</a:pPr>
              <a:r>
                <a:rPr lang="en-US" altLang="en-US" sz="1000"/>
                <a:t>A</a:t>
              </a:r>
            </a:p>
          </p:txBody>
        </p:sp>
      </p:grpSp>
      <p:sp>
        <p:nvSpPr>
          <p:cNvPr id="102518" name="Text Box 118"/>
          <p:cNvSpPr txBox="1">
            <a:spLocks noChangeArrowheads="1"/>
          </p:cNvSpPr>
          <p:nvPr/>
        </p:nvSpPr>
        <p:spPr bwMode="auto">
          <a:xfrm>
            <a:off x="7680325" y="4051300"/>
            <a:ext cx="1295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1" eaLnBrk="1" hangingPunct="1">
              <a:spcBef>
                <a:spcPct val="50000"/>
              </a:spcBef>
              <a:defRPr/>
            </a:pPr>
            <a:r>
              <a:rPr lang="he-IL" altLang="en-US" sz="24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סוג דם</a:t>
            </a:r>
            <a:r>
              <a:rPr lang="he-IL" altLang="en-US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endParaRPr lang="en-US" altLang="en-US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102519" name="Text Box 119"/>
          <p:cNvSpPr txBox="1">
            <a:spLocks noChangeArrowheads="1"/>
          </p:cNvSpPr>
          <p:nvPr/>
        </p:nvSpPr>
        <p:spPr bwMode="auto">
          <a:xfrm>
            <a:off x="7104063" y="4076700"/>
            <a:ext cx="6477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1" eaLnBrk="1" hangingPunct="1">
              <a:spcBef>
                <a:spcPct val="50000"/>
              </a:spcBef>
              <a:defRPr/>
            </a:pPr>
            <a:r>
              <a:rPr lang="en-US" altLang="en-US" sz="2400" b="1">
                <a:effectLst>
                  <a:outerShdw blurRad="38100" dist="38100" dir="2700000" algn="tl">
                    <a:srgbClr val="FFFFFF"/>
                  </a:outerShdw>
                </a:effectLst>
              </a:rPr>
              <a:t>A</a:t>
            </a:r>
          </a:p>
        </p:txBody>
      </p:sp>
      <p:grpSp>
        <p:nvGrpSpPr>
          <p:cNvPr id="102520" name="Group 120"/>
          <p:cNvGrpSpPr>
            <a:grpSpLocks/>
          </p:cNvGrpSpPr>
          <p:nvPr/>
        </p:nvGrpSpPr>
        <p:grpSpPr bwMode="auto">
          <a:xfrm>
            <a:off x="9048750" y="5081588"/>
            <a:ext cx="1371600" cy="1300162"/>
            <a:chOff x="1474" y="1389"/>
            <a:chExt cx="772" cy="729"/>
          </a:xfrm>
        </p:grpSpPr>
        <p:sp>
          <p:nvSpPr>
            <p:cNvPr id="102521" name="Oval 121"/>
            <p:cNvSpPr>
              <a:spLocks noChangeArrowheads="1"/>
            </p:cNvSpPr>
            <p:nvPr/>
          </p:nvSpPr>
          <p:spPr bwMode="auto">
            <a:xfrm>
              <a:off x="1655" y="1570"/>
              <a:ext cx="407" cy="363"/>
            </a:xfrm>
            <a:prstGeom prst="ellipse">
              <a:avLst/>
            </a:prstGeom>
            <a:solidFill>
              <a:srgbClr val="FF0000"/>
            </a:soli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rtl="1" eaLnBrk="1" hangingPunct="1">
                <a:defRPr/>
              </a:pPr>
              <a:endParaRPr 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grpSp>
          <p:nvGrpSpPr>
            <p:cNvPr id="95275" name="Group 122"/>
            <p:cNvGrpSpPr>
              <a:grpSpLocks/>
            </p:cNvGrpSpPr>
            <p:nvPr/>
          </p:nvGrpSpPr>
          <p:grpSpPr bwMode="auto">
            <a:xfrm>
              <a:off x="1474" y="1389"/>
              <a:ext cx="772" cy="729"/>
              <a:chOff x="1474" y="1389"/>
              <a:chExt cx="772" cy="729"/>
            </a:xfrm>
          </p:grpSpPr>
          <p:grpSp>
            <p:nvGrpSpPr>
              <p:cNvPr id="95276" name="Group 123"/>
              <p:cNvGrpSpPr>
                <a:grpSpLocks/>
              </p:cNvGrpSpPr>
              <p:nvPr/>
            </p:nvGrpSpPr>
            <p:grpSpPr bwMode="auto">
              <a:xfrm>
                <a:off x="1746" y="1389"/>
                <a:ext cx="227" cy="362"/>
                <a:chOff x="2744" y="845"/>
                <a:chExt cx="272" cy="362"/>
              </a:xfrm>
            </p:grpSpPr>
            <p:sp>
              <p:nvSpPr>
                <p:cNvPr id="102524" name="AutoShape 124"/>
                <p:cNvSpPr>
                  <a:spLocks noChangeArrowheads="1"/>
                </p:cNvSpPr>
                <p:nvPr/>
              </p:nvSpPr>
              <p:spPr bwMode="auto">
                <a:xfrm>
                  <a:off x="2744" y="890"/>
                  <a:ext cx="272" cy="317"/>
                </a:xfrm>
                <a:custGeom>
                  <a:avLst/>
                  <a:gdLst>
                    <a:gd name="G0" fmla="+- 5400 0 0"/>
                    <a:gd name="G1" fmla="+- 11796480 0 0"/>
                    <a:gd name="G2" fmla="+- 0 0 11796480"/>
                    <a:gd name="T0" fmla="*/ 0 256 1"/>
                    <a:gd name="T1" fmla="*/ 180 256 1"/>
                    <a:gd name="G3" fmla="+- 11796480 T0 T1"/>
                    <a:gd name="T2" fmla="*/ 0 256 1"/>
                    <a:gd name="T3" fmla="*/ 90 256 1"/>
                    <a:gd name="G4" fmla="+- 11796480 T2 T3"/>
                    <a:gd name="G5" fmla="*/ G4 2 1"/>
                    <a:gd name="T4" fmla="*/ 90 256 1"/>
                    <a:gd name="T5" fmla="*/ 0 256 1"/>
                    <a:gd name="G6" fmla="+- 11796480 T4 T5"/>
                    <a:gd name="G7" fmla="*/ G6 2 1"/>
                    <a:gd name="G8" fmla="abs 11796480"/>
                    <a:gd name="T6" fmla="*/ 0 256 1"/>
                    <a:gd name="T7" fmla="*/ 90 256 1"/>
                    <a:gd name="G9" fmla="+- G8 T6 T7"/>
                    <a:gd name="G10" fmla="?: G9 G7 G5"/>
                    <a:gd name="T8" fmla="*/ 0 256 1"/>
                    <a:gd name="T9" fmla="*/ 360 256 1"/>
                    <a:gd name="G11" fmla="+- G10 T8 T9"/>
                    <a:gd name="G12" fmla="?: G10 G11 G10"/>
                    <a:gd name="T10" fmla="*/ 0 256 1"/>
                    <a:gd name="T11" fmla="*/ 360 256 1"/>
                    <a:gd name="G13" fmla="+- G12 T10 T11"/>
                    <a:gd name="G14" fmla="?: G12 G13 G12"/>
                    <a:gd name="G15" fmla="+- 0 0 G14"/>
                    <a:gd name="G16" fmla="+- 10800 0 0"/>
                    <a:gd name="G17" fmla="+- 10800 0 5400"/>
                    <a:gd name="G18" fmla="*/ 5400 1 2"/>
                    <a:gd name="G19" fmla="+- G18 5400 0"/>
                    <a:gd name="G20" fmla="cos G19 11796480"/>
                    <a:gd name="G21" fmla="sin G19 11796480"/>
                    <a:gd name="G22" fmla="+- G20 10800 0"/>
                    <a:gd name="G23" fmla="+- G21 10800 0"/>
                    <a:gd name="G24" fmla="+- 10800 0 G20"/>
                    <a:gd name="G25" fmla="+- 5400 10800 0"/>
                    <a:gd name="G26" fmla="?: G9 G17 G25"/>
                    <a:gd name="G27" fmla="?: G9 0 21600"/>
                    <a:gd name="G28" fmla="cos 10800 11796480"/>
                    <a:gd name="G29" fmla="sin 10800 11796480"/>
                    <a:gd name="G30" fmla="sin 5400 11796480"/>
                    <a:gd name="G31" fmla="+- G28 10800 0"/>
                    <a:gd name="G32" fmla="+- G29 10800 0"/>
                    <a:gd name="G33" fmla="+- G30 10800 0"/>
                    <a:gd name="G34" fmla="?: G4 0 G31"/>
                    <a:gd name="G35" fmla="?: 11796480 G34 0"/>
                    <a:gd name="G36" fmla="?: G6 G35 G31"/>
                    <a:gd name="G37" fmla="+- 21600 0 G36"/>
                    <a:gd name="G38" fmla="?: G4 0 G33"/>
                    <a:gd name="G39" fmla="?: 11796480 G38 G32"/>
                    <a:gd name="G40" fmla="?: G6 G39 0"/>
                    <a:gd name="G41" fmla="?: G4 G32 21600"/>
                    <a:gd name="G42" fmla="?: G6 G41 G33"/>
                    <a:gd name="T12" fmla="*/ 10800 w 21600"/>
                    <a:gd name="T13" fmla="*/ 0 h 21600"/>
                    <a:gd name="T14" fmla="*/ 2700 w 21600"/>
                    <a:gd name="T15" fmla="*/ 10800 h 21600"/>
                    <a:gd name="T16" fmla="*/ 10800 w 21600"/>
                    <a:gd name="T17" fmla="*/ 5400 h 21600"/>
                    <a:gd name="T18" fmla="*/ 18900 w 21600"/>
                    <a:gd name="T19" fmla="*/ 10800 h 21600"/>
                    <a:gd name="T20" fmla="*/ G36 w 21600"/>
                    <a:gd name="T21" fmla="*/ G40 h 21600"/>
                    <a:gd name="T22" fmla="*/ G37 w 21600"/>
                    <a:gd name="T23" fmla="*/ G42 h 21600"/>
                  </a:gdLst>
                  <a:ahLst/>
                  <a:cxnLst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T20" t="T21" r="T22" b="T23"/>
                  <a:pathLst>
                    <a:path w="21600" h="21600">
                      <a:moveTo>
                        <a:pt x="5400" y="10800"/>
                      </a:moveTo>
                      <a:cubicBezTo>
                        <a:pt x="5400" y="7817"/>
                        <a:pt x="7817" y="5400"/>
                        <a:pt x="10800" y="5400"/>
                      </a:cubicBezTo>
                      <a:cubicBezTo>
                        <a:pt x="13782" y="5400"/>
                        <a:pt x="16200" y="7817"/>
                        <a:pt x="16200" y="10799"/>
                      </a:cubicBezTo>
                      <a:lnTo>
                        <a:pt x="21600" y="10800"/>
                      </a:lnTo>
                      <a:cubicBezTo>
                        <a:pt x="21600" y="4835"/>
                        <a:pt x="16764" y="0"/>
                        <a:pt x="10800" y="0"/>
                      </a:cubicBezTo>
                      <a:cubicBezTo>
                        <a:pt x="4835" y="0"/>
                        <a:pt x="0" y="4835"/>
                        <a:pt x="0" y="10799"/>
                      </a:cubicBezTo>
                      <a:close/>
                    </a:path>
                  </a:pathLst>
                </a:custGeom>
                <a:solidFill>
                  <a:srgbClr val="9933FF"/>
                </a:soli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algn="ctr" rtl="1" eaLnBrk="1" hangingPunct="1">
                    <a:defRPr/>
                  </a:pPr>
                  <a:endParaRPr lang="en-US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</p:txBody>
            </p:sp>
            <p:sp>
              <p:nvSpPr>
                <p:cNvPr id="95290" name="Text Box 125"/>
                <p:cNvSpPr txBox="1">
                  <a:spLocks noChangeArrowheads="1"/>
                </p:cNvSpPr>
                <p:nvPr/>
              </p:nvSpPr>
              <p:spPr bwMode="auto">
                <a:xfrm>
                  <a:off x="2744" y="845"/>
                  <a:ext cx="227" cy="15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>
                  <a:lvl1pPr algn="r" rtl="1"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1pPr>
                  <a:lvl2pPr marL="742950" indent="-285750" algn="r" rtl="1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2pPr>
                  <a:lvl3pPr marL="1143000" indent="-228600" algn="r" rtl="1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3pPr>
                  <a:lvl4pPr marL="1600200" indent="-228600" algn="r" rtl="1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4pPr>
                  <a:lvl5pPr marL="2057400" indent="-228600" algn="r" rtl="1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5pPr>
                  <a:lvl6pPr marL="2514600" indent="-228600" algn="r" rtl="1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6pPr>
                  <a:lvl7pPr marL="2971800" indent="-228600" algn="r" rtl="1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7pPr>
                  <a:lvl8pPr marL="3429000" indent="-228600" algn="r" rtl="1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8pPr>
                  <a:lvl9pPr marL="3886200" indent="-228600" algn="r" rtl="1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9pPr>
                </a:lstStyle>
                <a:p>
                  <a:pPr algn="ctr" eaLnBrk="1" hangingPunct="1">
                    <a:spcBef>
                      <a:spcPct val="50000"/>
                    </a:spcBef>
                    <a:buFontTx/>
                    <a:buNone/>
                  </a:pPr>
                  <a:r>
                    <a:rPr lang="en-US" altLang="en-US" sz="1200" b="1">
                      <a:solidFill>
                        <a:schemeClr val="bg1"/>
                      </a:solidFill>
                    </a:rPr>
                    <a:t>B</a:t>
                  </a:r>
                </a:p>
              </p:txBody>
            </p:sp>
          </p:grpSp>
          <p:grpSp>
            <p:nvGrpSpPr>
              <p:cNvPr id="95277" name="Group 126"/>
              <p:cNvGrpSpPr>
                <a:grpSpLocks/>
              </p:cNvGrpSpPr>
              <p:nvPr/>
            </p:nvGrpSpPr>
            <p:grpSpPr bwMode="auto">
              <a:xfrm rot="4368027">
                <a:off x="1950" y="1501"/>
                <a:ext cx="227" cy="365"/>
                <a:chOff x="2744" y="842"/>
                <a:chExt cx="272" cy="365"/>
              </a:xfrm>
            </p:grpSpPr>
            <p:sp>
              <p:nvSpPr>
                <p:cNvPr id="102527" name="AutoShape 127"/>
                <p:cNvSpPr>
                  <a:spLocks noChangeArrowheads="1"/>
                </p:cNvSpPr>
                <p:nvPr/>
              </p:nvSpPr>
              <p:spPr bwMode="auto">
                <a:xfrm>
                  <a:off x="2742" y="892"/>
                  <a:ext cx="272" cy="315"/>
                </a:xfrm>
                <a:custGeom>
                  <a:avLst/>
                  <a:gdLst>
                    <a:gd name="G0" fmla="+- 5400 0 0"/>
                    <a:gd name="G1" fmla="+- 11796480 0 0"/>
                    <a:gd name="G2" fmla="+- 0 0 11796480"/>
                    <a:gd name="T0" fmla="*/ 0 256 1"/>
                    <a:gd name="T1" fmla="*/ 180 256 1"/>
                    <a:gd name="G3" fmla="+- 11796480 T0 T1"/>
                    <a:gd name="T2" fmla="*/ 0 256 1"/>
                    <a:gd name="T3" fmla="*/ 90 256 1"/>
                    <a:gd name="G4" fmla="+- 11796480 T2 T3"/>
                    <a:gd name="G5" fmla="*/ G4 2 1"/>
                    <a:gd name="T4" fmla="*/ 90 256 1"/>
                    <a:gd name="T5" fmla="*/ 0 256 1"/>
                    <a:gd name="G6" fmla="+- 11796480 T4 T5"/>
                    <a:gd name="G7" fmla="*/ G6 2 1"/>
                    <a:gd name="G8" fmla="abs 11796480"/>
                    <a:gd name="T6" fmla="*/ 0 256 1"/>
                    <a:gd name="T7" fmla="*/ 90 256 1"/>
                    <a:gd name="G9" fmla="+- G8 T6 T7"/>
                    <a:gd name="G10" fmla="?: G9 G7 G5"/>
                    <a:gd name="T8" fmla="*/ 0 256 1"/>
                    <a:gd name="T9" fmla="*/ 360 256 1"/>
                    <a:gd name="G11" fmla="+- G10 T8 T9"/>
                    <a:gd name="G12" fmla="?: G10 G11 G10"/>
                    <a:gd name="T10" fmla="*/ 0 256 1"/>
                    <a:gd name="T11" fmla="*/ 360 256 1"/>
                    <a:gd name="G13" fmla="+- G12 T10 T11"/>
                    <a:gd name="G14" fmla="?: G12 G13 G12"/>
                    <a:gd name="G15" fmla="+- 0 0 G14"/>
                    <a:gd name="G16" fmla="+- 10800 0 0"/>
                    <a:gd name="G17" fmla="+- 10800 0 5400"/>
                    <a:gd name="G18" fmla="*/ 5400 1 2"/>
                    <a:gd name="G19" fmla="+- G18 5400 0"/>
                    <a:gd name="G20" fmla="cos G19 11796480"/>
                    <a:gd name="G21" fmla="sin G19 11796480"/>
                    <a:gd name="G22" fmla="+- G20 10800 0"/>
                    <a:gd name="G23" fmla="+- G21 10800 0"/>
                    <a:gd name="G24" fmla="+- 10800 0 G20"/>
                    <a:gd name="G25" fmla="+- 5400 10800 0"/>
                    <a:gd name="G26" fmla="?: G9 G17 G25"/>
                    <a:gd name="G27" fmla="?: G9 0 21600"/>
                    <a:gd name="G28" fmla="cos 10800 11796480"/>
                    <a:gd name="G29" fmla="sin 10800 11796480"/>
                    <a:gd name="G30" fmla="sin 5400 11796480"/>
                    <a:gd name="G31" fmla="+- G28 10800 0"/>
                    <a:gd name="G32" fmla="+- G29 10800 0"/>
                    <a:gd name="G33" fmla="+- G30 10800 0"/>
                    <a:gd name="G34" fmla="?: G4 0 G31"/>
                    <a:gd name="G35" fmla="?: 11796480 G34 0"/>
                    <a:gd name="G36" fmla="?: G6 G35 G31"/>
                    <a:gd name="G37" fmla="+- 21600 0 G36"/>
                    <a:gd name="G38" fmla="?: G4 0 G33"/>
                    <a:gd name="G39" fmla="?: 11796480 G38 G32"/>
                    <a:gd name="G40" fmla="?: G6 G39 0"/>
                    <a:gd name="G41" fmla="?: G4 G32 21600"/>
                    <a:gd name="G42" fmla="?: G6 G41 G33"/>
                    <a:gd name="T12" fmla="*/ 10800 w 21600"/>
                    <a:gd name="T13" fmla="*/ 0 h 21600"/>
                    <a:gd name="T14" fmla="*/ 2700 w 21600"/>
                    <a:gd name="T15" fmla="*/ 10800 h 21600"/>
                    <a:gd name="T16" fmla="*/ 10800 w 21600"/>
                    <a:gd name="T17" fmla="*/ 5400 h 21600"/>
                    <a:gd name="T18" fmla="*/ 18900 w 21600"/>
                    <a:gd name="T19" fmla="*/ 10800 h 21600"/>
                    <a:gd name="T20" fmla="*/ G36 w 21600"/>
                    <a:gd name="T21" fmla="*/ G40 h 21600"/>
                    <a:gd name="T22" fmla="*/ G37 w 21600"/>
                    <a:gd name="T23" fmla="*/ G42 h 21600"/>
                  </a:gdLst>
                  <a:ahLst/>
                  <a:cxnLst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T20" t="T21" r="T22" b="T23"/>
                  <a:pathLst>
                    <a:path w="21600" h="21600">
                      <a:moveTo>
                        <a:pt x="5400" y="10800"/>
                      </a:moveTo>
                      <a:cubicBezTo>
                        <a:pt x="5400" y="7817"/>
                        <a:pt x="7817" y="5400"/>
                        <a:pt x="10800" y="5400"/>
                      </a:cubicBezTo>
                      <a:cubicBezTo>
                        <a:pt x="13782" y="5400"/>
                        <a:pt x="16200" y="7817"/>
                        <a:pt x="16200" y="10799"/>
                      </a:cubicBezTo>
                      <a:lnTo>
                        <a:pt x="21600" y="10800"/>
                      </a:lnTo>
                      <a:cubicBezTo>
                        <a:pt x="21600" y="4835"/>
                        <a:pt x="16764" y="0"/>
                        <a:pt x="10800" y="0"/>
                      </a:cubicBezTo>
                      <a:cubicBezTo>
                        <a:pt x="4835" y="0"/>
                        <a:pt x="0" y="4835"/>
                        <a:pt x="0" y="10799"/>
                      </a:cubicBezTo>
                      <a:close/>
                    </a:path>
                  </a:pathLst>
                </a:custGeom>
                <a:solidFill>
                  <a:srgbClr val="9933FF"/>
                </a:soli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algn="ctr" rtl="1" eaLnBrk="1" hangingPunct="1">
                    <a:defRPr/>
                  </a:pPr>
                  <a:endParaRPr lang="en-US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</p:txBody>
            </p:sp>
            <p:sp>
              <p:nvSpPr>
                <p:cNvPr id="95288" name="Text Box 128"/>
                <p:cNvSpPr txBox="1">
                  <a:spLocks noChangeArrowheads="1"/>
                </p:cNvSpPr>
                <p:nvPr/>
              </p:nvSpPr>
              <p:spPr bwMode="auto">
                <a:xfrm>
                  <a:off x="2746" y="842"/>
                  <a:ext cx="227" cy="155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>
                  <a:lvl1pPr algn="r" rtl="1"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1pPr>
                  <a:lvl2pPr marL="742950" indent="-285750" algn="r" rtl="1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2pPr>
                  <a:lvl3pPr marL="1143000" indent="-228600" algn="r" rtl="1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3pPr>
                  <a:lvl4pPr marL="1600200" indent="-228600" algn="r" rtl="1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4pPr>
                  <a:lvl5pPr marL="2057400" indent="-228600" algn="r" rtl="1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5pPr>
                  <a:lvl6pPr marL="2514600" indent="-228600" algn="r" rtl="1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6pPr>
                  <a:lvl7pPr marL="2971800" indent="-228600" algn="r" rtl="1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7pPr>
                  <a:lvl8pPr marL="3429000" indent="-228600" algn="r" rtl="1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8pPr>
                  <a:lvl9pPr marL="3886200" indent="-228600" algn="r" rtl="1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9pPr>
                </a:lstStyle>
                <a:p>
                  <a:pPr algn="ctr" eaLnBrk="1" hangingPunct="1">
                    <a:spcBef>
                      <a:spcPct val="50000"/>
                    </a:spcBef>
                    <a:buFontTx/>
                    <a:buNone/>
                  </a:pPr>
                  <a:r>
                    <a:rPr lang="en-US" altLang="en-US" sz="1200" b="1">
                      <a:solidFill>
                        <a:schemeClr val="bg1"/>
                      </a:solidFill>
                    </a:rPr>
                    <a:t>B</a:t>
                  </a:r>
                </a:p>
              </p:txBody>
            </p:sp>
          </p:grpSp>
          <p:grpSp>
            <p:nvGrpSpPr>
              <p:cNvPr id="95278" name="Group 129"/>
              <p:cNvGrpSpPr>
                <a:grpSpLocks/>
              </p:cNvGrpSpPr>
              <p:nvPr/>
            </p:nvGrpSpPr>
            <p:grpSpPr bwMode="auto">
              <a:xfrm rot="-5210210">
                <a:off x="1541" y="1550"/>
                <a:ext cx="228" cy="362"/>
                <a:chOff x="2743" y="845"/>
                <a:chExt cx="273" cy="362"/>
              </a:xfrm>
            </p:grpSpPr>
            <p:sp>
              <p:nvSpPr>
                <p:cNvPr id="102530" name="AutoShape 130"/>
                <p:cNvSpPr>
                  <a:spLocks noChangeArrowheads="1"/>
                </p:cNvSpPr>
                <p:nvPr/>
              </p:nvSpPr>
              <p:spPr bwMode="auto">
                <a:xfrm>
                  <a:off x="2748" y="890"/>
                  <a:ext cx="272" cy="317"/>
                </a:xfrm>
                <a:custGeom>
                  <a:avLst/>
                  <a:gdLst>
                    <a:gd name="G0" fmla="+- 5400 0 0"/>
                    <a:gd name="G1" fmla="+- 11796480 0 0"/>
                    <a:gd name="G2" fmla="+- 0 0 11796480"/>
                    <a:gd name="T0" fmla="*/ 0 256 1"/>
                    <a:gd name="T1" fmla="*/ 180 256 1"/>
                    <a:gd name="G3" fmla="+- 11796480 T0 T1"/>
                    <a:gd name="T2" fmla="*/ 0 256 1"/>
                    <a:gd name="T3" fmla="*/ 90 256 1"/>
                    <a:gd name="G4" fmla="+- 11796480 T2 T3"/>
                    <a:gd name="G5" fmla="*/ G4 2 1"/>
                    <a:gd name="T4" fmla="*/ 90 256 1"/>
                    <a:gd name="T5" fmla="*/ 0 256 1"/>
                    <a:gd name="G6" fmla="+- 11796480 T4 T5"/>
                    <a:gd name="G7" fmla="*/ G6 2 1"/>
                    <a:gd name="G8" fmla="abs 11796480"/>
                    <a:gd name="T6" fmla="*/ 0 256 1"/>
                    <a:gd name="T7" fmla="*/ 90 256 1"/>
                    <a:gd name="G9" fmla="+- G8 T6 T7"/>
                    <a:gd name="G10" fmla="?: G9 G7 G5"/>
                    <a:gd name="T8" fmla="*/ 0 256 1"/>
                    <a:gd name="T9" fmla="*/ 360 256 1"/>
                    <a:gd name="G11" fmla="+- G10 T8 T9"/>
                    <a:gd name="G12" fmla="?: G10 G11 G10"/>
                    <a:gd name="T10" fmla="*/ 0 256 1"/>
                    <a:gd name="T11" fmla="*/ 360 256 1"/>
                    <a:gd name="G13" fmla="+- G12 T10 T11"/>
                    <a:gd name="G14" fmla="?: G12 G13 G12"/>
                    <a:gd name="G15" fmla="+- 0 0 G14"/>
                    <a:gd name="G16" fmla="+- 10800 0 0"/>
                    <a:gd name="G17" fmla="+- 10800 0 5400"/>
                    <a:gd name="G18" fmla="*/ 5400 1 2"/>
                    <a:gd name="G19" fmla="+- G18 5400 0"/>
                    <a:gd name="G20" fmla="cos G19 11796480"/>
                    <a:gd name="G21" fmla="sin G19 11796480"/>
                    <a:gd name="G22" fmla="+- G20 10800 0"/>
                    <a:gd name="G23" fmla="+- G21 10800 0"/>
                    <a:gd name="G24" fmla="+- 10800 0 G20"/>
                    <a:gd name="G25" fmla="+- 5400 10800 0"/>
                    <a:gd name="G26" fmla="?: G9 G17 G25"/>
                    <a:gd name="G27" fmla="?: G9 0 21600"/>
                    <a:gd name="G28" fmla="cos 10800 11796480"/>
                    <a:gd name="G29" fmla="sin 10800 11796480"/>
                    <a:gd name="G30" fmla="sin 5400 11796480"/>
                    <a:gd name="G31" fmla="+- G28 10800 0"/>
                    <a:gd name="G32" fmla="+- G29 10800 0"/>
                    <a:gd name="G33" fmla="+- G30 10800 0"/>
                    <a:gd name="G34" fmla="?: G4 0 G31"/>
                    <a:gd name="G35" fmla="?: 11796480 G34 0"/>
                    <a:gd name="G36" fmla="?: G6 G35 G31"/>
                    <a:gd name="G37" fmla="+- 21600 0 G36"/>
                    <a:gd name="G38" fmla="?: G4 0 G33"/>
                    <a:gd name="G39" fmla="?: 11796480 G38 G32"/>
                    <a:gd name="G40" fmla="?: G6 G39 0"/>
                    <a:gd name="G41" fmla="?: G4 G32 21600"/>
                    <a:gd name="G42" fmla="?: G6 G41 G33"/>
                    <a:gd name="T12" fmla="*/ 10800 w 21600"/>
                    <a:gd name="T13" fmla="*/ 0 h 21600"/>
                    <a:gd name="T14" fmla="*/ 2700 w 21600"/>
                    <a:gd name="T15" fmla="*/ 10800 h 21600"/>
                    <a:gd name="T16" fmla="*/ 10800 w 21600"/>
                    <a:gd name="T17" fmla="*/ 5400 h 21600"/>
                    <a:gd name="T18" fmla="*/ 18900 w 21600"/>
                    <a:gd name="T19" fmla="*/ 10800 h 21600"/>
                    <a:gd name="T20" fmla="*/ G36 w 21600"/>
                    <a:gd name="T21" fmla="*/ G40 h 21600"/>
                    <a:gd name="T22" fmla="*/ G37 w 21600"/>
                    <a:gd name="T23" fmla="*/ G42 h 21600"/>
                  </a:gdLst>
                  <a:ahLst/>
                  <a:cxnLst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T20" t="T21" r="T22" b="T23"/>
                  <a:pathLst>
                    <a:path w="21600" h="21600">
                      <a:moveTo>
                        <a:pt x="5400" y="10800"/>
                      </a:moveTo>
                      <a:cubicBezTo>
                        <a:pt x="5400" y="7817"/>
                        <a:pt x="7817" y="5400"/>
                        <a:pt x="10800" y="5400"/>
                      </a:cubicBezTo>
                      <a:cubicBezTo>
                        <a:pt x="13782" y="5400"/>
                        <a:pt x="16200" y="7817"/>
                        <a:pt x="16200" y="10799"/>
                      </a:cubicBezTo>
                      <a:lnTo>
                        <a:pt x="21600" y="10800"/>
                      </a:lnTo>
                      <a:cubicBezTo>
                        <a:pt x="21600" y="4835"/>
                        <a:pt x="16764" y="0"/>
                        <a:pt x="10800" y="0"/>
                      </a:cubicBezTo>
                      <a:cubicBezTo>
                        <a:pt x="4835" y="0"/>
                        <a:pt x="0" y="4835"/>
                        <a:pt x="0" y="10799"/>
                      </a:cubicBezTo>
                      <a:close/>
                    </a:path>
                  </a:pathLst>
                </a:custGeom>
                <a:solidFill>
                  <a:srgbClr val="9933FF"/>
                </a:soli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algn="ctr" rtl="1" eaLnBrk="1" hangingPunct="1">
                    <a:defRPr/>
                  </a:pPr>
                  <a:endParaRPr lang="en-US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</p:txBody>
            </p:sp>
            <p:sp>
              <p:nvSpPr>
                <p:cNvPr id="95286" name="Text Box 131"/>
                <p:cNvSpPr txBox="1">
                  <a:spLocks noChangeArrowheads="1"/>
                </p:cNvSpPr>
                <p:nvPr/>
              </p:nvSpPr>
              <p:spPr bwMode="auto">
                <a:xfrm>
                  <a:off x="2743" y="845"/>
                  <a:ext cx="227" cy="155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>
                  <a:lvl1pPr algn="r" rtl="1"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1pPr>
                  <a:lvl2pPr marL="742950" indent="-285750" algn="r" rtl="1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2pPr>
                  <a:lvl3pPr marL="1143000" indent="-228600" algn="r" rtl="1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3pPr>
                  <a:lvl4pPr marL="1600200" indent="-228600" algn="r" rtl="1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4pPr>
                  <a:lvl5pPr marL="2057400" indent="-228600" algn="r" rtl="1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5pPr>
                  <a:lvl6pPr marL="2514600" indent="-228600" algn="r" rtl="1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6pPr>
                  <a:lvl7pPr marL="2971800" indent="-228600" algn="r" rtl="1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7pPr>
                  <a:lvl8pPr marL="3429000" indent="-228600" algn="r" rtl="1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8pPr>
                  <a:lvl9pPr marL="3886200" indent="-228600" algn="r" rtl="1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9pPr>
                </a:lstStyle>
                <a:p>
                  <a:pPr algn="ctr" eaLnBrk="1" hangingPunct="1">
                    <a:spcBef>
                      <a:spcPct val="50000"/>
                    </a:spcBef>
                    <a:buFontTx/>
                    <a:buNone/>
                  </a:pPr>
                  <a:r>
                    <a:rPr lang="en-US" altLang="en-US" sz="1200" b="1">
                      <a:solidFill>
                        <a:schemeClr val="bg1"/>
                      </a:solidFill>
                    </a:rPr>
                    <a:t>B</a:t>
                  </a:r>
                </a:p>
              </p:txBody>
            </p:sp>
          </p:grpSp>
          <p:grpSp>
            <p:nvGrpSpPr>
              <p:cNvPr id="95279" name="Group 132"/>
              <p:cNvGrpSpPr>
                <a:grpSpLocks/>
              </p:cNvGrpSpPr>
              <p:nvPr/>
            </p:nvGrpSpPr>
            <p:grpSpPr bwMode="auto">
              <a:xfrm rot="8977826">
                <a:off x="1882" y="1703"/>
                <a:ext cx="227" cy="368"/>
                <a:chOff x="2744" y="841"/>
                <a:chExt cx="272" cy="368"/>
              </a:xfrm>
            </p:grpSpPr>
            <p:sp>
              <p:nvSpPr>
                <p:cNvPr id="102533" name="AutoShape 133"/>
                <p:cNvSpPr>
                  <a:spLocks noChangeArrowheads="1"/>
                </p:cNvSpPr>
                <p:nvPr/>
              </p:nvSpPr>
              <p:spPr bwMode="auto">
                <a:xfrm>
                  <a:off x="2744" y="892"/>
                  <a:ext cx="272" cy="317"/>
                </a:xfrm>
                <a:custGeom>
                  <a:avLst/>
                  <a:gdLst>
                    <a:gd name="G0" fmla="+- 5400 0 0"/>
                    <a:gd name="G1" fmla="+- 11796480 0 0"/>
                    <a:gd name="G2" fmla="+- 0 0 11796480"/>
                    <a:gd name="T0" fmla="*/ 0 256 1"/>
                    <a:gd name="T1" fmla="*/ 180 256 1"/>
                    <a:gd name="G3" fmla="+- 11796480 T0 T1"/>
                    <a:gd name="T2" fmla="*/ 0 256 1"/>
                    <a:gd name="T3" fmla="*/ 90 256 1"/>
                    <a:gd name="G4" fmla="+- 11796480 T2 T3"/>
                    <a:gd name="G5" fmla="*/ G4 2 1"/>
                    <a:gd name="T4" fmla="*/ 90 256 1"/>
                    <a:gd name="T5" fmla="*/ 0 256 1"/>
                    <a:gd name="G6" fmla="+- 11796480 T4 T5"/>
                    <a:gd name="G7" fmla="*/ G6 2 1"/>
                    <a:gd name="G8" fmla="abs 11796480"/>
                    <a:gd name="T6" fmla="*/ 0 256 1"/>
                    <a:gd name="T7" fmla="*/ 90 256 1"/>
                    <a:gd name="G9" fmla="+- G8 T6 T7"/>
                    <a:gd name="G10" fmla="?: G9 G7 G5"/>
                    <a:gd name="T8" fmla="*/ 0 256 1"/>
                    <a:gd name="T9" fmla="*/ 360 256 1"/>
                    <a:gd name="G11" fmla="+- G10 T8 T9"/>
                    <a:gd name="G12" fmla="?: G10 G11 G10"/>
                    <a:gd name="T10" fmla="*/ 0 256 1"/>
                    <a:gd name="T11" fmla="*/ 360 256 1"/>
                    <a:gd name="G13" fmla="+- G12 T10 T11"/>
                    <a:gd name="G14" fmla="?: G12 G13 G12"/>
                    <a:gd name="G15" fmla="+- 0 0 G14"/>
                    <a:gd name="G16" fmla="+- 10800 0 0"/>
                    <a:gd name="G17" fmla="+- 10800 0 5400"/>
                    <a:gd name="G18" fmla="*/ 5400 1 2"/>
                    <a:gd name="G19" fmla="+- G18 5400 0"/>
                    <a:gd name="G20" fmla="cos G19 11796480"/>
                    <a:gd name="G21" fmla="sin G19 11796480"/>
                    <a:gd name="G22" fmla="+- G20 10800 0"/>
                    <a:gd name="G23" fmla="+- G21 10800 0"/>
                    <a:gd name="G24" fmla="+- 10800 0 G20"/>
                    <a:gd name="G25" fmla="+- 5400 10800 0"/>
                    <a:gd name="G26" fmla="?: G9 G17 G25"/>
                    <a:gd name="G27" fmla="?: G9 0 21600"/>
                    <a:gd name="G28" fmla="cos 10800 11796480"/>
                    <a:gd name="G29" fmla="sin 10800 11796480"/>
                    <a:gd name="G30" fmla="sin 5400 11796480"/>
                    <a:gd name="G31" fmla="+- G28 10800 0"/>
                    <a:gd name="G32" fmla="+- G29 10800 0"/>
                    <a:gd name="G33" fmla="+- G30 10800 0"/>
                    <a:gd name="G34" fmla="?: G4 0 G31"/>
                    <a:gd name="G35" fmla="?: 11796480 G34 0"/>
                    <a:gd name="G36" fmla="?: G6 G35 G31"/>
                    <a:gd name="G37" fmla="+- 21600 0 G36"/>
                    <a:gd name="G38" fmla="?: G4 0 G33"/>
                    <a:gd name="G39" fmla="?: 11796480 G38 G32"/>
                    <a:gd name="G40" fmla="?: G6 G39 0"/>
                    <a:gd name="G41" fmla="?: G4 G32 21600"/>
                    <a:gd name="G42" fmla="?: G6 G41 G33"/>
                    <a:gd name="T12" fmla="*/ 10800 w 21600"/>
                    <a:gd name="T13" fmla="*/ 0 h 21600"/>
                    <a:gd name="T14" fmla="*/ 2700 w 21600"/>
                    <a:gd name="T15" fmla="*/ 10800 h 21600"/>
                    <a:gd name="T16" fmla="*/ 10800 w 21600"/>
                    <a:gd name="T17" fmla="*/ 5400 h 21600"/>
                    <a:gd name="T18" fmla="*/ 18900 w 21600"/>
                    <a:gd name="T19" fmla="*/ 10800 h 21600"/>
                    <a:gd name="T20" fmla="*/ G36 w 21600"/>
                    <a:gd name="T21" fmla="*/ G40 h 21600"/>
                    <a:gd name="T22" fmla="*/ G37 w 21600"/>
                    <a:gd name="T23" fmla="*/ G42 h 21600"/>
                  </a:gdLst>
                  <a:ahLst/>
                  <a:cxnLst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T20" t="T21" r="T22" b="T23"/>
                  <a:pathLst>
                    <a:path w="21600" h="21600">
                      <a:moveTo>
                        <a:pt x="5400" y="10800"/>
                      </a:moveTo>
                      <a:cubicBezTo>
                        <a:pt x="5400" y="7817"/>
                        <a:pt x="7817" y="5400"/>
                        <a:pt x="10800" y="5400"/>
                      </a:cubicBezTo>
                      <a:cubicBezTo>
                        <a:pt x="13782" y="5400"/>
                        <a:pt x="16200" y="7817"/>
                        <a:pt x="16200" y="10799"/>
                      </a:cubicBezTo>
                      <a:lnTo>
                        <a:pt x="21600" y="10800"/>
                      </a:lnTo>
                      <a:cubicBezTo>
                        <a:pt x="21600" y="4835"/>
                        <a:pt x="16764" y="0"/>
                        <a:pt x="10800" y="0"/>
                      </a:cubicBezTo>
                      <a:cubicBezTo>
                        <a:pt x="4835" y="0"/>
                        <a:pt x="0" y="4835"/>
                        <a:pt x="0" y="10799"/>
                      </a:cubicBezTo>
                      <a:close/>
                    </a:path>
                  </a:pathLst>
                </a:custGeom>
                <a:solidFill>
                  <a:srgbClr val="9933FF"/>
                </a:soli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algn="ctr" rtl="1" eaLnBrk="1" hangingPunct="1">
                    <a:defRPr/>
                  </a:pPr>
                  <a:endParaRPr lang="en-US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</p:txBody>
            </p:sp>
            <p:sp>
              <p:nvSpPr>
                <p:cNvPr id="95284" name="Text Box 134"/>
                <p:cNvSpPr txBox="1">
                  <a:spLocks noChangeArrowheads="1"/>
                </p:cNvSpPr>
                <p:nvPr/>
              </p:nvSpPr>
              <p:spPr bwMode="auto">
                <a:xfrm>
                  <a:off x="2745" y="841"/>
                  <a:ext cx="228" cy="155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>
                  <a:lvl1pPr algn="r" rtl="1"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1pPr>
                  <a:lvl2pPr marL="742950" indent="-285750" algn="r" rtl="1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2pPr>
                  <a:lvl3pPr marL="1143000" indent="-228600" algn="r" rtl="1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3pPr>
                  <a:lvl4pPr marL="1600200" indent="-228600" algn="r" rtl="1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4pPr>
                  <a:lvl5pPr marL="2057400" indent="-228600" algn="r" rtl="1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5pPr>
                  <a:lvl6pPr marL="2514600" indent="-228600" algn="r" rtl="1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6pPr>
                  <a:lvl7pPr marL="2971800" indent="-228600" algn="r" rtl="1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7pPr>
                  <a:lvl8pPr marL="3429000" indent="-228600" algn="r" rtl="1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8pPr>
                  <a:lvl9pPr marL="3886200" indent="-228600" algn="r" rtl="1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9pPr>
                </a:lstStyle>
                <a:p>
                  <a:pPr algn="ctr" eaLnBrk="1" hangingPunct="1">
                    <a:spcBef>
                      <a:spcPct val="50000"/>
                    </a:spcBef>
                    <a:buFontTx/>
                    <a:buNone/>
                  </a:pPr>
                  <a:r>
                    <a:rPr lang="en-US" altLang="en-US" sz="1200" b="1">
                      <a:solidFill>
                        <a:schemeClr val="bg1"/>
                      </a:solidFill>
                    </a:rPr>
                    <a:t>B</a:t>
                  </a:r>
                </a:p>
              </p:txBody>
            </p:sp>
          </p:grpSp>
          <p:grpSp>
            <p:nvGrpSpPr>
              <p:cNvPr id="95280" name="Group 135"/>
              <p:cNvGrpSpPr>
                <a:grpSpLocks/>
              </p:cNvGrpSpPr>
              <p:nvPr/>
            </p:nvGrpSpPr>
            <p:grpSpPr bwMode="auto">
              <a:xfrm rot="-9253811">
                <a:off x="1654" y="1752"/>
                <a:ext cx="227" cy="366"/>
                <a:chOff x="2744" y="841"/>
                <a:chExt cx="272" cy="366"/>
              </a:xfrm>
            </p:grpSpPr>
            <p:sp>
              <p:nvSpPr>
                <p:cNvPr id="102536" name="AutoShape 136"/>
                <p:cNvSpPr>
                  <a:spLocks noChangeArrowheads="1"/>
                </p:cNvSpPr>
                <p:nvPr/>
              </p:nvSpPr>
              <p:spPr bwMode="auto">
                <a:xfrm>
                  <a:off x="2743" y="889"/>
                  <a:ext cx="274" cy="317"/>
                </a:xfrm>
                <a:custGeom>
                  <a:avLst/>
                  <a:gdLst>
                    <a:gd name="G0" fmla="+- 5400 0 0"/>
                    <a:gd name="G1" fmla="+- 11796480 0 0"/>
                    <a:gd name="G2" fmla="+- 0 0 11796480"/>
                    <a:gd name="T0" fmla="*/ 0 256 1"/>
                    <a:gd name="T1" fmla="*/ 180 256 1"/>
                    <a:gd name="G3" fmla="+- 11796480 T0 T1"/>
                    <a:gd name="T2" fmla="*/ 0 256 1"/>
                    <a:gd name="T3" fmla="*/ 90 256 1"/>
                    <a:gd name="G4" fmla="+- 11796480 T2 T3"/>
                    <a:gd name="G5" fmla="*/ G4 2 1"/>
                    <a:gd name="T4" fmla="*/ 90 256 1"/>
                    <a:gd name="T5" fmla="*/ 0 256 1"/>
                    <a:gd name="G6" fmla="+- 11796480 T4 T5"/>
                    <a:gd name="G7" fmla="*/ G6 2 1"/>
                    <a:gd name="G8" fmla="abs 11796480"/>
                    <a:gd name="T6" fmla="*/ 0 256 1"/>
                    <a:gd name="T7" fmla="*/ 90 256 1"/>
                    <a:gd name="G9" fmla="+- G8 T6 T7"/>
                    <a:gd name="G10" fmla="?: G9 G7 G5"/>
                    <a:gd name="T8" fmla="*/ 0 256 1"/>
                    <a:gd name="T9" fmla="*/ 360 256 1"/>
                    <a:gd name="G11" fmla="+- G10 T8 T9"/>
                    <a:gd name="G12" fmla="?: G10 G11 G10"/>
                    <a:gd name="T10" fmla="*/ 0 256 1"/>
                    <a:gd name="T11" fmla="*/ 360 256 1"/>
                    <a:gd name="G13" fmla="+- G12 T10 T11"/>
                    <a:gd name="G14" fmla="?: G12 G13 G12"/>
                    <a:gd name="G15" fmla="+- 0 0 G14"/>
                    <a:gd name="G16" fmla="+- 10800 0 0"/>
                    <a:gd name="G17" fmla="+- 10800 0 5400"/>
                    <a:gd name="G18" fmla="*/ 5400 1 2"/>
                    <a:gd name="G19" fmla="+- G18 5400 0"/>
                    <a:gd name="G20" fmla="cos G19 11796480"/>
                    <a:gd name="G21" fmla="sin G19 11796480"/>
                    <a:gd name="G22" fmla="+- G20 10800 0"/>
                    <a:gd name="G23" fmla="+- G21 10800 0"/>
                    <a:gd name="G24" fmla="+- 10800 0 G20"/>
                    <a:gd name="G25" fmla="+- 5400 10800 0"/>
                    <a:gd name="G26" fmla="?: G9 G17 G25"/>
                    <a:gd name="G27" fmla="?: G9 0 21600"/>
                    <a:gd name="G28" fmla="cos 10800 11796480"/>
                    <a:gd name="G29" fmla="sin 10800 11796480"/>
                    <a:gd name="G30" fmla="sin 5400 11796480"/>
                    <a:gd name="G31" fmla="+- G28 10800 0"/>
                    <a:gd name="G32" fmla="+- G29 10800 0"/>
                    <a:gd name="G33" fmla="+- G30 10800 0"/>
                    <a:gd name="G34" fmla="?: G4 0 G31"/>
                    <a:gd name="G35" fmla="?: 11796480 G34 0"/>
                    <a:gd name="G36" fmla="?: G6 G35 G31"/>
                    <a:gd name="G37" fmla="+- 21600 0 G36"/>
                    <a:gd name="G38" fmla="?: G4 0 G33"/>
                    <a:gd name="G39" fmla="?: 11796480 G38 G32"/>
                    <a:gd name="G40" fmla="?: G6 G39 0"/>
                    <a:gd name="G41" fmla="?: G4 G32 21600"/>
                    <a:gd name="G42" fmla="?: G6 G41 G33"/>
                    <a:gd name="T12" fmla="*/ 10800 w 21600"/>
                    <a:gd name="T13" fmla="*/ 0 h 21600"/>
                    <a:gd name="T14" fmla="*/ 2700 w 21600"/>
                    <a:gd name="T15" fmla="*/ 10800 h 21600"/>
                    <a:gd name="T16" fmla="*/ 10800 w 21600"/>
                    <a:gd name="T17" fmla="*/ 5400 h 21600"/>
                    <a:gd name="T18" fmla="*/ 18900 w 21600"/>
                    <a:gd name="T19" fmla="*/ 10800 h 21600"/>
                    <a:gd name="T20" fmla="*/ G36 w 21600"/>
                    <a:gd name="T21" fmla="*/ G40 h 21600"/>
                    <a:gd name="T22" fmla="*/ G37 w 21600"/>
                    <a:gd name="T23" fmla="*/ G42 h 21600"/>
                  </a:gdLst>
                  <a:ahLst/>
                  <a:cxnLst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T20" t="T21" r="T22" b="T23"/>
                  <a:pathLst>
                    <a:path w="21600" h="21600">
                      <a:moveTo>
                        <a:pt x="5400" y="10800"/>
                      </a:moveTo>
                      <a:cubicBezTo>
                        <a:pt x="5400" y="7817"/>
                        <a:pt x="7817" y="5400"/>
                        <a:pt x="10800" y="5400"/>
                      </a:cubicBezTo>
                      <a:cubicBezTo>
                        <a:pt x="13782" y="5400"/>
                        <a:pt x="16200" y="7817"/>
                        <a:pt x="16200" y="10799"/>
                      </a:cubicBezTo>
                      <a:lnTo>
                        <a:pt x="21600" y="10800"/>
                      </a:lnTo>
                      <a:cubicBezTo>
                        <a:pt x="21600" y="4835"/>
                        <a:pt x="16764" y="0"/>
                        <a:pt x="10800" y="0"/>
                      </a:cubicBezTo>
                      <a:cubicBezTo>
                        <a:pt x="4835" y="0"/>
                        <a:pt x="0" y="4835"/>
                        <a:pt x="0" y="10799"/>
                      </a:cubicBezTo>
                      <a:close/>
                    </a:path>
                  </a:pathLst>
                </a:custGeom>
                <a:solidFill>
                  <a:srgbClr val="9933FF"/>
                </a:soli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algn="ctr" rtl="1" eaLnBrk="1" hangingPunct="1">
                    <a:defRPr/>
                  </a:pPr>
                  <a:endParaRPr lang="en-US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</p:txBody>
            </p:sp>
            <p:sp>
              <p:nvSpPr>
                <p:cNvPr id="95282" name="Text Box 137"/>
                <p:cNvSpPr txBox="1">
                  <a:spLocks noChangeArrowheads="1"/>
                </p:cNvSpPr>
                <p:nvPr/>
              </p:nvSpPr>
              <p:spPr bwMode="auto">
                <a:xfrm>
                  <a:off x="2746" y="841"/>
                  <a:ext cx="228" cy="15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>
                  <a:lvl1pPr algn="r" rtl="1"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1pPr>
                  <a:lvl2pPr marL="742950" indent="-285750" algn="r" rtl="1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2pPr>
                  <a:lvl3pPr marL="1143000" indent="-228600" algn="r" rtl="1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3pPr>
                  <a:lvl4pPr marL="1600200" indent="-228600" algn="r" rtl="1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4pPr>
                  <a:lvl5pPr marL="2057400" indent="-228600" algn="r" rtl="1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5pPr>
                  <a:lvl6pPr marL="2514600" indent="-228600" algn="r" rtl="1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6pPr>
                  <a:lvl7pPr marL="2971800" indent="-228600" algn="r" rtl="1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7pPr>
                  <a:lvl8pPr marL="3429000" indent="-228600" algn="r" rtl="1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8pPr>
                  <a:lvl9pPr marL="3886200" indent="-228600" algn="r" rtl="1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9pPr>
                </a:lstStyle>
                <a:p>
                  <a:pPr algn="ctr" eaLnBrk="1" hangingPunct="1">
                    <a:spcBef>
                      <a:spcPct val="50000"/>
                    </a:spcBef>
                    <a:buFontTx/>
                    <a:buNone/>
                  </a:pPr>
                  <a:r>
                    <a:rPr lang="en-US" altLang="en-US" sz="1200" b="1">
                      <a:solidFill>
                        <a:schemeClr val="bg1"/>
                      </a:solidFill>
                    </a:rPr>
                    <a:t>B</a:t>
                  </a:r>
                </a:p>
              </p:txBody>
            </p:sp>
          </p:grpSp>
        </p:grpSp>
      </p:grpSp>
      <p:sp>
        <p:nvSpPr>
          <p:cNvPr id="102538" name="Text Box 138"/>
          <p:cNvSpPr txBox="1">
            <a:spLocks noChangeArrowheads="1"/>
          </p:cNvSpPr>
          <p:nvPr/>
        </p:nvSpPr>
        <p:spPr bwMode="auto">
          <a:xfrm>
            <a:off x="7824788" y="5492750"/>
            <a:ext cx="1295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1" eaLnBrk="1" hangingPunct="1">
              <a:spcBef>
                <a:spcPct val="50000"/>
              </a:spcBef>
              <a:defRPr/>
            </a:pPr>
            <a:r>
              <a:rPr lang="he-IL" altLang="en-US" sz="2400" b="1">
                <a:effectLst>
                  <a:outerShdw blurRad="38100" dist="38100" dir="2700000" algn="tl">
                    <a:srgbClr val="FFFFFF"/>
                  </a:outerShdw>
                </a:effectLst>
              </a:rPr>
              <a:t>סוג דם</a:t>
            </a:r>
            <a:r>
              <a:rPr lang="he-IL" altLang="en-US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endParaRPr lang="en-US" altLang="en-US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102539" name="Text Box 139"/>
          <p:cNvSpPr txBox="1">
            <a:spLocks noChangeArrowheads="1"/>
          </p:cNvSpPr>
          <p:nvPr/>
        </p:nvSpPr>
        <p:spPr bwMode="auto">
          <a:xfrm>
            <a:off x="7175500" y="5516563"/>
            <a:ext cx="6477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1" eaLnBrk="1" hangingPunct="1">
              <a:spcBef>
                <a:spcPct val="50000"/>
              </a:spcBef>
              <a:defRPr/>
            </a:pPr>
            <a:r>
              <a:rPr lang="en-US" altLang="en-US" sz="2400" b="1">
                <a:effectLst>
                  <a:outerShdw blurRad="38100" dist="38100" dir="2700000" algn="tl">
                    <a:srgbClr val="FFFFFF"/>
                  </a:outerShdw>
                </a:effectLst>
              </a:rPr>
              <a:t>B</a:t>
            </a:r>
          </a:p>
        </p:txBody>
      </p:sp>
      <p:grpSp>
        <p:nvGrpSpPr>
          <p:cNvPr id="102540" name="Group 140"/>
          <p:cNvGrpSpPr>
            <a:grpSpLocks/>
          </p:cNvGrpSpPr>
          <p:nvPr/>
        </p:nvGrpSpPr>
        <p:grpSpPr bwMode="auto">
          <a:xfrm>
            <a:off x="3648075" y="3687763"/>
            <a:ext cx="1296988" cy="1182792"/>
            <a:chOff x="2380" y="1416"/>
            <a:chExt cx="725" cy="699"/>
          </a:xfrm>
        </p:grpSpPr>
        <p:grpSp>
          <p:nvGrpSpPr>
            <p:cNvPr id="95255" name="Group 141"/>
            <p:cNvGrpSpPr>
              <a:grpSpLocks/>
            </p:cNvGrpSpPr>
            <p:nvPr/>
          </p:nvGrpSpPr>
          <p:grpSpPr bwMode="auto">
            <a:xfrm>
              <a:off x="2699" y="1416"/>
              <a:ext cx="161" cy="145"/>
              <a:chOff x="2472" y="1207"/>
              <a:chExt cx="161" cy="145"/>
            </a:xfrm>
          </p:grpSpPr>
          <p:sp>
            <p:nvSpPr>
              <p:cNvPr id="102542" name="AutoShape 142"/>
              <p:cNvSpPr>
                <a:spLocks noChangeArrowheads="1"/>
              </p:cNvSpPr>
              <p:nvPr/>
            </p:nvSpPr>
            <p:spPr bwMode="auto">
              <a:xfrm>
                <a:off x="2472" y="1207"/>
                <a:ext cx="138" cy="137"/>
              </a:xfrm>
              <a:prstGeom prst="triangle">
                <a:avLst>
                  <a:gd name="adj" fmla="val 50000"/>
                </a:avLst>
              </a:prstGeom>
              <a:solidFill>
                <a:schemeClr val="folHlink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 rtl="1" eaLnBrk="1" hangingPunct="1">
                  <a:defRPr/>
                </a:pPr>
                <a:endParaRPr lang="en-US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95273" name="Text Box 143"/>
              <p:cNvSpPr txBox="1">
                <a:spLocks noChangeArrowheads="1"/>
              </p:cNvSpPr>
              <p:nvPr/>
            </p:nvSpPr>
            <p:spPr bwMode="auto">
              <a:xfrm>
                <a:off x="2472" y="1207"/>
                <a:ext cx="161" cy="14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lvl1pPr algn="r" rtl="1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 algn="r" rtl="1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 algn="r" rtl="1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 algn="r" rtl="1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 algn="r" rtl="1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algn="r" rtl="1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algn="r" rtl="1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algn="r" rtl="1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algn="r" rtl="1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algn="ctr" eaLnBrk="1" hangingPunct="1">
                  <a:spcBef>
                    <a:spcPct val="50000"/>
                  </a:spcBef>
                  <a:buFontTx/>
                  <a:buNone/>
                </a:pPr>
                <a:r>
                  <a:rPr lang="en-US" altLang="en-US" sz="1000"/>
                  <a:t>A</a:t>
                </a:r>
              </a:p>
            </p:txBody>
          </p:sp>
        </p:grpSp>
        <p:grpSp>
          <p:nvGrpSpPr>
            <p:cNvPr id="95256" name="Group 144"/>
            <p:cNvGrpSpPr>
              <a:grpSpLocks/>
            </p:cNvGrpSpPr>
            <p:nvPr/>
          </p:nvGrpSpPr>
          <p:grpSpPr bwMode="auto">
            <a:xfrm rot="8597013">
              <a:off x="2883" y="1849"/>
              <a:ext cx="162" cy="146"/>
              <a:chOff x="2472" y="1207"/>
              <a:chExt cx="162" cy="146"/>
            </a:xfrm>
          </p:grpSpPr>
          <p:sp>
            <p:nvSpPr>
              <p:cNvPr id="102545" name="AutoShape 145"/>
              <p:cNvSpPr>
                <a:spLocks noChangeArrowheads="1"/>
              </p:cNvSpPr>
              <p:nvPr/>
            </p:nvSpPr>
            <p:spPr bwMode="auto">
              <a:xfrm>
                <a:off x="2475" y="1208"/>
                <a:ext cx="136" cy="135"/>
              </a:xfrm>
              <a:prstGeom prst="triangle">
                <a:avLst>
                  <a:gd name="adj" fmla="val 50000"/>
                </a:avLst>
              </a:prstGeom>
              <a:solidFill>
                <a:schemeClr val="folHlink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 rtl="1" eaLnBrk="1" hangingPunct="1">
                  <a:defRPr/>
                </a:pPr>
                <a:endParaRPr lang="en-US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95271" name="Text Box 146"/>
              <p:cNvSpPr txBox="1">
                <a:spLocks noChangeArrowheads="1"/>
              </p:cNvSpPr>
              <p:nvPr/>
            </p:nvSpPr>
            <p:spPr bwMode="auto">
              <a:xfrm>
                <a:off x="2472" y="1208"/>
                <a:ext cx="162" cy="14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lvl1pPr algn="r" rtl="1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 algn="r" rtl="1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 algn="r" rtl="1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 algn="r" rtl="1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 algn="r" rtl="1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algn="r" rtl="1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algn="r" rtl="1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algn="r" rtl="1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algn="r" rtl="1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algn="ctr" eaLnBrk="1" hangingPunct="1">
                  <a:spcBef>
                    <a:spcPct val="50000"/>
                  </a:spcBef>
                  <a:buFontTx/>
                  <a:buNone/>
                </a:pPr>
                <a:r>
                  <a:rPr lang="en-US" altLang="en-US" sz="1000"/>
                  <a:t>A</a:t>
                </a:r>
              </a:p>
            </p:txBody>
          </p:sp>
        </p:grpSp>
        <p:sp>
          <p:nvSpPr>
            <p:cNvPr id="102547" name="Oval 147"/>
            <p:cNvSpPr>
              <a:spLocks noChangeArrowheads="1"/>
            </p:cNvSpPr>
            <p:nvPr/>
          </p:nvSpPr>
          <p:spPr bwMode="auto">
            <a:xfrm>
              <a:off x="2562" y="1570"/>
              <a:ext cx="408" cy="363"/>
            </a:xfrm>
            <a:prstGeom prst="ellipse">
              <a:avLst/>
            </a:prstGeom>
            <a:solidFill>
              <a:srgbClr val="FF0000"/>
            </a:soli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rtl="1" eaLnBrk="1" hangingPunct="1">
                <a:defRPr/>
              </a:pPr>
              <a:endParaRPr 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grpSp>
          <p:nvGrpSpPr>
            <p:cNvPr id="95258" name="Group 148"/>
            <p:cNvGrpSpPr>
              <a:grpSpLocks/>
            </p:cNvGrpSpPr>
            <p:nvPr/>
          </p:nvGrpSpPr>
          <p:grpSpPr bwMode="auto">
            <a:xfrm rot="3726825">
              <a:off x="2809" y="1457"/>
              <a:ext cx="229" cy="362"/>
              <a:chOff x="2742" y="845"/>
              <a:chExt cx="274" cy="362"/>
            </a:xfrm>
          </p:grpSpPr>
          <p:sp>
            <p:nvSpPr>
              <p:cNvPr id="102549" name="AutoShape 149"/>
              <p:cNvSpPr>
                <a:spLocks noChangeArrowheads="1"/>
              </p:cNvSpPr>
              <p:nvPr/>
            </p:nvSpPr>
            <p:spPr bwMode="auto">
              <a:xfrm>
                <a:off x="2742" y="891"/>
                <a:ext cx="272" cy="317"/>
              </a:xfrm>
              <a:custGeom>
                <a:avLst/>
                <a:gdLst>
                  <a:gd name="G0" fmla="+- 5400 0 0"/>
                  <a:gd name="G1" fmla="+- 11796480 0 0"/>
                  <a:gd name="G2" fmla="+- 0 0 11796480"/>
                  <a:gd name="T0" fmla="*/ 0 256 1"/>
                  <a:gd name="T1" fmla="*/ 180 256 1"/>
                  <a:gd name="G3" fmla="+- 11796480 T0 T1"/>
                  <a:gd name="T2" fmla="*/ 0 256 1"/>
                  <a:gd name="T3" fmla="*/ 90 256 1"/>
                  <a:gd name="G4" fmla="+- 11796480 T2 T3"/>
                  <a:gd name="G5" fmla="*/ G4 2 1"/>
                  <a:gd name="T4" fmla="*/ 90 256 1"/>
                  <a:gd name="T5" fmla="*/ 0 256 1"/>
                  <a:gd name="G6" fmla="+- 11796480 T4 T5"/>
                  <a:gd name="G7" fmla="*/ G6 2 1"/>
                  <a:gd name="G8" fmla="abs 11796480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5400"/>
                  <a:gd name="G18" fmla="*/ 5400 1 2"/>
                  <a:gd name="G19" fmla="+- G18 5400 0"/>
                  <a:gd name="G20" fmla="cos G19 11796480"/>
                  <a:gd name="G21" fmla="sin G19 11796480"/>
                  <a:gd name="G22" fmla="+- G20 10800 0"/>
                  <a:gd name="G23" fmla="+- G21 10800 0"/>
                  <a:gd name="G24" fmla="+- 10800 0 G20"/>
                  <a:gd name="G25" fmla="+- 5400 10800 0"/>
                  <a:gd name="G26" fmla="?: G9 G17 G25"/>
                  <a:gd name="G27" fmla="?: G9 0 21600"/>
                  <a:gd name="G28" fmla="cos 10800 11796480"/>
                  <a:gd name="G29" fmla="sin 10800 11796480"/>
                  <a:gd name="G30" fmla="sin 5400 11796480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96480 G34 0"/>
                  <a:gd name="G36" fmla="?: G6 G35 G31"/>
                  <a:gd name="G37" fmla="+- 21600 0 G36"/>
                  <a:gd name="G38" fmla="?: G4 0 G33"/>
                  <a:gd name="G39" fmla="?: 11796480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2700 w 21600"/>
                  <a:gd name="T15" fmla="*/ 10800 h 21600"/>
                  <a:gd name="T16" fmla="*/ 10800 w 21600"/>
                  <a:gd name="T17" fmla="*/ 5400 h 21600"/>
                  <a:gd name="T18" fmla="*/ 18900 w 21600"/>
                  <a:gd name="T19" fmla="*/ 10800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5400" y="10800"/>
                    </a:moveTo>
                    <a:cubicBezTo>
                      <a:pt x="5400" y="7817"/>
                      <a:pt x="7817" y="5400"/>
                      <a:pt x="10800" y="5400"/>
                    </a:cubicBezTo>
                    <a:cubicBezTo>
                      <a:pt x="13782" y="5400"/>
                      <a:pt x="16200" y="7817"/>
                      <a:pt x="16200" y="10799"/>
                    </a:cubicBezTo>
                    <a:lnTo>
                      <a:pt x="21600" y="10800"/>
                    </a:ln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799"/>
                    </a:cubicBezTo>
                    <a:close/>
                  </a:path>
                </a:pathLst>
              </a:custGeom>
              <a:solidFill>
                <a:srgbClr val="9933FF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 rtl="1" eaLnBrk="1" hangingPunct="1">
                  <a:defRPr/>
                </a:pPr>
                <a:endParaRPr lang="en-US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95269" name="Text Box 150"/>
              <p:cNvSpPr txBox="1">
                <a:spLocks noChangeArrowheads="1"/>
              </p:cNvSpPr>
              <p:nvPr/>
            </p:nvSpPr>
            <p:spPr bwMode="auto">
              <a:xfrm>
                <a:off x="2742" y="845"/>
                <a:ext cx="227" cy="15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lvl1pPr algn="r" rtl="1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 algn="r" rtl="1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 algn="r" rtl="1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 algn="r" rtl="1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 algn="r" rtl="1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algn="r" rtl="1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algn="r" rtl="1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algn="r" rtl="1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algn="r" rtl="1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algn="ctr" eaLnBrk="1" hangingPunct="1">
                  <a:spcBef>
                    <a:spcPct val="50000"/>
                  </a:spcBef>
                  <a:buFontTx/>
                  <a:buNone/>
                </a:pPr>
                <a:r>
                  <a:rPr lang="en-US" altLang="en-US" sz="1200" b="1">
                    <a:solidFill>
                      <a:schemeClr val="bg1"/>
                    </a:solidFill>
                  </a:rPr>
                  <a:t>B</a:t>
                </a:r>
              </a:p>
            </p:txBody>
          </p:sp>
        </p:grpSp>
        <p:grpSp>
          <p:nvGrpSpPr>
            <p:cNvPr id="95259" name="Group 151"/>
            <p:cNvGrpSpPr>
              <a:grpSpLocks/>
            </p:cNvGrpSpPr>
            <p:nvPr/>
          </p:nvGrpSpPr>
          <p:grpSpPr bwMode="auto">
            <a:xfrm rot="-3883184">
              <a:off x="2448" y="1502"/>
              <a:ext cx="227" cy="363"/>
              <a:chOff x="2744" y="844"/>
              <a:chExt cx="272" cy="363"/>
            </a:xfrm>
          </p:grpSpPr>
          <p:sp>
            <p:nvSpPr>
              <p:cNvPr id="102552" name="AutoShape 152"/>
              <p:cNvSpPr>
                <a:spLocks noChangeArrowheads="1"/>
              </p:cNvSpPr>
              <p:nvPr/>
            </p:nvSpPr>
            <p:spPr bwMode="auto">
              <a:xfrm>
                <a:off x="2744" y="890"/>
                <a:ext cx="272" cy="317"/>
              </a:xfrm>
              <a:custGeom>
                <a:avLst/>
                <a:gdLst>
                  <a:gd name="G0" fmla="+- 5400 0 0"/>
                  <a:gd name="G1" fmla="+- 11796480 0 0"/>
                  <a:gd name="G2" fmla="+- 0 0 11796480"/>
                  <a:gd name="T0" fmla="*/ 0 256 1"/>
                  <a:gd name="T1" fmla="*/ 180 256 1"/>
                  <a:gd name="G3" fmla="+- 11796480 T0 T1"/>
                  <a:gd name="T2" fmla="*/ 0 256 1"/>
                  <a:gd name="T3" fmla="*/ 90 256 1"/>
                  <a:gd name="G4" fmla="+- 11796480 T2 T3"/>
                  <a:gd name="G5" fmla="*/ G4 2 1"/>
                  <a:gd name="T4" fmla="*/ 90 256 1"/>
                  <a:gd name="T5" fmla="*/ 0 256 1"/>
                  <a:gd name="G6" fmla="+- 11796480 T4 T5"/>
                  <a:gd name="G7" fmla="*/ G6 2 1"/>
                  <a:gd name="G8" fmla="abs 11796480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5400"/>
                  <a:gd name="G18" fmla="*/ 5400 1 2"/>
                  <a:gd name="G19" fmla="+- G18 5400 0"/>
                  <a:gd name="G20" fmla="cos G19 11796480"/>
                  <a:gd name="G21" fmla="sin G19 11796480"/>
                  <a:gd name="G22" fmla="+- G20 10800 0"/>
                  <a:gd name="G23" fmla="+- G21 10800 0"/>
                  <a:gd name="G24" fmla="+- 10800 0 G20"/>
                  <a:gd name="G25" fmla="+- 5400 10800 0"/>
                  <a:gd name="G26" fmla="?: G9 G17 G25"/>
                  <a:gd name="G27" fmla="?: G9 0 21600"/>
                  <a:gd name="G28" fmla="cos 10800 11796480"/>
                  <a:gd name="G29" fmla="sin 10800 11796480"/>
                  <a:gd name="G30" fmla="sin 5400 11796480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96480 G34 0"/>
                  <a:gd name="G36" fmla="?: G6 G35 G31"/>
                  <a:gd name="G37" fmla="+- 21600 0 G36"/>
                  <a:gd name="G38" fmla="?: G4 0 G33"/>
                  <a:gd name="G39" fmla="?: 11796480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2700 w 21600"/>
                  <a:gd name="T15" fmla="*/ 10800 h 21600"/>
                  <a:gd name="T16" fmla="*/ 10800 w 21600"/>
                  <a:gd name="T17" fmla="*/ 5400 h 21600"/>
                  <a:gd name="T18" fmla="*/ 18900 w 21600"/>
                  <a:gd name="T19" fmla="*/ 10800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5400" y="10800"/>
                    </a:moveTo>
                    <a:cubicBezTo>
                      <a:pt x="5400" y="7817"/>
                      <a:pt x="7817" y="5400"/>
                      <a:pt x="10800" y="5400"/>
                    </a:cubicBezTo>
                    <a:cubicBezTo>
                      <a:pt x="13782" y="5400"/>
                      <a:pt x="16200" y="7817"/>
                      <a:pt x="16200" y="10799"/>
                    </a:cubicBezTo>
                    <a:lnTo>
                      <a:pt x="21600" y="10800"/>
                    </a:ln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799"/>
                    </a:cubicBezTo>
                    <a:close/>
                  </a:path>
                </a:pathLst>
              </a:custGeom>
              <a:solidFill>
                <a:srgbClr val="9933FF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 rtl="1" eaLnBrk="1" hangingPunct="1">
                  <a:defRPr/>
                </a:pPr>
                <a:endParaRPr lang="en-US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95267" name="Text Box 153"/>
              <p:cNvSpPr txBox="1">
                <a:spLocks noChangeArrowheads="1"/>
              </p:cNvSpPr>
              <p:nvPr/>
            </p:nvSpPr>
            <p:spPr bwMode="auto">
              <a:xfrm>
                <a:off x="2746" y="844"/>
                <a:ext cx="227" cy="15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lvl1pPr algn="r" rtl="1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 algn="r" rtl="1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 algn="r" rtl="1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 algn="r" rtl="1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 algn="r" rtl="1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algn="r" rtl="1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algn="r" rtl="1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algn="r" rtl="1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algn="r" rtl="1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algn="ctr" eaLnBrk="1" hangingPunct="1">
                  <a:spcBef>
                    <a:spcPct val="50000"/>
                  </a:spcBef>
                  <a:buFontTx/>
                  <a:buNone/>
                </a:pPr>
                <a:r>
                  <a:rPr lang="en-US" altLang="en-US" sz="1200" b="1">
                    <a:solidFill>
                      <a:schemeClr val="bg1"/>
                    </a:solidFill>
                  </a:rPr>
                  <a:t>B</a:t>
                </a:r>
              </a:p>
            </p:txBody>
          </p:sp>
        </p:grpSp>
        <p:grpSp>
          <p:nvGrpSpPr>
            <p:cNvPr id="95260" name="Group 154"/>
            <p:cNvGrpSpPr>
              <a:grpSpLocks/>
            </p:cNvGrpSpPr>
            <p:nvPr/>
          </p:nvGrpSpPr>
          <p:grpSpPr bwMode="auto">
            <a:xfrm rot="-10510957">
              <a:off x="2650" y="1752"/>
              <a:ext cx="230" cy="363"/>
              <a:chOff x="2742" y="843"/>
              <a:chExt cx="275" cy="363"/>
            </a:xfrm>
          </p:grpSpPr>
          <p:sp>
            <p:nvSpPr>
              <p:cNvPr id="102555" name="AutoShape 155"/>
              <p:cNvSpPr>
                <a:spLocks noChangeArrowheads="1"/>
              </p:cNvSpPr>
              <p:nvPr/>
            </p:nvSpPr>
            <p:spPr bwMode="auto">
              <a:xfrm>
                <a:off x="2745" y="889"/>
                <a:ext cx="272" cy="317"/>
              </a:xfrm>
              <a:custGeom>
                <a:avLst/>
                <a:gdLst>
                  <a:gd name="G0" fmla="+- 5400 0 0"/>
                  <a:gd name="G1" fmla="+- 11796480 0 0"/>
                  <a:gd name="G2" fmla="+- 0 0 11796480"/>
                  <a:gd name="T0" fmla="*/ 0 256 1"/>
                  <a:gd name="T1" fmla="*/ 180 256 1"/>
                  <a:gd name="G3" fmla="+- 11796480 T0 T1"/>
                  <a:gd name="T2" fmla="*/ 0 256 1"/>
                  <a:gd name="T3" fmla="*/ 90 256 1"/>
                  <a:gd name="G4" fmla="+- 11796480 T2 T3"/>
                  <a:gd name="G5" fmla="*/ G4 2 1"/>
                  <a:gd name="T4" fmla="*/ 90 256 1"/>
                  <a:gd name="T5" fmla="*/ 0 256 1"/>
                  <a:gd name="G6" fmla="+- 11796480 T4 T5"/>
                  <a:gd name="G7" fmla="*/ G6 2 1"/>
                  <a:gd name="G8" fmla="abs 11796480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5400"/>
                  <a:gd name="G18" fmla="*/ 5400 1 2"/>
                  <a:gd name="G19" fmla="+- G18 5400 0"/>
                  <a:gd name="G20" fmla="cos G19 11796480"/>
                  <a:gd name="G21" fmla="sin G19 11796480"/>
                  <a:gd name="G22" fmla="+- G20 10800 0"/>
                  <a:gd name="G23" fmla="+- G21 10800 0"/>
                  <a:gd name="G24" fmla="+- 10800 0 G20"/>
                  <a:gd name="G25" fmla="+- 5400 10800 0"/>
                  <a:gd name="G26" fmla="?: G9 G17 G25"/>
                  <a:gd name="G27" fmla="?: G9 0 21600"/>
                  <a:gd name="G28" fmla="cos 10800 11796480"/>
                  <a:gd name="G29" fmla="sin 10800 11796480"/>
                  <a:gd name="G30" fmla="sin 5400 11796480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96480 G34 0"/>
                  <a:gd name="G36" fmla="?: G6 G35 G31"/>
                  <a:gd name="G37" fmla="+- 21600 0 G36"/>
                  <a:gd name="G38" fmla="?: G4 0 G33"/>
                  <a:gd name="G39" fmla="?: 11796480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2700 w 21600"/>
                  <a:gd name="T15" fmla="*/ 10800 h 21600"/>
                  <a:gd name="T16" fmla="*/ 10800 w 21600"/>
                  <a:gd name="T17" fmla="*/ 5400 h 21600"/>
                  <a:gd name="T18" fmla="*/ 18900 w 21600"/>
                  <a:gd name="T19" fmla="*/ 10800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5400" y="10800"/>
                    </a:moveTo>
                    <a:cubicBezTo>
                      <a:pt x="5400" y="7817"/>
                      <a:pt x="7817" y="5400"/>
                      <a:pt x="10800" y="5400"/>
                    </a:cubicBezTo>
                    <a:cubicBezTo>
                      <a:pt x="13782" y="5400"/>
                      <a:pt x="16200" y="7817"/>
                      <a:pt x="16200" y="10799"/>
                    </a:cubicBezTo>
                    <a:lnTo>
                      <a:pt x="21600" y="10800"/>
                    </a:ln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799"/>
                    </a:cubicBezTo>
                    <a:close/>
                  </a:path>
                </a:pathLst>
              </a:custGeom>
              <a:solidFill>
                <a:srgbClr val="9933FF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 rtl="1" eaLnBrk="1" hangingPunct="1">
                  <a:defRPr/>
                </a:pPr>
                <a:endParaRPr lang="en-US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95265" name="Text Box 156"/>
              <p:cNvSpPr txBox="1">
                <a:spLocks noChangeArrowheads="1"/>
              </p:cNvSpPr>
              <p:nvPr/>
            </p:nvSpPr>
            <p:spPr bwMode="auto">
              <a:xfrm>
                <a:off x="2742" y="843"/>
                <a:ext cx="227" cy="16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lvl1pPr algn="r" rtl="1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 algn="r" rtl="1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 algn="r" rtl="1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 algn="r" rtl="1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 algn="r" rtl="1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algn="r" rtl="1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algn="r" rtl="1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algn="r" rtl="1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algn="r" rtl="1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algn="ctr" eaLnBrk="1" hangingPunct="1">
                  <a:spcBef>
                    <a:spcPct val="50000"/>
                  </a:spcBef>
                  <a:buFontTx/>
                  <a:buNone/>
                </a:pPr>
                <a:r>
                  <a:rPr lang="en-US" altLang="en-US" sz="1200" b="1">
                    <a:solidFill>
                      <a:schemeClr val="bg1"/>
                    </a:solidFill>
                  </a:rPr>
                  <a:t>B</a:t>
                </a:r>
              </a:p>
            </p:txBody>
          </p:sp>
        </p:grpSp>
        <p:grpSp>
          <p:nvGrpSpPr>
            <p:cNvPr id="95261" name="Group 157"/>
            <p:cNvGrpSpPr>
              <a:grpSpLocks/>
            </p:cNvGrpSpPr>
            <p:nvPr/>
          </p:nvGrpSpPr>
          <p:grpSpPr bwMode="auto">
            <a:xfrm rot="-8404846">
              <a:off x="2470" y="1849"/>
              <a:ext cx="161" cy="145"/>
              <a:chOff x="2472" y="1207"/>
              <a:chExt cx="161" cy="145"/>
            </a:xfrm>
          </p:grpSpPr>
          <p:sp>
            <p:nvSpPr>
              <p:cNvPr id="102558" name="AutoShape 158"/>
              <p:cNvSpPr>
                <a:spLocks noChangeArrowheads="1"/>
              </p:cNvSpPr>
              <p:nvPr/>
            </p:nvSpPr>
            <p:spPr bwMode="auto">
              <a:xfrm>
                <a:off x="2473" y="1207"/>
                <a:ext cx="138" cy="137"/>
              </a:xfrm>
              <a:prstGeom prst="triangle">
                <a:avLst>
                  <a:gd name="adj" fmla="val 50000"/>
                </a:avLst>
              </a:prstGeom>
              <a:solidFill>
                <a:schemeClr val="folHlink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 rtl="1" eaLnBrk="1" hangingPunct="1">
                  <a:defRPr/>
                </a:pPr>
                <a:endParaRPr lang="en-US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95263" name="Text Box 159"/>
              <p:cNvSpPr txBox="1">
                <a:spLocks noChangeArrowheads="1"/>
              </p:cNvSpPr>
              <p:nvPr/>
            </p:nvSpPr>
            <p:spPr bwMode="auto">
              <a:xfrm>
                <a:off x="2472" y="1207"/>
                <a:ext cx="161" cy="14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lvl1pPr algn="r" rtl="1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 algn="r" rtl="1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 algn="r" rtl="1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 algn="r" rtl="1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 algn="r" rtl="1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algn="r" rtl="1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algn="r" rtl="1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algn="r" rtl="1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algn="r" rtl="1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algn="ctr" eaLnBrk="1" hangingPunct="1">
                  <a:spcBef>
                    <a:spcPct val="50000"/>
                  </a:spcBef>
                  <a:buFontTx/>
                  <a:buNone/>
                </a:pPr>
                <a:r>
                  <a:rPr lang="en-US" altLang="en-US" sz="1000"/>
                  <a:t>A</a:t>
                </a:r>
              </a:p>
            </p:txBody>
          </p:sp>
        </p:grpSp>
      </p:grpSp>
      <p:sp>
        <p:nvSpPr>
          <p:cNvPr id="102560" name="Text Box 160"/>
          <p:cNvSpPr txBox="1">
            <a:spLocks noChangeArrowheads="1"/>
          </p:cNvSpPr>
          <p:nvPr/>
        </p:nvSpPr>
        <p:spPr bwMode="auto">
          <a:xfrm>
            <a:off x="2495550" y="5708650"/>
            <a:ext cx="1295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1" eaLnBrk="1" hangingPunct="1">
              <a:spcBef>
                <a:spcPct val="50000"/>
              </a:spcBef>
              <a:defRPr/>
            </a:pPr>
            <a:r>
              <a:rPr lang="he-IL" altLang="en-US" sz="2400" b="1">
                <a:effectLst>
                  <a:outerShdw blurRad="38100" dist="38100" dir="2700000" algn="tl">
                    <a:srgbClr val="FFFFFF"/>
                  </a:outerShdw>
                </a:effectLst>
              </a:rPr>
              <a:t>סוג דם</a:t>
            </a:r>
            <a:r>
              <a:rPr lang="he-IL" altLang="en-US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endParaRPr lang="en-US" altLang="en-US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102561" name="Text Box 161"/>
          <p:cNvSpPr txBox="1">
            <a:spLocks noChangeArrowheads="1"/>
          </p:cNvSpPr>
          <p:nvPr/>
        </p:nvSpPr>
        <p:spPr bwMode="auto">
          <a:xfrm>
            <a:off x="2351088" y="4124325"/>
            <a:ext cx="1295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1" eaLnBrk="1" hangingPunct="1">
              <a:spcBef>
                <a:spcPct val="50000"/>
              </a:spcBef>
              <a:defRPr/>
            </a:pPr>
            <a:r>
              <a:rPr lang="he-IL" altLang="en-US" sz="2400" b="1">
                <a:effectLst>
                  <a:outerShdw blurRad="38100" dist="38100" dir="2700000" algn="tl">
                    <a:srgbClr val="FFFFFF"/>
                  </a:outerShdw>
                </a:effectLst>
              </a:rPr>
              <a:t>סוג דם</a:t>
            </a:r>
            <a:r>
              <a:rPr lang="he-IL" altLang="en-US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endParaRPr lang="en-US" altLang="en-US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102562" name="Text Box 162"/>
          <p:cNvSpPr txBox="1">
            <a:spLocks noChangeArrowheads="1"/>
          </p:cNvSpPr>
          <p:nvPr/>
        </p:nvSpPr>
        <p:spPr bwMode="auto">
          <a:xfrm>
            <a:off x="1919288" y="5708650"/>
            <a:ext cx="6477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1" eaLnBrk="1" hangingPunct="1">
              <a:spcBef>
                <a:spcPct val="50000"/>
              </a:spcBef>
              <a:defRPr/>
            </a:pPr>
            <a:r>
              <a:rPr lang="en-US" altLang="en-US" sz="2400" b="1">
                <a:effectLst>
                  <a:outerShdw blurRad="38100" dist="38100" dir="2700000" algn="tl">
                    <a:srgbClr val="FFFFFF"/>
                  </a:outerShdw>
                </a:effectLst>
              </a:rPr>
              <a:t>O</a:t>
            </a:r>
          </a:p>
        </p:txBody>
      </p:sp>
      <p:sp>
        <p:nvSpPr>
          <p:cNvPr id="102563" name="Text Box 163"/>
          <p:cNvSpPr txBox="1">
            <a:spLocks noChangeArrowheads="1"/>
          </p:cNvSpPr>
          <p:nvPr/>
        </p:nvSpPr>
        <p:spPr bwMode="auto">
          <a:xfrm>
            <a:off x="1774825" y="4124325"/>
            <a:ext cx="6477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1" eaLnBrk="1" hangingPunct="1">
              <a:spcBef>
                <a:spcPct val="50000"/>
              </a:spcBef>
              <a:defRPr/>
            </a:pPr>
            <a:r>
              <a:rPr lang="en-US" altLang="en-US" sz="2400" b="1">
                <a:effectLst>
                  <a:outerShdw blurRad="38100" dist="38100" dir="2700000" algn="tl">
                    <a:srgbClr val="FFFFFF"/>
                  </a:outerShdw>
                </a:effectLst>
              </a:rPr>
              <a:t>AB</a:t>
            </a:r>
          </a:p>
        </p:txBody>
      </p:sp>
      <p:sp>
        <p:nvSpPr>
          <p:cNvPr id="102564" name="Oval 164"/>
          <p:cNvSpPr>
            <a:spLocks noChangeArrowheads="1"/>
          </p:cNvSpPr>
          <p:nvPr/>
        </p:nvSpPr>
        <p:spPr bwMode="auto">
          <a:xfrm>
            <a:off x="3935414" y="5661025"/>
            <a:ext cx="720725" cy="6477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rtl="1" eaLnBrk="1" hangingPunct="1"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2566" name="Text Box 166"/>
          <p:cNvSpPr txBox="1">
            <a:spLocks noChangeArrowheads="1"/>
          </p:cNvSpPr>
          <p:nvPr/>
        </p:nvSpPr>
        <p:spPr bwMode="auto">
          <a:xfrm>
            <a:off x="3648075" y="1773239"/>
            <a:ext cx="2808288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rtl="1" eaLnBrk="1" hangingPunct="1">
              <a:spcBef>
                <a:spcPct val="50000"/>
              </a:spcBef>
              <a:defRPr/>
            </a:pPr>
            <a:r>
              <a:rPr lang="en-US" altLang="en-US" sz="2000" b="1">
                <a:effectLst>
                  <a:outerShdw blurRad="38100" dist="38100" dir="2700000" algn="tl">
                    <a:srgbClr val="FFFFFF"/>
                  </a:outerShdw>
                </a:effectLst>
              </a:rPr>
              <a:t>A</a:t>
            </a:r>
            <a:r>
              <a:rPr lang="he-IL" altLang="en-US" sz="2000" b="1">
                <a:effectLst>
                  <a:outerShdw blurRad="38100" dist="38100" dir="2700000" algn="tl">
                    <a:srgbClr val="FFFFFF"/>
                  </a:outerShdw>
                </a:effectLst>
              </a:rPr>
              <a:t>,    </a:t>
            </a:r>
            <a:r>
              <a:rPr lang="en-US" altLang="en-US" sz="2000" b="1">
                <a:effectLst>
                  <a:outerShdw blurRad="38100" dist="38100" dir="2700000" algn="tl">
                    <a:srgbClr val="FFFFFF"/>
                  </a:outerShdw>
                </a:effectLst>
              </a:rPr>
              <a:t>B</a:t>
            </a:r>
            <a:r>
              <a:rPr lang="he-IL" altLang="en-US" sz="2000" b="1">
                <a:effectLst>
                  <a:outerShdw blurRad="38100" dist="38100" dir="2700000" algn="tl">
                    <a:srgbClr val="FFFFFF"/>
                  </a:outerShdw>
                </a:effectLst>
              </a:rPr>
              <a:t>,     </a:t>
            </a:r>
            <a:r>
              <a:rPr lang="en-US" altLang="en-US" sz="2000" b="1">
                <a:effectLst>
                  <a:outerShdw blurRad="38100" dist="38100" dir="2700000" algn="tl">
                    <a:srgbClr val="FFFFFF"/>
                  </a:outerShdw>
                </a:effectLst>
              </a:rPr>
              <a:t>AB</a:t>
            </a:r>
            <a:r>
              <a:rPr lang="he-IL" altLang="en-US" sz="2000" b="1">
                <a:effectLst>
                  <a:outerShdw blurRad="38100" dist="38100" dir="2700000" algn="tl">
                    <a:srgbClr val="FFFFFF"/>
                  </a:outerShdw>
                </a:effectLst>
              </a:rPr>
              <a:t>,  ו -   </a:t>
            </a:r>
            <a:r>
              <a:rPr lang="en-US" altLang="en-US" sz="2000" b="1">
                <a:effectLst>
                  <a:outerShdw blurRad="38100" dist="38100" dir="2700000" algn="tl">
                    <a:srgbClr val="FFFFFF"/>
                  </a:outerShdw>
                </a:effectLst>
              </a:rPr>
              <a:t>O</a:t>
            </a:r>
          </a:p>
        </p:txBody>
      </p:sp>
      <p:sp>
        <p:nvSpPr>
          <p:cNvPr id="102567" name="Rectangle 167"/>
          <p:cNvSpPr>
            <a:spLocks noChangeArrowheads="1"/>
          </p:cNvSpPr>
          <p:nvPr/>
        </p:nvSpPr>
        <p:spPr bwMode="auto">
          <a:xfrm>
            <a:off x="6672263" y="1773239"/>
            <a:ext cx="3689350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 rtl="1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algn="r" rtl="1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algn="r" rtl="1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r" rtl="1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algn="r" rtl="1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  <a:buFont typeface="Webdings" panose="05030102010509060703" pitchFamily="18" charset="2"/>
              <a:buChar char="3"/>
            </a:pPr>
            <a:r>
              <a:rPr lang="he-IL" altLang="en-US" sz="1800" dirty="0"/>
              <a:t> </a:t>
            </a:r>
            <a:r>
              <a:rPr lang="ar-SA" altLang="en-US" sz="2800" dirty="0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هنالك أربعة فصائل دم أساسية</a:t>
            </a:r>
            <a:r>
              <a:rPr lang="he-IL" altLang="en-US" sz="2000" dirty="0" smtClean="0"/>
              <a:t>:</a:t>
            </a:r>
            <a:endParaRPr lang="en-US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4412022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2000"/>
                                        <p:tgtEl>
                                          <p:spTgt spid="1024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024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024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6" dur="2000"/>
                                        <p:tgtEl>
                                          <p:spTgt spid="1024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1" dur="2000"/>
                                        <p:tgtEl>
                                          <p:spTgt spid="1025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6" dur="2000"/>
                                        <p:tgtEl>
                                          <p:spTgt spid="1025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1" dur="2000"/>
                                        <p:tgtEl>
                                          <p:spTgt spid="1024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024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024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9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2000" fill="hold"/>
                                        <p:tgtEl>
                                          <p:spTgt spid="1024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1024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7" dur="2000"/>
                                        <p:tgtEl>
                                          <p:spTgt spid="1024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025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025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 nodeType="clickPar">
                      <p:stCondLst>
                        <p:cond delay="indefinite"/>
                      </p:stCondLst>
                      <p:childTnLst>
                        <p:par>
                          <p:cTn id="5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6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8" dur="2000"/>
                                        <p:tgtEl>
                                          <p:spTgt spid="1025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 nodeType="clickPar">
                      <p:stCondLst>
                        <p:cond delay="indefinite"/>
                      </p:stCondLst>
                      <p:childTnLst>
                        <p:par>
                          <p:cTn id="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2000" fill="hold"/>
                                        <p:tgtEl>
                                          <p:spTgt spid="1025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2000" fill="hold"/>
                                        <p:tgtEl>
                                          <p:spTgt spid="1025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 nodeType="clickPar">
                      <p:stCondLst>
                        <p:cond delay="indefinite"/>
                      </p:stCondLst>
                      <p:childTnLst>
                        <p:par>
                          <p:cTn id="6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7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025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025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 nodeType="clickPar">
                      <p:stCondLst>
                        <p:cond delay="indefinite"/>
                      </p:stCondLst>
                      <p:childTnLst>
                        <p:par>
                          <p:cTn id="7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3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5" dur="2000"/>
                                        <p:tgtEl>
                                          <p:spTgt spid="1025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 nodeType="clickPar">
                      <p:stCondLst>
                        <p:cond delay="indefinite"/>
                      </p:stCondLst>
                      <p:childTnLst>
                        <p:par>
                          <p:cTn id="7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8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2000" fill="hold"/>
                                        <p:tgtEl>
                                          <p:spTgt spid="1025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2000" fill="hold"/>
                                        <p:tgtEl>
                                          <p:spTgt spid="1025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 nodeType="clickPar">
                      <p:stCondLst>
                        <p:cond delay="indefinite"/>
                      </p:stCondLst>
                      <p:childTnLst>
                        <p:par>
                          <p:cTn id="8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4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1025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1025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 nodeType="clickPar">
                      <p:stCondLst>
                        <p:cond delay="indefinite"/>
                      </p:stCondLst>
                      <p:childTnLst>
                        <p:par>
                          <p:cTn id="8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92" dur="2000"/>
                                        <p:tgtEl>
                                          <p:spTgt spid="1025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 nodeType="clickPar">
                      <p:stCondLst>
                        <p:cond delay="indefinite"/>
                      </p:stCondLst>
                      <p:childTnLst>
                        <p:par>
                          <p:cTn id="9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2000" fill="hold"/>
                                        <p:tgtEl>
                                          <p:spTgt spid="1025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2000" fill="hold"/>
                                        <p:tgtEl>
                                          <p:spTgt spid="1025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 nodeType="clickPar">
                      <p:stCondLst>
                        <p:cond delay="indefinite"/>
                      </p:stCondLst>
                      <p:childTnLst>
                        <p:par>
                          <p:cTn id="10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1025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1025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 nodeType="clickPar">
                      <p:stCondLst>
                        <p:cond delay="indefinite"/>
                      </p:stCondLst>
                      <p:childTnLst>
                        <p:par>
                          <p:cTn id="10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7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9" dur="2000"/>
                                        <p:tgtEl>
                                          <p:spTgt spid="1025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 nodeType="clickPar">
                      <p:stCondLst>
                        <p:cond delay="indefinite"/>
                      </p:stCondLst>
                      <p:childTnLst>
                        <p:par>
                          <p:cTn id="1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2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2000" fill="hold"/>
                                        <p:tgtEl>
                                          <p:spTgt spid="1025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2000" fill="hold"/>
                                        <p:tgtEl>
                                          <p:spTgt spid="1025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02" grpId="0"/>
      <p:bldP spid="102404" grpId="0"/>
      <p:bldP spid="102473" grpId="0"/>
      <p:bldP spid="102475" grpId="0"/>
      <p:bldP spid="102518" grpId="0"/>
      <p:bldP spid="102519" grpId="0"/>
      <p:bldP spid="102538" grpId="0"/>
      <p:bldP spid="102539" grpId="0"/>
      <p:bldP spid="102560" grpId="0"/>
      <p:bldP spid="102561" grpId="0"/>
      <p:bldP spid="102562" grpId="0"/>
      <p:bldP spid="102563" grpId="0"/>
      <p:bldP spid="102564" grpId="0" animBg="1"/>
      <p:bldP spid="102566" grpId="0"/>
      <p:bldP spid="102567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0276" name="Group 4"/>
          <p:cNvGrpSpPr>
            <a:grpSpLocks/>
          </p:cNvGrpSpPr>
          <p:nvPr/>
        </p:nvGrpSpPr>
        <p:grpSpPr bwMode="auto">
          <a:xfrm>
            <a:off x="3856038" y="1628775"/>
            <a:ext cx="6597650" cy="719138"/>
            <a:chOff x="1379" y="2115"/>
            <a:chExt cx="4156" cy="453"/>
          </a:xfrm>
        </p:grpSpPr>
        <p:sp>
          <p:nvSpPr>
            <p:cNvPr id="97305" name="Text Box 5"/>
            <p:cNvSpPr txBox="1">
              <a:spLocks noChangeArrowheads="1"/>
            </p:cNvSpPr>
            <p:nvPr/>
          </p:nvSpPr>
          <p:spPr bwMode="auto">
            <a:xfrm>
              <a:off x="1379" y="2182"/>
              <a:ext cx="4156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 algn="r" rtl="1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algn="r" rtl="1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algn="r" rtl="1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algn="r" rtl="1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algn="r" rtl="1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algn="r" rtl="1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algn="r" rtl="1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algn="r" rtl="1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algn="r" rtl="1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>
                <a:spcBef>
                  <a:spcPct val="50000"/>
                </a:spcBef>
                <a:buFont typeface="Webdings" panose="05030102010509060703" pitchFamily="18" charset="2"/>
                <a:buChar char="3"/>
              </a:pPr>
              <a:r>
                <a:rPr lang="ar-SA" altLang="en-US" sz="2000" dirty="0" smtClean="0">
                  <a:latin typeface="Times New Roman" panose="02020603050405020304" pitchFamily="18" charset="0"/>
                </a:rPr>
                <a:t>في سائل الدم تتواجد أجسام مضادة</a:t>
              </a:r>
              <a:endParaRPr lang="en-US" altLang="en-US" sz="2000" dirty="0">
                <a:latin typeface="Times New Roman" panose="02020603050405020304" pitchFamily="18" charset="0"/>
              </a:endParaRPr>
            </a:p>
          </p:txBody>
        </p:sp>
        <p:grpSp>
          <p:nvGrpSpPr>
            <p:cNvPr id="97306" name="Group 6"/>
            <p:cNvGrpSpPr>
              <a:grpSpLocks/>
            </p:cNvGrpSpPr>
            <p:nvPr/>
          </p:nvGrpSpPr>
          <p:grpSpPr bwMode="auto">
            <a:xfrm>
              <a:off x="3061" y="2115"/>
              <a:ext cx="272" cy="408"/>
              <a:chOff x="1020" y="2886"/>
              <a:chExt cx="272" cy="453"/>
            </a:xfrm>
          </p:grpSpPr>
          <p:grpSp>
            <p:nvGrpSpPr>
              <p:cNvPr id="97310" name="Group 7"/>
              <p:cNvGrpSpPr>
                <a:grpSpLocks/>
              </p:cNvGrpSpPr>
              <p:nvPr/>
            </p:nvGrpSpPr>
            <p:grpSpPr bwMode="auto">
              <a:xfrm>
                <a:off x="1020" y="3158"/>
                <a:ext cx="272" cy="181"/>
                <a:chOff x="1020" y="3158"/>
                <a:chExt cx="272" cy="181"/>
              </a:xfrm>
            </p:grpSpPr>
            <p:sp>
              <p:nvSpPr>
                <p:cNvPr id="310280" name="Line 8"/>
                <p:cNvSpPr>
                  <a:spLocks noChangeShapeType="1"/>
                </p:cNvSpPr>
                <p:nvPr/>
              </p:nvSpPr>
              <p:spPr bwMode="auto">
                <a:xfrm flipV="1">
                  <a:off x="1020" y="3158"/>
                  <a:ext cx="136" cy="181"/>
                </a:xfrm>
                <a:prstGeom prst="line">
                  <a:avLst/>
                </a:prstGeom>
                <a:noFill/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algn="ctr" rtl="1" eaLnBrk="1" hangingPunct="1">
                    <a:defRPr/>
                  </a:pPr>
                  <a:endParaRPr lang="en-US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</p:txBody>
            </p:sp>
            <p:sp>
              <p:nvSpPr>
                <p:cNvPr id="310281" name="Line 9"/>
                <p:cNvSpPr>
                  <a:spLocks noChangeShapeType="1"/>
                </p:cNvSpPr>
                <p:nvPr/>
              </p:nvSpPr>
              <p:spPr bwMode="auto">
                <a:xfrm>
                  <a:off x="1156" y="3158"/>
                  <a:ext cx="136" cy="181"/>
                </a:xfrm>
                <a:prstGeom prst="line">
                  <a:avLst/>
                </a:prstGeom>
                <a:noFill/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algn="ctr" rtl="1" eaLnBrk="1" hangingPunct="1">
                    <a:defRPr/>
                  </a:pPr>
                  <a:endParaRPr lang="en-US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</p:txBody>
            </p:sp>
          </p:grpSp>
          <p:sp>
            <p:nvSpPr>
              <p:cNvPr id="310282" name="Line 10"/>
              <p:cNvSpPr>
                <a:spLocks noChangeShapeType="1"/>
              </p:cNvSpPr>
              <p:nvPr/>
            </p:nvSpPr>
            <p:spPr bwMode="auto">
              <a:xfrm flipV="1">
                <a:off x="1156" y="2886"/>
                <a:ext cx="0" cy="272"/>
              </a:xfrm>
              <a:prstGeom prst="line">
                <a:avLst/>
              </a:prstGeom>
              <a:noFill/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 rtl="1" eaLnBrk="1" hangingPunct="1">
                  <a:defRPr/>
                </a:pPr>
                <a:endParaRPr lang="en-US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</p:grpSp>
        <p:grpSp>
          <p:nvGrpSpPr>
            <p:cNvPr id="97307" name="Group 11"/>
            <p:cNvGrpSpPr>
              <a:grpSpLocks/>
            </p:cNvGrpSpPr>
            <p:nvPr/>
          </p:nvGrpSpPr>
          <p:grpSpPr bwMode="auto">
            <a:xfrm rot="10529604">
              <a:off x="2699" y="2160"/>
              <a:ext cx="288" cy="408"/>
              <a:chOff x="1156" y="2886"/>
              <a:chExt cx="288" cy="408"/>
            </a:xfrm>
          </p:grpSpPr>
          <p:sp>
            <p:nvSpPr>
              <p:cNvPr id="310284" name="Arc 12"/>
              <p:cNvSpPr>
                <a:spLocks/>
              </p:cNvSpPr>
              <p:nvPr/>
            </p:nvSpPr>
            <p:spPr bwMode="auto">
              <a:xfrm rot="8600713">
                <a:off x="1157" y="2890"/>
                <a:ext cx="288" cy="225"/>
              </a:xfrm>
              <a:custGeom>
                <a:avLst/>
                <a:gdLst>
                  <a:gd name="G0" fmla="+- 8790 0 0"/>
                  <a:gd name="G1" fmla="+- 21600 0 0"/>
                  <a:gd name="G2" fmla="+- 21600 0 0"/>
                  <a:gd name="T0" fmla="*/ 0 w 30390"/>
                  <a:gd name="T1" fmla="*/ 1869 h 30389"/>
                  <a:gd name="T2" fmla="*/ 28521 w 30390"/>
                  <a:gd name="T3" fmla="*/ 30389 h 30389"/>
                  <a:gd name="T4" fmla="*/ 8790 w 30390"/>
                  <a:gd name="T5" fmla="*/ 21600 h 303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0390" h="30389" fill="none" extrusionOk="0">
                    <a:moveTo>
                      <a:pt x="0" y="1869"/>
                    </a:moveTo>
                    <a:cubicBezTo>
                      <a:pt x="2766" y="636"/>
                      <a:pt x="5761" y="0"/>
                      <a:pt x="8790" y="0"/>
                    </a:cubicBezTo>
                    <a:cubicBezTo>
                      <a:pt x="20719" y="0"/>
                      <a:pt x="30390" y="9670"/>
                      <a:pt x="30390" y="21600"/>
                    </a:cubicBezTo>
                    <a:cubicBezTo>
                      <a:pt x="30390" y="24628"/>
                      <a:pt x="29753" y="27622"/>
                      <a:pt x="28521" y="30389"/>
                    </a:cubicBezTo>
                  </a:path>
                  <a:path w="30390" h="30389" stroke="0" extrusionOk="0">
                    <a:moveTo>
                      <a:pt x="0" y="1869"/>
                    </a:moveTo>
                    <a:cubicBezTo>
                      <a:pt x="2766" y="636"/>
                      <a:pt x="5761" y="0"/>
                      <a:pt x="8790" y="0"/>
                    </a:cubicBezTo>
                    <a:cubicBezTo>
                      <a:pt x="20719" y="0"/>
                      <a:pt x="30390" y="9670"/>
                      <a:pt x="30390" y="21600"/>
                    </a:cubicBezTo>
                    <a:cubicBezTo>
                      <a:pt x="30390" y="24628"/>
                      <a:pt x="29753" y="27622"/>
                      <a:pt x="28521" y="30389"/>
                    </a:cubicBezTo>
                    <a:lnTo>
                      <a:pt x="8790" y="21600"/>
                    </a:lnTo>
                    <a:close/>
                  </a:path>
                </a:pathLst>
              </a:custGeom>
              <a:noFill/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 rtl="1" eaLnBrk="1" hangingPunct="1">
                  <a:defRPr/>
                </a:pPr>
                <a:endParaRPr lang="en-US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310285" name="Line 13"/>
              <p:cNvSpPr>
                <a:spLocks noChangeShapeType="1"/>
              </p:cNvSpPr>
              <p:nvPr/>
            </p:nvSpPr>
            <p:spPr bwMode="auto">
              <a:xfrm>
                <a:off x="1292" y="3114"/>
                <a:ext cx="0" cy="182"/>
              </a:xfrm>
              <a:prstGeom prst="line">
                <a:avLst/>
              </a:prstGeom>
              <a:noFill/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 rtl="1" eaLnBrk="1" hangingPunct="1">
                  <a:defRPr/>
                </a:pPr>
                <a:endParaRPr lang="en-US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</p:grpSp>
      </p:grpSp>
      <p:sp>
        <p:nvSpPr>
          <p:cNvPr id="310286" name="Text Box 14"/>
          <p:cNvSpPr txBox="1">
            <a:spLocks noChangeArrowheads="1"/>
          </p:cNvSpPr>
          <p:nvPr/>
        </p:nvSpPr>
        <p:spPr bwMode="auto">
          <a:xfrm>
            <a:off x="4511676" y="2708275"/>
            <a:ext cx="5927725" cy="427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 rtl="1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algn="r" rtl="1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algn="r" rtl="1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r" rtl="1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algn="r" rtl="1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  <a:buFont typeface="Webdings" panose="05030102010509060703" pitchFamily="18" charset="2"/>
              <a:buChar char="3"/>
            </a:pPr>
            <a:r>
              <a:rPr lang="he-IL" altLang="en-US" sz="2200" dirty="0">
                <a:latin typeface="Times New Roman" panose="02020603050405020304" pitchFamily="18" charset="0"/>
              </a:rPr>
              <a:t>  </a:t>
            </a:r>
            <a:r>
              <a:rPr lang="ar-SA" altLang="en-US" sz="2000" dirty="0" smtClean="0">
                <a:latin typeface="Times New Roman" panose="02020603050405020304" pitchFamily="18" charset="0"/>
              </a:rPr>
              <a:t>الأجسام المضادة التي تهاجم المادة </a:t>
            </a:r>
            <a:r>
              <a:rPr lang="en-US" altLang="en-US" sz="2000" dirty="0" smtClean="0">
                <a:latin typeface="Times New Roman" panose="02020603050405020304" pitchFamily="18" charset="0"/>
              </a:rPr>
              <a:t>A</a:t>
            </a:r>
            <a:r>
              <a:rPr lang="he-IL" altLang="en-US" sz="2000" dirty="0" smtClean="0">
                <a:latin typeface="Times New Roman" panose="02020603050405020304" pitchFamily="18" charset="0"/>
              </a:rPr>
              <a:t> </a:t>
            </a:r>
            <a:r>
              <a:rPr lang="ar-SA" altLang="en-US" sz="2000" dirty="0" smtClean="0">
                <a:latin typeface="Times New Roman" panose="02020603050405020304" pitchFamily="18" charset="0"/>
              </a:rPr>
              <a:t>تدعى</a:t>
            </a:r>
            <a:r>
              <a:rPr lang="he-IL" altLang="en-US" sz="2000" dirty="0" smtClean="0">
                <a:latin typeface="Times New Roman" panose="02020603050405020304" pitchFamily="18" charset="0"/>
              </a:rPr>
              <a:t>- </a:t>
            </a:r>
            <a:r>
              <a:rPr lang="he-IL" altLang="en-US" sz="2000" dirty="0">
                <a:latin typeface="Times New Roman" panose="02020603050405020304" pitchFamily="18" charset="0"/>
              </a:rPr>
              <a:t>אנטי </a:t>
            </a:r>
            <a:r>
              <a:rPr lang="en-US" altLang="en-US" sz="2000" dirty="0">
                <a:latin typeface="Times New Roman" panose="02020603050405020304" pitchFamily="18" charset="0"/>
              </a:rPr>
              <a:t>A</a:t>
            </a:r>
          </a:p>
        </p:txBody>
      </p:sp>
      <p:grpSp>
        <p:nvGrpSpPr>
          <p:cNvPr id="310287" name="Group 15"/>
          <p:cNvGrpSpPr>
            <a:grpSpLocks/>
          </p:cNvGrpSpPr>
          <p:nvPr/>
        </p:nvGrpSpPr>
        <p:grpSpPr bwMode="auto">
          <a:xfrm>
            <a:off x="4079876" y="2781301"/>
            <a:ext cx="366713" cy="288925"/>
            <a:chOff x="1247" y="2341"/>
            <a:chExt cx="231" cy="182"/>
          </a:xfrm>
        </p:grpSpPr>
        <p:sp>
          <p:nvSpPr>
            <p:cNvPr id="310288" name="AutoShape 16"/>
            <p:cNvSpPr>
              <a:spLocks noChangeArrowheads="1"/>
            </p:cNvSpPr>
            <p:nvPr/>
          </p:nvSpPr>
          <p:spPr bwMode="auto">
            <a:xfrm rot="16981870">
              <a:off x="1249" y="2340"/>
              <a:ext cx="181" cy="182"/>
            </a:xfrm>
            <a:prstGeom prst="triangle">
              <a:avLst>
                <a:gd name="adj" fmla="val 50000"/>
              </a:avLst>
            </a:prstGeom>
            <a:solidFill>
              <a:schemeClr val="folHlink"/>
            </a:solidFill>
            <a:ln w="9525">
              <a:miter lim="800000"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430200" prstMaterial="legacyMatte">
              <a:bevelT w="13500" h="13500" prst="angle"/>
              <a:bevelB w="13500" h="13500" prst="angle"/>
              <a:extrusionClr>
                <a:schemeClr val="folHlink"/>
              </a:extrusionClr>
              <a:contourClr>
                <a:schemeClr val="folHlink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pPr algn="ctr" rtl="1" eaLnBrk="1" hangingPunct="1">
                <a:defRPr/>
              </a:pPr>
              <a:endParaRPr 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97304" name="Text Box 17"/>
            <p:cNvSpPr txBox="1">
              <a:spLocks noChangeArrowheads="1"/>
            </p:cNvSpPr>
            <p:nvPr/>
          </p:nvSpPr>
          <p:spPr bwMode="auto">
            <a:xfrm rot="-5015251">
              <a:off x="1272" y="2316"/>
              <a:ext cx="182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algn="r" rtl="1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algn="r" rtl="1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algn="r" rtl="1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algn="r" rtl="1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algn="r" rtl="1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algn="r" rtl="1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algn="r" rtl="1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algn="r" rtl="1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algn="r" rtl="1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</a:pPr>
              <a:r>
                <a:rPr lang="en-US" altLang="en-US" sz="1800" b="1"/>
                <a:t>A</a:t>
              </a:r>
            </a:p>
          </p:txBody>
        </p:sp>
      </p:grpSp>
      <p:grpSp>
        <p:nvGrpSpPr>
          <p:cNvPr id="310311" name="Group 39"/>
          <p:cNvGrpSpPr>
            <a:grpSpLocks/>
          </p:cNvGrpSpPr>
          <p:nvPr/>
        </p:nvGrpSpPr>
        <p:grpSpPr bwMode="auto">
          <a:xfrm>
            <a:off x="2782888" y="2708275"/>
            <a:ext cx="1511300" cy="431800"/>
            <a:chOff x="431" y="2296"/>
            <a:chExt cx="952" cy="272"/>
          </a:xfrm>
        </p:grpSpPr>
        <p:grpSp>
          <p:nvGrpSpPr>
            <p:cNvPr id="97297" name="Group 40"/>
            <p:cNvGrpSpPr>
              <a:grpSpLocks/>
            </p:cNvGrpSpPr>
            <p:nvPr/>
          </p:nvGrpSpPr>
          <p:grpSpPr bwMode="auto">
            <a:xfrm rot="-5400000">
              <a:off x="1043" y="2228"/>
              <a:ext cx="272" cy="408"/>
              <a:chOff x="1020" y="2886"/>
              <a:chExt cx="272" cy="453"/>
            </a:xfrm>
          </p:grpSpPr>
          <p:grpSp>
            <p:nvGrpSpPr>
              <p:cNvPr id="97299" name="Group 41"/>
              <p:cNvGrpSpPr>
                <a:grpSpLocks/>
              </p:cNvGrpSpPr>
              <p:nvPr/>
            </p:nvGrpSpPr>
            <p:grpSpPr bwMode="auto">
              <a:xfrm>
                <a:off x="1020" y="3158"/>
                <a:ext cx="272" cy="181"/>
                <a:chOff x="1020" y="3158"/>
                <a:chExt cx="272" cy="181"/>
              </a:xfrm>
            </p:grpSpPr>
            <p:sp>
              <p:nvSpPr>
                <p:cNvPr id="310314" name="Line 42"/>
                <p:cNvSpPr>
                  <a:spLocks noChangeShapeType="1"/>
                </p:cNvSpPr>
                <p:nvPr/>
              </p:nvSpPr>
              <p:spPr bwMode="auto">
                <a:xfrm flipV="1">
                  <a:off x="1020" y="3158"/>
                  <a:ext cx="136" cy="181"/>
                </a:xfrm>
                <a:prstGeom prst="line">
                  <a:avLst/>
                </a:prstGeom>
                <a:noFill/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algn="ctr" rtl="1" eaLnBrk="1" hangingPunct="1">
                    <a:defRPr/>
                  </a:pPr>
                  <a:endParaRPr lang="en-US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</p:txBody>
            </p:sp>
            <p:sp>
              <p:nvSpPr>
                <p:cNvPr id="310315" name="Line 43"/>
                <p:cNvSpPr>
                  <a:spLocks noChangeShapeType="1"/>
                </p:cNvSpPr>
                <p:nvPr/>
              </p:nvSpPr>
              <p:spPr bwMode="auto">
                <a:xfrm>
                  <a:off x="1156" y="3158"/>
                  <a:ext cx="136" cy="181"/>
                </a:xfrm>
                <a:prstGeom prst="line">
                  <a:avLst/>
                </a:prstGeom>
                <a:noFill/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algn="ctr" rtl="1" eaLnBrk="1" hangingPunct="1">
                    <a:defRPr/>
                  </a:pPr>
                  <a:endParaRPr lang="en-US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</p:txBody>
            </p:sp>
          </p:grpSp>
          <p:sp>
            <p:nvSpPr>
              <p:cNvPr id="310316" name="Line 44"/>
              <p:cNvSpPr>
                <a:spLocks noChangeShapeType="1"/>
              </p:cNvSpPr>
              <p:nvPr/>
            </p:nvSpPr>
            <p:spPr bwMode="auto">
              <a:xfrm flipV="1">
                <a:off x="1156" y="2886"/>
                <a:ext cx="0" cy="272"/>
              </a:xfrm>
              <a:prstGeom prst="line">
                <a:avLst/>
              </a:prstGeom>
              <a:noFill/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 rtl="1" eaLnBrk="1" hangingPunct="1">
                  <a:defRPr/>
                </a:pPr>
                <a:endParaRPr lang="en-US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</p:grpSp>
        <p:sp>
          <p:nvSpPr>
            <p:cNvPr id="97298" name="Rectangle 45"/>
            <p:cNvSpPr>
              <a:spLocks noChangeArrowheads="1"/>
            </p:cNvSpPr>
            <p:nvPr/>
          </p:nvSpPr>
          <p:spPr bwMode="auto">
            <a:xfrm>
              <a:off x="431" y="2296"/>
              <a:ext cx="505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algn="r" rtl="1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algn="r" rtl="1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algn="r" rtl="1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algn="r" rtl="1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algn="r" rtl="1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algn="r" rtl="1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algn="r" rtl="1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algn="r" rtl="1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algn="r" rtl="1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he-IL" altLang="en-US" sz="1800"/>
                <a:t>אנטי </a:t>
              </a:r>
              <a:r>
                <a:rPr lang="en-US" altLang="en-US" sz="1800"/>
                <a:t>A</a:t>
              </a:r>
            </a:p>
          </p:txBody>
        </p:sp>
      </p:grpSp>
      <p:sp>
        <p:nvSpPr>
          <p:cNvPr id="310318" name="Text Box 46"/>
          <p:cNvSpPr txBox="1">
            <a:spLocks noChangeArrowheads="1"/>
          </p:cNvSpPr>
          <p:nvPr/>
        </p:nvSpPr>
        <p:spPr bwMode="auto">
          <a:xfrm>
            <a:off x="4727576" y="3644900"/>
            <a:ext cx="5699125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 rtl="1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algn="r" rtl="1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algn="r" rtl="1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r" rtl="1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algn="r" rtl="1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  <a:buFont typeface="Webdings" panose="05030102010509060703" pitchFamily="18" charset="2"/>
              <a:buChar char="3"/>
            </a:pPr>
            <a:r>
              <a:rPr lang="ar-SA" altLang="en-US" sz="2000" dirty="0" smtClean="0">
                <a:latin typeface="Times New Roman" panose="02020603050405020304" pitchFamily="18" charset="0"/>
              </a:rPr>
              <a:t>الأجسام </a:t>
            </a:r>
            <a:r>
              <a:rPr lang="ar-SA" altLang="en-US" sz="2000" dirty="0">
                <a:latin typeface="Times New Roman" panose="02020603050405020304" pitchFamily="18" charset="0"/>
              </a:rPr>
              <a:t>المضادة التي تهاجم المادة</a:t>
            </a:r>
            <a:r>
              <a:rPr lang="he-IL" altLang="en-US" sz="2000" dirty="0" smtClean="0">
                <a:latin typeface="Times New Roman" panose="02020603050405020304" pitchFamily="18" charset="0"/>
              </a:rPr>
              <a:t> </a:t>
            </a:r>
            <a:r>
              <a:rPr lang="en-US" altLang="en-US" sz="2000" dirty="0">
                <a:latin typeface="Times New Roman" panose="02020603050405020304" pitchFamily="18" charset="0"/>
              </a:rPr>
              <a:t>B </a:t>
            </a:r>
            <a:r>
              <a:rPr lang="he-IL" altLang="en-US" sz="2000" dirty="0" smtClean="0">
                <a:latin typeface="Times New Roman" panose="02020603050405020304" pitchFamily="18" charset="0"/>
              </a:rPr>
              <a:t>מכונים- </a:t>
            </a:r>
            <a:r>
              <a:rPr lang="he-IL" altLang="en-US" sz="2000" dirty="0">
                <a:latin typeface="Times New Roman" panose="02020603050405020304" pitchFamily="18" charset="0"/>
              </a:rPr>
              <a:t>אנטי </a:t>
            </a:r>
            <a:r>
              <a:rPr lang="en-US" altLang="en-US" sz="2000" dirty="0">
                <a:latin typeface="Times New Roman" panose="02020603050405020304" pitchFamily="18" charset="0"/>
              </a:rPr>
              <a:t>B</a:t>
            </a:r>
          </a:p>
        </p:txBody>
      </p:sp>
      <p:grpSp>
        <p:nvGrpSpPr>
          <p:cNvPr id="310319" name="Group 47"/>
          <p:cNvGrpSpPr>
            <a:grpSpLocks/>
          </p:cNvGrpSpPr>
          <p:nvPr/>
        </p:nvGrpSpPr>
        <p:grpSpPr bwMode="auto">
          <a:xfrm>
            <a:off x="3863975" y="3860800"/>
            <a:ext cx="433388" cy="433388"/>
            <a:chOff x="1474" y="2750"/>
            <a:chExt cx="273" cy="273"/>
          </a:xfrm>
        </p:grpSpPr>
        <p:sp>
          <p:nvSpPr>
            <p:cNvPr id="310320" name="AutoShape 48"/>
            <p:cNvSpPr>
              <a:spLocks noChangeArrowheads="1"/>
            </p:cNvSpPr>
            <p:nvPr/>
          </p:nvSpPr>
          <p:spPr bwMode="auto">
            <a:xfrm rot="16567716">
              <a:off x="1474" y="2750"/>
              <a:ext cx="273" cy="273"/>
            </a:xfrm>
            <a:custGeom>
              <a:avLst/>
              <a:gdLst>
                <a:gd name="G0" fmla="+- 5400 0 0"/>
                <a:gd name="G1" fmla="+- 11796480 0 0"/>
                <a:gd name="G2" fmla="+- 0 0 11796480"/>
                <a:gd name="T0" fmla="*/ 0 256 1"/>
                <a:gd name="T1" fmla="*/ 180 256 1"/>
                <a:gd name="G3" fmla="+- 11796480 T0 T1"/>
                <a:gd name="T2" fmla="*/ 0 256 1"/>
                <a:gd name="T3" fmla="*/ 90 256 1"/>
                <a:gd name="G4" fmla="+- 11796480 T2 T3"/>
                <a:gd name="G5" fmla="*/ G4 2 1"/>
                <a:gd name="T4" fmla="*/ 90 256 1"/>
                <a:gd name="T5" fmla="*/ 0 256 1"/>
                <a:gd name="G6" fmla="+- 11796480 T4 T5"/>
                <a:gd name="G7" fmla="*/ G6 2 1"/>
                <a:gd name="G8" fmla="abs 11796480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5400"/>
                <a:gd name="G18" fmla="*/ 5400 1 2"/>
                <a:gd name="G19" fmla="+- G18 5400 0"/>
                <a:gd name="G20" fmla="cos G19 11796480"/>
                <a:gd name="G21" fmla="sin G19 11796480"/>
                <a:gd name="G22" fmla="+- G20 10800 0"/>
                <a:gd name="G23" fmla="+- G21 10800 0"/>
                <a:gd name="G24" fmla="+- 10800 0 G20"/>
                <a:gd name="G25" fmla="+- 5400 10800 0"/>
                <a:gd name="G26" fmla="?: G9 G17 G25"/>
                <a:gd name="G27" fmla="?: G9 0 21600"/>
                <a:gd name="G28" fmla="cos 10800 11796480"/>
                <a:gd name="G29" fmla="sin 10800 11796480"/>
                <a:gd name="G30" fmla="sin 5400 11796480"/>
                <a:gd name="G31" fmla="+- G28 10800 0"/>
                <a:gd name="G32" fmla="+- G29 10800 0"/>
                <a:gd name="G33" fmla="+- G30 10800 0"/>
                <a:gd name="G34" fmla="?: G4 0 G31"/>
                <a:gd name="G35" fmla="?: 11796480 G34 0"/>
                <a:gd name="G36" fmla="?: G6 G35 G31"/>
                <a:gd name="G37" fmla="+- 21600 0 G36"/>
                <a:gd name="G38" fmla="?: G4 0 G33"/>
                <a:gd name="G39" fmla="?: 11796480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2700 w 21600"/>
                <a:gd name="T15" fmla="*/ 10800 h 21600"/>
                <a:gd name="T16" fmla="*/ 10800 w 21600"/>
                <a:gd name="T17" fmla="*/ 5400 h 21600"/>
                <a:gd name="T18" fmla="*/ 18900 w 21600"/>
                <a:gd name="T19" fmla="*/ 10800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5400" y="10800"/>
                  </a:moveTo>
                  <a:cubicBezTo>
                    <a:pt x="5400" y="7817"/>
                    <a:pt x="7817" y="5400"/>
                    <a:pt x="10800" y="5400"/>
                  </a:cubicBezTo>
                  <a:cubicBezTo>
                    <a:pt x="13782" y="5400"/>
                    <a:pt x="16200" y="7817"/>
                    <a:pt x="16200" y="10799"/>
                  </a:cubicBezTo>
                  <a:lnTo>
                    <a:pt x="21600" y="10800"/>
                  </a:ln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799"/>
                  </a:cubicBezTo>
                  <a:close/>
                </a:path>
              </a:pathLst>
            </a:custGeom>
            <a:solidFill>
              <a:srgbClr val="9933FF"/>
            </a:solidFill>
            <a:ln w="9525">
              <a:miter lim="800000"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9933FF"/>
              </a:extrusionClr>
              <a:contourClr>
                <a:srgbClr val="9933FF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pPr algn="ctr" rtl="1" eaLnBrk="1" hangingPunct="1">
                <a:defRPr/>
              </a:pPr>
              <a:endParaRPr 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97296" name="Text Box 49"/>
            <p:cNvSpPr txBox="1">
              <a:spLocks noChangeArrowheads="1"/>
            </p:cNvSpPr>
            <p:nvPr/>
          </p:nvSpPr>
          <p:spPr bwMode="auto">
            <a:xfrm rot="-5577565">
              <a:off x="1488" y="2737"/>
              <a:ext cx="203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algn="r" rtl="1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algn="r" rtl="1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algn="r" rtl="1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algn="r" rtl="1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algn="r" rtl="1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algn="r" rtl="1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algn="r" rtl="1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algn="r" rtl="1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algn="r" rtl="1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</a:pPr>
              <a:r>
                <a:rPr lang="en-US" altLang="en-US" sz="1800" b="1">
                  <a:solidFill>
                    <a:schemeClr val="bg1"/>
                  </a:solidFill>
                </a:rPr>
                <a:t>B</a:t>
              </a:r>
            </a:p>
          </p:txBody>
        </p:sp>
      </p:grpSp>
      <p:grpSp>
        <p:nvGrpSpPr>
          <p:cNvPr id="310322" name="Group 50"/>
          <p:cNvGrpSpPr>
            <a:grpSpLocks/>
          </p:cNvGrpSpPr>
          <p:nvPr/>
        </p:nvGrpSpPr>
        <p:grpSpPr bwMode="auto">
          <a:xfrm>
            <a:off x="2566989" y="3789363"/>
            <a:ext cx="1584325" cy="457200"/>
            <a:chOff x="657" y="2704"/>
            <a:chExt cx="998" cy="288"/>
          </a:xfrm>
        </p:grpSpPr>
        <p:grpSp>
          <p:nvGrpSpPr>
            <p:cNvPr id="97291" name="Group 51"/>
            <p:cNvGrpSpPr>
              <a:grpSpLocks/>
            </p:cNvGrpSpPr>
            <p:nvPr/>
          </p:nvGrpSpPr>
          <p:grpSpPr bwMode="auto">
            <a:xfrm rot="5817721">
              <a:off x="1307" y="2644"/>
              <a:ext cx="288" cy="408"/>
              <a:chOff x="1156" y="2886"/>
              <a:chExt cx="288" cy="408"/>
            </a:xfrm>
          </p:grpSpPr>
          <p:sp>
            <p:nvSpPr>
              <p:cNvPr id="310324" name="Arc 52"/>
              <p:cNvSpPr>
                <a:spLocks/>
              </p:cNvSpPr>
              <p:nvPr/>
            </p:nvSpPr>
            <p:spPr bwMode="auto">
              <a:xfrm rot="8600713">
                <a:off x="1155" y="2888"/>
                <a:ext cx="288" cy="225"/>
              </a:xfrm>
              <a:custGeom>
                <a:avLst/>
                <a:gdLst>
                  <a:gd name="G0" fmla="+- 8790 0 0"/>
                  <a:gd name="G1" fmla="+- 21600 0 0"/>
                  <a:gd name="G2" fmla="+- 21600 0 0"/>
                  <a:gd name="T0" fmla="*/ 0 w 30390"/>
                  <a:gd name="T1" fmla="*/ 1869 h 30389"/>
                  <a:gd name="T2" fmla="*/ 28521 w 30390"/>
                  <a:gd name="T3" fmla="*/ 30389 h 30389"/>
                  <a:gd name="T4" fmla="*/ 8790 w 30390"/>
                  <a:gd name="T5" fmla="*/ 21600 h 303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0390" h="30389" fill="none" extrusionOk="0">
                    <a:moveTo>
                      <a:pt x="0" y="1869"/>
                    </a:moveTo>
                    <a:cubicBezTo>
                      <a:pt x="2766" y="636"/>
                      <a:pt x="5761" y="0"/>
                      <a:pt x="8790" y="0"/>
                    </a:cubicBezTo>
                    <a:cubicBezTo>
                      <a:pt x="20719" y="0"/>
                      <a:pt x="30390" y="9670"/>
                      <a:pt x="30390" y="21600"/>
                    </a:cubicBezTo>
                    <a:cubicBezTo>
                      <a:pt x="30390" y="24628"/>
                      <a:pt x="29753" y="27622"/>
                      <a:pt x="28521" y="30389"/>
                    </a:cubicBezTo>
                  </a:path>
                  <a:path w="30390" h="30389" stroke="0" extrusionOk="0">
                    <a:moveTo>
                      <a:pt x="0" y="1869"/>
                    </a:moveTo>
                    <a:cubicBezTo>
                      <a:pt x="2766" y="636"/>
                      <a:pt x="5761" y="0"/>
                      <a:pt x="8790" y="0"/>
                    </a:cubicBezTo>
                    <a:cubicBezTo>
                      <a:pt x="20719" y="0"/>
                      <a:pt x="30390" y="9670"/>
                      <a:pt x="30390" y="21600"/>
                    </a:cubicBezTo>
                    <a:cubicBezTo>
                      <a:pt x="30390" y="24628"/>
                      <a:pt x="29753" y="27622"/>
                      <a:pt x="28521" y="30389"/>
                    </a:cubicBezTo>
                    <a:lnTo>
                      <a:pt x="8790" y="21600"/>
                    </a:lnTo>
                    <a:close/>
                  </a:path>
                </a:pathLst>
              </a:custGeom>
              <a:noFill/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 rtl="1" eaLnBrk="1" hangingPunct="1">
                  <a:defRPr/>
                </a:pPr>
                <a:endParaRPr lang="en-US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310325" name="Line 53"/>
              <p:cNvSpPr>
                <a:spLocks noChangeShapeType="1"/>
              </p:cNvSpPr>
              <p:nvPr/>
            </p:nvSpPr>
            <p:spPr bwMode="auto">
              <a:xfrm>
                <a:off x="1292" y="3114"/>
                <a:ext cx="0" cy="182"/>
              </a:xfrm>
              <a:prstGeom prst="line">
                <a:avLst/>
              </a:prstGeom>
              <a:noFill/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 rtl="1" eaLnBrk="1" hangingPunct="1">
                  <a:defRPr/>
                </a:pPr>
                <a:endParaRPr lang="en-US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</p:grpSp>
        <p:sp>
          <p:nvSpPr>
            <p:cNvPr id="97292" name="Rectangle 54"/>
            <p:cNvSpPr>
              <a:spLocks noChangeArrowheads="1"/>
            </p:cNvSpPr>
            <p:nvPr/>
          </p:nvSpPr>
          <p:spPr bwMode="auto">
            <a:xfrm>
              <a:off x="657" y="2704"/>
              <a:ext cx="505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algn="r" rtl="1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algn="r" rtl="1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algn="r" rtl="1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algn="r" rtl="1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algn="r" rtl="1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algn="r" rtl="1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algn="r" rtl="1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algn="r" rtl="1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algn="r" rtl="1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he-IL" altLang="en-US" sz="1800"/>
                <a:t>אנטי </a:t>
              </a:r>
              <a:r>
                <a:rPr lang="en-US" altLang="en-US" sz="1800"/>
                <a:t>B</a:t>
              </a:r>
            </a:p>
          </p:txBody>
        </p:sp>
      </p:grpSp>
      <p:sp>
        <p:nvSpPr>
          <p:cNvPr id="310327" name="Rectangle 55"/>
          <p:cNvSpPr>
            <a:spLocks noChangeArrowheads="1"/>
          </p:cNvSpPr>
          <p:nvPr/>
        </p:nvSpPr>
        <p:spPr bwMode="auto">
          <a:xfrm>
            <a:off x="1919288" y="5084764"/>
            <a:ext cx="8532812" cy="1600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180975" indent="-180975" algn="r" rtl="1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algn="r" rtl="1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algn="r" rtl="1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r" rtl="1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algn="r" rtl="1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  <a:buFont typeface="Webdings" panose="05030102010509060703" pitchFamily="18" charset="2"/>
              <a:buChar char="3"/>
            </a:pPr>
            <a:r>
              <a:rPr lang="he-IL" altLang="en-US" sz="2000" dirty="0"/>
              <a:t> </a:t>
            </a:r>
            <a:r>
              <a:rPr lang="ar-SA" altLang="en-US" sz="2800" dirty="0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يهاجم الجسم المضاد المادة التي يعمل ضدها</a:t>
            </a:r>
            <a:r>
              <a:rPr lang="he-IL" altLang="en-US" sz="2800" dirty="0" smtClean="0">
                <a:latin typeface="Traditional Arabic" panose="02020603050405020304" pitchFamily="18" charset="-78"/>
              </a:rPr>
              <a:t>, </a:t>
            </a:r>
            <a:r>
              <a:rPr lang="ar-SA" altLang="en-US" sz="2800" dirty="0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ويؤدي الى تكوين تكتلات في خلايا الدم</a:t>
            </a:r>
            <a:r>
              <a:rPr lang="he-IL" altLang="en-US" sz="2800" dirty="0" smtClean="0">
                <a:latin typeface="Traditional Arabic" panose="02020603050405020304" pitchFamily="18" charset="-78"/>
              </a:rPr>
              <a:t>. </a:t>
            </a:r>
            <a:r>
              <a:rPr lang="ar-SA" altLang="en-US" sz="2800" dirty="0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هذه الكتل من الممكن أن تؤدي الى لانسدادات في الأوعية الدموية وبالتالي الموت.</a:t>
            </a:r>
            <a:endParaRPr lang="he-IL" altLang="en-US" sz="2800" dirty="0">
              <a:latin typeface="Traditional Arabic" panose="02020603050405020304" pitchFamily="18" charset="-78"/>
            </a:endParaRPr>
          </a:p>
          <a:p>
            <a:pPr>
              <a:spcBef>
                <a:spcPct val="50000"/>
              </a:spcBef>
              <a:buFont typeface="Webdings" panose="05030102010509060703" pitchFamily="18" charset="2"/>
              <a:buNone/>
            </a:pPr>
            <a:r>
              <a:rPr lang="he-IL" altLang="en-US" sz="2800" dirty="0">
                <a:latin typeface="Traditional Arabic" panose="02020603050405020304" pitchFamily="18" charset="-78"/>
              </a:rPr>
              <a:t>    </a:t>
            </a:r>
            <a:endParaRPr lang="en-US" altLang="en-US" sz="2800" dirty="0"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</p:txBody>
      </p:sp>
      <p:sp>
        <p:nvSpPr>
          <p:cNvPr id="310328" name="Rectangle 5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r" rtl="1" eaLnBrk="1" hangingPunct="1">
              <a:defRPr/>
            </a:pPr>
            <a:r>
              <a:rPr lang="he-IL" alt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סוגי דם של האדם</a:t>
            </a:r>
            <a:endParaRPr lang="en-US" altLang="en-US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5114498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3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2000"/>
                                        <p:tgtEl>
                                          <p:spTgt spid="3103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2000"/>
                                        <p:tgtEl>
                                          <p:spTgt spid="3102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2000"/>
                                        <p:tgtEl>
                                          <p:spTgt spid="3102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1000"/>
                                        <p:tgtEl>
                                          <p:spTgt spid="3102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7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3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2000" fill="hold"/>
                                        <p:tgtEl>
                                          <p:spTgt spid="3103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2000" fill="hold"/>
                                        <p:tgtEl>
                                          <p:spTgt spid="3103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3" dur="2000"/>
                                        <p:tgtEl>
                                          <p:spTgt spid="3103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8" dur="2000"/>
                                        <p:tgtEl>
                                          <p:spTgt spid="3103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7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2000" fill="hold"/>
                                        <p:tgtEl>
                                          <p:spTgt spid="3103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2000" fill="hold"/>
                                        <p:tgtEl>
                                          <p:spTgt spid="3103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9" dur="2000"/>
                                        <p:tgtEl>
                                          <p:spTgt spid="3103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0286" grpId="0"/>
      <p:bldP spid="310318" grpId="0" autoUpdateAnimBg="0"/>
      <p:bldP spid="310327" grpId="0"/>
      <p:bldP spid="310328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9330" name="Picture 5" descr="350px-ABO_blood_type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E92329"/>
              </a:clrFrom>
              <a:clrTo>
                <a:srgbClr val="E92329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66989" y="120650"/>
            <a:ext cx="7489825" cy="4846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9331" name="Text Box 51"/>
          <p:cNvSpPr txBox="1">
            <a:spLocks noChangeArrowheads="1"/>
          </p:cNvSpPr>
          <p:nvPr/>
        </p:nvSpPr>
        <p:spPr bwMode="auto">
          <a:xfrm>
            <a:off x="2566988" y="2924176"/>
            <a:ext cx="1008062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 rtl="1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algn="r" rtl="1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algn="r" rtl="1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r" rtl="1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algn="r" rtl="1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en-US" altLang="en-US" sz="1800"/>
          </a:p>
        </p:txBody>
      </p:sp>
      <p:sp>
        <p:nvSpPr>
          <p:cNvPr id="99332" name="Text Box 52" descr="Blue tissue paper"/>
          <p:cNvSpPr txBox="1">
            <a:spLocks noChangeArrowheads="1"/>
          </p:cNvSpPr>
          <p:nvPr/>
        </p:nvSpPr>
        <p:spPr bwMode="auto">
          <a:xfrm>
            <a:off x="2640013" y="2708275"/>
            <a:ext cx="1008062" cy="1054100"/>
          </a:xfrm>
          <a:prstGeom prst="rect">
            <a:avLst/>
          </a:prstGeom>
          <a:blipFill dpi="0" rotWithShape="1">
            <a:blip r:embed="rId4"/>
            <a:srcRect/>
            <a:tile tx="0" ty="0" sx="100000" sy="100000" flip="none" algn="tl"/>
          </a:blip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 rtl="1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algn="r" rtl="1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algn="r" rtl="1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r" rtl="1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algn="r" rtl="1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he-IL" altLang="en-US" sz="1800"/>
              <a:t>סוג הנוגדן 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he-IL" altLang="en-US" sz="1800"/>
              <a:t>בפלסמה</a:t>
            </a:r>
            <a:endParaRPr lang="en-US" altLang="en-US" sz="1800"/>
          </a:p>
        </p:txBody>
      </p:sp>
      <p:sp>
        <p:nvSpPr>
          <p:cNvPr id="99333" name="Text Box 54" descr="Blue tissue paper"/>
          <p:cNvSpPr txBox="1">
            <a:spLocks noChangeArrowheads="1"/>
          </p:cNvSpPr>
          <p:nvPr/>
        </p:nvSpPr>
        <p:spPr bwMode="auto">
          <a:xfrm>
            <a:off x="3792538" y="3500438"/>
            <a:ext cx="1223962" cy="366712"/>
          </a:xfrm>
          <a:prstGeom prst="rect">
            <a:avLst/>
          </a:prstGeom>
          <a:blipFill dpi="0" rotWithShape="1">
            <a:blip r:embed="rId4"/>
            <a:srcRect/>
            <a:tile tx="0" ty="0" sx="100000" sy="100000" flip="none" algn="tl"/>
          </a:blip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 rtl="1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algn="r" rtl="1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algn="r" rtl="1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r" rtl="1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algn="r" rtl="1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he-IL" altLang="en-US" sz="1800"/>
              <a:t>אנטי </a:t>
            </a:r>
            <a:r>
              <a:rPr lang="en-US" altLang="en-US" sz="1800"/>
              <a:t>B</a:t>
            </a:r>
          </a:p>
        </p:txBody>
      </p:sp>
      <p:sp>
        <p:nvSpPr>
          <p:cNvPr id="99334" name="Text Box 55" descr="Blue tissue paper"/>
          <p:cNvSpPr txBox="1">
            <a:spLocks noChangeArrowheads="1"/>
          </p:cNvSpPr>
          <p:nvPr/>
        </p:nvSpPr>
        <p:spPr bwMode="auto">
          <a:xfrm>
            <a:off x="5232401" y="3500438"/>
            <a:ext cx="1223963" cy="366712"/>
          </a:xfrm>
          <a:prstGeom prst="rect">
            <a:avLst/>
          </a:prstGeom>
          <a:blipFill dpi="0" rotWithShape="1">
            <a:blip r:embed="rId4"/>
            <a:srcRect/>
            <a:tile tx="0" ty="0" sx="100000" sy="100000" flip="none" algn="tl"/>
          </a:blip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 rtl="1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algn="r" rtl="1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algn="r" rtl="1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r" rtl="1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algn="r" rtl="1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he-IL" altLang="en-US" sz="1800"/>
              <a:t>אנטי </a:t>
            </a:r>
            <a:r>
              <a:rPr lang="en-US" altLang="en-US" sz="1800"/>
              <a:t>A</a:t>
            </a:r>
          </a:p>
        </p:txBody>
      </p:sp>
      <p:sp>
        <p:nvSpPr>
          <p:cNvPr id="99335" name="Text Box 56" descr="Blue tissue paper"/>
          <p:cNvSpPr txBox="1">
            <a:spLocks noChangeArrowheads="1"/>
          </p:cNvSpPr>
          <p:nvPr/>
        </p:nvSpPr>
        <p:spPr bwMode="auto">
          <a:xfrm>
            <a:off x="6743701" y="3500438"/>
            <a:ext cx="1223963" cy="366712"/>
          </a:xfrm>
          <a:prstGeom prst="rect">
            <a:avLst/>
          </a:prstGeom>
          <a:blipFill dpi="0" rotWithShape="1">
            <a:blip r:embed="rId4"/>
            <a:srcRect/>
            <a:tile tx="0" ty="0" sx="100000" sy="100000" flip="none" algn="tl"/>
          </a:blip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 rtl="1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algn="r" rtl="1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algn="r" rtl="1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r" rtl="1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algn="r" rtl="1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he-IL" altLang="en-US" sz="1800"/>
              <a:t>אין נוגדנים</a:t>
            </a:r>
            <a:endParaRPr lang="en-US" altLang="en-US" sz="1800"/>
          </a:p>
        </p:txBody>
      </p:sp>
      <p:sp>
        <p:nvSpPr>
          <p:cNvPr id="99336" name="Text Box 57" descr="Blue tissue paper"/>
          <p:cNvSpPr txBox="1">
            <a:spLocks noChangeArrowheads="1"/>
          </p:cNvSpPr>
          <p:nvPr/>
        </p:nvSpPr>
        <p:spPr bwMode="auto">
          <a:xfrm>
            <a:off x="8328026" y="3500438"/>
            <a:ext cx="1655763" cy="366712"/>
          </a:xfrm>
          <a:prstGeom prst="rect">
            <a:avLst/>
          </a:prstGeom>
          <a:blipFill dpi="0" rotWithShape="1">
            <a:blip r:embed="rId4"/>
            <a:srcRect/>
            <a:tile tx="0" ty="0" sx="100000" sy="100000" flip="none" algn="tl"/>
          </a:blip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 rtl="1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algn="r" rtl="1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algn="r" rtl="1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r" rtl="1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algn="r" rtl="1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he-IL" altLang="en-US" sz="1800"/>
              <a:t>אנטי </a:t>
            </a:r>
            <a:r>
              <a:rPr lang="en-US" altLang="en-US" sz="1800"/>
              <a:t>A</a:t>
            </a:r>
            <a:r>
              <a:rPr lang="he-IL" altLang="en-US" sz="1800"/>
              <a:t>, אנטי </a:t>
            </a:r>
            <a:r>
              <a:rPr lang="en-US" altLang="en-US" sz="1800"/>
              <a:t>B</a:t>
            </a:r>
          </a:p>
        </p:txBody>
      </p:sp>
    </p:spTree>
    <p:extLst>
      <p:ext uri="{BB962C8B-B14F-4D97-AF65-F5344CB8AC3E}">
        <p14:creationId xmlns:p14="http://schemas.microsoft.com/office/powerpoint/2010/main" val="962227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>
          <a:xfrm>
            <a:off x="838200" y="711200"/>
            <a:ext cx="10515600" cy="5465763"/>
          </a:xfrm>
        </p:spPr>
        <p:txBody>
          <a:bodyPr/>
          <a:lstStyle/>
          <a:p>
            <a:pPr algn="r" rtl="1"/>
            <a:endParaRPr lang="ar-SA" dirty="0" smtClean="0"/>
          </a:p>
          <a:p>
            <a:pPr algn="r" rtl="1"/>
            <a:r>
              <a:rPr lang="ar-SA" b="1" u="sng" dirty="0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الجينات</a:t>
            </a:r>
            <a:r>
              <a:rPr lang="ar-SA" dirty="0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: عبارة عن مقاطع من ال-</a:t>
            </a:r>
            <a:r>
              <a:rPr lang="en-US" dirty="0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DNA</a:t>
            </a:r>
            <a:r>
              <a:rPr lang="ar-SA" dirty="0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 وهي مسؤولة عن ظهور الصفات الوراثية.</a:t>
            </a:r>
          </a:p>
          <a:p>
            <a:pPr marL="0" indent="0" algn="r" rtl="1">
              <a:buNone/>
            </a:pPr>
            <a:endParaRPr lang="ar-SA" dirty="0" smtClean="0"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  <a:p>
            <a:pPr algn="r" rtl="1"/>
            <a:r>
              <a:rPr lang="ar-SA" b="1" u="sng" dirty="0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صفة مكتسبة: </a:t>
            </a:r>
            <a:r>
              <a:rPr lang="ar-SA" dirty="0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هي صفة تكتسب خلال حياة الفرد أو تظهر على الكائن الحي بتأثير عوامل بيئية, هذه الصفات لن تظهر لدى نسل الفرد وذلك لعدم وجود معلومات عنها في ال-</a:t>
            </a:r>
            <a:r>
              <a:rPr lang="en-US" dirty="0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 </a:t>
            </a:r>
            <a:r>
              <a:rPr lang="en-US" dirty="0" smtClean="0"/>
              <a:t>DNA</a:t>
            </a:r>
            <a:r>
              <a:rPr lang="ar-SA" dirty="0" smtClean="0"/>
              <a:t>  </a:t>
            </a:r>
          </a:p>
          <a:p>
            <a:pPr marL="0" indent="0" algn="r" rtl="1">
              <a:buNone/>
            </a:pPr>
            <a:endParaRPr lang="ar-SA" dirty="0" smtClean="0"/>
          </a:p>
          <a:p>
            <a:pPr algn="r" rtl="1"/>
            <a:r>
              <a:rPr lang="ar-SA" b="1" u="sng" dirty="0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صفات وراثية: </a:t>
            </a:r>
            <a:r>
              <a:rPr lang="ar-SA" dirty="0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هي صفات تتطور لدى الفرد, وذلك بسبب وجود معلومات محددة في ال-</a:t>
            </a:r>
            <a:r>
              <a:rPr lang="en-US" dirty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 </a:t>
            </a:r>
            <a:r>
              <a:rPr lang="en-US" dirty="0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DNA</a:t>
            </a:r>
            <a:r>
              <a:rPr lang="ar-SA" dirty="0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 الذي تحتويه الكروموسومات الموجودة في خلايا الجسم. كل فرد يولد ومعه هذه المعلومات, وهو ينقلها أيضا الى نسله</a:t>
            </a:r>
            <a:r>
              <a:rPr lang="ar-SA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5283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847850" y="2781300"/>
            <a:ext cx="8229600" cy="2520950"/>
          </a:xfrm>
        </p:spPr>
        <p:txBody>
          <a:bodyPr/>
          <a:lstStyle/>
          <a:p>
            <a:pPr algn="r" rtl="1" eaLnBrk="1" hangingPunct="1">
              <a:lnSpc>
                <a:spcPct val="90000"/>
              </a:lnSpc>
            </a:pPr>
            <a:r>
              <a:rPr lang="ar-SA" altLang="en-US" sz="2400" b="1" dirty="0" smtClean="0"/>
              <a:t>لصفة نوع الدم هنالك 3 أليلات</a:t>
            </a:r>
            <a:r>
              <a:rPr lang="he-IL" altLang="en-US" sz="2400" b="1" dirty="0" smtClean="0"/>
              <a:t>:</a:t>
            </a:r>
            <a:r>
              <a:rPr lang="he-IL" altLang="en-US" sz="2400" dirty="0" smtClean="0"/>
              <a:t> </a:t>
            </a:r>
            <a:r>
              <a:rPr lang="he-IL" altLang="en-US" sz="2400" dirty="0"/>
              <a:t/>
            </a:r>
            <a:br>
              <a:rPr lang="he-IL" altLang="en-US" sz="2400" dirty="0"/>
            </a:br>
            <a:endParaRPr lang="he-IL" altLang="en-US" sz="2400" dirty="0"/>
          </a:p>
          <a:p>
            <a:pPr lvl="1" algn="r" rtl="1" eaLnBrk="1" hangingPunct="1">
              <a:lnSpc>
                <a:spcPct val="90000"/>
              </a:lnSpc>
              <a:buFont typeface="Wingdings" panose="05000000000000000000" pitchFamily="2" charset="2"/>
              <a:buChar char="ü"/>
            </a:pPr>
            <a:r>
              <a:rPr lang="en-US" altLang="en-US" sz="2000" b="1" dirty="0"/>
              <a:t>I</a:t>
            </a:r>
            <a:r>
              <a:rPr lang="en-US" altLang="en-US" sz="2000" b="1" baseline="30000" dirty="0"/>
              <a:t>A</a:t>
            </a:r>
            <a:r>
              <a:rPr lang="en-US" altLang="en-US" sz="2000" b="1" dirty="0"/>
              <a:t> </a:t>
            </a:r>
            <a:r>
              <a:rPr lang="he-IL" altLang="en-US" sz="2000" b="1" dirty="0"/>
              <a:t> </a:t>
            </a:r>
            <a:r>
              <a:rPr lang="he-IL" altLang="en-US" sz="2000" dirty="0"/>
              <a:t>- </a:t>
            </a:r>
            <a:r>
              <a:rPr lang="ar-SA" altLang="en-US" sz="2000" dirty="0" smtClean="0"/>
              <a:t>يحدد ظهور السكر من النوع</a:t>
            </a:r>
            <a:r>
              <a:rPr lang="en-US" altLang="en-US" sz="2000" dirty="0" smtClean="0"/>
              <a:t>A</a:t>
            </a:r>
            <a:r>
              <a:rPr lang="he-IL" altLang="en-US" sz="2000" dirty="0" smtClean="0"/>
              <a:t> </a:t>
            </a:r>
            <a:r>
              <a:rPr lang="ar-SA" altLang="en-US" sz="2000" dirty="0" smtClean="0"/>
              <a:t>على خلايا الدم.</a:t>
            </a:r>
            <a:endParaRPr lang="he-IL" altLang="en-US" sz="2000" dirty="0"/>
          </a:p>
          <a:p>
            <a:pPr lvl="1" algn="r" rtl="1" eaLnBrk="1" hangingPunct="1">
              <a:lnSpc>
                <a:spcPct val="90000"/>
              </a:lnSpc>
              <a:buFontTx/>
              <a:buNone/>
            </a:pPr>
            <a:endParaRPr lang="he-IL" altLang="en-US" sz="2000" dirty="0"/>
          </a:p>
          <a:p>
            <a:pPr lvl="1" algn="r" rtl="1">
              <a:buFont typeface="Wingdings" panose="05000000000000000000" pitchFamily="2" charset="2"/>
              <a:buChar char="ü"/>
            </a:pPr>
            <a:r>
              <a:rPr lang="en-US" altLang="en-US" sz="2000" b="1" dirty="0"/>
              <a:t>I</a:t>
            </a:r>
            <a:r>
              <a:rPr lang="en-US" altLang="en-US" sz="2000" b="1" baseline="30000" dirty="0"/>
              <a:t>B</a:t>
            </a:r>
            <a:r>
              <a:rPr lang="en-US" altLang="en-US" sz="2000" dirty="0"/>
              <a:t> </a:t>
            </a:r>
            <a:r>
              <a:rPr lang="he-IL" altLang="en-US" sz="2000" dirty="0"/>
              <a:t> - </a:t>
            </a:r>
            <a:r>
              <a:rPr lang="ar-SA" altLang="en-US" sz="2000" dirty="0" smtClean="0"/>
              <a:t>يحدد ظهور السكر من النوع</a:t>
            </a:r>
            <a:r>
              <a:rPr lang="he-IL" altLang="en-US" sz="2000" dirty="0" smtClean="0"/>
              <a:t> </a:t>
            </a:r>
            <a:r>
              <a:rPr lang="en-US" altLang="en-US" sz="2000" dirty="0" smtClean="0"/>
              <a:t>B</a:t>
            </a:r>
            <a:r>
              <a:rPr lang="ar-SA" altLang="en-US" sz="2000" dirty="0"/>
              <a:t> </a:t>
            </a:r>
            <a:r>
              <a:rPr lang="ar-SA" altLang="en-US" sz="2000" dirty="0" smtClean="0"/>
              <a:t>على خلايا الدم.</a:t>
            </a:r>
            <a:endParaRPr lang="he-IL" altLang="en-US" sz="2000" dirty="0"/>
          </a:p>
          <a:p>
            <a:pPr lvl="1" algn="r" rtl="1"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he-IL" altLang="en-US" sz="2000" dirty="0"/>
          </a:p>
          <a:p>
            <a:pPr lvl="1" algn="r" rtl="1" eaLnBrk="1" hangingPunct="1">
              <a:lnSpc>
                <a:spcPct val="90000"/>
              </a:lnSpc>
              <a:buFont typeface="Wingdings" panose="05000000000000000000" pitchFamily="2" charset="2"/>
              <a:buChar char="ü"/>
            </a:pPr>
            <a:r>
              <a:rPr lang="he-IL" altLang="en-US" sz="2000" dirty="0"/>
              <a:t> </a:t>
            </a:r>
            <a:r>
              <a:rPr lang="en-US" altLang="en-US" sz="2000" dirty="0"/>
              <a:t>  </a:t>
            </a:r>
            <a:r>
              <a:rPr lang="en-US" altLang="en-US" sz="2000" b="1" dirty="0" err="1"/>
              <a:t>i</a:t>
            </a:r>
            <a:r>
              <a:rPr lang="en-US" altLang="en-US" sz="2000" dirty="0"/>
              <a:t> </a:t>
            </a:r>
            <a:r>
              <a:rPr lang="he-IL" altLang="en-US" sz="2000" dirty="0"/>
              <a:t>-  </a:t>
            </a:r>
            <a:r>
              <a:rPr lang="ar-SA" altLang="en-US" sz="2000" dirty="0" smtClean="0"/>
              <a:t>يحدد عدم تواجد المواد السكرية على خلايا الدم</a:t>
            </a:r>
            <a:r>
              <a:rPr lang="he-IL" altLang="en-US" sz="2000" dirty="0" smtClean="0"/>
              <a:t>.</a:t>
            </a:r>
            <a:endParaRPr lang="he-IL" altLang="en-US" sz="2000" dirty="0"/>
          </a:p>
        </p:txBody>
      </p:sp>
      <p:sp>
        <p:nvSpPr>
          <p:cNvPr id="113668" name="Text Box 4"/>
          <p:cNvSpPr txBox="1">
            <a:spLocks noGrp="1" noChangeArrowheads="1"/>
          </p:cNvSpPr>
          <p:nvPr>
            <p:ph type="title"/>
          </p:nvPr>
        </p:nvSpPr>
        <p:spPr>
          <a:xfrm>
            <a:off x="2063750" y="188913"/>
            <a:ext cx="8229600" cy="792162"/>
          </a:xfrm>
        </p:spPr>
        <p:txBody>
          <a:bodyPr/>
          <a:lstStyle/>
          <a:p>
            <a:pPr algn="r" rtl="1">
              <a:spcBef>
                <a:spcPct val="50000"/>
              </a:spcBef>
              <a:defRPr/>
            </a:pPr>
            <a:r>
              <a:rPr lang="ar-SA" altLang="en-US" b="1" u="sng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وراثة خلايا الدم</a:t>
            </a:r>
            <a:endParaRPr lang="en-US" altLang="en-US" b="1" u="sng" dirty="0" smtClean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113669" name="Rectangle 5"/>
          <p:cNvSpPr>
            <a:spLocks noChangeArrowheads="1"/>
          </p:cNvSpPr>
          <p:nvPr/>
        </p:nvSpPr>
        <p:spPr bwMode="auto">
          <a:xfrm>
            <a:off x="1703389" y="5224890"/>
            <a:ext cx="8785225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 algn="r" rtl="1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algn="r" rtl="1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algn="r" rtl="1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r" rtl="1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algn="r" rtl="1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he-IL" altLang="en-US" sz="2400"/>
              <a:t>  </a:t>
            </a:r>
            <a:r>
              <a:rPr lang="he-IL" altLang="en-US" sz="2400" b="1"/>
              <a:t>היחסים בין האללים:   </a:t>
            </a:r>
            <a:r>
              <a:rPr lang="en-US" altLang="en-US" sz="2400" b="1" dirty="0"/>
              <a:t>I</a:t>
            </a:r>
            <a:r>
              <a:rPr lang="en-US" altLang="en-US" sz="2400" b="1" baseline="30000" dirty="0"/>
              <a:t>A</a:t>
            </a:r>
            <a:r>
              <a:rPr lang="he-IL" altLang="en-US" sz="2400" b="1" dirty="0"/>
              <a:t>  שווה ערך ל- </a:t>
            </a:r>
            <a:r>
              <a:rPr lang="en-US" altLang="en-US" sz="2400" b="1" dirty="0"/>
              <a:t>I</a:t>
            </a:r>
            <a:r>
              <a:rPr lang="en-US" altLang="en-US" sz="2400" b="1" baseline="30000" dirty="0"/>
              <a:t>B</a:t>
            </a:r>
            <a:r>
              <a:rPr lang="he-IL" altLang="en-US" sz="2400" b="1" dirty="0"/>
              <a:t> (אין יחסי דומיננטי רצסיבי).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he-IL" altLang="en-US" sz="2400" b="1" dirty="0"/>
              <a:t>    ושניהם דומיננטיים על האלל  </a:t>
            </a:r>
            <a:r>
              <a:rPr lang="en-US" altLang="en-US" sz="2400" b="1" dirty="0" err="1"/>
              <a:t>i</a:t>
            </a:r>
            <a:r>
              <a:rPr lang="he-IL" altLang="en-US" sz="2400" b="1" dirty="0"/>
              <a:t>. </a:t>
            </a:r>
            <a:endParaRPr lang="he-IL" altLang="en-US" sz="1800" b="1" dirty="0"/>
          </a:p>
        </p:txBody>
      </p:sp>
      <p:sp>
        <p:nvSpPr>
          <p:cNvPr id="113671" name="Rectangle 7"/>
          <p:cNvSpPr>
            <a:spLocks noChangeArrowheads="1"/>
          </p:cNvSpPr>
          <p:nvPr/>
        </p:nvSpPr>
        <p:spPr bwMode="auto">
          <a:xfrm>
            <a:off x="1524000" y="6108700"/>
            <a:ext cx="8820150" cy="7571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 rtl="1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algn="r" rtl="1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algn="r" rtl="1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r" rtl="1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algn="r" rtl="1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lnSpc>
                <a:spcPct val="90000"/>
              </a:lnSpc>
            </a:pPr>
            <a:r>
              <a:rPr lang="he-IL" altLang="en-US" sz="1800"/>
              <a:t>  </a:t>
            </a:r>
            <a:r>
              <a:rPr lang="he-IL" altLang="en-US" sz="2400" b="1"/>
              <a:t>בכל פרט יכולים להופיע רק שני גנים אללים , מתוך השלושה הנ"ל.</a:t>
            </a:r>
            <a:r>
              <a:rPr lang="en-US" altLang="en-US" sz="2400" b="1"/>
              <a:t/>
            </a:r>
            <a:br>
              <a:rPr lang="en-US" altLang="en-US" sz="2400" b="1"/>
            </a:br>
            <a:r>
              <a:rPr lang="he-IL" altLang="en-US" sz="2400" b="1"/>
              <a:t>  ( אחד מהאם ואחד מהאב).</a:t>
            </a:r>
            <a:endParaRPr lang="en-US" altLang="en-US" sz="2400" b="1"/>
          </a:p>
        </p:txBody>
      </p:sp>
      <p:sp>
        <p:nvSpPr>
          <p:cNvPr id="113674" name="Rectangle 10"/>
          <p:cNvSpPr>
            <a:spLocks noChangeArrowheads="1"/>
          </p:cNvSpPr>
          <p:nvPr/>
        </p:nvSpPr>
        <p:spPr bwMode="auto">
          <a:xfrm>
            <a:off x="1847850" y="981076"/>
            <a:ext cx="8351838" cy="13480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 rtl="1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algn="r" rtl="1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algn="r" rtl="1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r" rtl="1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algn="r" rtl="1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he-IL" altLang="en-US" sz="1800" dirty="0"/>
              <a:t>  </a:t>
            </a:r>
            <a:r>
              <a:rPr lang="ar-SA" altLang="en-US" sz="2400" dirty="0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نوع الدم هي صفة مسؤول عنها جين واحد فقط.</a:t>
            </a:r>
          </a:p>
          <a:p>
            <a:pPr eaLnBrk="1" hangingPunct="1"/>
            <a:r>
              <a:rPr lang="he-IL" altLang="en-US" sz="2400" dirty="0" smtClean="0">
                <a:latin typeface="Traditional Arabic" panose="02020603050405020304" pitchFamily="18" charset="-78"/>
              </a:rPr>
              <a:t>  </a:t>
            </a:r>
            <a:r>
              <a:rPr lang="ar-SA" altLang="en-US" sz="2400" dirty="0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ومع ذلك تتواجد في أربع طرز مظهرية</a:t>
            </a:r>
            <a:r>
              <a:rPr lang="en-US" altLang="en-US" sz="2400" b="1" dirty="0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A</a:t>
            </a:r>
            <a:r>
              <a:rPr lang="en-US" altLang="en-US" sz="2400" b="1" dirty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,   B,  AB,  O</a:t>
            </a:r>
            <a:r>
              <a:rPr lang="en-US" altLang="en-US" sz="2400" dirty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   :</a:t>
            </a:r>
            <a:r>
              <a:rPr lang="he-IL" altLang="en-US" sz="2400" dirty="0">
                <a:latin typeface="Traditional Arabic" panose="02020603050405020304" pitchFamily="18" charset="-78"/>
              </a:rPr>
              <a:t>  . </a:t>
            </a:r>
          </a:p>
          <a:p>
            <a:pPr eaLnBrk="1" hangingPunct="1"/>
            <a:r>
              <a:rPr lang="he-IL" altLang="en-US" sz="2400" dirty="0">
                <a:latin typeface="Traditional Arabic" panose="02020603050405020304" pitchFamily="18" charset="-78"/>
              </a:rPr>
              <a:t> </a:t>
            </a:r>
            <a:r>
              <a:rPr lang="ar-SA" altLang="en-US" sz="2400" dirty="0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لكل شخص طراز مظهري واحد فقط.</a:t>
            </a:r>
            <a:endParaRPr lang="en-US" altLang="en-US" sz="2400" dirty="0"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</p:txBody>
      </p:sp>
      <p:sp>
        <p:nvSpPr>
          <p:cNvPr id="113675" name="Rectangle 11"/>
          <p:cNvSpPr>
            <a:spLocks noChangeArrowheads="1"/>
          </p:cNvSpPr>
          <p:nvPr/>
        </p:nvSpPr>
        <p:spPr bwMode="auto">
          <a:xfrm>
            <a:off x="6547448" y="2205038"/>
            <a:ext cx="3127779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r" rtl="1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algn="r" rtl="1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algn="r" rtl="1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r" rtl="1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algn="r" rtl="1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he-IL" altLang="en-US" sz="1800" dirty="0">
                <a:latin typeface="Traditional Arabic" panose="02020603050405020304" pitchFamily="18" charset="-78"/>
              </a:rPr>
              <a:t> </a:t>
            </a:r>
            <a:r>
              <a:rPr lang="ar-SA" altLang="en-US" sz="2400" b="1" u="sng" dirty="0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كيف تتكون هذه الطرز المظهرية؟</a:t>
            </a:r>
            <a:endParaRPr lang="en-US" altLang="en-US" sz="1800" dirty="0"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1009690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2000"/>
                                        <p:tgtEl>
                                          <p:spTgt spid="1136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2000"/>
                                        <p:tgtEl>
                                          <p:spTgt spid="1136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1000"/>
                                        <p:tgtEl>
                                          <p:spTgt spid="1136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2000"/>
                                        <p:tgtEl>
                                          <p:spTgt spid="1136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6" dur="2000"/>
                                        <p:tgtEl>
                                          <p:spTgt spid="1136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28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0" dur="2000"/>
                                        <p:tgtEl>
                                          <p:spTgt spid="1136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32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4" dur="2000"/>
                                        <p:tgtEl>
                                          <p:spTgt spid="1136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9" dur="2000"/>
                                        <p:tgtEl>
                                          <p:spTgt spid="1136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4" dur="2000"/>
                                        <p:tgtEl>
                                          <p:spTgt spid="1136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3667" grpId="0" build="p"/>
      <p:bldP spid="113668" grpId="0"/>
      <p:bldP spid="113669" grpId="0"/>
      <p:bldP spid="113671" grpId="0"/>
      <p:bldP spid="113674" grpId="0"/>
      <p:bldP spid="113675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620" name="Rectangle 5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r" rtl="1" eaLnBrk="1" hangingPunct="1"/>
            <a:r>
              <a:rPr lang="ar-SA" altLang="en-US" dirty="0" err="1" smtClean="0"/>
              <a:t>الأليلات</a:t>
            </a:r>
            <a:r>
              <a:rPr lang="ar-SA" altLang="en-US" dirty="0" smtClean="0"/>
              <a:t> التي تحدد فصائل الدم</a:t>
            </a:r>
            <a:endParaRPr lang="en-US" altLang="en-US" dirty="0" smtClean="0"/>
          </a:p>
        </p:txBody>
      </p:sp>
      <p:graphicFrame>
        <p:nvGraphicFramePr>
          <p:cNvPr id="109619" name="Group 51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3241266460"/>
              </p:ext>
            </p:extLst>
          </p:nvPr>
        </p:nvGraphicFramePr>
        <p:xfrm>
          <a:off x="2351088" y="1773238"/>
          <a:ext cx="6985000" cy="4525962"/>
        </p:xfrm>
        <a:graphic>
          <a:graphicData uri="http://schemas.openxmlformats.org/drawingml/2006/table">
            <a:tbl>
              <a:tblPr rtl="1"/>
              <a:tblGrid>
                <a:gridCol w="13970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39700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39700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39700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397000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2263774">
                <a:tc>
                  <a:txBody>
                    <a:bodyPr/>
                    <a:lstStyle>
                      <a:lvl1pPr algn="r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algn="r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algn="r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algn="r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algn="r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algn="r" rtl="1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algn="r" rtl="1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algn="r" rtl="1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algn="r" rtl="1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r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algn="r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algn="r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algn="r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algn="r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algn="r" rtl="1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algn="r" rtl="1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algn="r" rtl="1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algn="r" rtl="1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r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algn="r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algn="r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algn="r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algn="r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algn="r" rtl="1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algn="r" rtl="1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algn="r" rtl="1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algn="r" rtl="1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r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algn="r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algn="r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algn="r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algn="r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algn="r" rtl="1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algn="r" rtl="1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algn="r" rtl="1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algn="r" rtl="1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r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algn="r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algn="r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algn="r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algn="r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algn="r" rtl="1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algn="r" rtl="1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algn="r" rtl="1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algn="r" rtl="1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262188">
                <a:tc>
                  <a:txBody>
                    <a:bodyPr/>
                    <a:lstStyle>
                      <a:lvl1pPr algn="r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algn="r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algn="r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algn="r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algn="r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algn="r" rtl="1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algn="r" rtl="1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algn="r" rtl="1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algn="r" rtl="1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he-IL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r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algn="r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algn="r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algn="r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algn="r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algn="r" rtl="1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algn="r" rtl="1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algn="r" rtl="1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algn="r" rtl="1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r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algn="r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algn="r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algn="r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algn="r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algn="r" rtl="1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algn="r" rtl="1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algn="r" rtl="1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algn="r" rtl="1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r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algn="r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algn="r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algn="r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algn="r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algn="r" rtl="1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algn="r" rtl="1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algn="r" rtl="1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algn="r" rtl="1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r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algn="r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algn="r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algn="r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algn="r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algn="r" rtl="1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algn="r" rtl="1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algn="r" rtl="1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algn="r" rtl="1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grpSp>
        <p:nvGrpSpPr>
          <p:cNvPr id="109640" name="Group 72"/>
          <p:cNvGrpSpPr>
            <a:grpSpLocks/>
          </p:cNvGrpSpPr>
          <p:nvPr/>
        </p:nvGrpSpPr>
        <p:grpSpPr bwMode="auto">
          <a:xfrm>
            <a:off x="6672263" y="4437063"/>
            <a:ext cx="990600" cy="457200"/>
            <a:chOff x="3792" y="3216"/>
            <a:chExt cx="624" cy="288"/>
          </a:xfrm>
        </p:grpSpPr>
        <p:sp>
          <p:nvSpPr>
            <p:cNvPr id="109641" name="AutoShape 73"/>
            <p:cNvSpPr>
              <a:spLocks noChangeArrowheads="1"/>
            </p:cNvSpPr>
            <p:nvPr/>
          </p:nvSpPr>
          <p:spPr bwMode="auto">
            <a:xfrm>
              <a:off x="3792" y="3216"/>
              <a:ext cx="624" cy="288"/>
            </a:xfrm>
            <a:prstGeom prst="roundRect">
              <a:avLst>
                <a:gd name="adj" fmla="val 40000"/>
              </a:avLst>
            </a:prstGeom>
            <a:solidFill>
              <a:srgbClr val="FFFF99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rtl="1" eaLnBrk="1" hangingPunct="1">
                <a:defRPr/>
              </a:pPr>
              <a:endParaRPr 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05573" name="Rectangle 74"/>
            <p:cNvSpPr>
              <a:spLocks noChangeArrowheads="1"/>
            </p:cNvSpPr>
            <p:nvPr/>
          </p:nvSpPr>
          <p:spPr bwMode="auto">
            <a:xfrm>
              <a:off x="3976" y="3216"/>
              <a:ext cx="302" cy="26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algn="r" rtl="1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algn="r" rtl="1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algn="r" rtl="1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algn="r" rtl="1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algn="r" rtl="1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algn="r" rtl="1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algn="r" rtl="1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algn="r" rtl="1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algn="r" rtl="1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en-US" sz="2200" b="1">
                  <a:latin typeface="Times New Roman" panose="02020603050405020304" pitchFamily="18" charset="0"/>
                </a:rPr>
                <a:t> i i</a:t>
              </a:r>
            </a:p>
          </p:txBody>
        </p:sp>
      </p:grpSp>
      <p:grpSp>
        <p:nvGrpSpPr>
          <p:cNvPr id="109643" name="Group 75"/>
          <p:cNvGrpSpPr>
            <a:grpSpLocks/>
          </p:cNvGrpSpPr>
          <p:nvPr/>
        </p:nvGrpSpPr>
        <p:grpSpPr bwMode="auto">
          <a:xfrm>
            <a:off x="5375275" y="4437063"/>
            <a:ext cx="990600" cy="457200"/>
            <a:chOff x="2640" y="3168"/>
            <a:chExt cx="624" cy="288"/>
          </a:xfrm>
        </p:grpSpPr>
        <p:sp>
          <p:nvSpPr>
            <p:cNvPr id="109644" name="AutoShape 76"/>
            <p:cNvSpPr>
              <a:spLocks noChangeArrowheads="1"/>
            </p:cNvSpPr>
            <p:nvPr/>
          </p:nvSpPr>
          <p:spPr bwMode="auto">
            <a:xfrm>
              <a:off x="2640" y="3168"/>
              <a:ext cx="624" cy="288"/>
            </a:xfrm>
            <a:prstGeom prst="roundRect">
              <a:avLst>
                <a:gd name="adj" fmla="val 40000"/>
              </a:avLst>
            </a:prstGeom>
            <a:solidFill>
              <a:srgbClr val="FFFF99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rtl="1" eaLnBrk="1" hangingPunct="1">
                <a:defRPr/>
              </a:pPr>
              <a:endParaRPr 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05571" name="Rectangle 77"/>
            <p:cNvSpPr>
              <a:spLocks noChangeArrowheads="1"/>
            </p:cNvSpPr>
            <p:nvPr/>
          </p:nvSpPr>
          <p:spPr bwMode="auto">
            <a:xfrm>
              <a:off x="2680" y="3168"/>
              <a:ext cx="493" cy="26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algn="r" rtl="1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algn="r" rtl="1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algn="r" rtl="1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algn="r" rtl="1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algn="r" rtl="1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algn="r" rtl="1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algn="r" rtl="1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algn="r" rtl="1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algn="r" rtl="1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en-US" sz="2200" b="1" dirty="0">
                  <a:latin typeface="Times New Roman" panose="02020603050405020304" pitchFamily="18" charset="0"/>
                </a:rPr>
                <a:t>I</a:t>
              </a:r>
              <a:r>
                <a:rPr lang="en-US" altLang="en-US" sz="2200" b="1" baseline="30000" dirty="0">
                  <a:latin typeface="Times New Roman" panose="02020603050405020304" pitchFamily="18" charset="0"/>
                </a:rPr>
                <a:t>A</a:t>
              </a:r>
              <a:r>
                <a:rPr lang="en-US" altLang="en-US" sz="2200" b="1" dirty="0">
                  <a:latin typeface="Times New Roman" panose="02020603050405020304" pitchFamily="18" charset="0"/>
                </a:rPr>
                <a:t> I</a:t>
              </a:r>
              <a:r>
                <a:rPr lang="en-US" altLang="en-US" sz="2200" b="1" baseline="30000" dirty="0">
                  <a:latin typeface="Times New Roman" panose="02020603050405020304" pitchFamily="18" charset="0"/>
                </a:rPr>
                <a:t>B </a:t>
              </a:r>
              <a:endParaRPr lang="en-US" altLang="en-US" sz="2200" b="1" dirty="0">
                <a:latin typeface="Times New Roman" panose="02020603050405020304" pitchFamily="18" charset="0"/>
              </a:endParaRPr>
            </a:p>
          </p:txBody>
        </p:sp>
      </p:grpSp>
      <p:grpSp>
        <p:nvGrpSpPr>
          <p:cNvPr id="109646" name="Group 78"/>
          <p:cNvGrpSpPr>
            <a:grpSpLocks/>
          </p:cNvGrpSpPr>
          <p:nvPr/>
        </p:nvGrpSpPr>
        <p:grpSpPr bwMode="auto">
          <a:xfrm>
            <a:off x="4008438" y="4365625"/>
            <a:ext cx="990600" cy="457200"/>
            <a:chOff x="1440" y="3216"/>
            <a:chExt cx="624" cy="288"/>
          </a:xfrm>
        </p:grpSpPr>
        <p:sp>
          <p:nvSpPr>
            <p:cNvPr id="109647" name="AutoShape 79"/>
            <p:cNvSpPr>
              <a:spLocks noChangeArrowheads="1"/>
            </p:cNvSpPr>
            <p:nvPr/>
          </p:nvSpPr>
          <p:spPr bwMode="auto">
            <a:xfrm>
              <a:off x="1440" y="3216"/>
              <a:ext cx="624" cy="288"/>
            </a:xfrm>
            <a:prstGeom prst="roundRect">
              <a:avLst>
                <a:gd name="adj" fmla="val 40000"/>
              </a:avLst>
            </a:prstGeom>
            <a:solidFill>
              <a:srgbClr val="FFFF99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rtl="1" eaLnBrk="1" hangingPunct="1">
                <a:defRPr/>
              </a:pPr>
              <a:endParaRPr 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05569" name="Rectangle 80"/>
            <p:cNvSpPr>
              <a:spLocks noChangeArrowheads="1"/>
            </p:cNvSpPr>
            <p:nvPr/>
          </p:nvSpPr>
          <p:spPr bwMode="auto">
            <a:xfrm>
              <a:off x="1480" y="3216"/>
              <a:ext cx="486" cy="26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algn="r" rtl="1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algn="r" rtl="1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algn="r" rtl="1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algn="r" rtl="1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algn="r" rtl="1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algn="r" rtl="1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algn="r" rtl="1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algn="r" rtl="1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algn="r" rtl="1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en-US" sz="2200" b="1">
                  <a:latin typeface="Times New Roman" panose="02020603050405020304" pitchFamily="18" charset="0"/>
                </a:rPr>
                <a:t>I</a:t>
              </a:r>
              <a:r>
                <a:rPr lang="en-US" altLang="en-US" sz="2200" b="1" baseline="30000">
                  <a:latin typeface="Times New Roman" panose="02020603050405020304" pitchFamily="18" charset="0"/>
                </a:rPr>
                <a:t>B</a:t>
              </a:r>
              <a:r>
                <a:rPr lang="en-US" altLang="en-US" sz="2200" b="1">
                  <a:latin typeface="Times New Roman" panose="02020603050405020304" pitchFamily="18" charset="0"/>
                </a:rPr>
                <a:t> I</a:t>
              </a:r>
              <a:r>
                <a:rPr lang="en-US" altLang="en-US" sz="2200" b="1" baseline="30000">
                  <a:latin typeface="Times New Roman" panose="02020603050405020304" pitchFamily="18" charset="0"/>
                </a:rPr>
                <a:t>B </a:t>
              </a:r>
              <a:endParaRPr lang="en-US" altLang="en-US" sz="2200" b="1">
                <a:latin typeface="Times New Roman" panose="02020603050405020304" pitchFamily="18" charset="0"/>
              </a:endParaRPr>
            </a:p>
          </p:txBody>
        </p:sp>
      </p:grpSp>
      <p:grpSp>
        <p:nvGrpSpPr>
          <p:cNvPr id="109649" name="Group 81"/>
          <p:cNvGrpSpPr>
            <a:grpSpLocks/>
          </p:cNvGrpSpPr>
          <p:nvPr/>
        </p:nvGrpSpPr>
        <p:grpSpPr bwMode="auto">
          <a:xfrm>
            <a:off x="4008438" y="5300663"/>
            <a:ext cx="990600" cy="457200"/>
            <a:chOff x="1440" y="3600"/>
            <a:chExt cx="624" cy="288"/>
          </a:xfrm>
        </p:grpSpPr>
        <p:sp>
          <p:nvSpPr>
            <p:cNvPr id="109650" name="AutoShape 82"/>
            <p:cNvSpPr>
              <a:spLocks noChangeArrowheads="1"/>
            </p:cNvSpPr>
            <p:nvPr/>
          </p:nvSpPr>
          <p:spPr bwMode="auto">
            <a:xfrm>
              <a:off x="1440" y="3600"/>
              <a:ext cx="624" cy="288"/>
            </a:xfrm>
            <a:prstGeom prst="roundRect">
              <a:avLst>
                <a:gd name="adj" fmla="val 40000"/>
              </a:avLst>
            </a:prstGeom>
            <a:solidFill>
              <a:srgbClr val="FFFF99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rtl="1" eaLnBrk="1" hangingPunct="1">
                <a:defRPr/>
              </a:pPr>
              <a:endParaRPr 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05567" name="Rectangle 83"/>
            <p:cNvSpPr>
              <a:spLocks noChangeArrowheads="1"/>
            </p:cNvSpPr>
            <p:nvPr/>
          </p:nvSpPr>
          <p:spPr bwMode="auto">
            <a:xfrm>
              <a:off x="1440" y="3600"/>
              <a:ext cx="512" cy="26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algn="r" rtl="1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algn="r" rtl="1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algn="r" rtl="1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algn="r" rtl="1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algn="r" rtl="1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algn="r" rtl="1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algn="r" rtl="1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algn="r" rtl="1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algn="r" rtl="1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en-US" sz="2200" b="1">
                  <a:latin typeface="Times New Roman" panose="02020603050405020304" pitchFamily="18" charset="0"/>
                </a:rPr>
                <a:t>I</a:t>
              </a:r>
              <a:r>
                <a:rPr lang="en-US" altLang="en-US" sz="2200" b="1" baseline="30000">
                  <a:latin typeface="Times New Roman" panose="02020603050405020304" pitchFamily="18" charset="0"/>
                </a:rPr>
                <a:t>B  </a:t>
              </a:r>
              <a:r>
                <a:rPr lang="en-US" altLang="en-US" sz="2200" b="1">
                  <a:latin typeface="Times New Roman" panose="02020603050405020304" pitchFamily="18" charset="0"/>
                </a:rPr>
                <a:t> i</a:t>
              </a:r>
            </a:p>
          </p:txBody>
        </p:sp>
      </p:grpSp>
      <p:grpSp>
        <p:nvGrpSpPr>
          <p:cNvPr id="109652" name="Group 84"/>
          <p:cNvGrpSpPr>
            <a:grpSpLocks/>
          </p:cNvGrpSpPr>
          <p:nvPr/>
        </p:nvGrpSpPr>
        <p:grpSpPr bwMode="auto">
          <a:xfrm>
            <a:off x="2566988" y="4365625"/>
            <a:ext cx="990600" cy="457200"/>
            <a:chOff x="240" y="3216"/>
            <a:chExt cx="624" cy="288"/>
          </a:xfrm>
        </p:grpSpPr>
        <p:sp>
          <p:nvSpPr>
            <p:cNvPr id="109653" name="AutoShape 85"/>
            <p:cNvSpPr>
              <a:spLocks noChangeArrowheads="1"/>
            </p:cNvSpPr>
            <p:nvPr/>
          </p:nvSpPr>
          <p:spPr bwMode="auto">
            <a:xfrm>
              <a:off x="240" y="3216"/>
              <a:ext cx="624" cy="288"/>
            </a:xfrm>
            <a:prstGeom prst="roundRect">
              <a:avLst>
                <a:gd name="adj" fmla="val 40000"/>
              </a:avLst>
            </a:prstGeom>
            <a:solidFill>
              <a:srgbClr val="FFFF99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rtl="1" eaLnBrk="1" hangingPunct="1">
                <a:defRPr/>
              </a:pPr>
              <a:endParaRPr 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05565" name="Rectangle 86"/>
            <p:cNvSpPr>
              <a:spLocks noChangeArrowheads="1"/>
            </p:cNvSpPr>
            <p:nvPr/>
          </p:nvSpPr>
          <p:spPr bwMode="auto">
            <a:xfrm>
              <a:off x="348" y="3216"/>
              <a:ext cx="456" cy="26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algn="r" rtl="1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algn="r" rtl="1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algn="r" rtl="1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algn="r" rtl="1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algn="r" rtl="1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algn="r" rtl="1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algn="r" rtl="1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algn="r" rtl="1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algn="r" rtl="1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en-US" sz="2200" b="1">
                  <a:latin typeface="Times New Roman" panose="02020603050405020304" pitchFamily="18" charset="0"/>
                </a:rPr>
                <a:t>I</a:t>
              </a:r>
              <a:r>
                <a:rPr lang="en-US" altLang="en-US" sz="2200" b="1" baseline="30000">
                  <a:latin typeface="Times New Roman" panose="02020603050405020304" pitchFamily="18" charset="0"/>
                </a:rPr>
                <a:t>A </a:t>
              </a:r>
              <a:r>
                <a:rPr lang="en-US" altLang="en-US" sz="2200" b="1">
                  <a:latin typeface="Times New Roman" panose="02020603050405020304" pitchFamily="18" charset="0"/>
                </a:rPr>
                <a:t>I</a:t>
              </a:r>
              <a:r>
                <a:rPr lang="en-US" altLang="en-US" sz="2200" b="1" baseline="30000">
                  <a:latin typeface="Times New Roman" panose="02020603050405020304" pitchFamily="18" charset="0"/>
                </a:rPr>
                <a:t>A</a:t>
              </a:r>
            </a:p>
          </p:txBody>
        </p:sp>
      </p:grpSp>
      <p:grpSp>
        <p:nvGrpSpPr>
          <p:cNvPr id="109655" name="Group 87"/>
          <p:cNvGrpSpPr>
            <a:grpSpLocks/>
          </p:cNvGrpSpPr>
          <p:nvPr/>
        </p:nvGrpSpPr>
        <p:grpSpPr bwMode="auto">
          <a:xfrm>
            <a:off x="2640013" y="5300663"/>
            <a:ext cx="990600" cy="457200"/>
            <a:chOff x="240" y="3600"/>
            <a:chExt cx="624" cy="288"/>
          </a:xfrm>
        </p:grpSpPr>
        <p:sp>
          <p:nvSpPr>
            <p:cNvPr id="105562" name="AutoShape 88"/>
            <p:cNvSpPr>
              <a:spLocks noChangeArrowheads="1"/>
            </p:cNvSpPr>
            <p:nvPr/>
          </p:nvSpPr>
          <p:spPr bwMode="auto">
            <a:xfrm>
              <a:off x="240" y="3600"/>
              <a:ext cx="624" cy="288"/>
            </a:xfrm>
            <a:prstGeom prst="roundRect">
              <a:avLst>
                <a:gd name="adj" fmla="val 40000"/>
              </a:avLst>
            </a:prstGeom>
            <a:solidFill>
              <a:srgbClr val="FFFF99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algn="r" rtl="1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algn="r" rtl="1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algn="r" rtl="1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algn="r" rtl="1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algn="r" rtl="1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algn="r" rtl="1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algn="r" rtl="1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algn="r" rtl="1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algn="r" rtl="1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endParaRPr lang="en-US" altLang="en-US" sz="2200" b="1" baseline="30000">
                <a:latin typeface="Times New Roman" panose="02020603050405020304" pitchFamily="18" charset="0"/>
              </a:endParaRPr>
            </a:p>
          </p:txBody>
        </p:sp>
        <p:sp>
          <p:nvSpPr>
            <p:cNvPr id="105563" name="Rectangle 89"/>
            <p:cNvSpPr>
              <a:spLocks noChangeArrowheads="1"/>
            </p:cNvSpPr>
            <p:nvPr/>
          </p:nvSpPr>
          <p:spPr bwMode="auto">
            <a:xfrm>
              <a:off x="372" y="3600"/>
              <a:ext cx="394" cy="26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algn="r" rtl="1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algn="r" rtl="1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algn="r" rtl="1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algn="r" rtl="1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algn="r" rtl="1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algn="r" rtl="1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algn="r" rtl="1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algn="r" rtl="1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algn="r" rtl="1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en-US" sz="2200" b="1">
                  <a:latin typeface="Times New Roman" panose="02020603050405020304" pitchFamily="18" charset="0"/>
                </a:rPr>
                <a:t>I</a:t>
              </a:r>
              <a:r>
                <a:rPr lang="en-US" altLang="en-US" sz="2200" b="1" baseline="30000">
                  <a:latin typeface="Times New Roman" panose="02020603050405020304" pitchFamily="18" charset="0"/>
                </a:rPr>
                <a:t>A </a:t>
              </a:r>
              <a:r>
                <a:rPr lang="en-US" altLang="en-US" sz="2200" b="1">
                  <a:latin typeface="Times New Roman" panose="02020603050405020304" pitchFamily="18" charset="0"/>
                </a:rPr>
                <a:t> i</a:t>
              </a:r>
            </a:p>
          </p:txBody>
        </p:sp>
      </p:grpSp>
      <p:sp>
        <p:nvSpPr>
          <p:cNvPr id="109598" name="Text Box 30"/>
          <p:cNvSpPr txBox="1">
            <a:spLocks noChangeArrowheads="1"/>
          </p:cNvSpPr>
          <p:nvPr/>
        </p:nvSpPr>
        <p:spPr bwMode="auto">
          <a:xfrm>
            <a:off x="7824788" y="4437063"/>
            <a:ext cx="1511300" cy="144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 rtl="1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algn="r" rtl="1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algn="r" rtl="1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r" rtl="1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algn="r" rtl="1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he-IL" altLang="en-US" sz="2200" dirty="0">
                <a:latin typeface="Times New Roman" panose="02020603050405020304" pitchFamily="18" charset="0"/>
              </a:rPr>
              <a:t>הגנוטיפים </a:t>
            </a:r>
            <a:r>
              <a:rPr lang="he-IL" altLang="en-US" sz="2200" dirty="0" smtClean="0">
                <a:latin typeface="Times New Roman" panose="02020603050405020304" pitchFamily="18" charset="0"/>
              </a:rPr>
              <a:t>האפשריים</a:t>
            </a:r>
            <a:endParaRPr lang="ar-SA" altLang="en-US" sz="2200" dirty="0" smtClean="0">
              <a:latin typeface="Times New Roman" panose="02020603050405020304" pitchFamily="18" charset="0"/>
            </a:endParaRPr>
          </a:p>
          <a:p>
            <a:pPr algn="ctr">
              <a:spcBef>
                <a:spcPct val="0"/>
              </a:spcBef>
              <a:buFontTx/>
              <a:buNone/>
            </a:pPr>
            <a:r>
              <a:rPr lang="ar-SA" altLang="en-US" sz="2200" dirty="0" smtClean="0">
                <a:latin typeface="Times New Roman" panose="02020603050405020304" pitchFamily="18" charset="0"/>
              </a:rPr>
              <a:t>الطرز الوراثية الممكنة</a:t>
            </a:r>
            <a:endParaRPr lang="en-US" altLang="en-US" sz="2200" dirty="0">
              <a:latin typeface="Times New Roman" panose="02020603050405020304" pitchFamily="18" charset="0"/>
            </a:endParaRPr>
          </a:p>
        </p:txBody>
      </p:sp>
      <p:sp>
        <p:nvSpPr>
          <p:cNvPr id="109597" name="Text Box 29"/>
          <p:cNvSpPr txBox="1">
            <a:spLocks noChangeArrowheads="1"/>
          </p:cNvSpPr>
          <p:nvPr/>
        </p:nvSpPr>
        <p:spPr bwMode="auto">
          <a:xfrm>
            <a:off x="8044408" y="2687637"/>
            <a:ext cx="1120776" cy="11079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algn="r" rtl="1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algn="r" rtl="1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algn="r" rtl="1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r" rtl="1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algn="r" rtl="1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he-IL" altLang="en-US" sz="2200" dirty="0" smtClean="0">
                <a:latin typeface="Times New Roman" panose="02020603050405020304" pitchFamily="18" charset="0"/>
              </a:rPr>
              <a:t>הפנוטיפ</a:t>
            </a:r>
            <a:r>
              <a:rPr lang="ar-SA" altLang="en-US" sz="2200" dirty="0" smtClean="0">
                <a:latin typeface="Times New Roman" panose="02020603050405020304" pitchFamily="18" charset="0"/>
              </a:rPr>
              <a:t>(الطراز المظهري)</a:t>
            </a:r>
            <a:endParaRPr lang="en-US" altLang="en-US" sz="2200" dirty="0">
              <a:latin typeface="Times New Roman" panose="02020603050405020304" pitchFamily="18" charset="0"/>
            </a:endParaRPr>
          </a:p>
        </p:txBody>
      </p:sp>
      <p:sp>
        <p:nvSpPr>
          <p:cNvPr id="109660" name="Oval 92"/>
          <p:cNvSpPr>
            <a:spLocks noChangeArrowheads="1"/>
          </p:cNvSpPr>
          <p:nvPr/>
        </p:nvSpPr>
        <p:spPr bwMode="auto">
          <a:xfrm>
            <a:off x="7032626" y="2492375"/>
            <a:ext cx="504825" cy="431800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rtl="1" eaLnBrk="1" hangingPunct="1"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109697" name="Group 129"/>
          <p:cNvGrpSpPr>
            <a:grpSpLocks/>
          </p:cNvGrpSpPr>
          <p:nvPr/>
        </p:nvGrpSpPr>
        <p:grpSpPr bwMode="auto">
          <a:xfrm>
            <a:off x="2495550" y="2349500"/>
            <a:ext cx="1009650" cy="1009650"/>
            <a:chOff x="612" y="1480"/>
            <a:chExt cx="636" cy="636"/>
          </a:xfrm>
        </p:grpSpPr>
        <p:grpSp>
          <p:nvGrpSpPr>
            <p:cNvPr id="105547" name="Group 126"/>
            <p:cNvGrpSpPr>
              <a:grpSpLocks/>
            </p:cNvGrpSpPr>
            <p:nvPr/>
          </p:nvGrpSpPr>
          <p:grpSpPr bwMode="auto">
            <a:xfrm>
              <a:off x="612" y="1480"/>
              <a:ext cx="636" cy="636"/>
              <a:chOff x="612" y="1480"/>
              <a:chExt cx="636" cy="636"/>
            </a:xfrm>
          </p:grpSpPr>
          <p:grpSp>
            <p:nvGrpSpPr>
              <p:cNvPr id="105550" name="Group 107"/>
              <p:cNvGrpSpPr>
                <a:grpSpLocks/>
              </p:cNvGrpSpPr>
              <p:nvPr/>
            </p:nvGrpSpPr>
            <p:grpSpPr bwMode="auto">
              <a:xfrm>
                <a:off x="612" y="1480"/>
                <a:ext cx="636" cy="636"/>
                <a:chOff x="612" y="1480"/>
                <a:chExt cx="636" cy="636"/>
              </a:xfrm>
            </p:grpSpPr>
            <p:sp>
              <p:nvSpPr>
                <p:cNvPr id="109664" name="Oval 96"/>
                <p:cNvSpPr>
                  <a:spLocks noChangeArrowheads="1"/>
                </p:cNvSpPr>
                <p:nvPr/>
              </p:nvSpPr>
              <p:spPr bwMode="auto">
                <a:xfrm>
                  <a:off x="748" y="1616"/>
                  <a:ext cx="408" cy="363"/>
                </a:xfrm>
                <a:prstGeom prst="ellipse">
                  <a:avLst/>
                </a:prstGeom>
                <a:solidFill>
                  <a:srgbClr val="FF0000"/>
                </a:solidFill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algn="ctr" rtl="1" eaLnBrk="1" hangingPunct="1">
                    <a:defRPr/>
                  </a:pPr>
                  <a:endParaRPr lang="en-US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</p:txBody>
            </p:sp>
            <p:sp>
              <p:nvSpPr>
                <p:cNvPr id="109668" name="AutoShape 100"/>
                <p:cNvSpPr>
                  <a:spLocks noChangeArrowheads="1"/>
                </p:cNvSpPr>
                <p:nvPr/>
              </p:nvSpPr>
              <p:spPr bwMode="auto">
                <a:xfrm>
                  <a:off x="930" y="1480"/>
                  <a:ext cx="136" cy="137"/>
                </a:xfrm>
                <a:prstGeom prst="triangle">
                  <a:avLst>
                    <a:gd name="adj" fmla="val 50000"/>
                  </a:avLst>
                </a:prstGeom>
                <a:solidFill>
                  <a:schemeClr val="folHlink"/>
                </a:soli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algn="ctr" rtl="1" eaLnBrk="1" hangingPunct="1">
                    <a:defRPr/>
                  </a:pPr>
                  <a:endParaRPr lang="en-US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</p:txBody>
            </p:sp>
            <p:sp>
              <p:nvSpPr>
                <p:cNvPr id="109669" name="AutoShape 101"/>
                <p:cNvSpPr>
                  <a:spLocks noChangeArrowheads="1"/>
                </p:cNvSpPr>
                <p:nvPr/>
              </p:nvSpPr>
              <p:spPr bwMode="auto">
                <a:xfrm rot="-2689654">
                  <a:off x="703" y="1570"/>
                  <a:ext cx="136" cy="137"/>
                </a:xfrm>
                <a:prstGeom prst="triangle">
                  <a:avLst>
                    <a:gd name="adj" fmla="val 50000"/>
                  </a:avLst>
                </a:prstGeom>
                <a:solidFill>
                  <a:schemeClr val="folHlink"/>
                </a:soli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algn="ctr" rtl="1" eaLnBrk="1" hangingPunct="1">
                    <a:defRPr/>
                  </a:pPr>
                  <a:endParaRPr lang="en-US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</p:txBody>
            </p:sp>
            <p:sp>
              <p:nvSpPr>
                <p:cNvPr id="109671" name="AutoShape 103"/>
                <p:cNvSpPr>
                  <a:spLocks noChangeArrowheads="1"/>
                </p:cNvSpPr>
                <p:nvPr/>
              </p:nvSpPr>
              <p:spPr bwMode="auto">
                <a:xfrm rot="14754478">
                  <a:off x="613" y="1797"/>
                  <a:ext cx="136" cy="137"/>
                </a:xfrm>
                <a:prstGeom prst="triangle">
                  <a:avLst>
                    <a:gd name="adj" fmla="val 50000"/>
                  </a:avLst>
                </a:prstGeom>
                <a:solidFill>
                  <a:schemeClr val="folHlink"/>
                </a:soli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algn="ctr" rtl="1" eaLnBrk="1" hangingPunct="1">
                    <a:defRPr/>
                  </a:pPr>
                  <a:endParaRPr lang="en-US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</p:txBody>
            </p:sp>
            <p:sp>
              <p:nvSpPr>
                <p:cNvPr id="109672" name="AutoShape 104"/>
                <p:cNvSpPr>
                  <a:spLocks noChangeArrowheads="1"/>
                </p:cNvSpPr>
                <p:nvPr/>
              </p:nvSpPr>
              <p:spPr bwMode="auto">
                <a:xfrm rot="1444422">
                  <a:off x="1066" y="1842"/>
                  <a:ext cx="136" cy="137"/>
                </a:xfrm>
                <a:prstGeom prst="triangle">
                  <a:avLst>
                    <a:gd name="adj" fmla="val 50000"/>
                  </a:avLst>
                </a:prstGeom>
                <a:solidFill>
                  <a:schemeClr val="folHlink"/>
                </a:soli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algn="ctr" rtl="1" eaLnBrk="1" hangingPunct="1">
                    <a:defRPr/>
                  </a:pPr>
                  <a:endParaRPr lang="en-US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</p:txBody>
            </p:sp>
            <p:sp>
              <p:nvSpPr>
                <p:cNvPr id="109673" name="AutoShape 105"/>
                <p:cNvSpPr>
                  <a:spLocks noChangeArrowheads="1"/>
                </p:cNvSpPr>
                <p:nvPr/>
              </p:nvSpPr>
              <p:spPr bwMode="auto">
                <a:xfrm rot="-10594316">
                  <a:off x="839" y="1979"/>
                  <a:ext cx="136" cy="137"/>
                </a:xfrm>
                <a:prstGeom prst="triangle">
                  <a:avLst>
                    <a:gd name="adj" fmla="val 50000"/>
                  </a:avLst>
                </a:prstGeom>
                <a:solidFill>
                  <a:schemeClr val="folHlink"/>
                </a:soli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algn="ctr" rtl="1" eaLnBrk="1" hangingPunct="1">
                    <a:defRPr/>
                  </a:pPr>
                  <a:endParaRPr lang="en-US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</p:txBody>
            </p:sp>
            <p:sp>
              <p:nvSpPr>
                <p:cNvPr id="109674" name="AutoShape 106"/>
                <p:cNvSpPr>
                  <a:spLocks noChangeArrowheads="1"/>
                </p:cNvSpPr>
                <p:nvPr/>
              </p:nvSpPr>
              <p:spPr bwMode="auto">
                <a:xfrm rot="3556354">
                  <a:off x="1112" y="1615"/>
                  <a:ext cx="136" cy="137"/>
                </a:xfrm>
                <a:prstGeom prst="triangle">
                  <a:avLst>
                    <a:gd name="adj" fmla="val 50000"/>
                  </a:avLst>
                </a:prstGeom>
                <a:solidFill>
                  <a:schemeClr val="folHlink"/>
                </a:soli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algn="ctr" rtl="1" eaLnBrk="1" hangingPunct="1">
                    <a:defRPr/>
                  </a:pPr>
                  <a:endParaRPr lang="en-US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</p:txBody>
            </p:sp>
          </p:grpSp>
          <p:sp>
            <p:nvSpPr>
              <p:cNvPr id="105551" name="Text Box 109"/>
              <p:cNvSpPr txBox="1">
                <a:spLocks noChangeArrowheads="1"/>
              </p:cNvSpPr>
              <p:nvPr/>
            </p:nvSpPr>
            <p:spPr bwMode="auto">
              <a:xfrm>
                <a:off x="930" y="1480"/>
                <a:ext cx="161" cy="15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lvl1pPr algn="r" rtl="1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 algn="r" rtl="1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 algn="r" rtl="1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 algn="r" rtl="1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 algn="r" rtl="1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algn="r" rtl="1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algn="r" rtl="1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algn="r" rtl="1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algn="r" rtl="1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algn="ctr" eaLnBrk="1" hangingPunct="1">
                  <a:spcBef>
                    <a:spcPct val="50000"/>
                  </a:spcBef>
                  <a:buFontTx/>
                  <a:buNone/>
                </a:pPr>
                <a:r>
                  <a:rPr lang="en-US" altLang="en-US" sz="1000"/>
                  <a:t>A</a:t>
                </a:r>
              </a:p>
            </p:txBody>
          </p:sp>
          <p:sp>
            <p:nvSpPr>
              <p:cNvPr id="105552" name="Text Box 123"/>
              <p:cNvSpPr txBox="1">
                <a:spLocks noChangeArrowheads="1"/>
              </p:cNvSpPr>
              <p:nvPr/>
            </p:nvSpPr>
            <p:spPr bwMode="auto">
              <a:xfrm rot="2130865">
                <a:off x="1086" y="1616"/>
                <a:ext cx="161" cy="15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lvl1pPr algn="r" rtl="1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 algn="r" rtl="1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 algn="r" rtl="1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 algn="r" rtl="1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 algn="r" rtl="1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algn="r" rtl="1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algn="r" rtl="1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algn="r" rtl="1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algn="r" rtl="1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algn="ctr" eaLnBrk="1" hangingPunct="1">
                  <a:spcBef>
                    <a:spcPct val="50000"/>
                  </a:spcBef>
                  <a:buFontTx/>
                  <a:buNone/>
                </a:pPr>
                <a:r>
                  <a:rPr lang="en-US" altLang="en-US" sz="1000"/>
                  <a:t>A</a:t>
                </a:r>
              </a:p>
            </p:txBody>
          </p:sp>
          <p:sp>
            <p:nvSpPr>
              <p:cNvPr id="105553" name="Text Box 124"/>
              <p:cNvSpPr txBox="1">
                <a:spLocks noChangeArrowheads="1"/>
              </p:cNvSpPr>
              <p:nvPr/>
            </p:nvSpPr>
            <p:spPr bwMode="auto">
              <a:xfrm rot="7922749">
                <a:off x="1044" y="1846"/>
                <a:ext cx="161" cy="15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lvl1pPr algn="r" rtl="1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 algn="r" rtl="1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 algn="r" rtl="1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 algn="r" rtl="1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 algn="r" rtl="1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algn="r" rtl="1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algn="r" rtl="1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algn="r" rtl="1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algn="r" rtl="1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algn="ctr" eaLnBrk="1" hangingPunct="1">
                  <a:spcBef>
                    <a:spcPct val="50000"/>
                  </a:spcBef>
                  <a:buFontTx/>
                  <a:buNone/>
                </a:pPr>
                <a:r>
                  <a:rPr lang="en-US" altLang="en-US" sz="1000"/>
                  <a:t>A</a:t>
                </a:r>
              </a:p>
            </p:txBody>
          </p:sp>
          <p:sp>
            <p:nvSpPr>
              <p:cNvPr id="105554" name="Text Box 125"/>
              <p:cNvSpPr txBox="1">
                <a:spLocks noChangeArrowheads="1"/>
              </p:cNvSpPr>
              <p:nvPr/>
            </p:nvSpPr>
            <p:spPr bwMode="auto">
              <a:xfrm rot="-2740148">
                <a:off x="699" y="1574"/>
                <a:ext cx="161" cy="15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lvl1pPr algn="r" rtl="1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 algn="r" rtl="1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 algn="r" rtl="1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 algn="r" rtl="1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 algn="r" rtl="1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algn="r" rtl="1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algn="r" rtl="1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algn="r" rtl="1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algn="r" rtl="1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algn="ctr" eaLnBrk="1" hangingPunct="1">
                  <a:spcBef>
                    <a:spcPct val="50000"/>
                  </a:spcBef>
                  <a:buFontTx/>
                  <a:buNone/>
                </a:pPr>
                <a:r>
                  <a:rPr lang="en-US" altLang="en-US" sz="1000"/>
                  <a:t>A</a:t>
                </a:r>
              </a:p>
            </p:txBody>
          </p:sp>
        </p:grpSp>
        <p:sp>
          <p:nvSpPr>
            <p:cNvPr id="105548" name="Text Box 127"/>
            <p:cNvSpPr txBox="1">
              <a:spLocks noChangeArrowheads="1"/>
            </p:cNvSpPr>
            <p:nvPr/>
          </p:nvSpPr>
          <p:spPr bwMode="auto">
            <a:xfrm rot="-6889485">
              <a:off x="608" y="1776"/>
              <a:ext cx="161" cy="1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algn="r" rtl="1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algn="r" rtl="1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algn="r" rtl="1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algn="r" rtl="1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algn="r" rtl="1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algn="r" rtl="1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algn="r" rtl="1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algn="r" rtl="1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algn="r" rtl="1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</a:pPr>
              <a:r>
                <a:rPr lang="en-US" altLang="en-US" sz="1000"/>
                <a:t>A</a:t>
              </a:r>
            </a:p>
          </p:txBody>
        </p:sp>
        <p:sp>
          <p:nvSpPr>
            <p:cNvPr id="105549" name="Text Box 128"/>
            <p:cNvSpPr txBox="1">
              <a:spLocks noChangeArrowheads="1"/>
            </p:cNvSpPr>
            <p:nvPr/>
          </p:nvSpPr>
          <p:spPr bwMode="auto">
            <a:xfrm rot="10800000">
              <a:off x="839" y="1961"/>
              <a:ext cx="161" cy="1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algn="r" rtl="1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algn="r" rtl="1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algn="r" rtl="1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algn="r" rtl="1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algn="r" rtl="1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algn="r" rtl="1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algn="r" rtl="1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algn="r" rtl="1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algn="r" rtl="1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</a:pPr>
              <a:r>
                <a:rPr lang="en-US" altLang="en-US" sz="1000"/>
                <a:t>A</a:t>
              </a:r>
            </a:p>
          </p:txBody>
        </p:sp>
      </p:grpSp>
      <p:grpSp>
        <p:nvGrpSpPr>
          <p:cNvPr id="109739" name="Group 171"/>
          <p:cNvGrpSpPr>
            <a:grpSpLocks/>
          </p:cNvGrpSpPr>
          <p:nvPr/>
        </p:nvGrpSpPr>
        <p:grpSpPr bwMode="auto">
          <a:xfrm>
            <a:off x="3863976" y="2205039"/>
            <a:ext cx="1222375" cy="1150937"/>
            <a:chOff x="1474" y="1389"/>
            <a:chExt cx="770" cy="725"/>
          </a:xfrm>
        </p:grpSpPr>
        <p:sp>
          <p:nvSpPr>
            <p:cNvPr id="109663" name="Oval 95"/>
            <p:cNvSpPr>
              <a:spLocks noChangeArrowheads="1"/>
            </p:cNvSpPr>
            <p:nvPr/>
          </p:nvSpPr>
          <p:spPr bwMode="auto">
            <a:xfrm>
              <a:off x="1655" y="1570"/>
              <a:ext cx="408" cy="363"/>
            </a:xfrm>
            <a:prstGeom prst="ellipse">
              <a:avLst/>
            </a:prstGeom>
            <a:solidFill>
              <a:srgbClr val="FF0000"/>
            </a:soli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rtl="1" eaLnBrk="1" hangingPunct="1">
                <a:defRPr/>
              </a:pPr>
              <a:endParaRPr 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grpSp>
          <p:nvGrpSpPr>
            <p:cNvPr id="105531" name="Group 169"/>
            <p:cNvGrpSpPr>
              <a:grpSpLocks/>
            </p:cNvGrpSpPr>
            <p:nvPr/>
          </p:nvGrpSpPr>
          <p:grpSpPr bwMode="auto">
            <a:xfrm>
              <a:off x="1474" y="1389"/>
              <a:ext cx="770" cy="725"/>
              <a:chOff x="1474" y="1389"/>
              <a:chExt cx="770" cy="725"/>
            </a:xfrm>
          </p:grpSpPr>
          <p:grpSp>
            <p:nvGrpSpPr>
              <p:cNvPr id="105532" name="Group 141"/>
              <p:cNvGrpSpPr>
                <a:grpSpLocks/>
              </p:cNvGrpSpPr>
              <p:nvPr/>
            </p:nvGrpSpPr>
            <p:grpSpPr bwMode="auto">
              <a:xfrm>
                <a:off x="1746" y="1389"/>
                <a:ext cx="227" cy="362"/>
                <a:chOff x="2744" y="845"/>
                <a:chExt cx="272" cy="362"/>
              </a:xfrm>
            </p:grpSpPr>
            <p:sp>
              <p:nvSpPr>
                <p:cNvPr id="109707" name="AutoShape 139"/>
                <p:cNvSpPr>
                  <a:spLocks noChangeArrowheads="1"/>
                </p:cNvSpPr>
                <p:nvPr/>
              </p:nvSpPr>
              <p:spPr bwMode="auto">
                <a:xfrm>
                  <a:off x="2744" y="890"/>
                  <a:ext cx="272" cy="317"/>
                </a:xfrm>
                <a:custGeom>
                  <a:avLst/>
                  <a:gdLst>
                    <a:gd name="G0" fmla="+- 5400 0 0"/>
                    <a:gd name="G1" fmla="+- 11796480 0 0"/>
                    <a:gd name="G2" fmla="+- 0 0 11796480"/>
                    <a:gd name="T0" fmla="*/ 0 256 1"/>
                    <a:gd name="T1" fmla="*/ 180 256 1"/>
                    <a:gd name="G3" fmla="+- 11796480 T0 T1"/>
                    <a:gd name="T2" fmla="*/ 0 256 1"/>
                    <a:gd name="T3" fmla="*/ 90 256 1"/>
                    <a:gd name="G4" fmla="+- 11796480 T2 T3"/>
                    <a:gd name="G5" fmla="*/ G4 2 1"/>
                    <a:gd name="T4" fmla="*/ 90 256 1"/>
                    <a:gd name="T5" fmla="*/ 0 256 1"/>
                    <a:gd name="G6" fmla="+- 11796480 T4 T5"/>
                    <a:gd name="G7" fmla="*/ G6 2 1"/>
                    <a:gd name="G8" fmla="abs 11796480"/>
                    <a:gd name="T6" fmla="*/ 0 256 1"/>
                    <a:gd name="T7" fmla="*/ 90 256 1"/>
                    <a:gd name="G9" fmla="+- G8 T6 T7"/>
                    <a:gd name="G10" fmla="?: G9 G7 G5"/>
                    <a:gd name="T8" fmla="*/ 0 256 1"/>
                    <a:gd name="T9" fmla="*/ 360 256 1"/>
                    <a:gd name="G11" fmla="+- G10 T8 T9"/>
                    <a:gd name="G12" fmla="?: G10 G11 G10"/>
                    <a:gd name="T10" fmla="*/ 0 256 1"/>
                    <a:gd name="T11" fmla="*/ 360 256 1"/>
                    <a:gd name="G13" fmla="+- G12 T10 T11"/>
                    <a:gd name="G14" fmla="?: G12 G13 G12"/>
                    <a:gd name="G15" fmla="+- 0 0 G14"/>
                    <a:gd name="G16" fmla="+- 10800 0 0"/>
                    <a:gd name="G17" fmla="+- 10800 0 5400"/>
                    <a:gd name="G18" fmla="*/ 5400 1 2"/>
                    <a:gd name="G19" fmla="+- G18 5400 0"/>
                    <a:gd name="G20" fmla="cos G19 11796480"/>
                    <a:gd name="G21" fmla="sin G19 11796480"/>
                    <a:gd name="G22" fmla="+- G20 10800 0"/>
                    <a:gd name="G23" fmla="+- G21 10800 0"/>
                    <a:gd name="G24" fmla="+- 10800 0 G20"/>
                    <a:gd name="G25" fmla="+- 5400 10800 0"/>
                    <a:gd name="G26" fmla="?: G9 G17 G25"/>
                    <a:gd name="G27" fmla="?: G9 0 21600"/>
                    <a:gd name="G28" fmla="cos 10800 11796480"/>
                    <a:gd name="G29" fmla="sin 10800 11796480"/>
                    <a:gd name="G30" fmla="sin 5400 11796480"/>
                    <a:gd name="G31" fmla="+- G28 10800 0"/>
                    <a:gd name="G32" fmla="+- G29 10800 0"/>
                    <a:gd name="G33" fmla="+- G30 10800 0"/>
                    <a:gd name="G34" fmla="?: G4 0 G31"/>
                    <a:gd name="G35" fmla="?: 11796480 G34 0"/>
                    <a:gd name="G36" fmla="?: G6 G35 G31"/>
                    <a:gd name="G37" fmla="+- 21600 0 G36"/>
                    <a:gd name="G38" fmla="?: G4 0 G33"/>
                    <a:gd name="G39" fmla="?: 11796480 G38 G32"/>
                    <a:gd name="G40" fmla="?: G6 G39 0"/>
                    <a:gd name="G41" fmla="?: G4 G32 21600"/>
                    <a:gd name="G42" fmla="?: G6 G41 G33"/>
                    <a:gd name="T12" fmla="*/ 10800 w 21600"/>
                    <a:gd name="T13" fmla="*/ 0 h 21600"/>
                    <a:gd name="T14" fmla="*/ 2700 w 21600"/>
                    <a:gd name="T15" fmla="*/ 10800 h 21600"/>
                    <a:gd name="T16" fmla="*/ 10800 w 21600"/>
                    <a:gd name="T17" fmla="*/ 5400 h 21600"/>
                    <a:gd name="T18" fmla="*/ 18900 w 21600"/>
                    <a:gd name="T19" fmla="*/ 10800 h 21600"/>
                    <a:gd name="T20" fmla="*/ G36 w 21600"/>
                    <a:gd name="T21" fmla="*/ G40 h 21600"/>
                    <a:gd name="T22" fmla="*/ G37 w 21600"/>
                    <a:gd name="T23" fmla="*/ G42 h 21600"/>
                  </a:gdLst>
                  <a:ahLst/>
                  <a:cxnLst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T20" t="T21" r="T22" b="T23"/>
                  <a:pathLst>
                    <a:path w="21600" h="21600">
                      <a:moveTo>
                        <a:pt x="5400" y="10800"/>
                      </a:moveTo>
                      <a:cubicBezTo>
                        <a:pt x="5400" y="7817"/>
                        <a:pt x="7817" y="5400"/>
                        <a:pt x="10800" y="5400"/>
                      </a:cubicBezTo>
                      <a:cubicBezTo>
                        <a:pt x="13782" y="5400"/>
                        <a:pt x="16200" y="7817"/>
                        <a:pt x="16200" y="10799"/>
                      </a:cubicBezTo>
                      <a:lnTo>
                        <a:pt x="21600" y="10800"/>
                      </a:lnTo>
                      <a:cubicBezTo>
                        <a:pt x="21600" y="4835"/>
                        <a:pt x="16764" y="0"/>
                        <a:pt x="10800" y="0"/>
                      </a:cubicBezTo>
                      <a:cubicBezTo>
                        <a:pt x="4835" y="0"/>
                        <a:pt x="0" y="4835"/>
                        <a:pt x="0" y="10799"/>
                      </a:cubicBezTo>
                      <a:close/>
                    </a:path>
                  </a:pathLst>
                </a:custGeom>
                <a:solidFill>
                  <a:srgbClr val="9933FF"/>
                </a:soli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algn="ctr" rtl="1" eaLnBrk="1" hangingPunct="1">
                    <a:defRPr/>
                  </a:pPr>
                  <a:endParaRPr lang="en-US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</p:txBody>
            </p:sp>
            <p:sp>
              <p:nvSpPr>
                <p:cNvPr id="105546" name="Text Box 140"/>
                <p:cNvSpPr txBox="1">
                  <a:spLocks noChangeArrowheads="1"/>
                </p:cNvSpPr>
                <p:nvPr/>
              </p:nvSpPr>
              <p:spPr bwMode="auto">
                <a:xfrm>
                  <a:off x="2744" y="845"/>
                  <a:ext cx="227" cy="17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>
                  <a:lvl1pPr algn="r" rtl="1"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1pPr>
                  <a:lvl2pPr marL="742950" indent="-285750" algn="r" rtl="1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2pPr>
                  <a:lvl3pPr marL="1143000" indent="-228600" algn="r" rtl="1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3pPr>
                  <a:lvl4pPr marL="1600200" indent="-228600" algn="r" rtl="1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4pPr>
                  <a:lvl5pPr marL="2057400" indent="-228600" algn="r" rtl="1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5pPr>
                  <a:lvl6pPr marL="2514600" indent="-228600" algn="r" rtl="1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6pPr>
                  <a:lvl7pPr marL="2971800" indent="-228600" algn="r" rtl="1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7pPr>
                  <a:lvl8pPr marL="3429000" indent="-228600" algn="r" rtl="1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8pPr>
                  <a:lvl9pPr marL="3886200" indent="-228600" algn="r" rtl="1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9pPr>
                </a:lstStyle>
                <a:p>
                  <a:pPr algn="ctr" eaLnBrk="1" hangingPunct="1">
                    <a:spcBef>
                      <a:spcPct val="50000"/>
                    </a:spcBef>
                    <a:buFontTx/>
                    <a:buNone/>
                  </a:pPr>
                  <a:r>
                    <a:rPr lang="en-US" altLang="en-US" sz="1200" b="1">
                      <a:solidFill>
                        <a:schemeClr val="bg1"/>
                      </a:solidFill>
                    </a:rPr>
                    <a:t>B</a:t>
                  </a:r>
                </a:p>
              </p:txBody>
            </p:sp>
          </p:grpSp>
          <p:grpSp>
            <p:nvGrpSpPr>
              <p:cNvPr id="105533" name="Group 145"/>
              <p:cNvGrpSpPr>
                <a:grpSpLocks/>
              </p:cNvGrpSpPr>
              <p:nvPr/>
            </p:nvGrpSpPr>
            <p:grpSpPr bwMode="auto">
              <a:xfrm rot="4368027">
                <a:off x="1949" y="1503"/>
                <a:ext cx="227" cy="362"/>
                <a:chOff x="2744" y="845"/>
                <a:chExt cx="272" cy="362"/>
              </a:xfrm>
            </p:grpSpPr>
            <p:sp>
              <p:nvSpPr>
                <p:cNvPr id="109714" name="AutoShape 146"/>
                <p:cNvSpPr>
                  <a:spLocks noChangeArrowheads="1"/>
                </p:cNvSpPr>
                <p:nvPr/>
              </p:nvSpPr>
              <p:spPr bwMode="auto">
                <a:xfrm>
                  <a:off x="2741" y="891"/>
                  <a:ext cx="272" cy="317"/>
                </a:xfrm>
                <a:custGeom>
                  <a:avLst/>
                  <a:gdLst>
                    <a:gd name="G0" fmla="+- 5400 0 0"/>
                    <a:gd name="G1" fmla="+- 11796480 0 0"/>
                    <a:gd name="G2" fmla="+- 0 0 11796480"/>
                    <a:gd name="T0" fmla="*/ 0 256 1"/>
                    <a:gd name="T1" fmla="*/ 180 256 1"/>
                    <a:gd name="G3" fmla="+- 11796480 T0 T1"/>
                    <a:gd name="T2" fmla="*/ 0 256 1"/>
                    <a:gd name="T3" fmla="*/ 90 256 1"/>
                    <a:gd name="G4" fmla="+- 11796480 T2 T3"/>
                    <a:gd name="G5" fmla="*/ G4 2 1"/>
                    <a:gd name="T4" fmla="*/ 90 256 1"/>
                    <a:gd name="T5" fmla="*/ 0 256 1"/>
                    <a:gd name="G6" fmla="+- 11796480 T4 T5"/>
                    <a:gd name="G7" fmla="*/ G6 2 1"/>
                    <a:gd name="G8" fmla="abs 11796480"/>
                    <a:gd name="T6" fmla="*/ 0 256 1"/>
                    <a:gd name="T7" fmla="*/ 90 256 1"/>
                    <a:gd name="G9" fmla="+- G8 T6 T7"/>
                    <a:gd name="G10" fmla="?: G9 G7 G5"/>
                    <a:gd name="T8" fmla="*/ 0 256 1"/>
                    <a:gd name="T9" fmla="*/ 360 256 1"/>
                    <a:gd name="G11" fmla="+- G10 T8 T9"/>
                    <a:gd name="G12" fmla="?: G10 G11 G10"/>
                    <a:gd name="T10" fmla="*/ 0 256 1"/>
                    <a:gd name="T11" fmla="*/ 360 256 1"/>
                    <a:gd name="G13" fmla="+- G12 T10 T11"/>
                    <a:gd name="G14" fmla="?: G12 G13 G12"/>
                    <a:gd name="G15" fmla="+- 0 0 G14"/>
                    <a:gd name="G16" fmla="+- 10800 0 0"/>
                    <a:gd name="G17" fmla="+- 10800 0 5400"/>
                    <a:gd name="G18" fmla="*/ 5400 1 2"/>
                    <a:gd name="G19" fmla="+- G18 5400 0"/>
                    <a:gd name="G20" fmla="cos G19 11796480"/>
                    <a:gd name="G21" fmla="sin G19 11796480"/>
                    <a:gd name="G22" fmla="+- G20 10800 0"/>
                    <a:gd name="G23" fmla="+- G21 10800 0"/>
                    <a:gd name="G24" fmla="+- 10800 0 G20"/>
                    <a:gd name="G25" fmla="+- 5400 10800 0"/>
                    <a:gd name="G26" fmla="?: G9 G17 G25"/>
                    <a:gd name="G27" fmla="?: G9 0 21600"/>
                    <a:gd name="G28" fmla="cos 10800 11796480"/>
                    <a:gd name="G29" fmla="sin 10800 11796480"/>
                    <a:gd name="G30" fmla="sin 5400 11796480"/>
                    <a:gd name="G31" fmla="+- G28 10800 0"/>
                    <a:gd name="G32" fmla="+- G29 10800 0"/>
                    <a:gd name="G33" fmla="+- G30 10800 0"/>
                    <a:gd name="G34" fmla="?: G4 0 G31"/>
                    <a:gd name="G35" fmla="?: 11796480 G34 0"/>
                    <a:gd name="G36" fmla="?: G6 G35 G31"/>
                    <a:gd name="G37" fmla="+- 21600 0 G36"/>
                    <a:gd name="G38" fmla="?: G4 0 G33"/>
                    <a:gd name="G39" fmla="?: 11796480 G38 G32"/>
                    <a:gd name="G40" fmla="?: G6 G39 0"/>
                    <a:gd name="G41" fmla="?: G4 G32 21600"/>
                    <a:gd name="G42" fmla="?: G6 G41 G33"/>
                    <a:gd name="T12" fmla="*/ 10800 w 21600"/>
                    <a:gd name="T13" fmla="*/ 0 h 21600"/>
                    <a:gd name="T14" fmla="*/ 2700 w 21600"/>
                    <a:gd name="T15" fmla="*/ 10800 h 21600"/>
                    <a:gd name="T16" fmla="*/ 10800 w 21600"/>
                    <a:gd name="T17" fmla="*/ 5400 h 21600"/>
                    <a:gd name="T18" fmla="*/ 18900 w 21600"/>
                    <a:gd name="T19" fmla="*/ 10800 h 21600"/>
                    <a:gd name="T20" fmla="*/ G36 w 21600"/>
                    <a:gd name="T21" fmla="*/ G40 h 21600"/>
                    <a:gd name="T22" fmla="*/ G37 w 21600"/>
                    <a:gd name="T23" fmla="*/ G42 h 21600"/>
                  </a:gdLst>
                  <a:ahLst/>
                  <a:cxnLst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T20" t="T21" r="T22" b="T23"/>
                  <a:pathLst>
                    <a:path w="21600" h="21600">
                      <a:moveTo>
                        <a:pt x="5400" y="10800"/>
                      </a:moveTo>
                      <a:cubicBezTo>
                        <a:pt x="5400" y="7817"/>
                        <a:pt x="7817" y="5400"/>
                        <a:pt x="10800" y="5400"/>
                      </a:cubicBezTo>
                      <a:cubicBezTo>
                        <a:pt x="13782" y="5400"/>
                        <a:pt x="16200" y="7817"/>
                        <a:pt x="16200" y="10799"/>
                      </a:cubicBezTo>
                      <a:lnTo>
                        <a:pt x="21600" y="10800"/>
                      </a:lnTo>
                      <a:cubicBezTo>
                        <a:pt x="21600" y="4835"/>
                        <a:pt x="16764" y="0"/>
                        <a:pt x="10800" y="0"/>
                      </a:cubicBezTo>
                      <a:cubicBezTo>
                        <a:pt x="4835" y="0"/>
                        <a:pt x="0" y="4835"/>
                        <a:pt x="0" y="10799"/>
                      </a:cubicBezTo>
                      <a:close/>
                    </a:path>
                  </a:pathLst>
                </a:custGeom>
                <a:solidFill>
                  <a:srgbClr val="9933FF"/>
                </a:soli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algn="ctr" rtl="1" eaLnBrk="1" hangingPunct="1">
                    <a:defRPr/>
                  </a:pPr>
                  <a:endParaRPr lang="en-US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</p:txBody>
            </p:sp>
            <p:sp>
              <p:nvSpPr>
                <p:cNvPr id="105544" name="Text Box 147"/>
                <p:cNvSpPr txBox="1">
                  <a:spLocks noChangeArrowheads="1"/>
                </p:cNvSpPr>
                <p:nvPr/>
              </p:nvSpPr>
              <p:spPr bwMode="auto">
                <a:xfrm>
                  <a:off x="2744" y="845"/>
                  <a:ext cx="227" cy="17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>
                  <a:lvl1pPr algn="r" rtl="1"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1pPr>
                  <a:lvl2pPr marL="742950" indent="-285750" algn="r" rtl="1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2pPr>
                  <a:lvl3pPr marL="1143000" indent="-228600" algn="r" rtl="1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3pPr>
                  <a:lvl4pPr marL="1600200" indent="-228600" algn="r" rtl="1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4pPr>
                  <a:lvl5pPr marL="2057400" indent="-228600" algn="r" rtl="1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5pPr>
                  <a:lvl6pPr marL="2514600" indent="-228600" algn="r" rtl="1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6pPr>
                  <a:lvl7pPr marL="2971800" indent="-228600" algn="r" rtl="1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7pPr>
                  <a:lvl8pPr marL="3429000" indent="-228600" algn="r" rtl="1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8pPr>
                  <a:lvl9pPr marL="3886200" indent="-228600" algn="r" rtl="1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9pPr>
                </a:lstStyle>
                <a:p>
                  <a:pPr algn="ctr" eaLnBrk="1" hangingPunct="1">
                    <a:spcBef>
                      <a:spcPct val="50000"/>
                    </a:spcBef>
                    <a:buFontTx/>
                    <a:buNone/>
                  </a:pPr>
                  <a:r>
                    <a:rPr lang="en-US" altLang="en-US" sz="1200" b="1">
                      <a:solidFill>
                        <a:schemeClr val="bg1"/>
                      </a:solidFill>
                    </a:rPr>
                    <a:t>B</a:t>
                  </a:r>
                </a:p>
              </p:txBody>
            </p:sp>
          </p:grpSp>
          <p:grpSp>
            <p:nvGrpSpPr>
              <p:cNvPr id="105534" name="Group 148"/>
              <p:cNvGrpSpPr>
                <a:grpSpLocks/>
              </p:cNvGrpSpPr>
              <p:nvPr/>
            </p:nvGrpSpPr>
            <p:grpSpPr bwMode="auto">
              <a:xfrm rot="-5210210">
                <a:off x="1541" y="1549"/>
                <a:ext cx="227" cy="362"/>
                <a:chOff x="2744" y="845"/>
                <a:chExt cx="272" cy="362"/>
              </a:xfrm>
            </p:grpSpPr>
            <p:sp>
              <p:nvSpPr>
                <p:cNvPr id="109717" name="AutoShape 149"/>
                <p:cNvSpPr>
                  <a:spLocks noChangeArrowheads="1"/>
                </p:cNvSpPr>
                <p:nvPr/>
              </p:nvSpPr>
              <p:spPr bwMode="auto">
                <a:xfrm>
                  <a:off x="2746" y="889"/>
                  <a:ext cx="272" cy="317"/>
                </a:xfrm>
                <a:custGeom>
                  <a:avLst/>
                  <a:gdLst>
                    <a:gd name="G0" fmla="+- 5400 0 0"/>
                    <a:gd name="G1" fmla="+- 11796480 0 0"/>
                    <a:gd name="G2" fmla="+- 0 0 11796480"/>
                    <a:gd name="T0" fmla="*/ 0 256 1"/>
                    <a:gd name="T1" fmla="*/ 180 256 1"/>
                    <a:gd name="G3" fmla="+- 11796480 T0 T1"/>
                    <a:gd name="T2" fmla="*/ 0 256 1"/>
                    <a:gd name="T3" fmla="*/ 90 256 1"/>
                    <a:gd name="G4" fmla="+- 11796480 T2 T3"/>
                    <a:gd name="G5" fmla="*/ G4 2 1"/>
                    <a:gd name="T4" fmla="*/ 90 256 1"/>
                    <a:gd name="T5" fmla="*/ 0 256 1"/>
                    <a:gd name="G6" fmla="+- 11796480 T4 T5"/>
                    <a:gd name="G7" fmla="*/ G6 2 1"/>
                    <a:gd name="G8" fmla="abs 11796480"/>
                    <a:gd name="T6" fmla="*/ 0 256 1"/>
                    <a:gd name="T7" fmla="*/ 90 256 1"/>
                    <a:gd name="G9" fmla="+- G8 T6 T7"/>
                    <a:gd name="G10" fmla="?: G9 G7 G5"/>
                    <a:gd name="T8" fmla="*/ 0 256 1"/>
                    <a:gd name="T9" fmla="*/ 360 256 1"/>
                    <a:gd name="G11" fmla="+- G10 T8 T9"/>
                    <a:gd name="G12" fmla="?: G10 G11 G10"/>
                    <a:gd name="T10" fmla="*/ 0 256 1"/>
                    <a:gd name="T11" fmla="*/ 360 256 1"/>
                    <a:gd name="G13" fmla="+- G12 T10 T11"/>
                    <a:gd name="G14" fmla="?: G12 G13 G12"/>
                    <a:gd name="G15" fmla="+- 0 0 G14"/>
                    <a:gd name="G16" fmla="+- 10800 0 0"/>
                    <a:gd name="G17" fmla="+- 10800 0 5400"/>
                    <a:gd name="G18" fmla="*/ 5400 1 2"/>
                    <a:gd name="G19" fmla="+- G18 5400 0"/>
                    <a:gd name="G20" fmla="cos G19 11796480"/>
                    <a:gd name="G21" fmla="sin G19 11796480"/>
                    <a:gd name="G22" fmla="+- G20 10800 0"/>
                    <a:gd name="G23" fmla="+- G21 10800 0"/>
                    <a:gd name="G24" fmla="+- 10800 0 G20"/>
                    <a:gd name="G25" fmla="+- 5400 10800 0"/>
                    <a:gd name="G26" fmla="?: G9 G17 G25"/>
                    <a:gd name="G27" fmla="?: G9 0 21600"/>
                    <a:gd name="G28" fmla="cos 10800 11796480"/>
                    <a:gd name="G29" fmla="sin 10800 11796480"/>
                    <a:gd name="G30" fmla="sin 5400 11796480"/>
                    <a:gd name="G31" fmla="+- G28 10800 0"/>
                    <a:gd name="G32" fmla="+- G29 10800 0"/>
                    <a:gd name="G33" fmla="+- G30 10800 0"/>
                    <a:gd name="G34" fmla="?: G4 0 G31"/>
                    <a:gd name="G35" fmla="?: 11796480 G34 0"/>
                    <a:gd name="G36" fmla="?: G6 G35 G31"/>
                    <a:gd name="G37" fmla="+- 21600 0 G36"/>
                    <a:gd name="G38" fmla="?: G4 0 G33"/>
                    <a:gd name="G39" fmla="?: 11796480 G38 G32"/>
                    <a:gd name="G40" fmla="?: G6 G39 0"/>
                    <a:gd name="G41" fmla="?: G4 G32 21600"/>
                    <a:gd name="G42" fmla="?: G6 G41 G33"/>
                    <a:gd name="T12" fmla="*/ 10800 w 21600"/>
                    <a:gd name="T13" fmla="*/ 0 h 21600"/>
                    <a:gd name="T14" fmla="*/ 2700 w 21600"/>
                    <a:gd name="T15" fmla="*/ 10800 h 21600"/>
                    <a:gd name="T16" fmla="*/ 10800 w 21600"/>
                    <a:gd name="T17" fmla="*/ 5400 h 21600"/>
                    <a:gd name="T18" fmla="*/ 18900 w 21600"/>
                    <a:gd name="T19" fmla="*/ 10800 h 21600"/>
                    <a:gd name="T20" fmla="*/ G36 w 21600"/>
                    <a:gd name="T21" fmla="*/ G40 h 21600"/>
                    <a:gd name="T22" fmla="*/ G37 w 21600"/>
                    <a:gd name="T23" fmla="*/ G42 h 21600"/>
                  </a:gdLst>
                  <a:ahLst/>
                  <a:cxnLst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T20" t="T21" r="T22" b="T23"/>
                  <a:pathLst>
                    <a:path w="21600" h="21600">
                      <a:moveTo>
                        <a:pt x="5400" y="10800"/>
                      </a:moveTo>
                      <a:cubicBezTo>
                        <a:pt x="5400" y="7817"/>
                        <a:pt x="7817" y="5400"/>
                        <a:pt x="10800" y="5400"/>
                      </a:cubicBezTo>
                      <a:cubicBezTo>
                        <a:pt x="13782" y="5400"/>
                        <a:pt x="16200" y="7817"/>
                        <a:pt x="16200" y="10799"/>
                      </a:cubicBezTo>
                      <a:lnTo>
                        <a:pt x="21600" y="10800"/>
                      </a:lnTo>
                      <a:cubicBezTo>
                        <a:pt x="21600" y="4835"/>
                        <a:pt x="16764" y="0"/>
                        <a:pt x="10800" y="0"/>
                      </a:cubicBezTo>
                      <a:cubicBezTo>
                        <a:pt x="4835" y="0"/>
                        <a:pt x="0" y="4835"/>
                        <a:pt x="0" y="10799"/>
                      </a:cubicBezTo>
                      <a:close/>
                    </a:path>
                  </a:pathLst>
                </a:custGeom>
                <a:solidFill>
                  <a:srgbClr val="9933FF"/>
                </a:soli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algn="ctr" rtl="1" eaLnBrk="1" hangingPunct="1">
                    <a:defRPr/>
                  </a:pPr>
                  <a:endParaRPr lang="en-US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</p:txBody>
            </p:sp>
            <p:sp>
              <p:nvSpPr>
                <p:cNvPr id="105542" name="Text Box 150"/>
                <p:cNvSpPr txBox="1">
                  <a:spLocks noChangeArrowheads="1"/>
                </p:cNvSpPr>
                <p:nvPr/>
              </p:nvSpPr>
              <p:spPr bwMode="auto">
                <a:xfrm>
                  <a:off x="2744" y="845"/>
                  <a:ext cx="227" cy="17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>
                  <a:lvl1pPr algn="r" rtl="1"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1pPr>
                  <a:lvl2pPr marL="742950" indent="-285750" algn="r" rtl="1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2pPr>
                  <a:lvl3pPr marL="1143000" indent="-228600" algn="r" rtl="1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3pPr>
                  <a:lvl4pPr marL="1600200" indent="-228600" algn="r" rtl="1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4pPr>
                  <a:lvl5pPr marL="2057400" indent="-228600" algn="r" rtl="1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5pPr>
                  <a:lvl6pPr marL="2514600" indent="-228600" algn="r" rtl="1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6pPr>
                  <a:lvl7pPr marL="2971800" indent="-228600" algn="r" rtl="1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7pPr>
                  <a:lvl8pPr marL="3429000" indent="-228600" algn="r" rtl="1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8pPr>
                  <a:lvl9pPr marL="3886200" indent="-228600" algn="r" rtl="1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9pPr>
                </a:lstStyle>
                <a:p>
                  <a:pPr algn="ctr" eaLnBrk="1" hangingPunct="1">
                    <a:spcBef>
                      <a:spcPct val="50000"/>
                    </a:spcBef>
                    <a:buFontTx/>
                    <a:buNone/>
                  </a:pPr>
                  <a:r>
                    <a:rPr lang="en-US" altLang="en-US" sz="1200" b="1">
                      <a:solidFill>
                        <a:schemeClr val="bg1"/>
                      </a:solidFill>
                    </a:rPr>
                    <a:t>B</a:t>
                  </a:r>
                </a:p>
              </p:txBody>
            </p:sp>
          </p:grpSp>
          <p:grpSp>
            <p:nvGrpSpPr>
              <p:cNvPr id="105535" name="Group 151"/>
              <p:cNvGrpSpPr>
                <a:grpSpLocks/>
              </p:cNvGrpSpPr>
              <p:nvPr/>
            </p:nvGrpSpPr>
            <p:grpSpPr bwMode="auto">
              <a:xfrm rot="8977826">
                <a:off x="1882" y="1706"/>
                <a:ext cx="227" cy="362"/>
                <a:chOff x="2744" y="845"/>
                <a:chExt cx="272" cy="362"/>
              </a:xfrm>
            </p:grpSpPr>
            <p:sp>
              <p:nvSpPr>
                <p:cNvPr id="109720" name="AutoShape 152"/>
                <p:cNvSpPr>
                  <a:spLocks noChangeArrowheads="1"/>
                </p:cNvSpPr>
                <p:nvPr/>
              </p:nvSpPr>
              <p:spPr bwMode="auto">
                <a:xfrm>
                  <a:off x="2744" y="893"/>
                  <a:ext cx="272" cy="317"/>
                </a:xfrm>
                <a:custGeom>
                  <a:avLst/>
                  <a:gdLst>
                    <a:gd name="G0" fmla="+- 5400 0 0"/>
                    <a:gd name="G1" fmla="+- 11796480 0 0"/>
                    <a:gd name="G2" fmla="+- 0 0 11796480"/>
                    <a:gd name="T0" fmla="*/ 0 256 1"/>
                    <a:gd name="T1" fmla="*/ 180 256 1"/>
                    <a:gd name="G3" fmla="+- 11796480 T0 T1"/>
                    <a:gd name="T2" fmla="*/ 0 256 1"/>
                    <a:gd name="T3" fmla="*/ 90 256 1"/>
                    <a:gd name="G4" fmla="+- 11796480 T2 T3"/>
                    <a:gd name="G5" fmla="*/ G4 2 1"/>
                    <a:gd name="T4" fmla="*/ 90 256 1"/>
                    <a:gd name="T5" fmla="*/ 0 256 1"/>
                    <a:gd name="G6" fmla="+- 11796480 T4 T5"/>
                    <a:gd name="G7" fmla="*/ G6 2 1"/>
                    <a:gd name="G8" fmla="abs 11796480"/>
                    <a:gd name="T6" fmla="*/ 0 256 1"/>
                    <a:gd name="T7" fmla="*/ 90 256 1"/>
                    <a:gd name="G9" fmla="+- G8 T6 T7"/>
                    <a:gd name="G10" fmla="?: G9 G7 G5"/>
                    <a:gd name="T8" fmla="*/ 0 256 1"/>
                    <a:gd name="T9" fmla="*/ 360 256 1"/>
                    <a:gd name="G11" fmla="+- G10 T8 T9"/>
                    <a:gd name="G12" fmla="?: G10 G11 G10"/>
                    <a:gd name="T10" fmla="*/ 0 256 1"/>
                    <a:gd name="T11" fmla="*/ 360 256 1"/>
                    <a:gd name="G13" fmla="+- G12 T10 T11"/>
                    <a:gd name="G14" fmla="?: G12 G13 G12"/>
                    <a:gd name="G15" fmla="+- 0 0 G14"/>
                    <a:gd name="G16" fmla="+- 10800 0 0"/>
                    <a:gd name="G17" fmla="+- 10800 0 5400"/>
                    <a:gd name="G18" fmla="*/ 5400 1 2"/>
                    <a:gd name="G19" fmla="+- G18 5400 0"/>
                    <a:gd name="G20" fmla="cos G19 11796480"/>
                    <a:gd name="G21" fmla="sin G19 11796480"/>
                    <a:gd name="G22" fmla="+- G20 10800 0"/>
                    <a:gd name="G23" fmla="+- G21 10800 0"/>
                    <a:gd name="G24" fmla="+- 10800 0 G20"/>
                    <a:gd name="G25" fmla="+- 5400 10800 0"/>
                    <a:gd name="G26" fmla="?: G9 G17 G25"/>
                    <a:gd name="G27" fmla="?: G9 0 21600"/>
                    <a:gd name="G28" fmla="cos 10800 11796480"/>
                    <a:gd name="G29" fmla="sin 10800 11796480"/>
                    <a:gd name="G30" fmla="sin 5400 11796480"/>
                    <a:gd name="G31" fmla="+- G28 10800 0"/>
                    <a:gd name="G32" fmla="+- G29 10800 0"/>
                    <a:gd name="G33" fmla="+- G30 10800 0"/>
                    <a:gd name="G34" fmla="?: G4 0 G31"/>
                    <a:gd name="G35" fmla="?: 11796480 G34 0"/>
                    <a:gd name="G36" fmla="?: G6 G35 G31"/>
                    <a:gd name="G37" fmla="+- 21600 0 G36"/>
                    <a:gd name="G38" fmla="?: G4 0 G33"/>
                    <a:gd name="G39" fmla="?: 11796480 G38 G32"/>
                    <a:gd name="G40" fmla="?: G6 G39 0"/>
                    <a:gd name="G41" fmla="?: G4 G32 21600"/>
                    <a:gd name="G42" fmla="?: G6 G41 G33"/>
                    <a:gd name="T12" fmla="*/ 10800 w 21600"/>
                    <a:gd name="T13" fmla="*/ 0 h 21600"/>
                    <a:gd name="T14" fmla="*/ 2700 w 21600"/>
                    <a:gd name="T15" fmla="*/ 10800 h 21600"/>
                    <a:gd name="T16" fmla="*/ 10800 w 21600"/>
                    <a:gd name="T17" fmla="*/ 5400 h 21600"/>
                    <a:gd name="T18" fmla="*/ 18900 w 21600"/>
                    <a:gd name="T19" fmla="*/ 10800 h 21600"/>
                    <a:gd name="T20" fmla="*/ G36 w 21600"/>
                    <a:gd name="T21" fmla="*/ G40 h 21600"/>
                    <a:gd name="T22" fmla="*/ G37 w 21600"/>
                    <a:gd name="T23" fmla="*/ G42 h 21600"/>
                  </a:gdLst>
                  <a:ahLst/>
                  <a:cxnLst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T20" t="T21" r="T22" b="T23"/>
                  <a:pathLst>
                    <a:path w="21600" h="21600">
                      <a:moveTo>
                        <a:pt x="5400" y="10800"/>
                      </a:moveTo>
                      <a:cubicBezTo>
                        <a:pt x="5400" y="7817"/>
                        <a:pt x="7817" y="5400"/>
                        <a:pt x="10800" y="5400"/>
                      </a:cubicBezTo>
                      <a:cubicBezTo>
                        <a:pt x="13782" y="5400"/>
                        <a:pt x="16200" y="7817"/>
                        <a:pt x="16200" y="10799"/>
                      </a:cubicBezTo>
                      <a:lnTo>
                        <a:pt x="21600" y="10800"/>
                      </a:lnTo>
                      <a:cubicBezTo>
                        <a:pt x="21600" y="4835"/>
                        <a:pt x="16764" y="0"/>
                        <a:pt x="10800" y="0"/>
                      </a:cubicBezTo>
                      <a:cubicBezTo>
                        <a:pt x="4835" y="0"/>
                        <a:pt x="0" y="4835"/>
                        <a:pt x="0" y="10799"/>
                      </a:cubicBezTo>
                      <a:close/>
                    </a:path>
                  </a:pathLst>
                </a:custGeom>
                <a:solidFill>
                  <a:srgbClr val="9933FF"/>
                </a:soli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algn="ctr" rtl="1" eaLnBrk="1" hangingPunct="1">
                    <a:defRPr/>
                  </a:pPr>
                  <a:endParaRPr lang="en-US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</p:txBody>
            </p:sp>
            <p:sp>
              <p:nvSpPr>
                <p:cNvPr id="105540" name="Text Box 153"/>
                <p:cNvSpPr txBox="1">
                  <a:spLocks noChangeArrowheads="1"/>
                </p:cNvSpPr>
                <p:nvPr/>
              </p:nvSpPr>
              <p:spPr bwMode="auto">
                <a:xfrm>
                  <a:off x="2744" y="845"/>
                  <a:ext cx="227" cy="17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>
                  <a:lvl1pPr algn="r" rtl="1"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1pPr>
                  <a:lvl2pPr marL="742950" indent="-285750" algn="r" rtl="1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2pPr>
                  <a:lvl3pPr marL="1143000" indent="-228600" algn="r" rtl="1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3pPr>
                  <a:lvl4pPr marL="1600200" indent="-228600" algn="r" rtl="1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4pPr>
                  <a:lvl5pPr marL="2057400" indent="-228600" algn="r" rtl="1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5pPr>
                  <a:lvl6pPr marL="2514600" indent="-228600" algn="r" rtl="1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6pPr>
                  <a:lvl7pPr marL="2971800" indent="-228600" algn="r" rtl="1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7pPr>
                  <a:lvl8pPr marL="3429000" indent="-228600" algn="r" rtl="1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8pPr>
                  <a:lvl9pPr marL="3886200" indent="-228600" algn="r" rtl="1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9pPr>
                </a:lstStyle>
                <a:p>
                  <a:pPr algn="ctr" eaLnBrk="1" hangingPunct="1">
                    <a:spcBef>
                      <a:spcPct val="50000"/>
                    </a:spcBef>
                    <a:buFontTx/>
                    <a:buNone/>
                  </a:pPr>
                  <a:r>
                    <a:rPr lang="en-US" altLang="en-US" sz="1200" b="1">
                      <a:solidFill>
                        <a:schemeClr val="bg1"/>
                      </a:solidFill>
                    </a:rPr>
                    <a:t>B</a:t>
                  </a:r>
                </a:p>
              </p:txBody>
            </p:sp>
          </p:grpSp>
          <p:grpSp>
            <p:nvGrpSpPr>
              <p:cNvPr id="105536" name="Group 160"/>
              <p:cNvGrpSpPr>
                <a:grpSpLocks/>
              </p:cNvGrpSpPr>
              <p:nvPr/>
            </p:nvGrpSpPr>
            <p:grpSpPr bwMode="auto">
              <a:xfrm rot="-9253811">
                <a:off x="1655" y="1752"/>
                <a:ext cx="227" cy="362"/>
                <a:chOff x="2744" y="845"/>
                <a:chExt cx="272" cy="362"/>
              </a:xfrm>
            </p:grpSpPr>
            <p:sp>
              <p:nvSpPr>
                <p:cNvPr id="109729" name="AutoShape 161"/>
                <p:cNvSpPr>
                  <a:spLocks noChangeArrowheads="1"/>
                </p:cNvSpPr>
                <p:nvPr/>
              </p:nvSpPr>
              <p:spPr bwMode="auto">
                <a:xfrm>
                  <a:off x="2747" y="893"/>
                  <a:ext cx="272" cy="317"/>
                </a:xfrm>
                <a:custGeom>
                  <a:avLst/>
                  <a:gdLst>
                    <a:gd name="G0" fmla="+- 5400 0 0"/>
                    <a:gd name="G1" fmla="+- 11796480 0 0"/>
                    <a:gd name="G2" fmla="+- 0 0 11796480"/>
                    <a:gd name="T0" fmla="*/ 0 256 1"/>
                    <a:gd name="T1" fmla="*/ 180 256 1"/>
                    <a:gd name="G3" fmla="+- 11796480 T0 T1"/>
                    <a:gd name="T2" fmla="*/ 0 256 1"/>
                    <a:gd name="T3" fmla="*/ 90 256 1"/>
                    <a:gd name="G4" fmla="+- 11796480 T2 T3"/>
                    <a:gd name="G5" fmla="*/ G4 2 1"/>
                    <a:gd name="T4" fmla="*/ 90 256 1"/>
                    <a:gd name="T5" fmla="*/ 0 256 1"/>
                    <a:gd name="G6" fmla="+- 11796480 T4 T5"/>
                    <a:gd name="G7" fmla="*/ G6 2 1"/>
                    <a:gd name="G8" fmla="abs 11796480"/>
                    <a:gd name="T6" fmla="*/ 0 256 1"/>
                    <a:gd name="T7" fmla="*/ 90 256 1"/>
                    <a:gd name="G9" fmla="+- G8 T6 T7"/>
                    <a:gd name="G10" fmla="?: G9 G7 G5"/>
                    <a:gd name="T8" fmla="*/ 0 256 1"/>
                    <a:gd name="T9" fmla="*/ 360 256 1"/>
                    <a:gd name="G11" fmla="+- G10 T8 T9"/>
                    <a:gd name="G12" fmla="?: G10 G11 G10"/>
                    <a:gd name="T10" fmla="*/ 0 256 1"/>
                    <a:gd name="T11" fmla="*/ 360 256 1"/>
                    <a:gd name="G13" fmla="+- G12 T10 T11"/>
                    <a:gd name="G14" fmla="?: G12 G13 G12"/>
                    <a:gd name="G15" fmla="+- 0 0 G14"/>
                    <a:gd name="G16" fmla="+- 10800 0 0"/>
                    <a:gd name="G17" fmla="+- 10800 0 5400"/>
                    <a:gd name="G18" fmla="*/ 5400 1 2"/>
                    <a:gd name="G19" fmla="+- G18 5400 0"/>
                    <a:gd name="G20" fmla="cos G19 11796480"/>
                    <a:gd name="G21" fmla="sin G19 11796480"/>
                    <a:gd name="G22" fmla="+- G20 10800 0"/>
                    <a:gd name="G23" fmla="+- G21 10800 0"/>
                    <a:gd name="G24" fmla="+- 10800 0 G20"/>
                    <a:gd name="G25" fmla="+- 5400 10800 0"/>
                    <a:gd name="G26" fmla="?: G9 G17 G25"/>
                    <a:gd name="G27" fmla="?: G9 0 21600"/>
                    <a:gd name="G28" fmla="cos 10800 11796480"/>
                    <a:gd name="G29" fmla="sin 10800 11796480"/>
                    <a:gd name="G30" fmla="sin 5400 11796480"/>
                    <a:gd name="G31" fmla="+- G28 10800 0"/>
                    <a:gd name="G32" fmla="+- G29 10800 0"/>
                    <a:gd name="G33" fmla="+- G30 10800 0"/>
                    <a:gd name="G34" fmla="?: G4 0 G31"/>
                    <a:gd name="G35" fmla="?: 11796480 G34 0"/>
                    <a:gd name="G36" fmla="?: G6 G35 G31"/>
                    <a:gd name="G37" fmla="+- 21600 0 G36"/>
                    <a:gd name="G38" fmla="?: G4 0 G33"/>
                    <a:gd name="G39" fmla="?: 11796480 G38 G32"/>
                    <a:gd name="G40" fmla="?: G6 G39 0"/>
                    <a:gd name="G41" fmla="?: G4 G32 21600"/>
                    <a:gd name="G42" fmla="?: G6 G41 G33"/>
                    <a:gd name="T12" fmla="*/ 10800 w 21600"/>
                    <a:gd name="T13" fmla="*/ 0 h 21600"/>
                    <a:gd name="T14" fmla="*/ 2700 w 21600"/>
                    <a:gd name="T15" fmla="*/ 10800 h 21600"/>
                    <a:gd name="T16" fmla="*/ 10800 w 21600"/>
                    <a:gd name="T17" fmla="*/ 5400 h 21600"/>
                    <a:gd name="T18" fmla="*/ 18900 w 21600"/>
                    <a:gd name="T19" fmla="*/ 10800 h 21600"/>
                    <a:gd name="T20" fmla="*/ G36 w 21600"/>
                    <a:gd name="T21" fmla="*/ G40 h 21600"/>
                    <a:gd name="T22" fmla="*/ G37 w 21600"/>
                    <a:gd name="T23" fmla="*/ G42 h 21600"/>
                  </a:gdLst>
                  <a:ahLst/>
                  <a:cxnLst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T20" t="T21" r="T22" b="T23"/>
                  <a:pathLst>
                    <a:path w="21600" h="21600">
                      <a:moveTo>
                        <a:pt x="5400" y="10800"/>
                      </a:moveTo>
                      <a:cubicBezTo>
                        <a:pt x="5400" y="7817"/>
                        <a:pt x="7817" y="5400"/>
                        <a:pt x="10800" y="5400"/>
                      </a:cubicBezTo>
                      <a:cubicBezTo>
                        <a:pt x="13782" y="5400"/>
                        <a:pt x="16200" y="7817"/>
                        <a:pt x="16200" y="10799"/>
                      </a:cubicBezTo>
                      <a:lnTo>
                        <a:pt x="21600" y="10800"/>
                      </a:lnTo>
                      <a:cubicBezTo>
                        <a:pt x="21600" y="4835"/>
                        <a:pt x="16764" y="0"/>
                        <a:pt x="10800" y="0"/>
                      </a:cubicBezTo>
                      <a:cubicBezTo>
                        <a:pt x="4835" y="0"/>
                        <a:pt x="0" y="4835"/>
                        <a:pt x="0" y="10799"/>
                      </a:cubicBezTo>
                      <a:close/>
                    </a:path>
                  </a:pathLst>
                </a:custGeom>
                <a:solidFill>
                  <a:srgbClr val="9933FF"/>
                </a:soli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algn="ctr" rtl="1" eaLnBrk="1" hangingPunct="1">
                    <a:defRPr/>
                  </a:pPr>
                  <a:endParaRPr lang="en-US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</p:txBody>
            </p:sp>
            <p:sp>
              <p:nvSpPr>
                <p:cNvPr id="105538" name="Text Box 162"/>
                <p:cNvSpPr txBox="1">
                  <a:spLocks noChangeArrowheads="1"/>
                </p:cNvSpPr>
                <p:nvPr/>
              </p:nvSpPr>
              <p:spPr bwMode="auto">
                <a:xfrm>
                  <a:off x="2744" y="845"/>
                  <a:ext cx="227" cy="17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>
                  <a:lvl1pPr algn="r" rtl="1"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1pPr>
                  <a:lvl2pPr marL="742950" indent="-285750" algn="r" rtl="1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2pPr>
                  <a:lvl3pPr marL="1143000" indent="-228600" algn="r" rtl="1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3pPr>
                  <a:lvl4pPr marL="1600200" indent="-228600" algn="r" rtl="1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4pPr>
                  <a:lvl5pPr marL="2057400" indent="-228600" algn="r" rtl="1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5pPr>
                  <a:lvl6pPr marL="2514600" indent="-228600" algn="r" rtl="1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6pPr>
                  <a:lvl7pPr marL="2971800" indent="-228600" algn="r" rtl="1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7pPr>
                  <a:lvl8pPr marL="3429000" indent="-228600" algn="r" rtl="1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8pPr>
                  <a:lvl9pPr marL="3886200" indent="-228600" algn="r" rtl="1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9pPr>
                </a:lstStyle>
                <a:p>
                  <a:pPr algn="ctr" eaLnBrk="1" hangingPunct="1">
                    <a:spcBef>
                      <a:spcPct val="50000"/>
                    </a:spcBef>
                    <a:buFontTx/>
                    <a:buNone/>
                  </a:pPr>
                  <a:r>
                    <a:rPr lang="en-US" altLang="en-US" sz="1200" b="1">
                      <a:solidFill>
                        <a:schemeClr val="bg1"/>
                      </a:solidFill>
                    </a:rPr>
                    <a:t>B</a:t>
                  </a:r>
                </a:p>
              </p:txBody>
            </p:sp>
          </p:grpSp>
        </p:grpSp>
      </p:grpSp>
      <p:grpSp>
        <p:nvGrpSpPr>
          <p:cNvPr id="109738" name="Group 170"/>
          <p:cNvGrpSpPr>
            <a:grpSpLocks/>
          </p:cNvGrpSpPr>
          <p:nvPr/>
        </p:nvGrpSpPr>
        <p:grpSpPr bwMode="auto">
          <a:xfrm>
            <a:off x="5303839" y="2247901"/>
            <a:ext cx="1150937" cy="1108075"/>
            <a:chOff x="2381" y="1416"/>
            <a:chExt cx="725" cy="698"/>
          </a:xfrm>
        </p:grpSpPr>
        <p:grpSp>
          <p:nvGrpSpPr>
            <p:cNvPr id="105511" name="Group 131"/>
            <p:cNvGrpSpPr>
              <a:grpSpLocks/>
            </p:cNvGrpSpPr>
            <p:nvPr/>
          </p:nvGrpSpPr>
          <p:grpSpPr bwMode="auto">
            <a:xfrm>
              <a:off x="2699" y="1416"/>
              <a:ext cx="161" cy="154"/>
              <a:chOff x="2472" y="1207"/>
              <a:chExt cx="161" cy="154"/>
            </a:xfrm>
          </p:grpSpPr>
          <p:sp>
            <p:nvSpPr>
              <p:cNvPr id="109676" name="AutoShape 108"/>
              <p:cNvSpPr>
                <a:spLocks noChangeArrowheads="1"/>
              </p:cNvSpPr>
              <p:nvPr/>
            </p:nvSpPr>
            <p:spPr bwMode="auto">
              <a:xfrm>
                <a:off x="2472" y="1207"/>
                <a:ext cx="136" cy="137"/>
              </a:xfrm>
              <a:prstGeom prst="triangle">
                <a:avLst>
                  <a:gd name="adj" fmla="val 50000"/>
                </a:avLst>
              </a:prstGeom>
              <a:solidFill>
                <a:schemeClr val="folHlink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 rtl="1" eaLnBrk="1" hangingPunct="1">
                  <a:defRPr/>
                </a:pPr>
                <a:endParaRPr lang="en-US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105529" name="Text Box 130"/>
              <p:cNvSpPr txBox="1">
                <a:spLocks noChangeArrowheads="1"/>
              </p:cNvSpPr>
              <p:nvPr/>
            </p:nvSpPr>
            <p:spPr bwMode="auto">
              <a:xfrm>
                <a:off x="2472" y="1207"/>
                <a:ext cx="161" cy="15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lvl1pPr algn="r" rtl="1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 algn="r" rtl="1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 algn="r" rtl="1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 algn="r" rtl="1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 algn="r" rtl="1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algn="r" rtl="1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algn="r" rtl="1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algn="r" rtl="1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algn="r" rtl="1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algn="ctr" eaLnBrk="1" hangingPunct="1">
                  <a:spcBef>
                    <a:spcPct val="50000"/>
                  </a:spcBef>
                  <a:buFontTx/>
                  <a:buNone/>
                </a:pPr>
                <a:r>
                  <a:rPr lang="en-US" altLang="en-US" sz="1000"/>
                  <a:t>A</a:t>
                </a:r>
              </a:p>
            </p:txBody>
          </p:sp>
        </p:grpSp>
        <p:grpSp>
          <p:nvGrpSpPr>
            <p:cNvPr id="105512" name="Group 132"/>
            <p:cNvGrpSpPr>
              <a:grpSpLocks/>
            </p:cNvGrpSpPr>
            <p:nvPr/>
          </p:nvGrpSpPr>
          <p:grpSpPr bwMode="auto">
            <a:xfrm rot="8597013">
              <a:off x="2880" y="1842"/>
              <a:ext cx="161" cy="154"/>
              <a:chOff x="2472" y="1207"/>
              <a:chExt cx="161" cy="154"/>
            </a:xfrm>
          </p:grpSpPr>
          <p:sp>
            <p:nvSpPr>
              <p:cNvPr id="109701" name="AutoShape 133"/>
              <p:cNvSpPr>
                <a:spLocks noChangeArrowheads="1"/>
              </p:cNvSpPr>
              <p:nvPr/>
            </p:nvSpPr>
            <p:spPr bwMode="auto">
              <a:xfrm>
                <a:off x="2470" y="1209"/>
                <a:ext cx="136" cy="137"/>
              </a:xfrm>
              <a:prstGeom prst="triangle">
                <a:avLst>
                  <a:gd name="adj" fmla="val 50000"/>
                </a:avLst>
              </a:prstGeom>
              <a:solidFill>
                <a:schemeClr val="folHlink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 rtl="1" eaLnBrk="1" hangingPunct="1">
                  <a:defRPr/>
                </a:pPr>
                <a:endParaRPr lang="en-US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105527" name="Text Box 134"/>
              <p:cNvSpPr txBox="1">
                <a:spLocks noChangeArrowheads="1"/>
              </p:cNvSpPr>
              <p:nvPr/>
            </p:nvSpPr>
            <p:spPr bwMode="auto">
              <a:xfrm>
                <a:off x="2472" y="1207"/>
                <a:ext cx="161" cy="15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lvl1pPr algn="r" rtl="1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 algn="r" rtl="1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 algn="r" rtl="1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 algn="r" rtl="1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 algn="r" rtl="1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algn="r" rtl="1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algn="r" rtl="1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algn="r" rtl="1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algn="r" rtl="1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algn="ctr" eaLnBrk="1" hangingPunct="1">
                  <a:spcBef>
                    <a:spcPct val="50000"/>
                  </a:spcBef>
                  <a:buFontTx/>
                  <a:buNone/>
                </a:pPr>
                <a:r>
                  <a:rPr lang="en-US" altLang="en-US" sz="1000"/>
                  <a:t>A</a:t>
                </a:r>
              </a:p>
            </p:txBody>
          </p:sp>
        </p:grpSp>
        <p:sp>
          <p:nvSpPr>
            <p:cNvPr id="109703" name="Oval 135"/>
            <p:cNvSpPr>
              <a:spLocks noChangeArrowheads="1"/>
            </p:cNvSpPr>
            <p:nvPr/>
          </p:nvSpPr>
          <p:spPr bwMode="auto">
            <a:xfrm>
              <a:off x="2562" y="1570"/>
              <a:ext cx="408" cy="363"/>
            </a:xfrm>
            <a:prstGeom prst="ellipse">
              <a:avLst/>
            </a:prstGeom>
            <a:solidFill>
              <a:srgbClr val="FF0000"/>
            </a:soli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rtl="1" eaLnBrk="1" hangingPunct="1">
                <a:defRPr/>
              </a:pPr>
              <a:endParaRPr 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grpSp>
          <p:nvGrpSpPr>
            <p:cNvPr id="105514" name="Group 154"/>
            <p:cNvGrpSpPr>
              <a:grpSpLocks/>
            </p:cNvGrpSpPr>
            <p:nvPr/>
          </p:nvGrpSpPr>
          <p:grpSpPr bwMode="auto">
            <a:xfrm rot="3726825">
              <a:off x="2811" y="1458"/>
              <a:ext cx="227" cy="362"/>
              <a:chOff x="2744" y="845"/>
              <a:chExt cx="272" cy="362"/>
            </a:xfrm>
          </p:grpSpPr>
          <p:sp>
            <p:nvSpPr>
              <p:cNvPr id="109723" name="AutoShape 155"/>
              <p:cNvSpPr>
                <a:spLocks noChangeArrowheads="1"/>
              </p:cNvSpPr>
              <p:nvPr/>
            </p:nvSpPr>
            <p:spPr bwMode="auto">
              <a:xfrm>
                <a:off x="2740" y="892"/>
                <a:ext cx="272" cy="317"/>
              </a:xfrm>
              <a:custGeom>
                <a:avLst/>
                <a:gdLst>
                  <a:gd name="G0" fmla="+- 5400 0 0"/>
                  <a:gd name="G1" fmla="+- 11796480 0 0"/>
                  <a:gd name="G2" fmla="+- 0 0 11796480"/>
                  <a:gd name="T0" fmla="*/ 0 256 1"/>
                  <a:gd name="T1" fmla="*/ 180 256 1"/>
                  <a:gd name="G3" fmla="+- 11796480 T0 T1"/>
                  <a:gd name="T2" fmla="*/ 0 256 1"/>
                  <a:gd name="T3" fmla="*/ 90 256 1"/>
                  <a:gd name="G4" fmla="+- 11796480 T2 T3"/>
                  <a:gd name="G5" fmla="*/ G4 2 1"/>
                  <a:gd name="T4" fmla="*/ 90 256 1"/>
                  <a:gd name="T5" fmla="*/ 0 256 1"/>
                  <a:gd name="G6" fmla="+- 11796480 T4 T5"/>
                  <a:gd name="G7" fmla="*/ G6 2 1"/>
                  <a:gd name="G8" fmla="abs 11796480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5400"/>
                  <a:gd name="G18" fmla="*/ 5400 1 2"/>
                  <a:gd name="G19" fmla="+- G18 5400 0"/>
                  <a:gd name="G20" fmla="cos G19 11796480"/>
                  <a:gd name="G21" fmla="sin G19 11796480"/>
                  <a:gd name="G22" fmla="+- G20 10800 0"/>
                  <a:gd name="G23" fmla="+- G21 10800 0"/>
                  <a:gd name="G24" fmla="+- 10800 0 G20"/>
                  <a:gd name="G25" fmla="+- 5400 10800 0"/>
                  <a:gd name="G26" fmla="?: G9 G17 G25"/>
                  <a:gd name="G27" fmla="?: G9 0 21600"/>
                  <a:gd name="G28" fmla="cos 10800 11796480"/>
                  <a:gd name="G29" fmla="sin 10800 11796480"/>
                  <a:gd name="G30" fmla="sin 5400 11796480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96480 G34 0"/>
                  <a:gd name="G36" fmla="?: G6 G35 G31"/>
                  <a:gd name="G37" fmla="+- 21600 0 G36"/>
                  <a:gd name="G38" fmla="?: G4 0 G33"/>
                  <a:gd name="G39" fmla="?: 11796480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2700 w 21600"/>
                  <a:gd name="T15" fmla="*/ 10800 h 21600"/>
                  <a:gd name="T16" fmla="*/ 10800 w 21600"/>
                  <a:gd name="T17" fmla="*/ 5400 h 21600"/>
                  <a:gd name="T18" fmla="*/ 18900 w 21600"/>
                  <a:gd name="T19" fmla="*/ 10800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5400" y="10800"/>
                    </a:moveTo>
                    <a:cubicBezTo>
                      <a:pt x="5400" y="7817"/>
                      <a:pt x="7817" y="5400"/>
                      <a:pt x="10800" y="5400"/>
                    </a:cubicBezTo>
                    <a:cubicBezTo>
                      <a:pt x="13782" y="5400"/>
                      <a:pt x="16200" y="7817"/>
                      <a:pt x="16200" y="10799"/>
                    </a:cubicBezTo>
                    <a:lnTo>
                      <a:pt x="21600" y="10800"/>
                    </a:ln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799"/>
                    </a:cubicBezTo>
                    <a:close/>
                  </a:path>
                </a:pathLst>
              </a:custGeom>
              <a:solidFill>
                <a:srgbClr val="9933FF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 rtl="1" eaLnBrk="1" hangingPunct="1">
                  <a:defRPr/>
                </a:pPr>
                <a:endParaRPr lang="en-US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105525" name="Text Box 156"/>
              <p:cNvSpPr txBox="1">
                <a:spLocks noChangeArrowheads="1"/>
              </p:cNvSpPr>
              <p:nvPr/>
            </p:nvSpPr>
            <p:spPr bwMode="auto">
              <a:xfrm>
                <a:off x="2744" y="845"/>
                <a:ext cx="227" cy="17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lvl1pPr algn="r" rtl="1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 algn="r" rtl="1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 algn="r" rtl="1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 algn="r" rtl="1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 algn="r" rtl="1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algn="r" rtl="1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algn="r" rtl="1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algn="r" rtl="1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algn="r" rtl="1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algn="ctr" eaLnBrk="1" hangingPunct="1">
                  <a:spcBef>
                    <a:spcPct val="50000"/>
                  </a:spcBef>
                  <a:buFontTx/>
                  <a:buNone/>
                </a:pPr>
                <a:r>
                  <a:rPr lang="en-US" altLang="en-US" sz="1200" b="1">
                    <a:solidFill>
                      <a:schemeClr val="bg1"/>
                    </a:solidFill>
                  </a:rPr>
                  <a:t>B</a:t>
                </a:r>
              </a:p>
            </p:txBody>
          </p:sp>
        </p:grpSp>
        <p:grpSp>
          <p:nvGrpSpPr>
            <p:cNvPr id="105515" name="Group 157"/>
            <p:cNvGrpSpPr>
              <a:grpSpLocks/>
            </p:cNvGrpSpPr>
            <p:nvPr/>
          </p:nvGrpSpPr>
          <p:grpSpPr bwMode="auto">
            <a:xfrm rot="-3883184">
              <a:off x="2448" y="1503"/>
              <a:ext cx="227" cy="362"/>
              <a:chOff x="2744" y="845"/>
              <a:chExt cx="272" cy="362"/>
            </a:xfrm>
          </p:grpSpPr>
          <p:sp>
            <p:nvSpPr>
              <p:cNvPr id="109726" name="AutoShape 158"/>
              <p:cNvSpPr>
                <a:spLocks noChangeArrowheads="1"/>
              </p:cNvSpPr>
              <p:nvPr/>
            </p:nvSpPr>
            <p:spPr bwMode="auto">
              <a:xfrm>
                <a:off x="2746" y="889"/>
                <a:ext cx="272" cy="317"/>
              </a:xfrm>
              <a:custGeom>
                <a:avLst/>
                <a:gdLst>
                  <a:gd name="G0" fmla="+- 5400 0 0"/>
                  <a:gd name="G1" fmla="+- 11796480 0 0"/>
                  <a:gd name="G2" fmla="+- 0 0 11796480"/>
                  <a:gd name="T0" fmla="*/ 0 256 1"/>
                  <a:gd name="T1" fmla="*/ 180 256 1"/>
                  <a:gd name="G3" fmla="+- 11796480 T0 T1"/>
                  <a:gd name="T2" fmla="*/ 0 256 1"/>
                  <a:gd name="T3" fmla="*/ 90 256 1"/>
                  <a:gd name="G4" fmla="+- 11796480 T2 T3"/>
                  <a:gd name="G5" fmla="*/ G4 2 1"/>
                  <a:gd name="T4" fmla="*/ 90 256 1"/>
                  <a:gd name="T5" fmla="*/ 0 256 1"/>
                  <a:gd name="G6" fmla="+- 11796480 T4 T5"/>
                  <a:gd name="G7" fmla="*/ G6 2 1"/>
                  <a:gd name="G8" fmla="abs 11796480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5400"/>
                  <a:gd name="G18" fmla="*/ 5400 1 2"/>
                  <a:gd name="G19" fmla="+- G18 5400 0"/>
                  <a:gd name="G20" fmla="cos G19 11796480"/>
                  <a:gd name="G21" fmla="sin G19 11796480"/>
                  <a:gd name="G22" fmla="+- G20 10800 0"/>
                  <a:gd name="G23" fmla="+- G21 10800 0"/>
                  <a:gd name="G24" fmla="+- 10800 0 G20"/>
                  <a:gd name="G25" fmla="+- 5400 10800 0"/>
                  <a:gd name="G26" fmla="?: G9 G17 G25"/>
                  <a:gd name="G27" fmla="?: G9 0 21600"/>
                  <a:gd name="G28" fmla="cos 10800 11796480"/>
                  <a:gd name="G29" fmla="sin 10800 11796480"/>
                  <a:gd name="G30" fmla="sin 5400 11796480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96480 G34 0"/>
                  <a:gd name="G36" fmla="?: G6 G35 G31"/>
                  <a:gd name="G37" fmla="+- 21600 0 G36"/>
                  <a:gd name="G38" fmla="?: G4 0 G33"/>
                  <a:gd name="G39" fmla="?: 11796480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2700 w 21600"/>
                  <a:gd name="T15" fmla="*/ 10800 h 21600"/>
                  <a:gd name="T16" fmla="*/ 10800 w 21600"/>
                  <a:gd name="T17" fmla="*/ 5400 h 21600"/>
                  <a:gd name="T18" fmla="*/ 18900 w 21600"/>
                  <a:gd name="T19" fmla="*/ 10800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5400" y="10800"/>
                    </a:moveTo>
                    <a:cubicBezTo>
                      <a:pt x="5400" y="7817"/>
                      <a:pt x="7817" y="5400"/>
                      <a:pt x="10800" y="5400"/>
                    </a:cubicBezTo>
                    <a:cubicBezTo>
                      <a:pt x="13782" y="5400"/>
                      <a:pt x="16200" y="7817"/>
                      <a:pt x="16200" y="10799"/>
                    </a:cubicBezTo>
                    <a:lnTo>
                      <a:pt x="21600" y="10800"/>
                    </a:ln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799"/>
                    </a:cubicBezTo>
                    <a:close/>
                  </a:path>
                </a:pathLst>
              </a:custGeom>
              <a:solidFill>
                <a:srgbClr val="9933FF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 rtl="1" eaLnBrk="1" hangingPunct="1">
                  <a:defRPr/>
                </a:pPr>
                <a:endParaRPr lang="en-US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105523" name="Text Box 159"/>
              <p:cNvSpPr txBox="1">
                <a:spLocks noChangeArrowheads="1"/>
              </p:cNvSpPr>
              <p:nvPr/>
            </p:nvSpPr>
            <p:spPr bwMode="auto">
              <a:xfrm>
                <a:off x="2744" y="845"/>
                <a:ext cx="227" cy="17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lvl1pPr algn="r" rtl="1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 algn="r" rtl="1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 algn="r" rtl="1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 algn="r" rtl="1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 algn="r" rtl="1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algn="r" rtl="1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algn="r" rtl="1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algn="r" rtl="1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algn="r" rtl="1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algn="ctr" eaLnBrk="1" hangingPunct="1">
                  <a:spcBef>
                    <a:spcPct val="50000"/>
                  </a:spcBef>
                  <a:buFontTx/>
                  <a:buNone/>
                </a:pPr>
                <a:r>
                  <a:rPr lang="en-US" altLang="en-US" sz="1200" b="1">
                    <a:solidFill>
                      <a:schemeClr val="bg1"/>
                    </a:solidFill>
                  </a:rPr>
                  <a:t>B</a:t>
                </a:r>
              </a:p>
            </p:txBody>
          </p:sp>
        </p:grpSp>
        <p:grpSp>
          <p:nvGrpSpPr>
            <p:cNvPr id="105516" name="Group 163"/>
            <p:cNvGrpSpPr>
              <a:grpSpLocks/>
            </p:cNvGrpSpPr>
            <p:nvPr/>
          </p:nvGrpSpPr>
          <p:grpSpPr bwMode="auto">
            <a:xfrm rot="-10510957">
              <a:off x="2653" y="1752"/>
              <a:ext cx="227" cy="362"/>
              <a:chOff x="2744" y="845"/>
              <a:chExt cx="272" cy="362"/>
            </a:xfrm>
          </p:grpSpPr>
          <p:sp>
            <p:nvSpPr>
              <p:cNvPr id="109732" name="AutoShape 164"/>
              <p:cNvSpPr>
                <a:spLocks noChangeArrowheads="1"/>
              </p:cNvSpPr>
              <p:nvPr/>
            </p:nvSpPr>
            <p:spPr bwMode="auto">
              <a:xfrm>
                <a:off x="2745" y="892"/>
                <a:ext cx="272" cy="317"/>
              </a:xfrm>
              <a:custGeom>
                <a:avLst/>
                <a:gdLst>
                  <a:gd name="G0" fmla="+- 5400 0 0"/>
                  <a:gd name="G1" fmla="+- 11796480 0 0"/>
                  <a:gd name="G2" fmla="+- 0 0 11796480"/>
                  <a:gd name="T0" fmla="*/ 0 256 1"/>
                  <a:gd name="T1" fmla="*/ 180 256 1"/>
                  <a:gd name="G3" fmla="+- 11796480 T0 T1"/>
                  <a:gd name="T2" fmla="*/ 0 256 1"/>
                  <a:gd name="T3" fmla="*/ 90 256 1"/>
                  <a:gd name="G4" fmla="+- 11796480 T2 T3"/>
                  <a:gd name="G5" fmla="*/ G4 2 1"/>
                  <a:gd name="T4" fmla="*/ 90 256 1"/>
                  <a:gd name="T5" fmla="*/ 0 256 1"/>
                  <a:gd name="G6" fmla="+- 11796480 T4 T5"/>
                  <a:gd name="G7" fmla="*/ G6 2 1"/>
                  <a:gd name="G8" fmla="abs 11796480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5400"/>
                  <a:gd name="G18" fmla="*/ 5400 1 2"/>
                  <a:gd name="G19" fmla="+- G18 5400 0"/>
                  <a:gd name="G20" fmla="cos G19 11796480"/>
                  <a:gd name="G21" fmla="sin G19 11796480"/>
                  <a:gd name="G22" fmla="+- G20 10800 0"/>
                  <a:gd name="G23" fmla="+- G21 10800 0"/>
                  <a:gd name="G24" fmla="+- 10800 0 G20"/>
                  <a:gd name="G25" fmla="+- 5400 10800 0"/>
                  <a:gd name="G26" fmla="?: G9 G17 G25"/>
                  <a:gd name="G27" fmla="?: G9 0 21600"/>
                  <a:gd name="G28" fmla="cos 10800 11796480"/>
                  <a:gd name="G29" fmla="sin 10800 11796480"/>
                  <a:gd name="G30" fmla="sin 5400 11796480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96480 G34 0"/>
                  <a:gd name="G36" fmla="?: G6 G35 G31"/>
                  <a:gd name="G37" fmla="+- 21600 0 G36"/>
                  <a:gd name="G38" fmla="?: G4 0 G33"/>
                  <a:gd name="G39" fmla="?: 11796480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2700 w 21600"/>
                  <a:gd name="T15" fmla="*/ 10800 h 21600"/>
                  <a:gd name="T16" fmla="*/ 10800 w 21600"/>
                  <a:gd name="T17" fmla="*/ 5400 h 21600"/>
                  <a:gd name="T18" fmla="*/ 18900 w 21600"/>
                  <a:gd name="T19" fmla="*/ 10800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5400" y="10800"/>
                    </a:moveTo>
                    <a:cubicBezTo>
                      <a:pt x="5400" y="7817"/>
                      <a:pt x="7817" y="5400"/>
                      <a:pt x="10800" y="5400"/>
                    </a:cubicBezTo>
                    <a:cubicBezTo>
                      <a:pt x="13782" y="5400"/>
                      <a:pt x="16200" y="7817"/>
                      <a:pt x="16200" y="10799"/>
                    </a:cubicBezTo>
                    <a:lnTo>
                      <a:pt x="21600" y="10800"/>
                    </a:ln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799"/>
                    </a:cubicBezTo>
                    <a:close/>
                  </a:path>
                </a:pathLst>
              </a:custGeom>
              <a:solidFill>
                <a:srgbClr val="9933FF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 rtl="1" eaLnBrk="1" hangingPunct="1">
                  <a:defRPr/>
                </a:pPr>
                <a:endParaRPr lang="en-US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105521" name="Text Box 165"/>
              <p:cNvSpPr txBox="1">
                <a:spLocks noChangeArrowheads="1"/>
              </p:cNvSpPr>
              <p:nvPr/>
            </p:nvSpPr>
            <p:spPr bwMode="auto">
              <a:xfrm>
                <a:off x="2744" y="845"/>
                <a:ext cx="227" cy="17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lvl1pPr algn="r" rtl="1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 algn="r" rtl="1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 algn="r" rtl="1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 algn="r" rtl="1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 algn="r" rtl="1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algn="r" rtl="1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algn="r" rtl="1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algn="r" rtl="1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algn="r" rtl="1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algn="ctr" eaLnBrk="1" hangingPunct="1">
                  <a:spcBef>
                    <a:spcPct val="50000"/>
                  </a:spcBef>
                  <a:buFontTx/>
                  <a:buNone/>
                </a:pPr>
                <a:r>
                  <a:rPr lang="en-US" altLang="en-US" sz="1200" b="1">
                    <a:solidFill>
                      <a:schemeClr val="bg1"/>
                    </a:solidFill>
                  </a:rPr>
                  <a:t>B</a:t>
                </a:r>
              </a:p>
            </p:txBody>
          </p:sp>
        </p:grpSp>
        <p:grpSp>
          <p:nvGrpSpPr>
            <p:cNvPr id="105517" name="Group 166"/>
            <p:cNvGrpSpPr>
              <a:grpSpLocks/>
            </p:cNvGrpSpPr>
            <p:nvPr/>
          </p:nvGrpSpPr>
          <p:grpSpPr bwMode="auto">
            <a:xfrm rot="-8404846">
              <a:off x="2472" y="1842"/>
              <a:ext cx="161" cy="154"/>
              <a:chOff x="2472" y="1207"/>
              <a:chExt cx="161" cy="154"/>
            </a:xfrm>
          </p:grpSpPr>
          <p:sp>
            <p:nvSpPr>
              <p:cNvPr id="109735" name="AutoShape 167"/>
              <p:cNvSpPr>
                <a:spLocks noChangeArrowheads="1"/>
              </p:cNvSpPr>
              <p:nvPr/>
            </p:nvSpPr>
            <p:spPr bwMode="auto">
              <a:xfrm>
                <a:off x="2472" y="1209"/>
                <a:ext cx="136" cy="137"/>
              </a:xfrm>
              <a:prstGeom prst="triangle">
                <a:avLst>
                  <a:gd name="adj" fmla="val 50000"/>
                </a:avLst>
              </a:prstGeom>
              <a:solidFill>
                <a:schemeClr val="folHlink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 rtl="1" eaLnBrk="1" hangingPunct="1">
                  <a:defRPr/>
                </a:pPr>
                <a:endParaRPr lang="en-US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105519" name="Text Box 168"/>
              <p:cNvSpPr txBox="1">
                <a:spLocks noChangeArrowheads="1"/>
              </p:cNvSpPr>
              <p:nvPr/>
            </p:nvSpPr>
            <p:spPr bwMode="auto">
              <a:xfrm>
                <a:off x="2472" y="1207"/>
                <a:ext cx="161" cy="15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lvl1pPr algn="r" rtl="1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 algn="r" rtl="1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 algn="r" rtl="1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 algn="r" rtl="1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 algn="r" rtl="1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algn="r" rtl="1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algn="r" rtl="1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algn="r" rtl="1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algn="r" rtl="1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algn="ctr" eaLnBrk="1" hangingPunct="1">
                  <a:spcBef>
                    <a:spcPct val="50000"/>
                  </a:spcBef>
                  <a:buFontTx/>
                  <a:buNone/>
                </a:pPr>
                <a:r>
                  <a:rPr lang="en-US" altLang="en-US" sz="1000"/>
                  <a:t>A</a:t>
                </a:r>
              </a:p>
            </p:txBody>
          </p:sp>
        </p:grpSp>
      </p:grpSp>
      <p:sp>
        <p:nvSpPr>
          <p:cNvPr id="109740" name="Rectangle 172"/>
          <p:cNvSpPr>
            <a:spLocks noChangeArrowheads="1"/>
          </p:cNvSpPr>
          <p:nvPr/>
        </p:nvSpPr>
        <p:spPr bwMode="auto">
          <a:xfrm>
            <a:off x="6737313" y="3573464"/>
            <a:ext cx="1124026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r" rtl="1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algn="r" rtl="1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algn="r" rtl="1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r" rtl="1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algn="r" rtl="1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buFontTx/>
              <a:buNone/>
            </a:pPr>
            <a:r>
              <a:rPr lang="ar-SA" altLang="en-US" sz="2000" dirty="0" smtClean="0"/>
              <a:t>فصيلة دم</a:t>
            </a:r>
            <a:r>
              <a:rPr lang="en-US" altLang="en-US" sz="2000" dirty="0" smtClean="0"/>
              <a:t>O</a:t>
            </a:r>
            <a:endParaRPr lang="en-US" altLang="en-US" sz="2000" dirty="0"/>
          </a:p>
        </p:txBody>
      </p:sp>
      <p:sp>
        <p:nvSpPr>
          <p:cNvPr id="109741" name="Rectangle 173"/>
          <p:cNvSpPr>
            <a:spLocks noChangeArrowheads="1"/>
          </p:cNvSpPr>
          <p:nvPr/>
        </p:nvSpPr>
        <p:spPr bwMode="auto">
          <a:xfrm>
            <a:off x="5190049" y="3573464"/>
            <a:ext cx="1338829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r" rtl="1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algn="r" rtl="1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algn="r" rtl="1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r" rtl="1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algn="r" rtl="1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None/>
            </a:pPr>
            <a:r>
              <a:rPr lang="ar-SA" altLang="en-US" sz="2000" dirty="0"/>
              <a:t>فصيلة دم </a:t>
            </a:r>
            <a:r>
              <a:rPr lang="en-US" altLang="en-US" sz="2000" dirty="0" smtClean="0"/>
              <a:t>AB</a:t>
            </a:r>
            <a:endParaRPr lang="en-US" altLang="en-US" sz="2000" dirty="0"/>
          </a:p>
        </p:txBody>
      </p:sp>
      <p:sp>
        <p:nvSpPr>
          <p:cNvPr id="109742" name="Rectangle 174"/>
          <p:cNvSpPr>
            <a:spLocks noChangeArrowheads="1"/>
          </p:cNvSpPr>
          <p:nvPr/>
        </p:nvSpPr>
        <p:spPr bwMode="auto">
          <a:xfrm>
            <a:off x="3849441" y="3548064"/>
            <a:ext cx="1167307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r" rtl="1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algn="r" rtl="1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algn="r" rtl="1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r" rtl="1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algn="r" rtl="1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None/>
            </a:pPr>
            <a:r>
              <a:rPr lang="ar-SA" altLang="en-US" sz="2000" dirty="0"/>
              <a:t>فصيلة دم </a:t>
            </a:r>
            <a:r>
              <a:rPr lang="en-US" altLang="en-US" sz="2000" dirty="0" smtClean="0"/>
              <a:t>B</a:t>
            </a:r>
            <a:endParaRPr lang="en-US" altLang="en-US" sz="2000" dirty="0"/>
          </a:p>
        </p:txBody>
      </p:sp>
      <p:sp>
        <p:nvSpPr>
          <p:cNvPr id="109658" name="Text Box 90"/>
          <p:cNvSpPr txBox="1">
            <a:spLocks noChangeArrowheads="1"/>
          </p:cNvSpPr>
          <p:nvPr/>
        </p:nvSpPr>
        <p:spPr bwMode="auto">
          <a:xfrm>
            <a:off x="2351089" y="3573464"/>
            <a:ext cx="1325051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algn="r" rtl="1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algn="r" rtl="1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algn="r" rtl="1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r" rtl="1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algn="r" rtl="1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ar-SA" altLang="en-US" sz="2000" dirty="0"/>
              <a:t>فصيلة دم </a:t>
            </a:r>
            <a:r>
              <a:rPr lang="en-US" altLang="en-US" sz="2000" dirty="0" smtClean="0">
                <a:latin typeface="Times New Roman" panose="02020603050405020304" pitchFamily="18" charset="0"/>
              </a:rPr>
              <a:t>A</a:t>
            </a:r>
            <a:endParaRPr lang="en-US" altLang="en-US" sz="2000" dirty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241169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6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2000"/>
                                        <p:tgtEl>
                                          <p:spTgt spid="1096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6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1096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1096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1095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095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7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4" dur="1000"/>
                                        <p:tgtEl>
                                          <p:spTgt spid="1097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6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6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96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96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7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4" dur="1000"/>
                                        <p:tgtEl>
                                          <p:spTgt spid="1097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36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7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097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097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7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4" dur="1000"/>
                                        <p:tgtEl>
                                          <p:spTgt spid="1097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46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7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097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097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 nodeType="clickPar">
                      <p:stCondLst>
                        <p:cond delay="indefinite"/>
                      </p:stCondLst>
                      <p:childTnLst>
                        <p:par>
                          <p:cTn id="5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2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6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4" dur="1000"/>
                                        <p:tgtEl>
                                          <p:spTgt spid="1096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56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6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096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096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 nodeType="clickPar">
                      <p:stCondLst>
                        <p:cond delay="indefinite"/>
                      </p:stCondLst>
                      <p:childTnLst>
                        <p:par>
                          <p:cTn id="6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2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1095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1000" fill="hold"/>
                                        <p:tgtEl>
                                          <p:spTgt spid="1095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 nodeType="clickPar">
                      <p:stCondLst>
                        <p:cond delay="indefinite"/>
                      </p:stCondLst>
                      <p:childTnLst>
                        <p:par>
                          <p:cTn id="6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096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096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 nodeType="clickPar">
                      <p:stCondLst>
                        <p:cond delay="indefinite"/>
                      </p:stCondLst>
                      <p:childTnLst>
                        <p:par>
                          <p:cTn id="7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6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1096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1096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 nodeType="clickPar">
                      <p:stCondLst>
                        <p:cond delay="indefinite"/>
                      </p:stCondLst>
                      <p:childTnLst>
                        <p:par>
                          <p:cTn id="7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6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1096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1096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 nodeType="clickPar">
                      <p:stCondLst>
                        <p:cond delay="indefinite"/>
                      </p:stCondLst>
                      <p:childTnLst>
                        <p:par>
                          <p:cTn id="8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6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1096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1096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 nodeType="clickPar">
                      <p:stCondLst>
                        <p:cond delay="indefinite"/>
                      </p:stCondLst>
                      <p:childTnLst>
                        <p:par>
                          <p:cTn id="9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6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1096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1096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 nodeType="clickPar">
                      <p:stCondLst>
                        <p:cond delay="indefinite"/>
                      </p:stCondLst>
                      <p:childTnLst>
                        <p:par>
                          <p:cTn id="9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6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1096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1096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9620" grpId="0"/>
      <p:bldP spid="109598" grpId="0" autoUpdateAnimBg="0"/>
      <p:bldP spid="109660" grpId="0" animBg="1"/>
      <p:bldP spid="109740" grpId="0"/>
      <p:bldP spid="109741" grpId="0"/>
      <p:bldP spid="109742" grpId="0"/>
      <p:bldP spid="109658" grpId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Rectangle 2"/>
          <p:cNvSpPr>
            <a:spLocks noGrp="1" noChangeArrowheads="1"/>
          </p:cNvSpPr>
          <p:nvPr>
            <p:ph type="title"/>
          </p:nvPr>
        </p:nvSpPr>
        <p:spPr>
          <a:xfrm>
            <a:off x="1992313" y="0"/>
            <a:ext cx="8229600" cy="1143000"/>
          </a:xfrm>
        </p:spPr>
        <p:txBody>
          <a:bodyPr/>
          <a:lstStyle/>
          <a:p>
            <a:pPr eaLnBrk="1" hangingPunct="1"/>
            <a:r>
              <a:rPr lang="ar-SA" altLang="en-US" sz="4000" b="1" dirty="0" smtClean="0"/>
              <a:t>مثال لوراثة فصيلة الدم</a:t>
            </a:r>
            <a:endParaRPr lang="en-US" altLang="en-US" sz="4000" b="1" dirty="0"/>
          </a:p>
        </p:txBody>
      </p:sp>
      <p:grpSp>
        <p:nvGrpSpPr>
          <p:cNvPr id="118788" name="Group 4"/>
          <p:cNvGrpSpPr>
            <a:grpSpLocks/>
          </p:cNvGrpSpPr>
          <p:nvPr/>
        </p:nvGrpSpPr>
        <p:grpSpPr bwMode="auto">
          <a:xfrm>
            <a:off x="7315200" y="1412875"/>
            <a:ext cx="3352800" cy="2971800"/>
            <a:chOff x="3456" y="288"/>
            <a:chExt cx="2112" cy="1872"/>
          </a:xfrm>
        </p:grpSpPr>
        <p:sp>
          <p:nvSpPr>
            <p:cNvPr id="118789" name="Rectangle 5"/>
            <p:cNvSpPr>
              <a:spLocks noChangeArrowheads="1"/>
            </p:cNvSpPr>
            <p:nvPr/>
          </p:nvSpPr>
          <p:spPr bwMode="auto">
            <a:xfrm>
              <a:off x="3456" y="288"/>
              <a:ext cx="2112" cy="1872"/>
            </a:xfrm>
            <a:prstGeom prst="rect">
              <a:avLst/>
            </a:prstGeom>
            <a:solidFill>
              <a:srgbClr val="FFCC66"/>
            </a:solidFill>
            <a:ln w="57150" cmpd="thinThick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rtl="1" eaLnBrk="1" hangingPunct="1">
                <a:defRPr/>
              </a:pPr>
              <a:endParaRPr 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18790" name="Line 6"/>
            <p:cNvSpPr>
              <a:spLocks noChangeShapeType="1"/>
            </p:cNvSpPr>
            <p:nvPr/>
          </p:nvSpPr>
          <p:spPr bwMode="auto">
            <a:xfrm>
              <a:off x="4160" y="288"/>
              <a:ext cx="0" cy="187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rtl="1" eaLnBrk="1" hangingPunct="1">
                <a:defRPr/>
              </a:pPr>
              <a:endParaRPr 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18791" name="Line 7"/>
            <p:cNvSpPr>
              <a:spLocks noChangeShapeType="1"/>
            </p:cNvSpPr>
            <p:nvPr/>
          </p:nvSpPr>
          <p:spPr bwMode="auto">
            <a:xfrm>
              <a:off x="4864" y="288"/>
              <a:ext cx="0" cy="1872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rtl="1" eaLnBrk="1" hangingPunct="1">
                <a:defRPr/>
              </a:pPr>
              <a:endParaRPr 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18792" name="Line 8"/>
            <p:cNvSpPr>
              <a:spLocks noChangeShapeType="1"/>
            </p:cNvSpPr>
            <p:nvPr/>
          </p:nvSpPr>
          <p:spPr bwMode="auto">
            <a:xfrm>
              <a:off x="3456" y="912"/>
              <a:ext cx="2112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rtl="1" eaLnBrk="1" hangingPunct="1">
                <a:defRPr/>
              </a:pPr>
              <a:endParaRPr 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18793" name="Line 9"/>
            <p:cNvSpPr>
              <a:spLocks noChangeShapeType="1"/>
            </p:cNvSpPr>
            <p:nvPr/>
          </p:nvSpPr>
          <p:spPr bwMode="auto">
            <a:xfrm>
              <a:off x="3456" y="1536"/>
              <a:ext cx="211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rtl="1" eaLnBrk="1" hangingPunct="1">
                <a:defRPr/>
              </a:pPr>
              <a:endParaRPr 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sp>
        <p:nvSpPr>
          <p:cNvPr id="118795" name="Rectangle 11"/>
          <p:cNvSpPr>
            <a:spLocks noGrp="1" noChangeArrowheads="1"/>
          </p:cNvSpPr>
          <p:nvPr>
            <p:ph type="body" idx="1"/>
          </p:nvPr>
        </p:nvSpPr>
        <p:spPr>
          <a:xfrm>
            <a:off x="4872038" y="1341439"/>
            <a:ext cx="863600" cy="720725"/>
          </a:xfrm>
          <a:solidFill>
            <a:srgbClr val="CC99FF"/>
          </a:solidFill>
          <a:scene3d>
            <a:camera prst="legacyPerspectiveTop"/>
            <a:lightRig rig="legacyFlat3" dir="b"/>
          </a:scene3d>
          <a:sp3d extrusionH="887400" prstMaterial="legacyMatte">
            <a:bevelT w="13500" h="13500" prst="angle"/>
            <a:bevelB w="13500" h="13500" prst="angle"/>
            <a:extrusionClr>
              <a:srgbClr val="CC99FF"/>
            </a:extrusionClr>
            <a:contourClr>
              <a:srgbClr val="CC99FF"/>
            </a:contourClr>
          </a:sp3d>
        </p:spPr>
        <p:txBody>
          <a:bodyPr>
            <a:flatTx/>
          </a:bodyPr>
          <a:lstStyle/>
          <a:p>
            <a:pPr eaLnBrk="1" hangingPunct="1">
              <a:buFontTx/>
              <a:buNone/>
            </a:pPr>
            <a:r>
              <a:rPr lang="ar-SA" altLang="en-US" sz="1800" b="1" dirty="0" smtClean="0"/>
              <a:t>فصيلة دم</a:t>
            </a:r>
            <a:r>
              <a:rPr lang="en-US" altLang="en-US" sz="1800" b="1" dirty="0" smtClean="0"/>
              <a:t>A    </a:t>
            </a:r>
            <a:endParaRPr lang="en-US" altLang="en-US" sz="1800" b="1" dirty="0"/>
          </a:p>
        </p:txBody>
      </p:sp>
      <p:sp>
        <p:nvSpPr>
          <p:cNvPr id="118796" name="WordArt 12"/>
          <p:cNvSpPr>
            <a:spLocks noChangeArrowheads="1" noChangeShapeType="1" noTextEdit="1"/>
          </p:cNvSpPr>
          <p:nvPr/>
        </p:nvSpPr>
        <p:spPr bwMode="auto">
          <a:xfrm>
            <a:off x="4151314" y="1628776"/>
            <a:ext cx="358775" cy="34131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tx2"/>
                </a:solidFill>
              </a:rPr>
              <a:t>X</a:t>
            </a:r>
          </a:p>
        </p:txBody>
      </p:sp>
      <p:sp>
        <p:nvSpPr>
          <p:cNvPr id="118797" name="Oval 13"/>
          <p:cNvSpPr>
            <a:spLocks noChangeArrowheads="1"/>
          </p:cNvSpPr>
          <p:nvPr/>
        </p:nvSpPr>
        <p:spPr bwMode="auto">
          <a:xfrm>
            <a:off x="2782889" y="1341438"/>
            <a:ext cx="892175" cy="792162"/>
          </a:xfrm>
          <a:prstGeom prst="ellipse">
            <a:avLst/>
          </a:prstGeom>
          <a:solidFill>
            <a:srgbClr val="00FF99"/>
          </a:solidFill>
          <a:ln w="9525">
            <a:round/>
            <a:headEnd/>
            <a:tailEnd/>
          </a:ln>
          <a:effectLst/>
          <a:scene3d>
            <a:camera prst="legacyPerspectiveTop"/>
            <a:lightRig rig="legacyFlat3" dir="b"/>
          </a:scene3d>
          <a:sp3d extrusionH="887400" prstMaterial="legacyMatte">
            <a:bevelT w="13500" h="13500" prst="angle"/>
            <a:bevelB w="13500" h="13500" prst="angle"/>
            <a:extrusionClr>
              <a:srgbClr val="00FF99"/>
            </a:extrusionClr>
            <a:contourClr>
              <a:srgbClr val="00FF99"/>
            </a:contour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>
            <a:lvl1pPr algn="r" rtl="1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algn="r" rtl="1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algn="r" rtl="1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r" rtl="1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algn="r" rtl="1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ar-SA" altLang="en-US" sz="2200" b="1" smtClean="0">
                <a:latin typeface="Times New Roman" panose="02020603050405020304" pitchFamily="18" charset="0"/>
              </a:rPr>
              <a:t>فصيلة </a:t>
            </a:r>
            <a:r>
              <a:rPr lang="ar-SA" altLang="en-US" sz="2200" b="1" dirty="0" smtClean="0">
                <a:latin typeface="Times New Roman" panose="02020603050405020304" pitchFamily="18" charset="0"/>
              </a:rPr>
              <a:t>دم</a:t>
            </a:r>
            <a:endParaRPr lang="en-US" altLang="en-US" sz="2200" b="1" dirty="0">
              <a:latin typeface="Times New Roman" panose="02020603050405020304" pitchFamily="18" charset="0"/>
            </a:endParaRPr>
          </a:p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2200" b="1" dirty="0">
                <a:latin typeface="Times New Roman" panose="02020603050405020304" pitchFamily="18" charset="0"/>
              </a:rPr>
              <a:t>AB</a:t>
            </a:r>
          </a:p>
        </p:txBody>
      </p:sp>
      <p:grpSp>
        <p:nvGrpSpPr>
          <p:cNvPr id="118798" name="Group 14"/>
          <p:cNvGrpSpPr>
            <a:grpSpLocks/>
          </p:cNvGrpSpPr>
          <p:nvPr/>
        </p:nvGrpSpPr>
        <p:grpSpPr bwMode="auto">
          <a:xfrm>
            <a:off x="2135188" y="2565400"/>
            <a:ext cx="4343400" cy="1739900"/>
            <a:chOff x="816" y="1200"/>
            <a:chExt cx="2736" cy="528"/>
          </a:xfrm>
        </p:grpSpPr>
        <p:sp>
          <p:nvSpPr>
            <p:cNvPr id="118799" name="Line 15"/>
            <p:cNvSpPr>
              <a:spLocks noChangeShapeType="1"/>
            </p:cNvSpPr>
            <p:nvPr/>
          </p:nvSpPr>
          <p:spPr bwMode="auto">
            <a:xfrm>
              <a:off x="816" y="1536"/>
              <a:ext cx="2736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rtl="1" eaLnBrk="1" hangingPunct="1">
                <a:defRPr/>
              </a:pPr>
              <a:endParaRPr 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18800" name="Line 16"/>
            <p:cNvSpPr>
              <a:spLocks noChangeShapeType="1"/>
            </p:cNvSpPr>
            <p:nvPr/>
          </p:nvSpPr>
          <p:spPr bwMode="auto">
            <a:xfrm>
              <a:off x="2112" y="1200"/>
              <a:ext cx="0" cy="336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rtl="1" eaLnBrk="1" hangingPunct="1">
                <a:defRPr/>
              </a:pPr>
              <a:endParaRPr 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18801" name="Line 17"/>
            <p:cNvSpPr>
              <a:spLocks noChangeShapeType="1"/>
            </p:cNvSpPr>
            <p:nvPr/>
          </p:nvSpPr>
          <p:spPr bwMode="auto">
            <a:xfrm>
              <a:off x="816" y="1536"/>
              <a:ext cx="0" cy="192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rtl="1" eaLnBrk="1" hangingPunct="1">
                <a:defRPr/>
              </a:pPr>
              <a:endParaRPr 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18802" name="Line 18"/>
            <p:cNvSpPr>
              <a:spLocks noChangeShapeType="1"/>
            </p:cNvSpPr>
            <p:nvPr/>
          </p:nvSpPr>
          <p:spPr bwMode="auto">
            <a:xfrm>
              <a:off x="2640" y="1536"/>
              <a:ext cx="0" cy="192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rtl="1" eaLnBrk="1" hangingPunct="1">
                <a:defRPr/>
              </a:pPr>
              <a:endParaRPr 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18803" name="Line 19"/>
            <p:cNvSpPr>
              <a:spLocks noChangeShapeType="1"/>
            </p:cNvSpPr>
            <p:nvPr/>
          </p:nvSpPr>
          <p:spPr bwMode="auto">
            <a:xfrm>
              <a:off x="1584" y="1536"/>
              <a:ext cx="0" cy="192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rtl="1" eaLnBrk="1" hangingPunct="1">
                <a:defRPr/>
              </a:pPr>
              <a:endParaRPr 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18804" name="Line 20"/>
            <p:cNvSpPr>
              <a:spLocks noChangeShapeType="1"/>
            </p:cNvSpPr>
            <p:nvPr/>
          </p:nvSpPr>
          <p:spPr bwMode="auto">
            <a:xfrm>
              <a:off x="3552" y="1536"/>
              <a:ext cx="0" cy="192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rtl="1" eaLnBrk="1" hangingPunct="1">
                <a:defRPr/>
              </a:pPr>
              <a:endParaRPr 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grpSp>
        <p:nvGrpSpPr>
          <p:cNvPr id="118805" name="Group 21"/>
          <p:cNvGrpSpPr>
            <a:grpSpLocks/>
          </p:cNvGrpSpPr>
          <p:nvPr/>
        </p:nvGrpSpPr>
        <p:grpSpPr bwMode="auto">
          <a:xfrm>
            <a:off x="1703388" y="5300663"/>
            <a:ext cx="5454650" cy="990600"/>
            <a:chOff x="192" y="2640"/>
            <a:chExt cx="3436" cy="624"/>
          </a:xfrm>
        </p:grpSpPr>
        <p:sp>
          <p:nvSpPr>
            <p:cNvPr id="107578" name="Oval 22"/>
            <p:cNvSpPr>
              <a:spLocks noChangeArrowheads="1"/>
            </p:cNvSpPr>
            <p:nvPr/>
          </p:nvSpPr>
          <p:spPr bwMode="auto">
            <a:xfrm>
              <a:off x="1056" y="2640"/>
              <a:ext cx="672" cy="624"/>
            </a:xfrm>
            <a:prstGeom prst="ellipse">
              <a:avLst/>
            </a:prstGeom>
            <a:solidFill>
              <a:srgbClr val="CC99FF"/>
            </a:solidFill>
            <a:ln w="9525">
              <a:round/>
              <a:headEnd/>
              <a:tailEnd/>
            </a:ln>
            <a:effectLst/>
            <a:scene3d>
              <a:camera prst="legacyPerspectiveTop"/>
              <a:lightRig rig="legacyFlat3" dir="b"/>
            </a:scene3d>
            <a:sp3d extrusionH="887400" prstMaterial="legacyMatte">
              <a:bevelT w="13500" h="13500" prst="angle"/>
              <a:bevelB w="13500" h="13500" prst="angle"/>
              <a:extrusionClr>
                <a:srgbClr val="CC99FF"/>
              </a:extrusionClr>
              <a:contourClr>
                <a:srgbClr val="CC99FF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>
              <a:lvl1pPr algn="r" rtl="1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algn="r" rtl="1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algn="r" rtl="1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algn="r" rtl="1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algn="r" rtl="1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algn="r" rtl="1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algn="r" rtl="1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algn="r" rtl="1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algn="r" rtl="1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ar-SA" altLang="en-US" sz="2200" b="1" dirty="0" smtClean="0">
                  <a:latin typeface="Times New Roman" panose="02020603050405020304" pitchFamily="18" charset="0"/>
                </a:rPr>
                <a:t>فصيلة دم</a:t>
              </a:r>
              <a:endParaRPr lang="en-US" altLang="en-US" sz="2200" b="1" dirty="0">
                <a:latin typeface="Times New Roman" panose="02020603050405020304" pitchFamily="18" charset="0"/>
              </a:endParaRPr>
            </a:p>
            <a:p>
              <a:pPr algn="ctr">
                <a:spcBef>
                  <a:spcPct val="0"/>
                </a:spcBef>
                <a:buFontTx/>
                <a:buNone/>
              </a:pPr>
              <a:r>
                <a:rPr lang="en-US" altLang="en-US" sz="2200" b="1" dirty="0">
                  <a:latin typeface="Times New Roman" panose="02020603050405020304" pitchFamily="18" charset="0"/>
                </a:rPr>
                <a:t>A</a:t>
              </a:r>
            </a:p>
          </p:txBody>
        </p:sp>
        <p:sp>
          <p:nvSpPr>
            <p:cNvPr id="107579" name="Rectangle 23"/>
            <p:cNvSpPr>
              <a:spLocks noChangeArrowheads="1"/>
            </p:cNvSpPr>
            <p:nvPr/>
          </p:nvSpPr>
          <p:spPr bwMode="auto">
            <a:xfrm>
              <a:off x="192" y="2688"/>
              <a:ext cx="528" cy="528"/>
            </a:xfrm>
            <a:prstGeom prst="rect">
              <a:avLst/>
            </a:prstGeom>
            <a:solidFill>
              <a:srgbClr val="CC99FF"/>
            </a:solidFill>
            <a:ln w="9525">
              <a:miter lim="800000"/>
              <a:headEnd/>
              <a:tailEnd/>
            </a:ln>
            <a:effectLst/>
            <a:scene3d>
              <a:camera prst="legacyPerspectiveTop"/>
              <a:lightRig rig="legacyFlat3" dir="b"/>
            </a:scene3d>
            <a:sp3d extrusionH="887400" prstMaterial="legacyMatte">
              <a:bevelT w="13500" h="13500" prst="angle"/>
              <a:bevelB w="13500" h="13500" prst="angle"/>
              <a:extrusionClr>
                <a:srgbClr val="CC99FF"/>
              </a:extrusionClr>
              <a:contourClr>
                <a:srgbClr val="CC99FF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>
              <a:lvl1pPr algn="r" rtl="1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algn="r" rtl="1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algn="r" rtl="1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algn="r" rtl="1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algn="r" rtl="1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algn="r" rtl="1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algn="r" rtl="1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algn="r" rtl="1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algn="r" rtl="1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ar-SA" altLang="en-US" sz="2200" b="1" dirty="0" smtClean="0">
                  <a:latin typeface="Times New Roman" panose="02020603050405020304" pitchFamily="18" charset="0"/>
                </a:rPr>
                <a:t>فصيلة دم</a:t>
              </a:r>
              <a:endParaRPr lang="en-US" altLang="en-US" sz="2200" b="1" dirty="0">
                <a:latin typeface="Times New Roman" panose="02020603050405020304" pitchFamily="18" charset="0"/>
              </a:endParaRPr>
            </a:p>
            <a:p>
              <a:pPr algn="ctr">
                <a:spcBef>
                  <a:spcPct val="0"/>
                </a:spcBef>
                <a:buFontTx/>
                <a:buNone/>
              </a:pPr>
              <a:r>
                <a:rPr lang="en-US" altLang="en-US" sz="2200" b="1" dirty="0">
                  <a:latin typeface="Times New Roman" panose="02020603050405020304" pitchFamily="18" charset="0"/>
                </a:rPr>
                <a:t>A</a:t>
              </a:r>
            </a:p>
          </p:txBody>
        </p:sp>
        <p:sp>
          <p:nvSpPr>
            <p:cNvPr id="107580" name="Oval 24"/>
            <p:cNvSpPr>
              <a:spLocks noChangeArrowheads="1"/>
            </p:cNvSpPr>
            <p:nvPr/>
          </p:nvSpPr>
          <p:spPr bwMode="auto">
            <a:xfrm>
              <a:off x="2956" y="2640"/>
              <a:ext cx="672" cy="624"/>
            </a:xfrm>
            <a:prstGeom prst="ellipse">
              <a:avLst/>
            </a:prstGeom>
            <a:solidFill>
              <a:srgbClr val="00FF99"/>
            </a:solidFill>
            <a:ln w="9525">
              <a:round/>
              <a:headEnd/>
              <a:tailEnd/>
            </a:ln>
            <a:effectLst/>
            <a:scene3d>
              <a:camera prst="legacyPerspectiveTop"/>
              <a:lightRig rig="legacyFlat3" dir="b"/>
            </a:scene3d>
            <a:sp3d extrusionH="887400" prstMaterial="legacyMatte">
              <a:bevelT w="13500" h="13500" prst="angle"/>
              <a:bevelB w="13500" h="13500" prst="angle"/>
              <a:extrusionClr>
                <a:srgbClr val="00FF99"/>
              </a:extrusionClr>
              <a:contourClr>
                <a:srgbClr val="00FF99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>
              <a:lvl1pPr algn="r" rtl="1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algn="r" rtl="1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algn="r" rtl="1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algn="r" rtl="1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algn="r" rtl="1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algn="r" rtl="1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algn="r" rtl="1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algn="r" rtl="1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algn="r" rtl="1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ar-SA" altLang="en-US" sz="2200" b="1" dirty="0" smtClean="0">
                  <a:latin typeface="Times New Roman" panose="02020603050405020304" pitchFamily="18" charset="0"/>
                </a:rPr>
                <a:t>فصيلة دم</a:t>
              </a:r>
            </a:p>
            <a:p>
              <a:pPr algn="ctr">
                <a:spcBef>
                  <a:spcPct val="0"/>
                </a:spcBef>
                <a:buFontTx/>
                <a:buNone/>
              </a:pPr>
              <a:r>
                <a:rPr lang="en-US" altLang="en-US" sz="2200" b="1" dirty="0" smtClean="0">
                  <a:latin typeface="Times New Roman" panose="02020603050405020304" pitchFamily="18" charset="0"/>
                </a:rPr>
                <a:t>AB</a:t>
              </a:r>
              <a:endParaRPr lang="en-US" altLang="en-US" sz="2200" b="1" dirty="0">
                <a:latin typeface="Times New Roman" panose="02020603050405020304" pitchFamily="18" charset="0"/>
              </a:endParaRPr>
            </a:p>
          </p:txBody>
        </p:sp>
        <p:sp>
          <p:nvSpPr>
            <p:cNvPr id="107581" name="Oval 25"/>
            <p:cNvSpPr>
              <a:spLocks noChangeArrowheads="1"/>
            </p:cNvSpPr>
            <p:nvPr/>
          </p:nvSpPr>
          <p:spPr bwMode="auto">
            <a:xfrm>
              <a:off x="2016" y="2640"/>
              <a:ext cx="672" cy="624"/>
            </a:xfrm>
            <a:prstGeom prst="ellipse">
              <a:avLst/>
            </a:prstGeom>
            <a:solidFill>
              <a:srgbClr val="FFFF00"/>
            </a:solidFill>
            <a:ln w="9525">
              <a:round/>
              <a:headEnd/>
              <a:tailEnd/>
            </a:ln>
            <a:effectLst/>
            <a:scene3d>
              <a:camera prst="legacyPerspectiveTop"/>
              <a:lightRig rig="legacyFlat3" dir="b"/>
            </a:scene3d>
            <a:sp3d extrusionH="887400" prstMaterial="legacyMatte">
              <a:bevelT w="13500" h="13500" prst="angle"/>
              <a:bevelB w="13500" h="13500" prst="angle"/>
              <a:extrusionClr>
                <a:srgbClr val="FFFF00"/>
              </a:extrusionClr>
              <a:contourClr>
                <a:srgbClr val="FFFF00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>
              <a:lvl1pPr algn="r" rtl="1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algn="r" rtl="1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algn="r" rtl="1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algn="r" rtl="1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algn="r" rtl="1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algn="r" rtl="1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algn="r" rtl="1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algn="r" rtl="1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algn="r" rtl="1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ar-SA" altLang="en-US" sz="2200" b="1" dirty="0" smtClean="0">
                  <a:latin typeface="Times New Roman" panose="02020603050405020304" pitchFamily="18" charset="0"/>
                </a:rPr>
                <a:t>فصيلة دم</a:t>
              </a:r>
              <a:endParaRPr lang="en-US" altLang="en-US" sz="2200" b="1" dirty="0">
                <a:latin typeface="Times New Roman" panose="02020603050405020304" pitchFamily="18" charset="0"/>
              </a:endParaRPr>
            </a:p>
            <a:p>
              <a:pPr algn="ctr">
                <a:spcBef>
                  <a:spcPct val="0"/>
                </a:spcBef>
                <a:buFontTx/>
                <a:buNone/>
              </a:pPr>
              <a:r>
                <a:rPr lang="en-US" altLang="en-US" sz="2200" b="1" dirty="0">
                  <a:latin typeface="Times New Roman" panose="02020603050405020304" pitchFamily="18" charset="0"/>
                </a:rPr>
                <a:t>B</a:t>
              </a:r>
            </a:p>
          </p:txBody>
        </p:sp>
      </p:grpSp>
      <p:grpSp>
        <p:nvGrpSpPr>
          <p:cNvPr id="118810" name="Group 26"/>
          <p:cNvGrpSpPr>
            <a:grpSpLocks/>
          </p:cNvGrpSpPr>
          <p:nvPr/>
        </p:nvGrpSpPr>
        <p:grpSpPr bwMode="auto">
          <a:xfrm>
            <a:off x="4800600" y="2133600"/>
            <a:ext cx="838200" cy="427038"/>
            <a:chOff x="240" y="3600"/>
            <a:chExt cx="624" cy="302"/>
          </a:xfrm>
        </p:grpSpPr>
        <p:sp>
          <p:nvSpPr>
            <p:cNvPr id="107576" name="AutoShape 27"/>
            <p:cNvSpPr>
              <a:spLocks noChangeArrowheads="1"/>
            </p:cNvSpPr>
            <p:nvPr/>
          </p:nvSpPr>
          <p:spPr bwMode="auto">
            <a:xfrm>
              <a:off x="240" y="3600"/>
              <a:ext cx="624" cy="288"/>
            </a:xfrm>
            <a:prstGeom prst="roundRect">
              <a:avLst>
                <a:gd name="adj" fmla="val 40000"/>
              </a:avLst>
            </a:prstGeom>
            <a:solidFill>
              <a:srgbClr val="FFFF99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algn="r" rtl="1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algn="r" rtl="1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algn="r" rtl="1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algn="r" rtl="1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algn="r" rtl="1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algn="r" rtl="1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algn="r" rtl="1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algn="r" rtl="1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algn="r" rtl="1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endParaRPr lang="en-US" altLang="en-US" sz="2200" b="1" baseline="30000">
                <a:latin typeface="Times New Roman" panose="02020603050405020304" pitchFamily="18" charset="0"/>
              </a:endParaRPr>
            </a:p>
          </p:txBody>
        </p:sp>
        <p:sp>
          <p:nvSpPr>
            <p:cNvPr id="107577" name="Rectangle 28"/>
            <p:cNvSpPr>
              <a:spLocks noChangeArrowheads="1"/>
            </p:cNvSpPr>
            <p:nvPr/>
          </p:nvSpPr>
          <p:spPr bwMode="auto">
            <a:xfrm>
              <a:off x="301" y="3600"/>
              <a:ext cx="466" cy="30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algn="r" rtl="1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algn="r" rtl="1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algn="r" rtl="1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algn="r" rtl="1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algn="r" rtl="1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algn="r" rtl="1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algn="r" rtl="1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algn="r" rtl="1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algn="r" rtl="1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en-US" sz="2200" b="1">
                  <a:latin typeface="Times New Roman" panose="02020603050405020304" pitchFamily="18" charset="0"/>
                </a:rPr>
                <a:t>I</a:t>
              </a:r>
              <a:r>
                <a:rPr lang="en-US" altLang="en-US" sz="2200" b="1" baseline="30000">
                  <a:latin typeface="Times New Roman" panose="02020603050405020304" pitchFamily="18" charset="0"/>
                </a:rPr>
                <a:t>A </a:t>
              </a:r>
              <a:r>
                <a:rPr lang="en-US" altLang="en-US" sz="2200" b="1">
                  <a:latin typeface="Times New Roman" panose="02020603050405020304" pitchFamily="18" charset="0"/>
                </a:rPr>
                <a:t> i</a:t>
              </a:r>
            </a:p>
          </p:txBody>
        </p:sp>
      </p:grpSp>
      <p:grpSp>
        <p:nvGrpSpPr>
          <p:cNvPr id="118813" name="Group 29"/>
          <p:cNvGrpSpPr>
            <a:grpSpLocks/>
          </p:cNvGrpSpPr>
          <p:nvPr/>
        </p:nvGrpSpPr>
        <p:grpSpPr bwMode="auto">
          <a:xfrm>
            <a:off x="2711451" y="2133600"/>
            <a:ext cx="904875" cy="427038"/>
            <a:chOff x="2590" y="3168"/>
            <a:chExt cx="674" cy="302"/>
          </a:xfrm>
        </p:grpSpPr>
        <p:sp>
          <p:nvSpPr>
            <p:cNvPr id="118814" name="AutoShape 30"/>
            <p:cNvSpPr>
              <a:spLocks noChangeArrowheads="1"/>
            </p:cNvSpPr>
            <p:nvPr/>
          </p:nvSpPr>
          <p:spPr bwMode="auto">
            <a:xfrm>
              <a:off x="2640" y="3168"/>
              <a:ext cx="624" cy="289"/>
            </a:xfrm>
            <a:prstGeom prst="roundRect">
              <a:avLst>
                <a:gd name="adj" fmla="val 40000"/>
              </a:avLst>
            </a:prstGeom>
            <a:solidFill>
              <a:srgbClr val="FFFF99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rtl="1" eaLnBrk="1" hangingPunct="1">
                <a:defRPr/>
              </a:pPr>
              <a:endParaRPr 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07575" name="Rectangle 31"/>
            <p:cNvSpPr>
              <a:spLocks noChangeArrowheads="1"/>
            </p:cNvSpPr>
            <p:nvPr/>
          </p:nvSpPr>
          <p:spPr bwMode="auto">
            <a:xfrm>
              <a:off x="2590" y="3168"/>
              <a:ext cx="583" cy="30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algn="r" rtl="1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algn="r" rtl="1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algn="r" rtl="1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algn="r" rtl="1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algn="r" rtl="1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algn="r" rtl="1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algn="r" rtl="1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algn="r" rtl="1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algn="r" rtl="1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en-US" sz="2200" b="1">
                  <a:latin typeface="Times New Roman" panose="02020603050405020304" pitchFamily="18" charset="0"/>
                </a:rPr>
                <a:t>I</a:t>
              </a:r>
              <a:r>
                <a:rPr lang="en-US" altLang="en-US" sz="2200" b="1" baseline="30000">
                  <a:latin typeface="Times New Roman" panose="02020603050405020304" pitchFamily="18" charset="0"/>
                </a:rPr>
                <a:t>A</a:t>
              </a:r>
              <a:r>
                <a:rPr lang="en-US" altLang="en-US" sz="2200" b="1">
                  <a:latin typeface="Times New Roman" panose="02020603050405020304" pitchFamily="18" charset="0"/>
                </a:rPr>
                <a:t> I</a:t>
              </a:r>
              <a:r>
                <a:rPr lang="en-US" altLang="en-US" sz="2200" b="1" baseline="30000">
                  <a:latin typeface="Times New Roman" panose="02020603050405020304" pitchFamily="18" charset="0"/>
                </a:rPr>
                <a:t>B </a:t>
              </a:r>
              <a:endParaRPr lang="en-US" altLang="en-US" sz="2200" b="1">
                <a:latin typeface="Times New Roman" panose="02020603050405020304" pitchFamily="18" charset="0"/>
              </a:endParaRPr>
            </a:p>
          </p:txBody>
        </p:sp>
      </p:grpSp>
      <p:grpSp>
        <p:nvGrpSpPr>
          <p:cNvPr id="118816" name="Group 32"/>
          <p:cNvGrpSpPr>
            <a:grpSpLocks/>
          </p:cNvGrpSpPr>
          <p:nvPr/>
        </p:nvGrpSpPr>
        <p:grpSpPr bwMode="auto">
          <a:xfrm>
            <a:off x="7391400" y="2636839"/>
            <a:ext cx="838200" cy="427037"/>
            <a:chOff x="1440" y="3600"/>
            <a:chExt cx="624" cy="302"/>
          </a:xfrm>
        </p:grpSpPr>
        <p:sp>
          <p:nvSpPr>
            <p:cNvPr id="118817" name="AutoShape 33"/>
            <p:cNvSpPr>
              <a:spLocks noChangeArrowheads="1"/>
            </p:cNvSpPr>
            <p:nvPr/>
          </p:nvSpPr>
          <p:spPr bwMode="auto">
            <a:xfrm>
              <a:off x="1440" y="3600"/>
              <a:ext cx="624" cy="289"/>
            </a:xfrm>
            <a:prstGeom prst="roundRect">
              <a:avLst>
                <a:gd name="adj" fmla="val 40000"/>
              </a:avLst>
            </a:prstGeom>
            <a:solidFill>
              <a:srgbClr val="FFFF99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rtl="1" eaLnBrk="1" hangingPunct="1">
                <a:defRPr/>
              </a:pPr>
              <a:endParaRPr 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07573" name="Rectangle 34"/>
            <p:cNvSpPr>
              <a:spLocks noChangeArrowheads="1"/>
            </p:cNvSpPr>
            <p:nvPr/>
          </p:nvSpPr>
          <p:spPr bwMode="auto">
            <a:xfrm>
              <a:off x="1440" y="3600"/>
              <a:ext cx="512" cy="30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algn="r" rtl="1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algn="r" rtl="1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algn="r" rtl="1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algn="r" rtl="1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algn="r" rtl="1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algn="r" rtl="1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algn="r" rtl="1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algn="r" rtl="1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algn="r" rtl="1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en-US" sz="2200" b="1">
                  <a:latin typeface="Times New Roman" panose="02020603050405020304" pitchFamily="18" charset="0"/>
                </a:rPr>
                <a:t>I</a:t>
              </a:r>
              <a:r>
                <a:rPr lang="en-US" altLang="en-US" sz="2200" b="1" baseline="30000">
                  <a:latin typeface="Times New Roman" panose="02020603050405020304" pitchFamily="18" charset="0"/>
                </a:rPr>
                <a:t>B  </a:t>
              </a:r>
              <a:r>
                <a:rPr lang="en-US" altLang="en-US" sz="2200" b="1">
                  <a:latin typeface="Times New Roman" panose="02020603050405020304" pitchFamily="18" charset="0"/>
                </a:rPr>
                <a:t> i</a:t>
              </a:r>
            </a:p>
          </p:txBody>
        </p:sp>
      </p:grpSp>
      <p:grpSp>
        <p:nvGrpSpPr>
          <p:cNvPr id="118819" name="Group 35"/>
          <p:cNvGrpSpPr>
            <a:grpSpLocks/>
          </p:cNvGrpSpPr>
          <p:nvPr/>
        </p:nvGrpSpPr>
        <p:grpSpPr bwMode="auto">
          <a:xfrm>
            <a:off x="8601075" y="2636839"/>
            <a:ext cx="838200" cy="427037"/>
            <a:chOff x="240" y="3600"/>
            <a:chExt cx="624" cy="302"/>
          </a:xfrm>
        </p:grpSpPr>
        <p:sp>
          <p:nvSpPr>
            <p:cNvPr id="107570" name="AutoShape 36"/>
            <p:cNvSpPr>
              <a:spLocks noChangeArrowheads="1"/>
            </p:cNvSpPr>
            <p:nvPr/>
          </p:nvSpPr>
          <p:spPr bwMode="auto">
            <a:xfrm>
              <a:off x="240" y="3600"/>
              <a:ext cx="624" cy="288"/>
            </a:xfrm>
            <a:prstGeom prst="roundRect">
              <a:avLst>
                <a:gd name="adj" fmla="val 40000"/>
              </a:avLst>
            </a:prstGeom>
            <a:solidFill>
              <a:srgbClr val="FFFF99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algn="r" rtl="1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algn="r" rtl="1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algn="r" rtl="1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algn="r" rtl="1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algn="r" rtl="1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algn="r" rtl="1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algn="r" rtl="1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algn="r" rtl="1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algn="r" rtl="1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endParaRPr lang="en-US" altLang="en-US" sz="2200" b="1" baseline="30000">
                <a:latin typeface="Times New Roman" panose="02020603050405020304" pitchFamily="18" charset="0"/>
              </a:endParaRPr>
            </a:p>
          </p:txBody>
        </p:sp>
        <p:sp>
          <p:nvSpPr>
            <p:cNvPr id="107571" name="Rectangle 37"/>
            <p:cNvSpPr>
              <a:spLocks noChangeArrowheads="1"/>
            </p:cNvSpPr>
            <p:nvPr/>
          </p:nvSpPr>
          <p:spPr bwMode="auto">
            <a:xfrm>
              <a:off x="301" y="3600"/>
              <a:ext cx="466" cy="30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algn="r" rtl="1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algn="r" rtl="1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algn="r" rtl="1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algn="r" rtl="1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algn="r" rtl="1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algn="r" rtl="1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algn="r" rtl="1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algn="r" rtl="1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algn="r" rtl="1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en-US" sz="2200" b="1">
                  <a:latin typeface="Times New Roman" panose="02020603050405020304" pitchFamily="18" charset="0"/>
                </a:rPr>
                <a:t>I</a:t>
              </a:r>
              <a:r>
                <a:rPr lang="en-US" altLang="en-US" sz="2200" b="1" baseline="30000">
                  <a:latin typeface="Times New Roman" panose="02020603050405020304" pitchFamily="18" charset="0"/>
                </a:rPr>
                <a:t>A </a:t>
              </a:r>
              <a:r>
                <a:rPr lang="en-US" altLang="en-US" sz="2200" b="1">
                  <a:latin typeface="Times New Roman" panose="02020603050405020304" pitchFamily="18" charset="0"/>
                </a:rPr>
                <a:t> i</a:t>
              </a:r>
            </a:p>
          </p:txBody>
        </p:sp>
      </p:grpSp>
      <p:grpSp>
        <p:nvGrpSpPr>
          <p:cNvPr id="118822" name="Group 38"/>
          <p:cNvGrpSpPr>
            <a:grpSpLocks/>
          </p:cNvGrpSpPr>
          <p:nvPr/>
        </p:nvGrpSpPr>
        <p:grpSpPr bwMode="auto">
          <a:xfrm>
            <a:off x="7388226" y="3644900"/>
            <a:ext cx="904875" cy="427038"/>
            <a:chOff x="2590" y="3168"/>
            <a:chExt cx="674" cy="302"/>
          </a:xfrm>
        </p:grpSpPr>
        <p:sp>
          <p:nvSpPr>
            <p:cNvPr id="118823" name="AutoShape 39"/>
            <p:cNvSpPr>
              <a:spLocks noChangeArrowheads="1"/>
            </p:cNvSpPr>
            <p:nvPr/>
          </p:nvSpPr>
          <p:spPr bwMode="auto">
            <a:xfrm>
              <a:off x="2640" y="3168"/>
              <a:ext cx="624" cy="289"/>
            </a:xfrm>
            <a:prstGeom prst="roundRect">
              <a:avLst>
                <a:gd name="adj" fmla="val 40000"/>
              </a:avLst>
            </a:prstGeom>
            <a:solidFill>
              <a:srgbClr val="FFFF99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rtl="1" eaLnBrk="1" hangingPunct="1">
                <a:defRPr/>
              </a:pPr>
              <a:endParaRPr 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07569" name="Rectangle 40"/>
            <p:cNvSpPr>
              <a:spLocks noChangeArrowheads="1"/>
            </p:cNvSpPr>
            <p:nvPr/>
          </p:nvSpPr>
          <p:spPr bwMode="auto">
            <a:xfrm>
              <a:off x="2590" y="3168"/>
              <a:ext cx="583" cy="30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algn="r" rtl="1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algn="r" rtl="1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algn="r" rtl="1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algn="r" rtl="1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algn="r" rtl="1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algn="r" rtl="1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algn="r" rtl="1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algn="r" rtl="1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algn="r" rtl="1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en-US" sz="2200" b="1">
                  <a:latin typeface="Times New Roman" panose="02020603050405020304" pitchFamily="18" charset="0"/>
                </a:rPr>
                <a:t>I</a:t>
              </a:r>
              <a:r>
                <a:rPr lang="en-US" altLang="en-US" sz="2200" b="1" baseline="30000">
                  <a:latin typeface="Times New Roman" panose="02020603050405020304" pitchFamily="18" charset="0"/>
                </a:rPr>
                <a:t>A</a:t>
              </a:r>
              <a:r>
                <a:rPr lang="en-US" altLang="en-US" sz="2200" b="1">
                  <a:latin typeface="Times New Roman" panose="02020603050405020304" pitchFamily="18" charset="0"/>
                </a:rPr>
                <a:t> I</a:t>
              </a:r>
              <a:r>
                <a:rPr lang="en-US" altLang="en-US" sz="2200" b="1" baseline="30000">
                  <a:latin typeface="Times New Roman" panose="02020603050405020304" pitchFamily="18" charset="0"/>
                </a:rPr>
                <a:t>B </a:t>
              </a:r>
              <a:endParaRPr lang="en-US" altLang="en-US" sz="2200" b="1">
                <a:latin typeface="Times New Roman" panose="02020603050405020304" pitchFamily="18" charset="0"/>
              </a:endParaRPr>
            </a:p>
          </p:txBody>
        </p:sp>
      </p:grpSp>
      <p:grpSp>
        <p:nvGrpSpPr>
          <p:cNvPr id="118825" name="Group 41"/>
          <p:cNvGrpSpPr>
            <a:grpSpLocks/>
          </p:cNvGrpSpPr>
          <p:nvPr/>
        </p:nvGrpSpPr>
        <p:grpSpPr bwMode="auto">
          <a:xfrm>
            <a:off x="8605838" y="3573464"/>
            <a:ext cx="838200" cy="427037"/>
            <a:chOff x="240" y="3216"/>
            <a:chExt cx="624" cy="302"/>
          </a:xfrm>
        </p:grpSpPr>
        <p:sp>
          <p:nvSpPr>
            <p:cNvPr id="118826" name="AutoShape 42"/>
            <p:cNvSpPr>
              <a:spLocks noChangeArrowheads="1"/>
            </p:cNvSpPr>
            <p:nvPr/>
          </p:nvSpPr>
          <p:spPr bwMode="auto">
            <a:xfrm>
              <a:off x="240" y="3216"/>
              <a:ext cx="624" cy="289"/>
            </a:xfrm>
            <a:prstGeom prst="roundRect">
              <a:avLst>
                <a:gd name="adj" fmla="val 40000"/>
              </a:avLst>
            </a:prstGeom>
            <a:solidFill>
              <a:srgbClr val="FFFF99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rtl="1" eaLnBrk="1" hangingPunct="1">
                <a:defRPr/>
              </a:pPr>
              <a:endParaRPr 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07567" name="Rectangle 43"/>
            <p:cNvSpPr>
              <a:spLocks noChangeArrowheads="1"/>
            </p:cNvSpPr>
            <p:nvPr/>
          </p:nvSpPr>
          <p:spPr bwMode="auto">
            <a:xfrm>
              <a:off x="265" y="3216"/>
              <a:ext cx="539" cy="30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algn="r" rtl="1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algn="r" rtl="1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algn="r" rtl="1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algn="r" rtl="1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algn="r" rtl="1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algn="r" rtl="1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algn="r" rtl="1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algn="r" rtl="1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algn="r" rtl="1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en-US" sz="2200" b="1">
                  <a:latin typeface="Times New Roman" panose="02020603050405020304" pitchFamily="18" charset="0"/>
                </a:rPr>
                <a:t>I</a:t>
              </a:r>
              <a:r>
                <a:rPr lang="en-US" altLang="en-US" sz="2200" b="1" baseline="30000">
                  <a:latin typeface="Times New Roman" panose="02020603050405020304" pitchFamily="18" charset="0"/>
                </a:rPr>
                <a:t>A </a:t>
              </a:r>
              <a:r>
                <a:rPr lang="en-US" altLang="en-US" sz="2200" b="1">
                  <a:latin typeface="Times New Roman" panose="02020603050405020304" pitchFamily="18" charset="0"/>
                </a:rPr>
                <a:t>I</a:t>
              </a:r>
              <a:r>
                <a:rPr lang="en-US" altLang="en-US" sz="2200" b="1" baseline="30000">
                  <a:latin typeface="Times New Roman" panose="02020603050405020304" pitchFamily="18" charset="0"/>
                </a:rPr>
                <a:t>A</a:t>
              </a:r>
            </a:p>
          </p:txBody>
        </p:sp>
      </p:grpSp>
      <p:grpSp>
        <p:nvGrpSpPr>
          <p:cNvPr id="118828" name="Group 44"/>
          <p:cNvGrpSpPr>
            <a:grpSpLocks/>
          </p:cNvGrpSpPr>
          <p:nvPr/>
        </p:nvGrpSpPr>
        <p:grpSpPr bwMode="auto">
          <a:xfrm>
            <a:off x="6024564" y="4581525"/>
            <a:ext cx="904875" cy="427038"/>
            <a:chOff x="2590" y="3168"/>
            <a:chExt cx="674" cy="302"/>
          </a:xfrm>
        </p:grpSpPr>
        <p:sp>
          <p:nvSpPr>
            <p:cNvPr id="118829" name="AutoShape 45"/>
            <p:cNvSpPr>
              <a:spLocks noChangeArrowheads="1"/>
            </p:cNvSpPr>
            <p:nvPr/>
          </p:nvSpPr>
          <p:spPr bwMode="auto">
            <a:xfrm>
              <a:off x="2640" y="3168"/>
              <a:ext cx="624" cy="289"/>
            </a:xfrm>
            <a:prstGeom prst="roundRect">
              <a:avLst>
                <a:gd name="adj" fmla="val 40000"/>
              </a:avLst>
            </a:prstGeom>
            <a:solidFill>
              <a:srgbClr val="FFFF99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rtl="1" eaLnBrk="1" hangingPunct="1">
                <a:defRPr/>
              </a:pPr>
              <a:endParaRPr 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07565" name="Rectangle 46"/>
            <p:cNvSpPr>
              <a:spLocks noChangeArrowheads="1"/>
            </p:cNvSpPr>
            <p:nvPr/>
          </p:nvSpPr>
          <p:spPr bwMode="auto">
            <a:xfrm>
              <a:off x="2590" y="3168"/>
              <a:ext cx="583" cy="30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algn="r" rtl="1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algn="r" rtl="1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algn="r" rtl="1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algn="r" rtl="1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algn="r" rtl="1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algn="r" rtl="1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algn="r" rtl="1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algn="r" rtl="1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algn="r" rtl="1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en-US" sz="2200" b="1">
                  <a:latin typeface="Times New Roman" panose="02020603050405020304" pitchFamily="18" charset="0"/>
                </a:rPr>
                <a:t>I</a:t>
              </a:r>
              <a:r>
                <a:rPr lang="en-US" altLang="en-US" sz="2200" b="1" baseline="30000">
                  <a:latin typeface="Times New Roman" panose="02020603050405020304" pitchFamily="18" charset="0"/>
                </a:rPr>
                <a:t>A</a:t>
              </a:r>
              <a:r>
                <a:rPr lang="en-US" altLang="en-US" sz="2200" b="1">
                  <a:latin typeface="Times New Roman" panose="02020603050405020304" pitchFamily="18" charset="0"/>
                </a:rPr>
                <a:t> I</a:t>
              </a:r>
              <a:r>
                <a:rPr lang="en-US" altLang="en-US" sz="2200" b="1" baseline="30000">
                  <a:latin typeface="Times New Roman" panose="02020603050405020304" pitchFamily="18" charset="0"/>
                </a:rPr>
                <a:t>B </a:t>
              </a:r>
              <a:endParaRPr lang="en-US" altLang="en-US" sz="2200" b="1">
                <a:latin typeface="Times New Roman" panose="02020603050405020304" pitchFamily="18" charset="0"/>
              </a:endParaRPr>
            </a:p>
          </p:txBody>
        </p:sp>
      </p:grpSp>
      <p:grpSp>
        <p:nvGrpSpPr>
          <p:cNvPr id="118831" name="Group 47"/>
          <p:cNvGrpSpPr>
            <a:grpSpLocks/>
          </p:cNvGrpSpPr>
          <p:nvPr/>
        </p:nvGrpSpPr>
        <p:grpSpPr bwMode="auto">
          <a:xfrm>
            <a:off x="4583113" y="4586289"/>
            <a:ext cx="838200" cy="427037"/>
            <a:chOff x="1440" y="3600"/>
            <a:chExt cx="624" cy="302"/>
          </a:xfrm>
        </p:grpSpPr>
        <p:sp>
          <p:nvSpPr>
            <p:cNvPr id="118832" name="AutoShape 48"/>
            <p:cNvSpPr>
              <a:spLocks noChangeArrowheads="1"/>
            </p:cNvSpPr>
            <p:nvPr/>
          </p:nvSpPr>
          <p:spPr bwMode="auto">
            <a:xfrm>
              <a:off x="1440" y="3600"/>
              <a:ext cx="624" cy="289"/>
            </a:xfrm>
            <a:prstGeom prst="roundRect">
              <a:avLst>
                <a:gd name="adj" fmla="val 40000"/>
              </a:avLst>
            </a:prstGeom>
            <a:solidFill>
              <a:srgbClr val="FFFF99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rtl="1" eaLnBrk="1" hangingPunct="1">
                <a:defRPr/>
              </a:pPr>
              <a:endParaRPr 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07563" name="Rectangle 49"/>
            <p:cNvSpPr>
              <a:spLocks noChangeArrowheads="1"/>
            </p:cNvSpPr>
            <p:nvPr/>
          </p:nvSpPr>
          <p:spPr bwMode="auto">
            <a:xfrm>
              <a:off x="1440" y="3600"/>
              <a:ext cx="512" cy="30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algn="r" rtl="1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algn="r" rtl="1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algn="r" rtl="1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algn="r" rtl="1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algn="r" rtl="1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algn="r" rtl="1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algn="r" rtl="1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algn="r" rtl="1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algn="r" rtl="1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en-US" sz="2200" b="1">
                  <a:latin typeface="Times New Roman" panose="02020603050405020304" pitchFamily="18" charset="0"/>
                </a:rPr>
                <a:t>I</a:t>
              </a:r>
              <a:r>
                <a:rPr lang="en-US" altLang="en-US" sz="2200" b="1" baseline="30000">
                  <a:latin typeface="Times New Roman" panose="02020603050405020304" pitchFamily="18" charset="0"/>
                </a:rPr>
                <a:t>B  </a:t>
              </a:r>
              <a:r>
                <a:rPr lang="en-US" altLang="en-US" sz="2200" b="1">
                  <a:latin typeface="Times New Roman" panose="02020603050405020304" pitchFamily="18" charset="0"/>
                </a:rPr>
                <a:t> i</a:t>
              </a:r>
            </a:p>
          </p:txBody>
        </p:sp>
      </p:grpSp>
      <p:grpSp>
        <p:nvGrpSpPr>
          <p:cNvPr id="118834" name="Group 50"/>
          <p:cNvGrpSpPr>
            <a:grpSpLocks/>
          </p:cNvGrpSpPr>
          <p:nvPr/>
        </p:nvGrpSpPr>
        <p:grpSpPr bwMode="auto">
          <a:xfrm>
            <a:off x="3000375" y="4586289"/>
            <a:ext cx="838200" cy="427037"/>
            <a:chOff x="240" y="3600"/>
            <a:chExt cx="624" cy="302"/>
          </a:xfrm>
        </p:grpSpPr>
        <p:sp>
          <p:nvSpPr>
            <p:cNvPr id="107560" name="AutoShape 51"/>
            <p:cNvSpPr>
              <a:spLocks noChangeArrowheads="1"/>
            </p:cNvSpPr>
            <p:nvPr/>
          </p:nvSpPr>
          <p:spPr bwMode="auto">
            <a:xfrm>
              <a:off x="240" y="3600"/>
              <a:ext cx="624" cy="288"/>
            </a:xfrm>
            <a:prstGeom prst="roundRect">
              <a:avLst>
                <a:gd name="adj" fmla="val 40000"/>
              </a:avLst>
            </a:prstGeom>
            <a:solidFill>
              <a:srgbClr val="FFFF99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algn="r" rtl="1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algn="r" rtl="1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algn="r" rtl="1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algn="r" rtl="1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algn="r" rtl="1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algn="r" rtl="1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algn="r" rtl="1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algn="r" rtl="1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algn="r" rtl="1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endParaRPr lang="en-US" altLang="en-US" sz="2200" b="1" baseline="30000">
                <a:latin typeface="Times New Roman" panose="02020603050405020304" pitchFamily="18" charset="0"/>
              </a:endParaRPr>
            </a:p>
          </p:txBody>
        </p:sp>
        <p:sp>
          <p:nvSpPr>
            <p:cNvPr id="107561" name="Rectangle 52"/>
            <p:cNvSpPr>
              <a:spLocks noChangeArrowheads="1"/>
            </p:cNvSpPr>
            <p:nvPr/>
          </p:nvSpPr>
          <p:spPr bwMode="auto">
            <a:xfrm>
              <a:off x="301" y="3600"/>
              <a:ext cx="466" cy="30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algn="r" rtl="1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algn="r" rtl="1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algn="r" rtl="1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algn="r" rtl="1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algn="r" rtl="1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algn="r" rtl="1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algn="r" rtl="1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algn="r" rtl="1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algn="r" rtl="1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en-US" sz="2200" b="1">
                  <a:latin typeface="Times New Roman" panose="02020603050405020304" pitchFamily="18" charset="0"/>
                </a:rPr>
                <a:t>I</a:t>
              </a:r>
              <a:r>
                <a:rPr lang="en-US" altLang="en-US" sz="2200" b="1" baseline="30000">
                  <a:latin typeface="Times New Roman" panose="02020603050405020304" pitchFamily="18" charset="0"/>
                </a:rPr>
                <a:t>A </a:t>
              </a:r>
              <a:r>
                <a:rPr lang="en-US" altLang="en-US" sz="2200" b="1">
                  <a:latin typeface="Times New Roman" panose="02020603050405020304" pitchFamily="18" charset="0"/>
                </a:rPr>
                <a:t> i</a:t>
              </a:r>
            </a:p>
          </p:txBody>
        </p:sp>
      </p:grpSp>
      <p:grpSp>
        <p:nvGrpSpPr>
          <p:cNvPr id="118837" name="Group 53"/>
          <p:cNvGrpSpPr>
            <a:grpSpLocks/>
          </p:cNvGrpSpPr>
          <p:nvPr/>
        </p:nvGrpSpPr>
        <p:grpSpPr bwMode="auto">
          <a:xfrm>
            <a:off x="1774825" y="4581525"/>
            <a:ext cx="838200" cy="427038"/>
            <a:chOff x="240" y="3216"/>
            <a:chExt cx="624" cy="302"/>
          </a:xfrm>
        </p:grpSpPr>
        <p:sp>
          <p:nvSpPr>
            <p:cNvPr id="118838" name="AutoShape 54"/>
            <p:cNvSpPr>
              <a:spLocks noChangeArrowheads="1"/>
            </p:cNvSpPr>
            <p:nvPr/>
          </p:nvSpPr>
          <p:spPr bwMode="auto">
            <a:xfrm>
              <a:off x="240" y="3216"/>
              <a:ext cx="624" cy="289"/>
            </a:xfrm>
            <a:prstGeom prst="roundRect">
              <a:avLst>
                <a:gd name="adj" fmla="val 40000"/>
              </a:avLst>
            </a:prstGeom>
            <a:solidFill>
              <a:srgbClr val="FFFF99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rtl="1" eaLnBrk="1" hangingPunct="1">
                <a:defRPr/>
              </a:pPr>
              <a:endParaRPr 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07559" name="Rectangle 55"/>
            <p:cNvSpPr>
              <a:spLocks noChangeArrowheads="1"/>
            </p:cNvSpPr>
            <p:nvPr/>
          </p:nvSpPr>
          <p:spPr bwMode="auto">
            <a:xfrm>
              <a:off x="265" y="3216"/>
              <a:ext cx="539" cy="30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algn="r" rtl="1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algn="r" rtl="1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algn="r" rtl="1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algn="r" rtl="1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algn="r" rtl="1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algn="r" rtl="1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algn="r" rtl="1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algn="r" rtl="1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algn="r" rtl="1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en-US" sz="2200" b="1">
                  <a:latin typeface="Times New Roman" panose="02020603050405020304" pitchFamily="18" charset="0"/>
                </a:rPr>
                <a:t>I</a:t>
              </a:r>
              <a:r>
                <a:rPr lang="en-US" altLang="en-US" sz="2200" b="1" baseline="30000">
                  <a:latin typeface="Times New Roman" panose="02020603050405020304" pitchFamily="18" charset="0"/>
                </a:rPr>
                <a:t>A </a:t>
              </a:r>
              <a:r>
                <a:rPr lang="en-US" altLang="en-US" sz="2200" b="1">
                  <a:latin typeface="Times New Roman" panose="02020603050405020304" pitchFamily="18" charset="0"/>
                </a:rPr>
                <a:t>I</a:t>
              </a:r>
              <a:r>
                <a:rPr lang="en-US" altLang="en-US" sz="2200" b="1" baseline="30000">
                  <a:latin typeface="Times New Roman" panose="02020603050405020304" pitchFamily="18" charset="0"/>
                </a:rPr>
                <a:t>A</a:t>
              </a:r>
            </a:p>
          </p:txBody>
        </p:sp>
      </p:grpSp>
      <p:grpSp>
        <p:nvGrpSpPr>
          <p:cNvPr id="118849" name="Group 65"/>
          <p:cNvGrpSpPr>
            <a:grpSpLocks/>
          </p:cNvGrpSpPr>
          <p:nvPr/>
        </p:nvGrpSpPr>
        <p:grpSpPr bwMode="auto">
          <a:xfrm>
            <a:off x="7535864" y="1700214"/>
            <a:ext cx="1025525" cy="503237"/>
            <a:chOff x="4377" y="1117"/>
            <a:chExt cx="646" cy="317"/>
          </a:xfrm>
        </p:grpSpPr>
        <p:grpSp>
          <p:nvGrpSpPr>
            <p:cNvPr id="107554" name="Group 57"/>
            <p:cNvGrpSpPr>
              <a:grpSpLocks/>
            </p:cNvGrpSpPr>
            <p:nvPr/>
          </p:nvGrpSpPr>
          <p:grpSpPr bwMode="auto">
            <a:xfrm>
              <a:off x="4377" y="1117"/>
              <a:ext cx="646" cy="317"/>
              <a:chOff x="3107" y="2478"/>
              <a:chExt cx="555" cy="227"/>
            </a:xfrm>
          </p:grpSpPr>
          <p:sp>
            <p:nvSpPr>
              <p:cNvPr id="107556" name="Oval 58"/>
              <p:cNvSpPr>
                <a:spLocks noChangeArrowheads="1"/>
              </p:cNvSpPr>
              <p:nvPr/>
            </p:nvSpPr>
            <p:spPr bwMode="auto">
              <a:xfrm>
                <a:off x="3107" y="2478"/>
                <a:ext cx="363" cy="227"/>
              </a:xfrm>
              <a:prstGeom prst="ellipse">
                <a:avLst/>
              </a:prstGeom>
              <a:solidFill>
                <a:srgbClr val="00CC66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algn="r" rtl="1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 algn="r" rtl="1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 algn="r" rtl="1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 algn="r" rtl="1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 algn="r" rtl="1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algn="r" rtl="1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algn="r" rtl="1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algn="r" rtl="1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algn="r" rtl="1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r>
                  <a:rPr lang="he-IL" altLang="en-US" sz="1800"/>
                  <a:t>              </a:t>
                </a:r>
                <a:endParaRPr lang="en-US" altLang="en-US" sz="1800"/>
              </a:p>
            </p:txBody>
          </p:sp>
          <p:sp>
            <p:nvSpPr>
              <p:cNvPr id="118843" name="Freeform 59"/>
              <p:cNvSpPr>
                <a:spLocks/>
              </p:cNvSpPr>
              <p:nvPr/>
            </p:nvSpPr>
            <p:spPr bwMode="auto">
              <a:xfrm>
                <a:off x="3470" y="2568"/>
                <a:ext cx="192" cy="54"/>
              </a:xfrm>
              <a:custGeom>
                <a:avLst/>
                <a:gdLst>
                  <a:gd name="T0" fmla="*/ 0 w 480"/>
                  <a:gd name="T1" fmla="*/ 21 h 135"/>
                  <a:gd name="T2" fmla="*/ 45 w 480"/>
                  <a:gd name="T3" fmla="*/ 6 h 135"/>
                  <a:gd name="T4" fmla="*/ 75 w 480"/>
                  <a:gd name="T5" fmla="*/ 51 h 135"/>
                  <a:gd name="T6" fmla="*/ 120 w 480"/>
                  <a:gd name="T7" fmla="*/ 81 h 135"/>
                  <a:gd name="T8" fmla="*/ 180 w 480"/>
                  <a:gd name="T9" fmla="*/ 21 h 135"/>
                  <a:gd name="T10" fmla="*/ 225 w 480"/>
                  <a:gd name="T11" fmla="*/ 6 h 135"/>
                  <a:gd name="T12" fmla="*/ 345 w 480"/>
                  <a:gd name="T13" fmla="*/ 111 h 135"/>
                  <a:gd name="T14" fmla="*/ 345 w 480"/>
                  <a:gd name="T15" fmla="*/ 111 h 135"/>
                  <a:gd name="T16" fmla="*/ 480 w 480"/>
                  <a:gd name="T17" fmla="*/ 126 h 1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80" h="135">
                    <a:moveTo>
                      <a:pt x="0" y="21"/>
                    </a:moveTo>
                    <a:cubicBezTo>
                      <a:pt x="15" y="16"/>
                      <a:pt x="30" y="0"/>
                      <a:pt x="45" y="6"/>
                    </a:cubicBezTo>
                    <a:cubicBezTo>
                      <a:pt x="62" y="13"/>
                      <a:pt x="62" y="38"/>
                      <a:pt x="75" y="51"/>
                    </a:cubicBezTo>
                    <a:cubicBezTo>
                      <a:pt x="88" y="64"/>
                      <a:pt x="105" y="71"/>
                      <a:pt x="120" y="81"/>
                    </a:cubicBezTo>
                    <a:cubicBezTo>
                      <a:pt x="240" y="41"/>
                      <a:pt x="100" y="101"/>
                      <a:pt x="180" y="21"/>
                    </a:cubicBezTo>
                    <a:cubicBezTo>
                      <a:pt x="191" y="10"/>
                      <a:pt x="210" y="11"/>
                      <a:pt x="225" y="6"/>
                    </a:cubicBezTo>
                    <a:lnTo>
                      <a:pt x="345" y="111"/>
                    </a:lnTo>
                    <a:cubicBezTo>
                      <a:pt x="345" y="111"/>
                      <a:pt x="345" y="111"/>
                      <a:pt x="345" y="111"/>
                    </a:cubicBezTo>
                    <a:cubicBezTo>
                      <a:pt x="418" y="135"/>
                      <a:pt x="374" y="126"/>
                      <a:pt x="480" y="126"/>
                    </a:cubicBezTo>
                  </a:path>
                </a:pathLst>
              </a:custGeom>
              <a:solidFill>
                <a:srgbClr val="00CC66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 rtl="1" eaLnBrk="1" hangingPunct="1">
                  <a:defRPr/>
                </a:pPr>
                <a:endParaRPr lang="en-US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</p:grpSp>
        <p:sp>
          <p:nvSpPr>
            <p:cNvPr id="107555" name="Rectangle 60"/>
            <p:cNvSpPr>
              <a:spLocks noChangeArrowheads="1"/>
            </p:cNvSpPr>
            <p:nvPr/>
          </p:nvSpPr>
          <p:spPr bwMode="auto">
            <a:xfrm>
              <a:off x="4422" y="1117"/>
              <a:ext cx="287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algn="r" rtl="1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algn="r" rtl="1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algn="r" rtl="1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algn="r" rtl="1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algn="r" rtl="1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algn="r" rtl="1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algn="r" rtl="1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algn="r" rtl="1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algn="r" rtl="1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2000" b="1">
                  <a:latin typeface="Times New Roman" panose="02020603050405020304" pitchFamily="18" charset="0"/>
                  <a:cs typeface="Times New Roman" panose="02020603050405020304" pitchFamily="18" charset="0"/>
                </a:rPr>
                <a:t>I</a:t>
              </a:r>
              <a:r>
                <a:rPr lang="en-US" altLang="en-US" sz="2000" b="1" baseline="30000">
                  <a:latin typeface="Times New Roman" panose="02020603050405020304" pitchFamily="18" charset="0"/>
                  <a:cs typeface="Times New Roman" panose="02020603050405020304" pitchFamily="18" charset="0"/>
                </a:rPr>
                <a:t>B</a:t>
              </a:r>
            </a:p>
          </p:txBody>
        </p:sp>
      </p:grpSp>
      <p:sp>
        <p:nvSpPr>
          <p:cNvPr id="118846" name="Oval 62"/>
          <p:cNvSpPr>
            <a:spLocks noChangeArrowheads="1"/>
          </p:cNvSpPr>
          <p:nvPr/>
        </p:nvSpPr>
        <p:spPr bwMode="auto">
          <a:xfrm>
            <a:off x="9840914" y="3573463"/>
            <a:ext cx="503237" cy="431800"/>
          </a:xfrm>
          <a:prstGeom prst="ellipse">
            <a:avLst/>
          </a:prstGeom>
          <a:solidFill>
            <a:srgbClr val="CC99FF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r" rtl="1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algn="r" rtl="1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algn="r" rtl="1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r" rtl="1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algn="r" rtl="1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2000" b="1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altLang="en-US" sz="2000" b="1" baseline="3000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</a:p>
        </p:txBody>
      </p:sp>
      <p:grpSp>
        <p:nvGrpSpPr>
          <p:cNvPr id="118858" name="Group 74"/>
          <p:cNvGrpSpPr>
            <a:grpSpLocks/>
          </p:cNvGrpSpPr>
          <p:nvPr/>
        </p:nvGrpSpPr>
        <p:grpSpPr bwMode="auto">
          <a:xfrm>
            <a:off x="8543926" y="1700214"/>
            <a:ext cx="1025525" cy="503237"/>
            <a:chOff x="4377" y="1117"/>
            <a:chExt cx="646" cy="317"/>
          </a:xfrm>
        </p:grpSpPr>
        <p:grpSp>
          <p:nvGrpSpPr>
            <p:cNvPr id="107550" name="Group 75"/>
            <p:cNvGrpSpPr>
              <a:grpSpLocks/>
            </p:cNvGrpSpPr>
            <p:nvPr/>
          </p:nvGrpSpPr>
          <p:grpSpPr bwMode="auto">
            <a:xfrm>
              <a:off x="4377" y="1117"/>
              <a:ext cx="646" cy="317"/>
              <a:chOff x="3107" y="2478"/>
              <a:chExt cx="555" cy="227"/>
            </a:xfrm>
          </p:grpSpPr>
          <p:sp>
            <p:nvSpPr>
              <p:cNvPr id="107552" name="Oval 76"/>
              <p:cNvSpPr>
                <a:spLocks noChangeArrowheads="1"/>
              </p:cNvSpPr>
              <p:nvPr/>
            </p:nvSpPr>
            <p:spPr bwMode="auto">
              <a:xfrm>
                <a:off x="3107" y="2478"/>
                <a:ext cx="363" cy="227"/>
              </a:xfrm>
              <a:prstGeom prst="ellipse">
                <a:avLst/>
              </a:prstGeom>
              <a:solidFill>
                <a:srgbClr val="00CC66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algn="r" rtl="1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 algn="r" rtl="1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 algn="r" rtl="1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 algn="r" rtl="1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 algn="r" rtl="1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algn="r" rtl="1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algn="r" rtl="1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algn="r" rtl="1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algn="r" rtl="1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r>
                  <a:rPr lang="he-IL" altLang="en-US" sz="1800"/>
                  <a:t>              </a:t>
                </a:r>
                <a:endParaRPr lang="en-US" altLang="en-US" sz="1800"/>
              </a:p>
            </p:txBody>
          </p:sp>
          <p:sp>
            <p:nvSpPr>
              <p:cNvPr id="118861" name="Freeform 77"/>
              <p:cNvSpPr>
                <a:spLocks/>
              </p:cNvSpPr>
              <p:nvPr/>
            </p:nvSpPr>
            <p:spPr bwMode="auto">
              <a:xfrm>
                <a:off x="3470" y="2568"/>
                <a:ext cx="192" cy="54"/>
              </a:xfrm>
              <a:custGeom>
                <a:avLst/>
                <a:gdLst>
                  <a:gd name="T0" fmla="*/ 0 w 480"/>
                  <a:gd name="T1" fmla="*/ 21 h 135"/>
                  <a:gd name="T2" fmla="*/ 45 w 480"/>
                  <a:gd name="T3" fmla="*/ 6 h 135"/>
                  <a:gd name="T4" fmla="*/ 75 w 480"/>
                  <a:gd name="T5" fmla="*/ 51 h 135"/>
                  <a:gd name="T6" fmla="*/ 120 w 480"/>
                  <a:gd name="T7" fmla="*/ 81 h 135"/>
                  <a:gd name="T8" fmla="*/ 180 w 480"/>
                  <a:gd name="T9" fmla="*/ 21 h 135"/>
                  <a:gd name="T10" fmla="*/ 225 w 480"/>
                  <a:gd name="T11" fmla="*/ 6 h 135"/>
                  <a:gd name="T12" fmla="*/ 345 w 480"/>
                  <a:gd name="T13" fmla="*/ 111 h 135"/>
                  <a:gd name="T14" fmla="*/ 345 w 480"/>
                  <a:gd name="T15" fmla="*/ 111 h 135"/>
                  <a:gd name="T16" fmla="*/ 480 w 480"/>
                  <a:gd name="T17" fmla="*/ 126 h 1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80" h="135">
                    <a:moveTo>
                      <a:pt x="0" y="21"/>
                    </a:moveTo>
                    <a:cubicBezTo>
                      <a:pt x="15" y="16"/>
                      <a:pt x="30" y="0"/>
                      <a:pt x="45" y="6"/>
                    </a:cubicBezTo>
                    <a:cubicBezTo>
                      <a:pt x="62" y="13"/>
                      <a:pt x="62" y="38"/>
                      <a:pt x="75" y="51"/>
                    </a:cubicBezTo>
                    <a:cubicBezTo>
                      <a:pt x="88" y="64"/>
                      <a:pt x="105" y="71"/>
                      <a:pt x="120" y="81"/>
                    </a:cubicBezTo>
                    <a:cubicBezTo>
                      <a:pt x="240" y="41"/>
                      <a:pt x="100" y="101"/>
                      <a:pt x="180" y="21"/>
                    </a:cubicBezTo>
                    <a:cubicBezTo>
                      <a:pt x="191" y="10"/>
                      <a:pt x="210" y="11"/>
                      <a:pt x="225" y="6"/>
                    </a:cubicBezTo>
                    <a:lnTo>
                      <a:pt x="345" y="111"/>
                    </a:lnTo>
                    <a:cubicBezTo>
                      <a:pt x="345" y="111"/>
                      <a:pt x="345" y="111"/>
                      <a:pt x="345" y="111"/>
                    </a:cubicBezTo>
                    <a:cubicBezTo>
                      <a:pt x="418" y="135"/>
                      <a:pt x="374" y="126"/>
                      <a:pt x="480" y="126"/>
                    </a:cubicBezTo>
                  </a:path>
                </a:pathLst>
              </a:custGeom>
              <a:solidFill>
                <a:srgbClr val="00CC66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 rtl="1" eaLnBrk="1" hangingPunct="1">
                  <a:defRPr/>
                </a:pPr>
                <a:endParaRPr lang="en-US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</p:grpSp>
        <p:sp>
          <p:nvSpPr>
            <p:cNvPr id="107551" name="Rectangle 78"/>
            <p:cNvSpPr>
              <a:spLocks noChangeArrowheads="1"/>
            </p:cNvSpPr>
            <p:nvPr/>
          </p:nvSpPr>
          <p:spPr bwMode="auto">
            <a:xfrm>
              <a:off x="4422" y="1117"/>
              <a:ext cx="287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algn="r" rtl="1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algn="r" rtl="1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algn="r" rtl="1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algn="r" rtl="1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algn="r" rtl="1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algn="r" rtl="1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algn="r" rtl="1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algn="r" rtl="1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algn="r" rtl="1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2000" b="1">
                  <a:latin typeface="Times New Roman" panose="02020603050405020304" pitchFamily="18" charset="0"/>
                  <a:cs typeface="Times New Roman" panose="02020603050405020304" pitchFamily="18" charset="0"/>
                </a:rPr>
                <a:t>I</a:t>
              </a:r>
              <a:r>
                <a:rPr lang="en-US" altLang="en-US" sz="2000" b="1" baseline="30000">
                  <a:latin typeface="Times New Roman" panose="02020603050405020304" pitchFamily="18" charset="0"/>
                  <a:cs typeface="Times New Roman" panose="02020603050405020304" pitchFamily="18" charset="0"/>
                </a:rPr>
                <a:t>A</a:t>
              </a:r>
            </a:p>
          </p:txBody>
        </p:sp>
      </p:grpSp>
      <p:sp>
        <p:nvSpPr>
          <p:cNvPr id="118863" name="Oval 79"/>
          <p:cNvSpPr>
            <a:spLocks noChangeArrowheads="1"/>
          </p:cNvSpPr>
          <p:nvPr/>
        </p:nvSpPr>
        <p:spPr bwMode="auto">
          <a:xfrm>
            <a:off x="9840914" y="2708275"/>
            <a:ext cx="503237" cy="431800"/>
          </a:xfrm>
          <a:prstGeom prst="ellipse">
            <a:avLst/>
          </a:prstGeom>
          <a:solidFill>
            <a:srgbClr val="CC99FF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r" rtl="1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algn="r" rtl="1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algn="r" rtl="1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r" rtl="1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algn="r" rtl="1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2000" b="1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endParaRPr lang="en-US" altLang="en-US" sz="2000" b="1" baseline="300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8882" name="Text Box 98"/>
          <p:cNvSpPr txBox="1">
            <a:spLocks noChangeArrowheads="1"/>
          </p:cNvSpPr>
          <p:nvPr/>
        </p:nvSpPr>
        <p:spPr bwMode="auto">
          <a:xfrm>
            <a:off x="8324217" y="2997200"/>
            <a:ext cx="1181734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r" rtl="1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algn="r" rtl="1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algn="r" rtl="1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r" rtl="1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algn="r" rtl="1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ar-SA" altLang="en-US" sz="2000" dirty="0"/>
              <a:t>فصيلة دم </a:t>
            </a:r>
            <a:r>
              <a:rPr lang="en-US" altLang="en-US" sz="2000" b="1" u="sng" dirty="0" smtClean="0">
                <a:solidFill>
                  <a:srgbClr val="FF3300"/>
                </a:solidFill>
                <a:latin typeface="Times New Roman" panose="02020603050405020304" pitchFamily="18" charset="0"/>
              </a:rPr>
              <a:t>A</a:t>
            </a:r>
            <a:endParaRPr lang="en-US" altLang="en-US" sz="2000" b="1" u="sng" dirty="0">
              <a:solidFill>
                <a:srgbClr val="FF33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118883" name="Text Box 99"/>
          <p:cNvSpPr txBox="1">
            <a:spLocks noChangeArrowheads="1"/>
          </p:cNvSpPr>
          <p:nvPr/>
        </p:nvSpPr>
        <p:spPr bwMode="auto">
          <a:xfrm>
            <a:off x="7257556" y="2997200"/>
            <a:ext cx="1167307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r" rtl="1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algn="r" rtl="1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algn="r" rtl="1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r" rtl="1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algn="r" rtl="1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ar-SA" altLang="en-US" sz="2000" dirty="0"/>
              <a:t>فصيلة دم </a:t>
            </a:r>
            <a:r>
              <a:rPr lang="en-US" altLang="en-US" sz="2000" b="1" u="sng" dirty="0" smtClean="0">
                <a:solidFill>
                  <a:srgbClr val="FF3300"/>
                </a:solidFill>
                <a:latin typeface="Times New Roman" panose="02020603050405020304" pitchFamily="18" charset="0"/>
              </a:rPr>
              <a:t>B</a:t>
            </a:r>
            <a:endParaRPr lang="en-US" altLang="en-US" sz="2000" b="1" u="sng" dirty="0">
              <a:solidFill>
                <a:srgbClr val="FF33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118884" name="Text Box 100"/>
          <p:cNvSpPr txBox="1">
            <a:spLocks noChangeArrowheads="1"/>
          </p:cNvSpPr>
          <p:nvPr/>
        </p:nvSpPr>
        <p:spPr bwMode="auto">
          <a:xfrm>
            <a:off x="8324217" y="3933825"/>
            <a:ext cx="1181734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r" rtl="1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algn="r" rtl="1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algn="r" rtl="1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r" rtl="1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algn="r" rtl="1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ar-SA" altLang="en-US" sz="2000" dirty="0"/>
              <a:t>فصيلة دم </a:t>
            </a:r>
            <a:r>
              <a:rPr lang="en-US" altLang="en-US" sz="2000" b="1" u="sng" dirty="0" smtClean="0">
                <a:solidFill>
                  <a:srgbClr val="FF3300"/>
                </a:solidFill>
                <a:latin typeface="Times New Roman" panose="02020603050405020304" pitchFamily="18" charset="0"/>
              </a:rPr>
              <a:t>A</a:t>
            </a:r>
            <a:endParaRPr lang="en-US" altLang="en-US" sz="2000" b="1" u="sng" dirty="0">
              <a:solidFill>
                <a:srgbClr val="FF33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118885" name="Text Box 101"/>
          <p:cNvSpPr txBox="1">
            <a:spLocks noChangeArrowheads="1"/>
          </p:cNvSpPr>
          <p:nvPr/>
        </p:nvSpPr>
        <p:spPr bwMode="auto">
          <a:xfrm>
            <a:off x="7175501" y="3933826"/>
            <a:ext cx="136842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 rtl="1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algn="r" rtl="1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algn="r" rtl="1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r" rtl="1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algn="r" rtl="1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ar-SA" altLang="en-US" sz="2000" dirty="0"/>
              <a:t>فصيلة دم </a:t>
            </a:r>
            <a:r>
              <a:rPr lang="en-US" altLang="en-US" sz="2000" b="1" u="sng" dirty="0" smtClean="0">
                <a:solidFill>
                  <a:srgbClr val="FF3300"/>
                </a:solidFill>
                <a:latin typeface="Times New Roman" panose="02020603050405020304" pitchFamily="18" charset="0"/>
              </a:rPr>
              <a:t>AB</a:t>
            </a:r>
            <a:endParaRPr lang="en-US" altLang="en-US" sz="2000" b="1" u="sng" dirty="0">
              <a:solidFill>
                <a:srgbClr val="FF33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118886" name="Text Box 102"/>
          <p:cNvSpPr txBox="1">
            <a:spLocks noChangeArrowheads="1"/>
          </p:cNvSpPr>
          <p:nvPr/>
        </p:nvSpPr>
        <p:spPr bwMode="auto">
          <a:xfrm>
            <a:off x="7391400" y="4581526"/>
            <a:ext cx="23050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 rtl="1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algn="r" rtl="1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algn="r" rtl="1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r" rtl="1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algn="r" rtl="1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ar-SA" altLang="en-US" sz="1800" b="1" dirty="0" smtClean="0"/>
              <a:t>طرز وراثية ممكنة </a:t>
            </a:r>
            <a:r>
              <a:rPr lang="he-IL" altLang="en-US" sz="1800" b="1" dirty="0" smtClean="0"/>
              <a:t>:</a:t>
            </a:r>
            <a:endParaRPr lang="en-US" altLang="en-US" sz="1800" b="1" dirty="0"/>
          </a:p>
        </p:txBody>
      </p:sp>
      <p:sp>
        <p:nvSpPr>
          <p:cNvPr id="118887" name="Text Box 103"/>
          <p:cNvSpPr txBox="1">
            <a:spLocks noChangeArrowheads="1"/>
          </p:cNvSpPr>
          <p:nvPr/>
        </p:nvSpPr>
        <p:spPr bwMode="auto">
          <a:xfrm>
            <a:off x="7608888" y="5516563"/>
            <a:ext cx="215900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 rtl="1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algn="r" rtl="1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algn="r" rtl="1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r" rtl="1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algn="r" rtl="1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ar-SA" altLang="en-US" sz="1800" b="1" dirty="0" smtClean="0"/>
              <a:t>طرز مظهرية ممكنة</a:t>
            </a:r>
            <a:r>
              <a:rPr lang="he-IL" altLang="en-US" sz="1800" b="1" dirty="0" smtClean="0"/>
              <a:t>:</a:t>
            </a:r>
            <a:endParaRPr lang="en-US" altLang="en-US" sz="1800" b="1" dirty="0"/>
          </a:p>
        </p:txBody>
      </p:sp>
      <p:sp>
        <p:nvSpPr>
          <p:cNvPr id="118888" name="Rectangle 104"/>
          <p:cNvSpPr>
            <a:spLocks noChangeArrowheads="1"/>
          </p:cNvSpPr>
          <p:nvPr/>
        </p:nvSpPr>
        <p:spPr bwMode="auto">
          <a:xfrm>
            <a:off x="7751763" y="6400800"/>
            <a:ext cx="187166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 rtl="1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algn="r" rtl="1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algn="r" rtl="1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r" rtl="1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algn="r" rtl="1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200">
                <a:hlinkClick r:id="rId3"/>
              </a:rPr>
              <a:t>http://lnet.learnonet.com</a:t>
            </a:r>
            <a:endParaRPr lang="he-IL" altLang="en-US" sz="1200"/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he-IL" altLang="en-US" sz="1200"/>
              <a:t>פריט תרגול  13700 </a:t>
            </a:r>
          </a:p>
        </p:txBody>
      </p:sp>
    </p:spTree>
    <p:extLst>
      <p:ext uri="{BB962C8B-B14F-4D97-AF65-F5344CB8AC3E}">
        <p14:creationId xmlns:p14="http://schemas.microsoft.com/office/powerpoint/2010/main" val="16389204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7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2000"/>
                                        <p:tgtEl>
                                          <p:spTgt spid="1187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9" presetID="12" presetClass="entr" presetSubtype="1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7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1" dur="500"/>
                                        <p:tgtEl>
                                          <p:spTgt spid="1187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13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7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2000" fill="hold"/>
                                        <p:tgtEl>
                                          <p:spTgt spid="1187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2000" fill="hold"/>
                                        <p:tgtEl>
                                          <p:spTgt spid="1187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6500"/>
                            </p:stCondLst>
                            <p:childTnLst>
                              <p:par>
                                <p:cTn id="18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7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1187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2000" fill="hold"/>
                                        <p:tgtEl>
                                          <p:spTgt spid="1187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8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6" dur="1000"/>
                                        <p:tgtEl>
                                          <p:spTgt spid="1188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8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31" dur="1000"/>
                                        <p:tgtEl>
                                          <p:spTgt spid="1188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7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6" dur="1000"/>
                                        <p:tgtEl>
                                          <p:spTgt spid="1187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23" presetClass="entr" presetSubtype="52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7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187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187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187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187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8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9" dur="1000"/>
                                        <p:tgtEl>
                                          <p:spTgt spid="1188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8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2" dur="1000"/>
                                        <p:tgtEl>
                                          <p:spTgt spid="1188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8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7" dur="1000"/>
                                        <p:tgtEl>
                                          <p:spTgt spid="1188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8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60" dur="1000"/>
                                        <p:tgtEl>
                                          <p:spTgt spid="1188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 nodeType="clickPar">
                      <p:stCondLst>
                        <p:cond delay="indefinite"/>
                      </p:stCondLst>
                      <p:childTnLst>
                        <p:par>
                          <p:cTn id="6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3" presetID="23" presetClass="entr" presetSubtype="52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8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188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188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188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188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 nodeType="clickPar">
                      <p:stCondLst>
                        <p:cond delay="indefinite"/>
                      </p:stCondLst>
                      <p:childTnLst>
                        <p:par>
                          <p:cTn id="7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1" presetID="23" presetClass="entr" presetSubtype="52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8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188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188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188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188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 nodeType="clickPar">
                      <p:stCondLst>
                        <p:cond delay="indefinite"/>
                      </p:stCondLst>
                      <p:childTnLst>
                        <p:par>
                          <p:cTn id="7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9" presetID="23" presetClass="entr" presetSubtype="52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8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1188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1188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1188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1188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 nodeType="clickPar">
                      <p:stCondLst>
                        <p:cond delay="indefinite"/>
                      </p:stCondLst>
                      <p:childTnLst>
                        <p:par>
                          <p:cTn id="8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7" presetID="23" presetClass="entr" presetSubtype="52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8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1188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1188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1188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1188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 nodeType="clickPar">
                      <p:stCondLst>
                        <p:cond delay="indefinite"/>
                      </p:stCondLst>
                      <p:childTnLst>
                        <p:par>
                          <p:cTn id="9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5" presetID="23" presetClass="entr" presetSubtype="52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8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1188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1188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1188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1188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 nodeType="clickPar">
                      <p:stCondLst>
                        <p:cond delay="indefinite"/>
                      </p:stCondLst>
                      <p:childTnLst>
                        <p:par>
                          <p:cTn id="10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3" presetID="23" presetClass="entr" presetSubtype="52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8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1188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1188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1188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1188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 nodeType="clickPar">
                      <p:stCondLst>
                        <p:cond delay="indefinite"/>
                      </p:stCondLst>
                      <p:childTnLst>
                        <p:par>
                          <p:cTn id="1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1" presetID="23" presetClass="entr" presetSubtype="52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8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1188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1188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1188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1188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 nodeType="clickPar">
                      <p:stCondLst>
                        <p:cond delay="indefinite"/>
                      </p:stCondLst>
                      <p:childTnLst>
                        <p:par>
                          <p:cTn id="1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9" presetID="23" presetClass="entr" presetSubtype="52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8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1188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1188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1188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1188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 nodeType="clickPar">
                      <p:stCondLst>
                        <p:cond delay="indefinite"/>
                      </p:stCondLst>
                      <p:childTnLst>
                        <p:par>
                          <p:cTn id="1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7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8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9" dur="1000"/>
                                        <p:tgtEl>
                                          <p:spTgt spid="1188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0" fill="hold" nodeType="clickPar">
                      <p:stCondLst>
                        <p:cond delay="indefinite"/>
                      </p:stCondLst>
                      <p:childTnLst>
                        <p:par>
                          <p:cTn id="1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8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4" dur="500" fill="hold"/>
                                        <p:tgtEl>
                                          <p:spTgt spid="1188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5" dur="500" fill="hold"/>
                                        <p:tgtEl>
                                          <p:spTgt spid="1188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6" fill="hold" nodeType="clickPar">
                      <p:stCondLst>
                        <p:cond delay="indefinite"/>
                      </p:stCondLst>
                      <p:childTnLst>
                        <p:par>
                          <p:cTn id="1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8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0" dur="500" fill="hold"/>
                                        <p:tgtEl>
                                          <p:spTgt spid="1188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1" dur="500" fill="hold"/>
                                        <p:tgtEl>
                                          <p:spTgt spid="1188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2" fill="hold" nodeType="clickPar">
                      <p:stCondLst>
                        <p:cond delay="indefinite"/>
                      </p:stCondLst>
                      <p:childTnLst>
                        <p:par>
                          <p:cTn id="1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8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6" dur="500" fill="hold"/>
                                        <p:tgtEl>
                                          <p:spTgt spid="1188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7" dur="500" fill="hold"/>
                                        <p:tgtEl>
                                          <p:spTgt spid="1188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8" fill="hold" nodeType="clickPar">
                      <p:stCondLst>
                        <p:cond delay="indefinite"/>
                      </p:stCondLst>
                      <p:childTnLst>
                        <p:par>
                          <p:cTn id="1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8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2" dur="500" fill="hold"/>
                                        <p:tgtEl>
                                          <p:spTgt spid="1188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3" dur="500" fill="hold"/>
                                        <p:tgtEl>
                                          <p:spTgt spid="1188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4" fill="hold" nodeType="clickPar">
                      <p:stCondLst>
                        <p:cond delay="indefinite"/>
                      </p:stCondLst>
                      <p:childTnLst>
                        <p:par>
                          <p:cTn id="15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6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8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58" dur="1000"/>
                                        <p:tgtEl>
                                          <p:spTgt spid="1188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9" fill="hold" nodeType="clickPar">
                      <p:stCondLst>
                        <p:cond delay="indefinite"/>
                      </p:stCondLst>
                      <p:childTnLst>
                        <p:par>
                          <p:cTn id="1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8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3" dur="500" fill="hold"/>
                                        <p:tgtEl>
                                          <p:spTgt spid="1188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4" dur="500" fill="hold"/>
                                        <p:tgtEl>
                                          <p:spTgt spid="1188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5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66" presetID="12" presetClass="entr" presetSubtype="4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8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68" dur="2000"/>
                                        <p:tgtEl>
                                          <p:spTgt spid="1188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8786" grpId="0"/>
      <p:bldP spid="118795" grpId="0" animBg="1"/>
      <p:bldP spid="118796" grpId="0" animBg="1"/>
      <p:bldP spid="118797" grpId="0" animBg="1" autoUpdateAnimBg="0"/>
      <p:bldP spid="118846" grpId="0" animBg="1"/>
      <p:bldP spid="118863" grpId="0" animBg="1"/>
      <p:bldP spid="118882" grpId="0" autoUpdateAnimBg="0"/>
      <p:bldP spid="118883" grpId="0" autoUpdateAnimBg="0"/>
      <p:bldP spid="118884" grpId="0" autoUpdateAnimBg="0"/>
      <p:bldP spid="118885" grpId="0" autoUpdateAnimBg="0"/>
      <p:bldP spid="118886" grpId="0"/>
      <p:bldP spid="118887" grpId="0"/>
      <p:bldP spid="118888" grpId="0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מציין מיקום תוכן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96980" y="1416676"/>
            <a:ext cx="9756819" cy="47602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7970511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>
              <a:lnSpc>
                <a:spcPct val="115000"/>
              </a:lnSpc>
              <a:spcAft>
                <a:spcPts val="1000"/>
              </a:spcAft>
            </a:pPr>
            <a:r>
              <a:rPr lang="he-IL" sz="2000" dirty="0">
                <a:latin typeface="Calibri" panose="020F0502020204030204" pitchFamily="34" charset="0"/>
                <a:ea typeface="Calibri" panose="020F0502020204030204" pitchFamily="34" charset="0"/>
              </a:rPr>
              <a:t> </a:t>
            </a:r>
            <a:endParaRPr lang="en-US" sz="20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r" rtl="1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</a:pPr>
            <a:r>
              <a:rPr lang="ar-SY" sz="3200" b="1" u="sng" kern="0" dirty="0">
                <a:solidFill>
                  <a:srgbClr val="365F91"/>
                </a:solidFill>
                <a:highlight>
                  <a:srgbClr val="FFFF00"/>
                </a:highlight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سؤل رقم 2 :</a:t>
            </a:r>
            <a:endParaRPr lang="en-US" sz="3200" b="1" kern="0" dirty="0">
              <a:solidFill>
                <a:srgbClr val="365F91"/>
              </a:solidFill>
              <a:latin typeface="Cambria" panose="020405030504060302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 rtl="1">
              <a:lnSpc>
                <a:spcPct val="115000"/>
              </a:lnSpc>
              <a:spcAft>
                <a:spcPts val="1000"/>
              </a:spcAft>
            </a:pPr>
            <a:r>
              <a:rPr lang="ar-SY" dirty="0">
                <a:latin typeface="Calibri" panose="020F0502020204030204" pitchFamily="34" charset="0"/>
                <a:ea typeface="Calibri" panose="020F0502020204030204" pitchFamily="34" charset="0"/>
              </a:rPr>
              <a:t>يتطرق السؤال التالي لعمل جهاز الاعصاب  عند الانسان .</a:t>
            </a:r>
            <a:endParaRPr lang="en-US" sz="20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r" rtl="1">
              <a:lnSpc>
                <a:spcPct val="115000"/>
              </a:lnSpc>
              <a:spcAft>
                <a:spcPts val="1000"/>
              </a:spcAft>
            </a:pPr>
            <a:r>
              <a:rPr lang="ar-SY" dirty="0">
                <a:latin typeface="Calibri" panose="020F0502020204030204" pitchFamily="34" charset="0"/>
                <a:ea typeface="Calibri" panose="020F0502020204030204" pitchFamily="34" charset="0"/>
              </a:rPr>
              <a:t>ا- ما هي وظيفه الناقلات </a:t>
            </a:r>
            <a:r>
              <a:rPr lang="ar-SY" dirty="0" err="1">
                <a:latin typeface="Calibri" panose="020F0502020204030204" pitchFamily="34" charset="0"/>
                <a:ea typeface="Calibri" panose="020F0502020204030204" pitchFamily="34" charset="0"/>
              </a:rPr>
              <a:t>العصبيه</a:t>
            </a:r>
            <a:r>
              <a:rPr lang="ar-SY" dirty="0"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he-IL" dirty="0" err="1">
                <a:latin typeface="Calibri" panose="020F0502020204030204" pitchFamily="34" charset="0"/>
                <a:ea typeface="Calibri" panose="020F0502020204030204" pitchFamily="34" charset="0"/>
              </a:rPr>
              <a:t>נוירוטרנסמיטורים</a:t>
            </a:r>
            <a:r>
              <a:rPr lang="he-IL" dirty="0">
                <a:latin typeface="Calibri" panose="020F0502020204030204" pitchFamily="34" charset="0"/>
                <a:ea typeface="Calibri" panose="020F0502020204030204" pitchFamily="34" charset="0"/>
              </a:rPr>
              <a:t>  </a:t>
            </a:r>
            <a:r>
              <a:rPr lang="ar-SY" dirty="0">
                <a:latin typeface="Calibri" panose="020F0502020204030204" pitchFamily="34" charset="0"/>
                <a:ea typeface="Calibri" panose="020F0502020204030204" pitchFamily="34" charset="0"/>
              </a:rPr>
              <a:t>وما هو مكان عملها ؟</a:t>
            </a:r>
            <a:endParaRPr lang="en-US" sz="20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r>
              <a:rPr lang="ar-SY" dirty="0">
                <a:latin typeface="Calibri" panose="020F0502020204030204" pitchFamily="34" charset="0"/>
                <a:ea typeface="Calibri" panose="020F0502020204030204" pitchFamily="34" charset="0"/>
              </a:rPr>
              <a:t>ب-مثال على احد الناقلات </a:t>
            </a:r>
            <a:r>
              <a:rPr lang="ar-SY" dirty="0" err="1">
                <a:latin typeface="Calibri" panose="020F0502020204030204" pitchFamily="34" charset="0"/>
                <a:ea typeface="Calibri" panose="020F0502020204030204" pitchFamily="34" charset="0"/>
              </a:rPr>
              <a:t>العصبيه</a:t>
            </a:r>
            <a:r>
              <a:rPr lang="ar-SY" dirty="0">
                <a:latin typeface="Calibri" panose="020F0502020204030204" pitchFamily="34" charset="0"/>
                <a:ea typeface="Calibri" panose="020F0502020204030204" pitchFamily="34" charset="0"/>
              </a:rPr>
              <a:t> هو </a:t>
            </a:r>
            <a:r>
              <a:rPr lang="ar-SY" dirty="0" err="1">
                <a:latin typeface="Calibri" panose="020F0502020204030204" pitchFamily="34" charset="0"/>
                <a:ea typeface="Calibri" panose="020F0502020204030204" pitchFamily="34" charset="0"/>
              </a:rPr>
              <a:t>الدوبامين</a:t>
            </a:r>
            <a:r>
              <a:rPr lang="ar-SY" dirty="0">
                <a:latin typeface="Calibri" panose="020F0502020204030204" pitchFamily="34" charset="0"/>
                <a:ea typeface="Calibri" panose="020F0502020204030204" pitchFamily="34" charset="0"/>
              </a:rPr>
              <a:t> ,اذكر المراحل التي يمر بها </a:t>
            </a:r>
            <a:r>
              <a:rPr lang="ar-SY" dirty="0" err="1">
                <a:latin typeface="Calibri" panose="020F0502020204030204" pitchFamily="34" charset="0"/>
                <a:ea typeface="Calibri" panose="020F0502020204030204" pitchFamily="34" charset="0"/>
              </a:rPr>
              <a:t>الدوبامين</a:t>
            </a:r>
            <a:r>
              <a:rPr lang="ar-SY" dirty="0">
                <a:latin typeface="Calibri" panose="020F0502020204030204" pitchFamily="34" charset="0"/>
                <a:ea typeface="Calibri" panose="020F0502020204030204" pitchFamily="34" charset="0"/>
              </a:rPr>
              <a:t> منذ لحظه افرازه من </a:t>
            </a:r>
            <a:r>
              <a:rPr lang="ar-SY" dirty="0" err="1">
                <a:latin typeface="Calibri" panose="020F0502020204030204" pitchFamily="34" charset="0"/>
                <a:ea typeface="Calibri" panose="020F0502020204030204" pitchFamily="34" charset="0"/>
              </a:rPr>
              <a:t>الخليه</a:t>
            </a:r>
            <a:r>
              <a:rPr lang="ar-SY" dirty="0"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ar-SY" dirty="0" err="1">
                <a:latin typeface="Calibri" panose="020F0502020204030204" pitchFamily="34" charset="0"/>
                <a:ea typeface="Calibri" panose="020F0502020204030204" pitchFamily="34" charset="0"/>
              </a:rPr>
              <a:t>العصبيه</a:t>
            </a:r>
            <a:r>
              <a:rPr lang="ar-SY" dirty="0"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ar-SY" dirty="0" err="1">
                <a:latin typeface="Calibri" panose="020F0502020204030204" pitchFamily="34" charset="0"/>
                <a:ea typeface="Calibri" panose="020F0502020204030204" pitchFamily="34" charset="0"/>
              </a:rPr>
              <a:t>المطلقه</a:t>
            </a:r>
            <a:r>
              <a:rPr lang="ar-SY" dirty="0">
                <a:latin typeface="Calibri" panose="020F0502020204030204" pitchFamily="34" charset="0"/>
                <a:ea typeface="Calibri" panose="020F0502020204030204" pitchFamily="34" charset="0"/>
              </a:rPr>
              <a:t> الى  التشابك العصبي(</a:t>
            </a:r>
            <a:r>
              <a:rPr lang="ar-SY" dirty="0" err="1">
                <a:latin typeface="Calibri" panose="020F0502020204030204" pitchFamily="34" charset="0"/>
                <a:ea typeface="Calibri" panose="020F0502020204030204" pitchFamily="34" charset="0"/>
              </a:rPr>
              <a:t>السينابسا</a:t>
            </a:r>
            <a:r>
              <a:rPr lang="ar-SY" dirty="0">
                <a:latin typeface="Calibri" panose="020F0502020204030204" pitchFamily="34" charset="0"/>
                <a:ea typeface="Calibri" panose="020F0502020204030204" pitchFamily="34" charset="0"/>
              </a:rPr>
              <a:t>) وحتى </a:t>
            </a:r>
            <a:r>
              <a:rPr lang="ar-SY" dirty="0" err="1">
                <a:latin typeface="Calibri" panose="020F0502020204030204" pitchFamily="34" charset="0"/>
                <a:ea typeface="Calibri" panose="020F0502020204030204" pitchFamily="34" charset="0"/>
              </a:rPr>
              <a:t>تاثيرة</a:t>
            </a:r>
            <a:r>
              <a:rPr lang="ar-SY" dirty="0">
                <a:latin typeface="Calibri" panose="020F0502020204030204" pitchFamily="34" charset="0"/>
                <a:ea typeface="Calibri" panose="020F0502020204030204" pitchFamily="34" charset="0"/>
              </a:rPr>
              <a:t> على </a:t>
            </a:r>
            <a:r>
              <a:rPr lang="ar-SY" dirty="0" err="1">
                <a:latin typeface="Calibri" panose="020F0502020204030204" pitchFamily="34" charset="0"/>
                <a:ea typeface="Calibri" panose="020F0502020204030204" pitchFamily="34" charset="0"/>
              </a:rPr>
              <a:t>الخليه</a:t>
            </a:r>
            <a:r>
              <a:rPr lang="ar-SY" dirty="0"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ar-SY" dirty="0" err="1">
                <a:latin typeface="Calibri" panose="020F0502020204030204" pitchFamily="34" charset="0"/>
                <a:ea typeface="Calibri" panose="020F0502020204030204" pitchFamily="34" charset="0"/>
              </a:rPr>
              <a:t>العصبيه</a:t>
            </a:r>
            <a:r>
              <a:rPr lang="ar-SY" dirty="0"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ar-SY" dirty="0" err="1">
                <a:latin typeface="Calibri" panose="020F0502020204030204" pitchFamily="34" charset="0"/>
                <a:ea typeface="Calibri" panose="020F0502020204030204" pitchFamily="34" charset="0"/>
              </a:rPr>
              <a:t>المستقبله</a:t>
            </a:r>
            <a:r>
              <a:rPr lang="ar-SY" dirty="0">
                <a:latin typeface="Calibri" panose="020F0502020204030204" pitchFamily="34" charset="0"/>
                <a:ea typeface="Calibri" panose="020F0502020204030204" pitchFamily="34" charset="0"/>
              </a:rPr>
              <a:t> .</a:t>
            </a:r>
            <a:endParaRPr lang="he-IL" dirty="0"/>
          </a:p>
        </p:txBody>
      </p:sp>
    </p:spTree>
    <p:extLst>
      <p:ext uri="{BB962C8B-B14F-4D97-AF65-F5344CB8AC3E}">
        <p14:creationId xmlns:p14="http://schemas.microsoft.com/office/powerpoint/2010/main" val="4059572952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algn="r" rtl="1">
              <a:lnSpc>
                <a:spcPct val="115000"/>
              </a:lnSpc>
              <a:spcAft>
                <a:spcPts val="1000"/>
              </a:spcAft>
            </a:pPr>
            <a:r>
              <a:rPr lang="ar-SY" u="sng" dirty="0">
                <a:highlight>
                  <a:srgbClr val="FFFF00"/>
                </a:highlight>
                <a:latin typeface="Calibri" panose="020F0502020204030204" pitchFamily="34" charset="0"/>
                <a:ea typeface="Calibri" panose="020F0502020204030204" pitchFamily="34" charset="0"/>
              </a:rPr>
              <a:t>سؤال رقم 3 :</a:t>
            </a:r>
            <a:endParaRPr lang="en-US" sz="20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r" rtl="1">
              <a:lnSpc>
                <a:spcPct val="115000"/>
              </a:lnSpc>
              <a:spcAft>
                <a:spcPts val="1000"/>
              </a:spcAft>
            </a:pPr>
            <a:r>
              <a:rPr lang="ar-SY" dirty="0">
                <a:latin typeface="Calibri" panose="020F0502020204030204" pitchFamily="34" charset="0"/>
                <a:ea typeface="Calibri" panose="020F0502020204030204" pitchFamily="34" charset="0"/>
              </a:rPr>
              <a:t>قسم من </a:t>
            </a:r>
            <a:r>
              <a:rPr lang="ar-SY" dirty="0" err="1">
                <a:latin typeface="Calibri" panose="020F0502020204030204" pitchFamily="34" charset="0"/>
                <a:ea typeface="Calibri" panose="020F0502020204030204" pitchFamily="34" charset="0"/>
              </a:rPr>
              <a:t>الادويه</a:t>
            </a:r>
            <a:r>
              <a:rPr lang="ar-SY" dirty="0"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ar-SY" dirty="0" err="1">
                <a:latin typeface="Calibri" panose="020F0502020204030204" pitchFamily="34" charset="0"/>
                <a:ea typeface="Calibri" panose="020F0502020204030204" pitchFamily="34" charset="0"/>
              </a:rPr>
              <a:t>المستعمله</a:t>
            </a:r>
            <a:r>
              <a:rPr lang="ar-SY" dirty="0">
                <a:latin typeface="Calibri" panose="020F0502020204030204" pitchFamily="34" charset="0"/>
                <a:ea typeface="Calibri" panose="020F0502020204030204" pitchFamily="34" charset="0"/>
              </a:rPr>
              <a:t> لعلاج مرض السرطان تكون عباره عن مواد كارهه للماء(</a:t>
            </a:r>
            <a:r>
              <a:rPr lang="ar-SY" dirty="0" err="1">
                <a:latin typeface="Calibri" panose="020F0502020204030204" pitchFamily="34" charset="0"/>
                <a:ea typeface="Calibri" panose="020F0502020204030204" pitchFamily="34" charset="0"/>
              </a:rPr>
              <a:t>هيدروفوبي</a:t>
            </a:r>
            <a:r>
              <a:rPr lang="ar-SY" dirty="0">
                <a:latin typeface="Calibri" panose="020F0502020204030204" pitchFamily="34" charset="0"/>
                <a:ea typeface="Calibri" panose="020F0502020204030204" pitchFamily="34" charset="0"/>
              </a:rPr>
              <a:t> ),ما هو الهدف من ذلك ؟</a:t>
            </a:r>
            <a:endParaRPr lang="en-US" sz="20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r" rtl="1">
              <a:lnSpc>
                <a:spcPct val="115000"/>
              </a:lnSpc>
              <a:spcAft>
                <a:spcPts val="1000"/>
              </a:spcAft>
            </a:pPr>
            <a:r>
              <a:rPr lang="ar-SY" dirty="0">
                <a:latin typeface="Calibri" panose="020F0502020204030204" pitchFamily="34" charset="0"/>
                <a:ea typeface="Calibri" panose="020F0502020204030204" pitchFamily="34" charset="0"/>
              </a:rPr>
              <a:t>1.لكي لا تذوب </a:t>
            </a:r>
            <a:r>
              <a:rPr lang="ar-SY" dirty="0" err="1">
                <a:latin typeface="Calibri" panose="020F0502020204030204" pitchFamily="34" charset="0"/>
                <a:ea typeface="Calibri" panose="020F0502020204030204" pitchFamily="34" charset="0"/>
              </a:rPr>
              <a:t>الادويه</a:t>
            </a:r>
            <a:r>
              <a:rPr lang="ar-SY" dirty="0">
                <a:latin typeface="Calibri" panose="020F0502020204030204" pitchFamily="34" charset="0"/>
                <a:ea typeface="Calibri" panose="020F0502020204030204" pitchFamily="34" charset="0"/>
              </a:rPr>
              <a:t> في سائل الدم.</a:t>
            </a:r>
            <a:endParaRPr lang="en-US" sz="20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r" rtl="1">
              <a:lnSpc>
                <a:spcPct val="115000"/>
              </a:lnSpc>
              <a:spcAft>
                <a:spcPts val="1000"/>
              </a:spcAft>
            </a:pPr>
            <a:r>
              <a:rPr lang="ar-SY" dirty="0">
                <a:latin typeface="Calibri" panose="020F0502020204030204" pitchFamily="34" charset="0"/>
                <a:ea typeface="Calibri" panose="020F0502020204030204" pitchFamily="34" charset="0"/>
              </a:rPr>
              <a:t>2.لكي لا تتحلل </a:t>
            </a:r>
            <a:r>
              <a:rPr lang="ar-SY" dirty="0" err="1">
                <a:latin typeface="Calibri" panose="020F0502020204030204" pitchFamily="34" charset="0"/>
                <a:ea typeface="Calibri" panose="020F0502020204030204" pitchFamily="34" charset="0"/>
              </a:rPr>
              <a:t>الادويه</a:t>
            </a:r>
            <a:r>
              <a:rPr lang="ar-SY" dirty="0">
                <a:latin typeface="Calibri" panose="020F0502020204030204" pitchFamily="34" charset="0"/>
                <a:ea typeface="Calibri" panose="020F0502020204030204" pitchFamily="34" charset="0"/>
              </a:rPr>
              <a:t> في المعدة.</a:t>
            </a:r>
            <a:endParaRPr lang="en-US" sz="20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r" rtl="1">
              <a:lnSpc>
                <a:spcPct val="115000"/>
              </a:lnSpc>
              <a:spcAft>
                <a:spcPts val="1000"/>
              </a:spcAft>
            </a:pPr>
            <a:r>
              <a:rPr lang="ar-SY" dirty="0">
                <a:latin typeface="Calibri" panose="020F0502020204030204" pitchFamily="34" charset="0"/>
                <a:ea typeface="Calibri" panose="020F0502020204030204" pitchFamily="34" charset="0"/>
              </a:rPr>
              <a:t>3.لان الخلايا </a:t>
            </a:r>
            <a:r>
              <a:rPr lang="ar-SY" dirty="0" err="1">
                <a:latin typeface="Calibri" panose="020F0502020204030204" pitchFamily="34" charset="0"/>
                <a:ea typeface="Calibri" panose="020F0502020204030204" pitchFamily="34" charset="0"/>
              </a:rPr>
              <a:t>السرطانيه</a:t>
            </a:r>
            <a:r>
              <a:rPr lang="ar-SY" dirty="0">
                <a:latin typeface="Calibri" panose="020F0502020204030204" pitchFamily="34" charset="0"/>
                <a:ea typeface="Calibri" panose="020F0502020204030204" pitchFamily="34" charset="0"/>
              </a:rPr>
              <a:t> تكون فيها طفرات تغير من مبنى هذه المواد فور دخولها.</a:t>
            </a:r>
            <a:endParaRPr lang="en-US" sz="20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r" rtl="1">
              <a:lnSpc>
                <a:spcPct val="115000"/>
              </a:lnSpc>
              <a:spcAft>
                <a:spcPts val="1000"/>
              </a:spcAft>
            </a:pPr>
            <a:r>
              <a:rPr lang="ar-SY" dirty="0">
                <a:latin typeface="Calibri" panose="020F0502020204030204" pitchFamily="34" charset="0"/>
                <a:ea typeface="Calibri" panose="020F0502020204030204" pitchFamily="34" charset="0"/>
              </a:rPr>
              <a:t>4.لان هذه </a:t>
            </a:r>
            <a:r>
              <a:rPr lang="ar-SY" dirty="0" err="1">
                <a:latin typeface="Calibri" panose="020F0502020204030204" pitchFamily="34" charset="0"/>
                <a:ea typeface="Calibri" panose="020F0502020204030204" pitchFamily="34" charset="0"/>
              </a:rPr>
              <a:t>الادويه</a:t>
            </a:r>
            <a:r>
              <a:rPr lang="ar-SY" dirty="0">
                <a:latin typeface="Calibri" panose="020F0502020204030204" pitchFamily="34" charset="0"/>
                <a:ea typeface="Calibri" panose="020F0502020204030204" pitchFamily="34" charset="0"/>
              </a:rPr>
              <a:t> تستطيع الدخول عبر غشاء </a:t>
            </a:r>
            <a:r>
              <a:rPr lang="ar-SY" dirty="0" err="1">
                <a:latin typeface="Calibri" panose="020F0502020204030204" pitchFamily="34" charset="0"/>
                <a:ea typeface="Calibri" panose="020F0502020204030204" pitchFamily="34" charset="0"/>
              </a:rPr>
              <a:t>الخليه</a:t>
            </a:r>
            <a:r>
              <a:rPr lang="ar-SY" dirty="0">
                <a:latin typeface="Calibri" panose="020F0502020204030204" pitchFamily="34" charset="0"/>
                <a:ea typeface="Calibri" panose="020F0502020204030204" pitchFamily="34" charset="0"/>
              </a:rPr>
              <a:t> مما يمكنها محاربه الخلايا </a:t>
            </a:r>
            <a:r>
              <a:rPr lang="ar-SY" dirty="0" err="1">
                <a:latin typeface="Calibri" panose="020F0502020204030204" pitchFamily="34" charset="0"/>
                <a:ea typeface="Calibri" panose="020F0502020204030204" pitchFamily="34" charset="0"/>
              </a:rPr>
              <a:t>السرطانيه</a:t>
            </a:r>
            <a:r>
              <a:rPr lang="ar-SY" dirty="0">
                <a:latin typeface="Calibri" panose="020F0502020204030204" pitchFamily="34" charset="0"/>
                <a:ea typeface="Calibri" panose="020F0502020204030204" pitchFamily="34" charset="0"/>
              </a:rPr>
              <a:t>  من الداخل.</a:t>
            </a:r>
            <a:endParaRPr lang="en-US" sz="20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endParaRPr lang="he-IL" dirty="0"/>
          </a:p>
        </p:txBody>
      </p:sp>
    </p:spTree>
    <p:extLst>
      <p:ext uri="{BB962C8B-B14F-4D97-AF65-F5344CB8AC3E}">
        <p14:creationId xmlns:p14="http://schemas.microsoft.com/office/powerpoint/2010/main" val="2890687344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>
          <a:xfrm>
            <a:off x="838200" y="528034"/>
            <a:ext cx="10515600" cy="5648929"/>
          </a:xfrm>
        </p:spPr>
        <p:txBody>
          <a:bodyPr>
            <a:normAutofit fontScale="70000" lnSpcReduction="20000"/>
          </a:bodyPr>
          <a:lstStyle/>
          <a:p>
            <a:pPr algn="r" rtl="1">
              <a:lnSpc>
                <a:spcPct val="115000"/>
              </a:lnSpc>
              <a:spcAft>
                <a:spcPts val="1000"/>
              </a:spcAft>
            </a:pPr>
            <a:r>
              <a:rPr lang="ar-SY" u="sng" dirty="0">
                <a:highlight>
                  <a:srgbClr val="FFFF00"/>
                </a:highlight>
                <a:latin typeface="Calibri" panose="020F0502020204030204" pitchFamily="34" charset="0"/>
                <a:ea typeface="Calibri" panose="020F0502020204030204" pitchFamily="34" charset="0"/>
              </a:rPr>
              <a:t>سؤال رقم 4:</a:t>
            </a:r>
            <a:endParaRPr lang="en-US" sz="20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r" rtl="1">
              <a:lnSpc>
                <a:spcPct val="115000"/>
              </a:lnSpc>
              <a:spcAft>
                <a:spcPts val="1000"/>
              </a:spcAft>
            </a:pPr>
            <a:r>
              <a:rPr lang="ar-SY" dirty="0">
                <a:latin typeface="Calibri" panose="020F0502020204030204" pitchFamily="34" charset="0"/>
                <a:ea typeface="Calibri" panose="020F0502020204030204" pitchFamily="34" charset="0"/>
              </a:rPr>
              <a:t>عند شخص معين وجد ان مستوى الجلوكوز في الدم مرتفع وأيضا  مستوى اليوريا مرتفع .</a:t>
            </a:r>
            <a:endParaRPr lang="en-US" sz="20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r" rtl="1">
              <a:lnSpc>
                <a:spcPct val="115000"/>
              </a:lnSpc>
              <a:spcAft>
                <a:spcPts val="1000"/>
              </a:spcAft>
            </a:pPr>
            <a:r>
              <a:rPr lang="ar-SY" dirty="0">
                <a:latin typeface="Calibri" panose="020F0502020204030204" pitchFamily="34" charset="0"/>
                <a:ea typeface="Calibri" panose="020F0502020204030204" pitchFamily="34" charset="0"/>
              </a:rPr>
              <a:t>على ماذا يمكن ان يدل ذلك ؟</a:t>
            </a:r>
            <a:endParaRPr lang="en-US" sz="20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r" rtl="1">
              <a:lnSpc>
                <a:spcPct val="115000"/>
              </a:lnSpc>
              <a:spcAft>
                <a:spcPts val="1000"/>
              </a:spcAft>
            </a:pPr>
            <a:r>
              <a:rPr lang="ar-SY" dirty="0">
                <a:latin typeface="Calibri" panose="020F0502020204030204" pitchFamily="34" charset="0"/>
                <a:ea typeface="Calibri" panose="020F0502020204030204" pitchFamily="34" charset="0"/>
              </a:rPr>
              <a:t>1.نشاط زائد للغدة </a:t>
            </a:r>
            <a:r>
              <a:rPr lang="ar-SY" dirty="0" err="1">
                <a:latin typeface="Calibri" panose="020F0502020204030204" pitchFamily="34" charset="0"/>
                <a:ea typeface="Calibri" panose="020F0502020204030204" pitchFamily="34" charset="0"/>
              </a:rPr>
              <a:t>الدرقيه</a:t>
            </a:r>
            <a:r>
              <a:rPr lang="ar-SY" dirty="0">
                <a:latin typeface="Calibri" panose="020F0502020204030204" pitchFamily="34" charset="0"/>
                <a:ea typeface="Calibri" panose="020F0502020204030204" pitchFamily="34" charset="0"/>
              </a:rPr>
              <a:t>.</a:t>
            </a:r>
            <a:endParaRPr lang="en-US" sz="20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r" rtl="1">
              <a:lnSpc>
                <a:spcPct val="115000"/>
              </a:lnSpc>
              <a:spcAft>
                <a:spcPts val="1000"/>
              </a:spcAft>
            </a:pPr>
            <a:r>
              <a:rPr lang="ar-SY" dirty="0">
                <a:latin typeface="Calibri" panose="020F0502020204030204" pitchFamily="34" charset="0"/>
                <a:ea typeface="Calibri" panose="020F0502020204030204" pitchFamily="34" charset="0"/>
              </a:rPr>
              <a:t>2.علاقه </a:t>
            </a:r>
            <a:r>
              <a:rPr lang="ar-SY" dirty="0" err="1">
                <a:latin typeface="Calibri" panose="020F0502020204030204" pitchFamily="34" charset="0"/>
                <a:ea typeface="Calibri" panose="020F0502020204030204" pitchFamily="34" charset="0"/>
              </a:rPr>
              <a:t>بامراض</a:t>
            </a:r>
            <a:r>
              <a:rPr lang="ar-SY" dirty="0">
                <a:latin typeface="Calibri" panose="020F0502020204030204" pitchFamily="34" charset="0"/>
                <a:ea typeface="Calibri" panose="020F0502020204030204" pitchFamily="34" charset="0"/>
              </a:rPr>
              <a:t> القلب والدورة </a:t>
            </a:r>
            <a:r>
              <a:rPr lang="ar-SY" dirty="0" err="1">
                <a:latin typeface="Calibri" panose="020F0502020204030204" pitchFamily="34" charset="0"/>
                <a:ea typeface="Calibri" panose="020F0502020204030204" pitchFamily="34" charset="0"/>
              </a:rPr>
              <a:t>الدمويه</a:t>
            </a:r>
            <a:r>
              <a:rPr lang="ar-SY" dirty="0">
                <a:latin typeface="Calibri" panose="020F0502020204030204" pitchFamily="34" charset="0"/>
                <a:ea typeface="Calibri" panose="020F0502020204030204" pitchFamily="34" charset="0"/>
              </a:rPr>
              <a:t>.</a:t>
            </a:r>
            <a:endParaRPr lang="en-US" sz="20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r" rtl="1">
              <a:lnSpc>
                <a:spcPct val="115000"/>
              </a:lnSpc>
              <a:spcAft>
                <a:spcPts val="1000"/>
              </a:spcAft>
            </a:pPr>
            <a:r>
              <a:rPr lang="ar-SY" dirty="0">
                <a:latin typeface="Calibri" panose="020F0502020204030204" pitchFamily="34" charset="0"/>
                <a:ea typeface="Calibri" panose="020F0502020204030204" pitchFamily="34" charset="0"/>
              </a:rPr>
              <a:t>3.مرض السكري ومشكله في عمل الكليتين.</a:t>
            </a:r>
            <a:endParaRPr lang="en-US" sz="20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r" rtl="1">
              <a:lnSpc>
                <a:spcPct val="115000"/>
              </a:lnSpc>
              <a:spcAft>
                <a:spcPts val="1000"/>
              </a:spcAft>
            </a:pPr>
            <a:r>
              <a:rPr lang="ar-SY" dirty="0">
                <a:latin typeface="Calibri" panose="020F0502020204030204" pitchFamily="34" charset="0"/>
                <a:ea typeface="Calibri" panose="020F0502020204030204" pitchFamily="34" charset="0"/>
              </a:rPr>
              <a:t>4.تلوث بكتيري.</a:t>
            </a:r>
            <a:endParaRPr lang="en-US" sz="20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rtl="1">
              <a:lnSpc>
                <a:spcPct val="115000"/>
              </a:lnSpc>
              <a:spcAft>
                <a:spcPts val="1000"/>
              </a:spcAft>
            </a:pPr>
            <a:r>
              <a:rPr lang="ar-SY" dirty="0">
                <a:latin typeface="Calibri" panose="020F0502020204030204" pitchFamily="34" charset="0"/>
                <a:ea typeface="Calibri" panose="020F0502020204030204" pitchFamily="34" charset="0"/>
              </a:rPr>
              <a:t>سوسن يونس</a:t>
            </a:r>
            <a:endParaRPr lang="en-US" sz="20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rtl="1">
              <a:lnSpc>
                <a:spcPct val="115000"/>
              </a:lnSpc>
              <a:spcAft>
                <a:spcPts val="1000"/>
              </a:spcAft>
            </a:pPr>
            <a:r>
              <a:rPr lang="ar-SY" dirty="0" err="1">
                <a:latin typeface="Calibri" panose="020F0502020204030204" pitchFamily="34" charset="0"/>
                <a:ea typeface="Calibri" panose="020F0502020204030204" pitchFamily="34" charset="0"/>
              </a:rPr>
              <a:t>الاهليه</a:t>
            </a:r>
            <a:r>
              <a:rPr lang="ar-SY" dirty="0">
                <a:latin typeface="Calibri" panose="020F0502020204030204" pitchFamily="34" charset="0"/>
                <a:ea typeface="Calibri" panose="020F0502020204030204" pitchFamily="34" charset="0"/>
              </a:rPr>
              <a:t> ام الفحم</a:t>
            </a:r>
            <a:endParaRPr lang="en-US" sz="20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r" rtl="1">
              <a:lnSpc>
                <a:spcPct val="115000"/>
              </a:lnSpc>
              <a:spcAft>
                <a:spcPts val="1000"/>
              </a:spcAft>
            </a:pPr>
            <a:r>
              <a:rPr lang="ar-SY" dirty="0">
                <a:latin typeface="Calibri" panose="020F0502020204030204" pitchFamily="34" charset="0"/>
                <a:ea typeface="Calibri" panose="020F0502020204030204" pitchFamily="34" charset="0"/>
              </a:rPr>
              <a:t> </a:t>
            </a:r>
            <a:endParaRPr lang="en-US" sz="20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endParaRPr lang="he-IL" dirty="0"/>
          </a:p>
        </p:txBody>
      </p:sp>
    </p:spTree>
    <p:extLst>
      <p:ext uri="{BB962C8B-B14F-4D97-AF65-F5344CB8AC3E}">
        <p14:creationId xmlns:p14="http://schemas.microsoft.com/office/powerpoint/2010/main" val="4828051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dirty="0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الطرز المظهرية</a:t>
            </a:r>
            <a:endParaRPr lang="en-US" dirty="0"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SA" dirty="0" err="1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الفنوتيب</a:t>
            </a:r>
            <a:r>
              <a:rPr lang="en-US" dirty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 </a:t>
            </a:r>
            <a:r>
              <a:rPr lang="he-IL" dirty="0" smtClean="0">
                <a:latin typeface="Traditional Arabic" panose="02020603050405020304" pitchFamily="18" charset="-78"/>
              </a:rPr>
              <a:t> (</a:t>
            </a:r>
            <a:r>
              <a:rPr lang="he-IL" dirty="0" err="1" smtClean="0">
                <a:latin typeface="Traditional Arabic" panose="02020603050405020304" pitchFamily="18" charset="-78"/>
              </a:rPr>
              <a:t>פינוטיפ</a:t>
            </a:r>
            <a:r>
              <a:rPr lang="he-IL" dirty="0" smtClean="0">
                <a:latin typeface="Traditional Arabic" panose="02020603050405020304" pitchFamily="18" charset="-78"/>
              </a:rPr>
              <a:t>): </a:t>
            </a:r>
            <a:r>
              <a:rPr lang="ar-SA" dirty="0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هو الشكل الذي تظهر من خلاله صفة معينة لدى الكائن الحي.</a:t>
            </a:r>
          </a:p>
          <a:p>
            <a:pPr marL="0" indent="0" algn="r" rtl="1">
              <a:buNone/>
            </a:pPr>
            <a:r>
              <a:rPr lang="ar-SA" dirty="0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مثلا: لون العينين بني اخضر ازرق (3 طرز مظهرية)</a:t>
            </a:r>
          </a:p>
          <a:p>
            <a:pPr marL="0" indent="0" algn="r" rtl="1">
              <a:buNone/>
            </a:pPr>
            <a:r>
              <a:rPr lang="ar-SA" dirty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 </a:t>
            </a:r>
            <a:r>
              <a:rPr lang="ar-SA" dirty="0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     لون فرو: أبيض, أسود طرازان </a:t>
            </a:r>
            <a:r>
              <a:rPr lang="ar-SA" dirty="0" err="1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مظهريان</a:t>
            </a:r>
            <a:endParaRPr lang="ar-SA" dirty="0" smtClean="0"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  <a:p>
            <a:pPr marL="0" indent="0" algn="r" rtl="1">
              <a:buNone/>
            </a:pPr>
            <a:endParaRPr lang="ar-SA" dirty="0"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  <a:p>
            <a:pPr marL="0" indent="0" algn="ctr" rtl="1">
              <a:buNone/>
            </a:pPr>
            <a:r>
              <a:rPr lang="ar-SA" b="1" dirty="0" smtClean="0">
                <a:solidFill>
                  <a:srgbClr val="FF0000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جميع أبناء النوع الواحد يحملون نفس الصفات, ولكن يمكننا التمييز بين أفراد النوع الواحد اعتمادا على الطرز المظهرية المختلفة لصفاتهم (</a:t>
            </a:r>
            <a:r>
              <a:rPr lang="he-IL" b="1" dirty="0" err="1" smtClean="0">
                <a:solidFill>
                  <a:srgbClr val="FF0000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פינוטיפים</a:t>
            </a:r>
            <a:r>
              <a:rPr lang="he-IL" b="1" dirty="0" smtClean="0">
                <a:solidFill>
                  <a:srgbClr val="FF0000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)</a:t>
            </a:r>
            <a:endParaRPr lang="en-US" b="1" dirty="0">
              <a:solidFill>
                <a:srgbClr val="FF0000"/>
              </a:solidFill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622580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הסבר ענן 10"/>
          <p:cNvSpPr/>
          <p:nvPr/>
        </p:nvSpPr>
        <p:spPr>
          <a:xfrm>
            <a:off x="3935414" y="1789114"/>
            <a:ext cx="6732587" cy="2447925"/>
          </a:xfrm>
          <a:prstGeom prst="cloudCallout">
            <a:avLst>
              <a:gd name="adj1" fmla="val -79152"/>
              <a:gd name="adj2" fmla="val 14380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rtl="1">
              <a:defRPr/>
            </a:pPr>
            <a:endParaRPr lang="he-IL" dirty="0"/>
          </a:p>
        </p:txBody>
      </p:sp>
      <p:sp>
        <p:nvSpPr>
          <p:cNvPr id="8199" name="Slide Number Placeholder 6"/>
          <p:cNvSpPr>
            <a:spLocks noGrp="1"/>
          </p:cNvSpPr>
          <p:nvPr>
            <p:ph type="sldNum" sz="quarter" idx="12"/>
          </p:nvPr>
        </p:nvSpPr>
        <p:spPr bwMode="auto">
          <a:xfrm>
            <a:off x="1981200" y="6564314"/>
            <a:ext cx="2133600" cy="365125"/>
          </a:xfrm>
          <a:ln>
            <a:miter lim="800000"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l" rtl="1" eaLnBrk="1" hangingPunct="1"/>
            <a:fld id="{95DB9087-6F90-4379-9EB3-3EBF79729FC4}" type="slidenum">
              <a:rPr lang="he-IL" altLang="en-US">
                <a:solidFill>
                  <a:srgbClr val="A6A6A6"/>
                </a:solidFill>
              </a:rPr>
              <a:pPr algn="l" rtl="1" eaLnBrk="1" hangingPunct="1"/>
              <a:t>6</a:t>
            </a:fld>
            <a:endParaRPr lang="he-IL" altLang="en-US">
              <a:solidFill>
                <a:srgbClr val="A6A6A6"/>
              </a:solidFill>
            </a:endParaRPr>
          </a:p>
        </p:txBody>
      </p:sp>
      <p:sp>
        <p:nvSpPr>
          <p:cNvPr id="7" name="כותרת 6"/>
          <p:cNvSpPr>
            <a:spLocks noGrp="1"/>
          </p:cNvSpPr>
          <p:nvPr>
            <p:ph type="title" idx="4294967295"/>
          </p:nvPr>
        </p:nvSpPr>
        <p:spPr>
          <a:xfrm>
            <a:off x="0" y="131763"/>
            <a:ext cx="8229600" cy="368300"/>
          </a:xfrm>
          <a:prstGeom prst="rect">
            <a:avLst/>
          </a:prstGeom>
        </p:spPr>
        <p:txBody>
          <a:bodyPr/>
          <a:lstStyle/>
          <a:p>
            <a:pPr algn="r" rtl="1">
              <a:defRPr/>
            </a:pPr>
            <a:r>
              <a:rPr lang="ar-JO" sz="1800" b="1" dirty="0" err="1">
                <a:solidFill>
                  <a:srgbClr val="FF6600"/>
                </a:solidFill>
                <a:latin typeface="+mn-lt"/>
                <a:ea typeface="+mn-ea"/>
                <a:cs typeface="+mn-cs"/>
              </a:rPr>
              <a:t>مندل</a:t>
            </a:r>
            <a:r>
              <a:rPr lang="he-IL" sz="1800" b="1" dirty="0">
                <a:solidFill>
                  <a:srgbClr val="FF6600"/>
                </a:solidFill>
                <a:latin typeface="+mn-lt"/>
                <a:ea typeface="+mn-ea"/>
                <a:cs typeface="+mn-cs"/>
              </a:rPr>
              <a:t> – </a:t>
            </a:r>
            <a:r>
              <a:rPr lang="ar-JO" sz="1800" b="1" dirty="0">
                <a:solidFill>
                  <a:srgbClr val="FF6600"/>
                </a:solidFill>
                <a:latin typeface="+mn-lt"/>
                <a:ea typeface="+mn-ea"/>
                <a:cs typeface="+mn-cs"/>
              </a:rPr>
              <a:t>مؤسس علم الوراثة</a:t>
            </a:r>
            <a:endParaRPr lang="he-IL" sz="1800" b="1" dirty="0">
              <a:solidFill>
                <a:schemeClr val="accent6">
                  <a:lumMod val="50000"/>
                  <a:lumOff val="50000"/>
                </a:schemeClr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Rectangle 3"/>
          <p:cNvSpPr/>
          <p:nvPr/>
        </p:nvSpPr>
        <p:spPr>
          <a:xfrm>
            <a:off x="1755776" y="500064"/>
            <a:ext cx="8215313" cy="46037"/>
          </a:xfrm>
          <a:prstGeom prst="rect">
            <a:avLst/>
          </a:prstGeom>
          <a:blipFill dpi="0" rotWithShape="1">
            <a:blip r:embed="rId2" cstate="print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rtl="1">
              <a:defRPr/>
            </a:pPr>
            <a:endParaRPr lang="he-IL" dirty="0">
              <a:solidFill>
                <a:prstClr val="white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881188" y="579438"/>
            <a:ext cx="8183562" cy="1200150"/>
          </a:xfrm>
          <a:prstGeom prst="rect">
            <a:avLst/>
          </a:prstGeom>
          <a:noFill/>
          <a:ln w="19050">
            <a:noFill/>
          </a:ln>
          <a:effectLst>
            <a:outerShdw sx="102000" sy="102000" algn="tl" rotWithShape="0">
              <a:schemeClr val="bg1">
                <a:lumMod val="65000"/>
                <a:alpha val="0"/>
              </a:schemeClr>
            </a:outerShdw>
          </a:effectLst>
        </p:spPr>
        <p:txBody>
          <a:bodyPr rtlCol="1">
            <a:spAutoFit/>
          </a:bodyPr>
          <a:lstStyle/>
          <a:p>
            <a:pPr algn="r" rtl="1">
              <a:defRPr/>
            </a:pPr>
            <a:r>
              <a:rPr lang="ar-JO" dirty="0"/>
              <a:t>كان الراهب</a:t>
            </a:r>
            <a:r>
              <a:rPr lang="he-IL" dirty="0"/>
              <a:t> </a:t>
            </a:r>
            <a:r>
              <a:rPr lang="ar-JO" dirty="0" err="1">
                <a:solidFill>
                  <a:schemeClr val="accent3"/>
                </a:solidFill>
              </a:rPr>
              <a:t>جوهان</a:t>
            </a:r>
            <a:r>
              <a:rPr lang="ar-JO" dirty="0">
                <a:solidFill>
                  <a:schemeClr val="accent3"/>
                </a:solidFill>
              </a:rPr>
              <a:t> </a:t>
            </a:r>
            <a:r>
              <a:rPr lang="ar-JO" dirty="0" err="1">
                <a:solidFill>
                  <a:schemeClr val="accent3"/>
                </a:solidFill>
              </a:rPr>
              <a:t>جريجوري</a:t>
            </a:r>
            <a:r>
              <a:rPr lang="ar-JO" dirty="0">
                <a:solidFill>
                  <a:schemeClr val="accent3"/>
                </a:solidFill>
              </a:rPr>
              <a:t> </a:t>
            </a:r>
            <a:r>
              <a:rPr lang="ar-JO" dirty="0" err="1">
                <a:solidFill>
                  <a:schemeClr val="accent3"/>
                </a:solidFill>
              </a:rPr>
              <a:t>مندل</a:t>
            </a:r>
            <a:r>
              <a:rPr lang="ar-JO" dirty="0">
                <a:solidFill>
                  <a:schemeClr val="accent3"/>
                </a:solidFill>
              </a:rPr>
              <a:t> </a:t>
            </a:r>
            <a:r>
              <a:rPr lang="ar-JO" dirty="0" err="1"/>
              <a:t>اول</a:t>
            </a:r>
            <a:r>
              <a:rPr lang="ar-JO" dirty="0"/>
              <a:t> من بحث ووصف قانونية انتقال الصفات من جيل </a:t>
            </a:r>
            <a:r>
              <a:rPr lang="ar-JO" dirty="0" err="1"/>
              <a:t>الى</a:t>
            </a:r>
            <a:r>
              <a:rPr lang="ar-JO" dirty="0"/>
              <a:t> جيل . وما زالت استنتاجاته قائمة </a:t>
            </a:r>
            <a:r>
              <a:rPr lang="ar-JO" dirty="0" err="1"/>
              <a:t>الى</a:t>
            </a:r>
            <a:r>
              <a:rPr lang="ar-JO" dirty="0"/>
              <a:t> يومنا هذا , نشر </a:t>
            </a:r>
            <a:r>
              <a:rPr lang="ar-JO" dirty="0" err="1"/>
              <a:t>مندل</a:t>
            </a:r>
            <a:r>
              <a:rPr lang="ar-JO" dirty="0"/>
              <a:t> استنتاجاته في العام 1866, لكنه لم يحظ باعتراف وشهرة في حينه وذلك </a:t>
            </a:r>
            <a:r>
              <a:rPr lang="ar-JO" dirty="0" err="1"/>
              <a:t>لانها</a:t>
            </a:r>
            <a:r>
              <a:rPr lang="ar-JO" dirty="0"/>
              <a:t> لم تُفهم . ولكن بعد مضي عشرين عام على وفاته فُهمت دراسته وحاز على لقب ” مؤسس علم الوراثة ” , لقد كان </a:t>
            </a:r>
            <a:r>
              <a:rPr lang="ar-JO" dirty="0" err="1"/>
              <a:t>مندل</a:t>
            </a:r>
            <a:r>
              <a:rPr lang="ar-JO" dirty="0"/>
              <a:t> مثالاً لعبقري سبق جيله .</a:t>
            </a:r>
            <a:endParaRPr lang="he-IL" dirty="0"/>
          </a:p>
        </p:txBody>
      </p:sp>
      <p:sp>
        <p:nvSpPr>
          <p:cNvPr id="3" name="הסבר ענן 2"/>
          <p:cNvSpPr/>
          <p:nvPr/>
        </p:nvSpPr>
        <p:spPr>
          <a:xfrm>
            <a:off x="1598613" y="4425950"/>
            <a:ext cx="8748712" cy="2273300"/>
          </a:xfrm>
          <a:prstGeom prst="cloudCallout">
            <a:avLst>
              <a:gd name="adj1" fmla="val -45563"/>
              <a:gd name="adj2" fmla="val 4192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rtl="1">
              <a:defRPr/>
            </a:pPr>
            <a:endParaRPr lang="he-IL" dirty="0"/>
          </a:p>
        </p:txBody>
      </p:sp>
      <p:sp>
        <p:nvSpPr>
          <p:cNvPr id="96264" name="מלבן 4"/>
          <p:cNvSpPr>
            <a:spLocks noChangeArrowheads="1"/>
          </p:cNvSpPr>
          <p:nvPr/>
        </p:nvSpPr>
        <p:spPr bwMode="auto">
          <a:xfrm>
            <a:off x="2206626" y="4770438"/>
            <a:ext cx="7129463" cy="1477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rtl="1" eaLnBrk="1" hangingPunct="1"/>
            <a:r>
              <a:rPr lang="ar-JO" altLang="en-US"/>
              <a:t>قبل مندل كانت الفكرة السائدة في العلوم ان صفات النسل هي معدل صفات والديه اذا كان الامر كذلك فلماذا لا تولد دائماً انسال رمادية لحصانين ابيض واسود ؟ </a:t>
            </a:r>
          </a:p>
          <a:p>
            <a:pPr algn="ctr" rtl="1" eaLnBrk="1" hangingPunct="1"/>
            <a:r>
              <a:rPr lang="ar-JO" altLang="en-US"/>
              <a:t>واذا حصل تخفيف ( خلط ) دائم للصفات , ستتكون مع الوقت تشكيلات اقل من الصفات وهذا الاستنتاج يناقض التنوع الهائل في تشكيلات الصفات الموجودة في الطبيعة . </a:t>
            </a:r>
            <a:endParaRPr lang="he-IL" altLang="en-US"/>
          </a:p>
          <a:p>
            <a:pPr algn="ctr" rtl="1" eaLnBrk="1" hangingPunct="1"/>
            <a:endParaRPr lang="he-IL" altLang="en-US">
              <a:solidFill>
                <a:srgbClr val="000000"/>
              </a:solidFill>
            </a:endParaRPr>
          </a:p>
        </p:txBody>
      </p:sp>
      <p:sp>
        <p:nvSpPr>
          <p:cNvPr id="96265" name="מלבן 3"/>
          <p:cNvSpPr>
            <a:spLocks noChangeArrowheads="1"/>
          </p:cNvSpPr>
          <p:nvPr/>
        </p:nvSpPr>
        <p:spPr bwMode="auto">
          <a:xfrm>
            <a:off x="4295775" y="2165351"/>
            <a:ext cx="5875338" cy="1477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rtl="1" eaLnBrk="1" hangingPunct="1"/>
            <a:r>
              <a:rPr lang="ar-JO" altLang="en-US"/>
              <a:t>في الفترة التي عاش مندل فيها كانت المعلومات عن مبنى الخلية جزيئية وقليلة, لم يكن معروفاً وجود الكروموسومات وبالطبع لم يعرف ايضاً انها مبنية من</a:t>
            </a:r>
            <a:r>
              <a:rPr lang="en-US" altLang="en-US"/>
              <a:t>DNA </a:t>
            </a:r>
            <a:r>
              <a:rPr lang="he-IL" altLang="en-US"/>
              <a:t>, </a:t>
            </a:r>
            <a:r>
              <a:rPr lang="ar-JO" altLang="en-US"/>
              <a:t>وان المادة الوراثية موجودة فيها وعلى الرغم من ذلك نجح مندل في فهم القوانين الاساسية للوراثة من خلال متابعة توريث صفات في كائنات حية مختلفة . </a:t>
            </a:r>
            <a:endParaRPr lang="he-IL" altLang="en-US"/>
          </a:p>
        </p:txBody>
      </p:sp>
      <p:pic>
        <p:nvPicPr>
          <p:cNvPr id="96266" name="Picture 1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60576" y="1922464"/>
            <a:ext cx="1781175" cy="2181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6267" name="מלבן 1"/>
          <p:cNvSpPr>
            <a:spLocks noChangeArrowheads="1"/>
          </p:cNvSpPr>
          <p:nvPr/>
        </p:nvSpPr>
        <p:spPr bwMode="auto">
          <a:xfrm>
            <a:off x="1763714" y="4098926"/>
            <a:ext cx="2566987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r" rtl="1" eaLnBrk="1" hangingPunct="1"/>
            <a:r>
              <a:rPr lang="en-US" altLang="en-US" sz="1000">
                <a:latin typeface="Calibri" panose="020F0502020204030204" pitchFamily="34" charset="0"/>
              </a:rPr>
              <a:t>Collection of The National Library of Medicine</a:t>
            </a:r>
          </a:p>
        </p:txBody>
      </p:sp>
    </p:spTree>
    <p:extLst>
      <p:ext uri="{BB962C8B-B14F-4D97-AF65-F5344CB8AC3E}">
        <p14:creationId xmlns:p14="http://schemas.microsoft.com/office/powerpoint/2010/main" val="1716946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9" name="Slide Number Placeholder 6"/>
          <p:cNvSpPr>
            <a:spLocks noGrp="1"/>
          </p:cNvSpPr>
          <p:nvPr>
            <p:ph type="sldNum" sz="quarter" idx="12"/>
          </p:nvPr>
        </p:nvSpPr>
        <p:spPr bwMode="auto">
          <a:xfrm>
            <a:off x="-2773363" y="6173789"/>
            <a:ext cx="2133600" cy="365125"/>
          </a:xfrm>
          <a:ln>
            <a:miter lim="800000"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2949C469-A46B-469A-BE2A-C4E1D29F0C38}" type="slidenum">
              <a:rPr lang="he-IL" altLang="en-US">
                <a:solidFill>
                  <a:srgbClr val="A6A6A6"/>
                </a:solidFill>
              </a:rPr>
              <a:pPr eaLnBrk="1" hangingPunct="1"/>
              <a:t>7</a:t>
            </a:fld>
            <a:endParaRPr lang="he-IL" altLang="en-US">
              <a:solidFill>
                <a:srgbClr val="A6A6A6"/>
              </a:solidFill>
            </a:endParaRPr>
          </a:p>
        </p:txBody>
      </p:sp>
      <p:sp>
        <p:nvSpPr>
          <p:cNvPr id="7" name="כותרת 6"/>
          <p:cNvSpPr>
            <a:spLocks noGrp="1"/>
          </p:cNvSpPr>
          <p:nvPr>
            <p:ph type="title" idx="4294967295"/>
          </p:nvPr>
        </p:nvSpPr>
        <p:spPr>
          <a:xfrm>
            <a:off x="0" y="131763"/>
            <a:ext cx="8229600" cy="368300"/>
          </a:xfrm>
          <a:prstGeom prst="rect">
            <a:avLst/>
          </a:prstGeom>
        </p:spPr>
        <p:txBody>
          <a:bodyPr/>
          <a:lstStyle/>
          <a:p>
            <a:pPr algn="r" rtl="1">
              <a:defRPr/>
            </a:pPr>
            <a:r>
              <a:rPr lang="ar-JO" sz="1800" b="1" dirty="0">
                <a:solidFill>
                  <a:srgbClr val="FF6600"/>
                </a:solidFill>
                <a:latin typeface="+mn-lt"/>
                <a:ea typeface="+mn-ea"/>
                <a:cs typeface="+mn-cs"/>
              </a:rPr>
              <a:t>التجديدات بطريقة عمل </a:t>
            </a:r>
            <a:r>
              <a:rPr lang="ar-JO" sz="1800" b="1" dirty="0" err="1">
                <a:solidFill>
                  <a:srgbClr val="FF6600"/>
                </a:solidFill>
                <a:latin typeface="+mn-lt"/>
                <a:ea typeface="+mn-ea"/>
                <a:cs typeface="+mn-cs"/>
              </a:rPr>
              <a:t>مندل</a:t>
            </a:r>
            <a:r>
              <a:rPr lang="ar-JO" sz="1800" b="1" dirty="0">
                <a:solidFill>
                  <a:srgbClr val="FF6600"/>
                </a:solidFill>
                <a:latin typeface="+mn-lt"/>
                <a:ea typeface="+mn-ea"/>
                <a:cs typeface="+mn-cs"/>
              </a:rPr>
              <a:t> </a:t>
            </a:r>
            <a:endParaRPr lang="he-IL" sz="1800" b="1" dirty="0">
              <a:solidFill>
                <a:schemeClr val="accent6">
                  <a:lumMod val="50000"/>
                  <a:lumOff val="50000"/>
                </a:schemeClr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Rectangle 3"/>
          <p:cNvSpPr/>
          <p:nvPr/>
        </p:nvSpPr>
        <p:spPr>
          <a:xfrm>
            <a:off x="1755776" y="500064"/>
            <a:ext cx="8215313" cy="46037"/>
          </a:xfrm>
          <a:prstGeom prst="rect">
            <a:avLst/>
          </a:prstGeom>
          <a:blipFill dpi="0" rotWithShape="1">
            <a:blip r:embed="rId2" cstate="print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endParaRPr lang="he-IL" dirty="0">
              <a:solidFill>
                <a:prstClr val="white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881188" y="1124159"/>
            <a:ext cx="8399462" cy="4585871"/>
          </a:xfrm>
          <a:prstGeom prst="rect">
            <a:avLst/>
          </a:prstGeom>
          <a:noFill/>
          <a:ln w="19050">
            <a:noFill/>
          </a:ln>
          <a:effectLst>
            <a:outerShdw sx="102000" sy="102000" algn="tl" rotWithShape="0">
              <a:schemeClr val="bg1">
                <a:lumMod val="65000"/>
                <a:alpha val="0"/>
              </a:schemeClr>
            </a:outerShdw>
          </a:effectLst>
        </p:spPr>
        <p:txBody>
          <a:bodyPr rtlCol="1">
            <a:spAutoFit/>
          </a:bodyPr>
          <a:lstStyle/>
          <a:p>
            <a:pPr marL="285750" indent="-285750" algn="r" rtl="1">
              <a:buFont typeface="Wingdings" pitchFamily="2" charset="2"/>
              <a:buChar char="§"/>
              <a:defRPr/>
            </a:pPr>
            <a:r>
              <a:rPr lang="ar-JO" sz="2800" dirty="0">
                <a:solidFill>
                  <a:prstClr val="black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متابعة طريقة توريث صفة واحدة </a:t>
            </a:r>
            <a:r>
              <a:rPr lang="he-IL" sz="2800" dirty="0">
                <a:solidFill>
                  <a:prstClr val="black"/>
                </a:solidFill>
                <a:latin typeface="Traditional Arabic" panose="02020603050405020304" pitchFamily="18" charset="-78"/>
              </a:rPr>
              <a:t>.</a:t>
            </a:r>
          </a:p>
          <a:p>
            <a:pPr marL="285750" indent="-285750" algn="r" rtl="1">
              <a:buFont typeface="Wingdings" pitchFamily="2" charset="2"/>
              <a:buChar char="§"/>
              <a:defRPr/>
            </a:pPr>
            <a:endParaRPr lang="he-IL" sz="2800" dirty="0">
              <a:solidFill>
                <a:prstClr val="black"/>
              </a:solidFill>
              <a:latin typeface="Traditional Arabic" panose="02020603050405020304" pitchFamily="18" charset="-78"/>
            </a:endParaRPr>
          </a:p>
          <a:p>
            <a:pPr marL="285750" indent="-285750" algn="r" rtl="1">
              <a:buFont typeface="Wingdings" pitchFamily="2" charset="2"/>
              <a:buChar char="§"/>
              <a:defRPr/>
            </a:pPr>
            <a:r>
              <a:rPr lang="ar-JO" sz="2800" dirty="0">
                <a:solidFill>
                  <a:prstClr val="black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اختيار صفة بسيطة لها طرازان مظهريان فقط  </a:t>
            </a:r>
            <a:r>
              <a:rPr lang="he-IL" sz="2800" dirty="0">
                <a:solidFill>
                  <a:prstClr val="black"/>
                </a:solidFill>
                <a:latin typeface="Traditional Arabic" panose="02020603050405020304" pitchFamily="18" charset="-78"/>
              </a:rPr>
              <a:t>.</a:t>
            </a:r>
          </a:p>
          <a:p>
            <a:pPr marL="285750" indent="-285750" algn="r" rtl="1">
              <a:buFont typeface="Wingdings" pitchFamily="2" charset="2"/>
              <a:buChar char="§"/>
              <a:defRPr/>
            </a:pPr>
            <a:endParaRPr lang="he-IL" sz="2800" dirty="0">
              <a:solidFill>
                <a:prstClr val="black"/>
              </a:solidFill>
              <a:latin typeface="Traditional Arabic" panose="02020603050405020304" pitchFamily="18" charset="-78"/>
            </a:endParaRPr>
          </a:p>
          <a:p>
            <a:pPr marL="285750" indent="-285750" algn="r" rtl="1">
              <a:buFont typeface="Wingdings" pitchFamily="2" charset="2"/>
              <a:buChar char="§"/>
              <a:defRPr/>
            </a:pPr>
            <a:r>
              <a:rPr lang="ar-JO" sz="2800" dirty="0">
                <a:solidFill>
                  <a:prstClr val="black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فحص عدد كبير من </a:t>
            </a:r>
            <a:r>
              <a:rPr lang="ar-JO" sz="2800" dirty="0" err="1">
                <a:solidFill>
                  <a:prstClr val="black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الانسال</a:t>
            </a:r>
            <a:r>
              <a:rPr lang="ar-JO" sz="2800" dirty="0">
                <a:solidFill>
                  <a:prstClr val="black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 وحساب النسبة بيمن </a:t>
            </a:r>
            <a:r>
              <a:rPr lang="ar-JO" sz="2800" dirty="0" err="1">
                <a:solidFill>
                  <a:prstClr val="black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انواع</a:t>
            </a:r>
            <a:r>
              <a:rPr lang="ar-JO" sz="2800" dirty="0">
                <a:solidFill>
                  <a:prstClr val="black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 </a:t>
            </a:r>
            <a:r>
              <a:rPr lang="ar-JO" sz="2800" dirty="0" err="1">
                <a:solidFill>
                  <a:prstClr val="black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الانسال</a:t>
            </a:r>
            <a:r>
              <a:rPr lang="ar-JO" sz="2800" dirty="0">
                <a:solidFill>
                  <a:prstClr val="black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 المختلفة </a:t>
            </a:r>
            <a:r>
              <a:rPr lang="he-IL" sz="2800" dirty="0">
                <a:solidFill>
                  <a:prstClr val="black"/>
                </a:solidFill>
                <a:latin typeface="Traditional Arabic" panose="02020603050405020304" pitchFamily="18" charset="-78"/>
              </a:rPr>
              <a:t>.</a:t>
            </a:r>
          </a:p>
          <a:p>
            <a:pPr marL="285750" indent="-285750" algn="r" rtl="1">
              <a:buFont typeface="Wingdings" pitchFamily="2" charset="2"/>
              <a:buChar char="§"/>
              <a:defRPr/>
            </a:pPr>
            <a:endParaRPr lang="he-IL" sz="2800" dirty="0">
              <a:solidFill>
                <a:prstClr val="black"/>
              </a:solidFill>
              <a:latin typeface="Traditional Arabic" panose="02020603050405020304" pitchFamily="18" charset="-78"/>
            </a:endParaRPr>
          </a:p>
          <a:p>
            <a:pPr marL="285750" indent="-285750" algn="r" rtl="1">
              <a:buFont typeface="Wingdings" pitchFamily="2" charset="2"/>
              <a:buChar char="§"/>
              <a:defRPr/>
            </a:pPr>
            <a:r>
              <a:rPr lang="ar-JO" sz="2800" dirty="0">
                <a:solidFill>
                  <a:prstClr val="black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استعمال الرموز لتسجيل سير </a:t>
            </a:r>
            <a:r>
              <a:rPr lang="ar-JO" sz="2800" dirty="0" err="1">
                <a:solidFill>
                  <a:prstClr val="black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التهجينات</a:t>
            </a:r>
            <a:r>
              <a:rPr lang="ar-JO" sz="2800" dirty="0">
                <a:solidFill>
                  <a:prstClr val="black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 </a:t>
            </a:r>
            <a:r>
              <a:rPr lang="he-IL" sz="2800" dirty="0">
                <a:solidFill>
                  <a:prstClr val="black"/>
                </a:solidFill>
                <a:latin typeface="Traditional Arabic" panose="02020603050405020304" pitchFamily="18" charset="-78"/>
              </a:rPr>
              <a:t>.</a:t>
            </a:r>
            <a:endParaRPr lang="ar-SA" sz="2800" dirty="0">
              <a:solidFill>
                <a:prstClr val="black"/>
              </a:solidFill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  <a:p>
            <a:pPr marL="285750" indent="-285750" algn="r" rtl="1">
              <a:buFont typeface="Wingdings" pitchFamily="2" charset="2"/>
              <a:buChar char="§"/>
              <a:defRPr/>
            </a:pPr>
            <a:endParaRPr lang="he-IL" sz="2800" dirty="0">
              <a:solidFill>
                <a:prstClr val="black"/>
              </a:solidFill>
              <a:latin typeface="Traditional Arabic" panose="02020603050405020304" pitchFamily="18" charset="-78"/>
            </a:endParaRPr>
          </a:p>
          <a:p>
            <a:pPr marL="285750" indent="-285750" algn="r" rtl="1">
              <a:buFont typeface="Wingdings" pitchFamily="2" charset="2"/>
              <a:buChar char="§"/>
              <a:defRPr/>
            </a:pPr>
            <a:r>
              <a:rPr lang="ar-SA" sz="2800" dirty="0">
                <a:solidFill>
                  <a:prstClr val="black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اختيار كائن حي ذو دورة حياه قصيرة لتتبع النتائج</a:t>
            </a:r>
            <a:endParaRPr lang="he-IL" sz="2800" dirty="0">
              <a:solidFill>
                <a:prstClr val="black"/>
              </a:solidFill>
              <a:latin typeface="Traditional Arabic" panose="02020603050405020304" pitchFamily="18" charset="-78"/>
            </a:endParaRPr>
          </a:p>
          <a:p>
            <a:pPr algn="r" rtl="1">
              <a:defRPr/>
            </a:pPr>
            <a:endParaRPr lang="he-IL" sz="2000" dirty="0">
              <a:solidFill>
                <a:prstClr val="black"/>
              </a:solidFill>
              <a:latin typeface="Traditional Arabic" panose="02020603050405020304" pitchFamily="18" charset="-78"/>
            </a:endParaRPr>
          </a:p>
          <a:p>
            <a:pPr algn="r" rtl="1">
              <a:defRPr/>
            </a:pPr>
            <a:endParaRPr lang="he-IL" sz="2000" dirty="0">
              <a:solidFill>
                <a:prstClr val="black"/>
              </a:solidFill>
              <a:latin typeface="Traditional Arabic" panose="02020603050405020304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492980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918364" y="720436"/>
            <a:ext cx="34636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ar-SA" sz="3200" b="1" dirty="0" smtClean="0">
                <a:latin typeface="Traditional Arabic" pitchFamily="18" charset="-78"/>
                <a:cs typeface="Traditional Arabic" pitchFamily="18" charset="-78"/>
              </a:rPr>
              <a:t>التهجين في النباتات</a:t>
            </a:r>
            <a:endParaRPr lang="en-US" sz="3200" b="1" dirty="0">
              <a:latin typeface="Traditional Arabic" pitchFamily="18" charset="-78"/>
              <a:cs typeface="Traditional Arabic" pitchFamily="18" charset="-78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890655" y="1219201"/>
            <a:ext cx="6165272" cy="7879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>
              <a:lnSpc>
                <a:spcPct val="150000"/>
              </a:lnSpc>
              <a:buFont typeface="Arial" pitchFamily="34" charset="0"/>
              <a:buChar char="•"/>
            </a:pPr>
            <a:r>
              <a:rPr lang="ar-SA" dirty="0" smtClean="0"/>
              <a:t> </a:t>
            </a:r>
            <a:r>
              <a:rPr lang="ar-SA" sz="2400" b="1" dirty="0" smtClean="0">
                <a:latin typeface="Traditional Arabic" pitchFamily="18" charset="-78"/>
                <a:cs typeface="Traditional Arabic" pitchFamily="18" charset="-78"/>
              </a:rPr>
              <a:t>في النباتات التي تتكاثر جنسيا تتواجد الخلايا الجنسية في الأزهار الخلايا الجنسية الذكرية موجودة في حبيبات اللقاح التي في </a:t>
            </a:r>
            <a:r>
              <a:rPr lang="ar-SA" sz="2400" b="1" dirty="0" err="1" smtClean="0">
                <a:latin typeface="Traditional Arabic" pitchFamily="18" charset="-78"/>
                <a:cs typeface="Traditional Arabic" pitchFamily="18" charset="-78"/>
              </a:rPr>
              <a:t>الأسدية</a:t>
            </a:r>
            <a:r>
              <a:rPr lang="ar-SA" sz="2400" b="1" dirty="0" smtClean="0">
                <a:latin typeface="Traditional Arabic" pitchFamily="18" charset="-78"/>
                <a:cs typeface="Traditional Arabic" pitchFamily="18" charset="-78"/>
              </a:rPr>
              <a:t>, أما البويضات موجودة في المبيض.</a:t>
            </a:r>
          </a:p>
          <a:p>
            <a:pPr algn="r" rtl="1">
              <a:lnSpc>
                <a:spcPct val="150000"/>
              </a:lnSpc>
            </a:pPr>
            <a:endParaRPr lang="ar-SA" sz="2400" b="1" dirty="0" smtClean="0">
              <a:latin typeface="Traditional Arabic" pitchFamily="18" charset="-78"/>
              <a:cs typeface="Traditional Arabic" pitchFamily="18" charset="-78"/>
            </a:endParaRPr>
          </a:p>
          <a:p>
            <a:pPr algn="r" rtl="1">
              <a:lnSpc>
                <a:spcPct val="150000"/>
              </a:lnSpc>
              <a:buFont typeface="Arial" pitchFamily="34" charset="0"/>
              <a:buChar char="•"/>
            </a:pPr>
            <a:r>
              <a:rPr lang="ar-SA" sz="2400" b="1" dirty="0" smtClean="0">
                <a:latin typeface="Traditional Arabic" pitchFamily="18" charset="-78"/>
                <a:cs typeface="Traditional Arabic" pitchFamily="18" charset="-78"/>
              </a:rPr>
              <a:t>التهجين عبارة عن </a:t>
            </a:r>
            <a:r>
              <a:rPr lang="ar-SA" sz="2400" b="1" dirty="0" err="1" smtClean="0">
                <a:latin typeface="Traditional Arabic" pitchFamily="18" charset="-78"/>
                <a:cs typeface="Traditional Arabic" pitchFamily="18" charset="-78"/>
              </a:rPr>
              <a:t>اخصاب</a:t>
            </a:r>
            <a:r>
              <a:rPr lang="ar-SA" sz="2400" b="1" dirty="0" smtClean="0">
                <a:latin typeface="Traditional Arabic" pitchFamily="18" charset="-78"/>
                <a:cs typeface="Traditional Arabic" pitchFamily="18" charset="-78"/>
              </a:rPr>
              <a:t> مراقب يجريه الباحث بين الأبوين اللذين يختارهما هو من أجل ذلك.</a:t>
            </a:r>
          </a:p>
          <a:p>
            <a:pPr algn="r" rtl="1">
              <a:lnSpc>
                <a:spcPct val="150000"/>
              </a:lnSpc>
              <a:buFont typeface="Arial" pitchFamily="34" charset="0"/>
              <a:buChar char="•"/>
            </a:pPr>
            <a:endParaRPr lang="ar-SA" sz="2400" b="1" dirty="0" smtClean="0">
              <a:latin typeface="Traditional Arabic" pitchFamily="18" charset="-78"/>
              <a:cs typeface="Traditional Arabic" pitchFamily="18" charset="-78"/>
            </a:endParaRPr>
          </a:p>
          <a:p>
            <a:pPr algn="r" rtl="1">
              <a:lnSpc>
                <a:spcPct val="150000"/>
              </a:lnSpc>
              <a:buFont typeface="Arial" pitchFamily="34" charset="0"/>
              <a:buChar char="•"/>
            </a:pPr>
            <a:r>
              <a:rPr lang="ar-SA" sz="2400" b="1" dirty="0" smtClean="0">
                <a:latin typeface="Traditional Arabic" pitchFamily="18" charset="-78"/>
                <a:cs typeface="Traditional Arabic" pitchFamily="18" charset="-78"/>
              </a:rPr>
              <a:t>التهجين يمكن الباحث من السيطرة على مصدر الخلايا الجنسية التي تشترك في عملية </a:t>
            </a:r>
            <a:r>
              <a:rPr lang="ar-SA" sz="2400" b="1" dirty="0" err="1" smtClean="0">
                <a:latin typeface="Traditional Arabic" pitchFamily="18" charset="-78"/>
                <a:cs typeface="Traditional Arabic" pitchFamily="18" charset="-78"/>
              </a:rPr>
              <a:t>الاخصاب</a:t>
            </a:r>
            <a:r>
              <a:rPr lang="ar-SA" sz="2400" b="1" dirty="0" smtClean="0">
                <a:latin typeface="Traditional Arabic" pitchFamily="18" charset="-78"/>
                <a:cs typeface="Traditional Arabic" pitchFamily="18" charset="-78"/>
              </a:rPr>
              <a:t> والتحكم فيها, وبالتالي يستطيع تعقب ظهور صفة معينة على مر الأجيال.</a:t>
            </a:r>
          </a:p>
          <a:p>
            <a:pPr algn="r" rtl="1">
              <a:lnSpc>
                <a:spcPct val="150000"/>
              </a:lnSpc>
            </a:pPr>
            <a:endParaRPr lang="ar-SA" sz="2400" b="1" dirty="0" smtClean="0">
              <a:latin typeface="Traditional Arabic" pitchFamily="18" charset="-78"/>
              <a:cs typeface="Traditional Arabic" pitchFamily="18" charset="-78"/>
            </a:endParaRPr>
          </a:p>
          <a:p>
            <a:pPr algn="r" rtl="1">
              <a:lnSpc>
                <a:spcPct val="150000"/>
              </a:lnSpc>
              <a:buFont typeface="Arial" pitchFamily="34" charset="0"/>
              <a:buChar char="•"/>
            </a:pPr>
            <a:r>
              <a:rPr lang="ar-SA" sz="2400" b="1" dirty="0" smtClean="0">
                <a:latin typeface="Traditional Arabic" pitchFamily="18" charset="-78"/>
                <a:cs typeface="Traditional Arabic" pitchFamily="18" charset="-78"/>
              </a:rPr>
              <a:t>يتم التهجين في النبات </a:t>
            </a:r>
            <a:r>
              <a:rPr lang="ar-SA" sz="2400" b="1" dirty="0" err="1" smtClean="0">
                <a:latin typeface="Traditional Arabic" pitchFamily="18" charset="-78"/>
                <a:cs typeface="Traditional Arabic" pitchFamily="18" charset="-78"/>
              </a:rPr>
              <a:t>باخذ</a:t>
            </a:r>
            <a:r>
              <a:rPr lang="ar-SA" sz="2400" b="1" dirty="0" smtClean="0">
                <a:latin typeface="Traditional Arabic" pitchFamily="18" charset="-78"/>
                <a:cs typeface="Traditional Arabic" pitchFamily="18" charset="-78"/>
              </a:rPr>
              <a:t> حبيبات لقاح من أزهار نبتة معينة ”الأب“ وتخصب بواسطتها البويضات الموجودة في أزهار نبتة ثانية ”الأم“.</a:t>
            </a:r>
          </a:p>
          <a:p>
            <a:pPr algn="r" rtl="1"/>
            <a:endParaRPr lang="ar-SA" sz="2000" dirty="0" smtClean="0">
              <a:latin typeface="Traditional Arabic" pitchFamily="18" charset="-78"/>
              <a:cs typeface="Traditional Arabic" pitchFamily="18" charset="-78"/>
            </a:endParaRPr>
          </a:p>
          <a:p>
            <a:pPr algn="r" rtl="1">
              <a:buFont typeface="Arial" pitchFamily="34" charset="0"/>
              <a:buChar char="•"/>
            </a:pPr>
            <a:endParaRPr lang="en-US" dirty="0"/>
          </a:p>
        </p:txBody>
      </p:sp>
      <p:pic>
        <p:nvPicPr>
          <p:cNvPr id="1026" name="Picture 2" descr="http://lib.cet.ac.il/storage/Pics%5C14000_14099%5C0000014096%5C14096_3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32509" y="1482436"/>
            <a:ext cx="4248150" cy="405938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לבן 1"/>
          <p:cNvSpPr/>
          <p:nvPr/>
        </p:nvSpPr>
        <p:spPr>
          <a:xfrm>
            <a:off x="1562100" y="1603971"/>
            <a:ext cx="900430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/>
            <a:r>
              <a:rPr lang="ar-SA" altLang="en-US" sz="2800" b="1" dirty="0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رموز متفق عليها في التهجين:</a:t>
            </a:r>
          </a:p>
          <a:p>
            <a:pPr algn="r" rtl="1"/>
            <a:endParaRPr lang="he-IL" altLang="en-US" sz="2800" dirty="0">
              <a:latin typeface="Traditional Arabic" panose="02020603050405020304" pitchFamily="18" charset="-78"/>
            </a:endParaRPr>
          </a:p>
          <a:p>
            <a:pPr algn="r" rtl="1"/>
            <a:r>
              <a:rPr lang="he-IL" altLang="en-US" sz="2800" b="1" dirty="0">
                <a:latin typeface="Traditional Arabic" panose="02020603050405020304" pitchFamily="18" charset="-78"/>
              </a:rPr>
              <a:t>   </a:t>
            </a:r>
            <a:r>
              <a:rPr lang="en-US" altLang="en-US" sz="2800" b="1" dirty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♂</a:t>
            </a:r>
            <a:r>
              <a:rPr lang="he-IL" altLang="en-US" sz="2800" dirty="0">
                <a:latin typeface="Traditional Arabic" panose="02020603050405020304" pitchFamily="18" charset="-78"/>
              </a:rPr>
              <a:t>  - </a:t>
            </a:r>
            <a:r>
              <a:rPr lang="ar-SA" altLang="en-US" sz="2800" dirty="0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ذكر</a:t>
            </a:r>
            <a:r>
              <a:rPr lang="he-IL" altLang="en-US" sz="2800" dirty="0" smtClean="0">
                <a:latin typeface="Traditional Arabic" panose="02020603050405020304" pitchFamily="18" charset="-78"/>
              </a:rPr>
              <a:t>                     </a:t>
            </a:r>
            <a:r>
              <a:rPr lang="en-US" altLang="en-US" sz="2800" dirty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♀</a:t>
            </a:r>
            <a:r>
              <a:rPr lang="he-IL" altLang="en-US" sz="2800" dirty="0">
                <a:latin typeface="Traditional Arabic" panose="02020603050405020304" pitchFamily="18" charset="-78"/>
              </a:rPr>
              <a:t> - </a:t>
            </a:r>
            <a:r>
              <a:rPr lang="ar-SA" altLang="en-US" sz="2800" dirty="0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أنثى</a:t>
            </a:r>
            <a:r>
              <a:rPr lang="he-IL" altLang="en-US" sz="2800" dirty="0" smtClean="0">
                <a:latin typeface="Traditional Arabic" panose="02020603050405020304" pitchFamily="18" charset="-78"/>
              </a:rPr>
              <a:t>                          </a:t>
            </a:r>
            <a:r>
              <a:rPr lang="en-US" altLang="en-US" sz="2800" dirty="0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X</a:t>
            </a:r>
            <a:r>
              <a:rPr lang="he-IL" altLang="en-US" sz="2800" dirty="0" smtClean="0">
                <a:latin typeface="Traditional Arabic" panose="02020603050405020304" pitchFamily="18" charset="-78"/>
              </a:rPr>
              <a:t>- </a:t>
            </a:r>
            <a:r>
              <a:rPr lang="ar-SA" altLang="en-US" sz="2800" dirty="0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تهجين</a:t>
            </a:r>
            <a:endParaRPr lang="he-IL" altLang="en-US" sz="2800" dirty="0">
              <a:latin typeface="Traditional Arabic" panose="02020603050405020304" pitchFamily="18" charset="-78"/>
            </a:endParaRPr>
          </a:p>
          <a:p>
            <a:pPr algn="r" rtl="1"/>
            <a:endParaRPr lang="he-IL" altLang="en-US" sz="2800" dirty="0">
              <a:latin typeface="Traditional Arabic" panose="02020603050405020304" pitchFamily="18" charset="-78"/>
            </a:endParaRPr>
          </a:p>
          <a:p>
            <a:pPr algn="r" rtl="1"/>
            <a:r>
              <a:rPr lang="he-IL" altLang="en-US" sz="2800" dirty="0">
                <a:latin typeface="Traditional Arabic" panose="02020603050405020304" pitchFamily="18" charset="-78"/>
              </a:rPr>
              <a:t>  </a:t>
            </a:r>
            <a:r>
              <a:rPr lang="en-US" altLang="en-US" sz="2800" b="1" dirty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P</a:t>
            </a:r>
            <a:r>
              <a:rPr lang="he-IL" altLang="en-US" sz="2800" dirty="0">
                <a:latin typeface="Traditional Arabic" panose="02020603050405020304" pitchFamily="18" charset="-78"/>
              </a:rPr>
              <a:t> -  </a:t>
            </a:r>
            <a:r>
              <a:rPr lang="ar-SA" altLang="en-US" sz="2800" dirty="0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جيل الاباء</a:t>
            </a:r>
            <a:r>
              <a:rPr lang="he-IL" altLang="en-US" sz="2800" dirty="0" smtClean="0">
                <a:latin typeface="Traditional Arabic" panose="02020603050405020304" pitchFamily="18" charset="-78"/>
              </a:rPr>
              <a:t>          </a:t>
            </a:r>
            <a:r>
              <a:rPr lang="he-IL" altLang="en-US" sz="2800" b="1" dirty="0">
                <a:latin typeface="Traditional Arabic" panose="02020603050405020304" pitchFamily="18" charset="-78"/>
              </a:rPr>
              <a:t>1 </a:t>
            </a:r>
            <a:r>
              <a:rPr lang="en-US" altLang="en-US" sz="2800" b="1" dirty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F</a:t>
            </a:r>
            <a:r>
              <a:rPr lang="he-IL" altLang="en-US" sz="2800" dirty="0">
                <a:latin typeface="Traditional Arabic" panose="02020603050405020304" pitchFamily="18" charset="-78"/>
              </a:rPr>
              <a:t> </a:t>
            </a:r>
            <a:r>
              <a:rPr lang="he-IL" altLang="en-US" sz="2800" dirty="0" smtClean="0">
                <a:latin typeface="Traditional Arabic" panose="02020603050405020304" pitchFamily="18" charset="-78"/>
              </a:rPr>
              <a:t>– </a:t>
            </a:r>
            <a:r>
              <a:rPr lang="ar-SA" altLang="en-US" sz="2800" dirty="0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جيل النسل الأول</a:t>
            </a:r>
            <a:r>
              <a:rPr lang="he-IL" altLang="en-US" sz="2800" dirty="0" smtClean="0">
                <a:latin typeface="Traditional Arabic" panose="02020603050405020304" pitchFamily="18" charset="-78"/>
              </a:rPr>
              <a:t>           </a:t>
            </a:r>
            <a:r>
              <a:rPr lang="he-IL" altLang="en-US" sz="2800" b="1" dirty="0">
                <a:latin typeface="Traditional Arabic" panose="02020603050405020304" pitchFamily="18" charset="-78"/>
              </a:rPr>
              <a:t>2</a:t>
            </a:r>
            <a:r>
              <a:rPr lang="en-US" altLang="en-US" sz="2800" b="1" dirty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F</a:t>
            </a:r>
            <a:r>
              <a:rPr lang="he-IL" altLang="en-US" sz="2800" dirty="0">
                <a:latin typeface="Traditional Arabic" panose="02020603050405020304" pitchFamily="18" charset="-78"/>
              </a:rPr>
              <a:t> -  </a:t>
            </a:r>
            <a:r>
              <a:rPr lang="ar-SA" altLang="en-US" sz="2800" dirty="0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جيل النسل الثاني</a:t>
            </a:r>
            <a:endParaRPr lang="en-US" altLang="en-US" sz="2800" dirty="0"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606105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ערכת נושא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ערכת נושא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2167</TotalTime>
  <Words>3703</Words>
  <Application>Microsoft Office PowerPoint</Application>
  <PresentationFormat>מותאם אישית</PresentationFormat>
  <Paragraphs>719</Paragraphs>
  <Slides>46</Slides>
  <Notes>10</Notes>
  <HiddenSlides>0</HiddenSlides>
  <MMClips>0</MMClips>
  <ScaleCrop>false</ScaleCrop>
  <HeadingPairs>
    <vt:vector size="4" baseType="variant">
      <vt:variant>
        <vt:lpstr>ערכת נושא</vt:lpstr>
      </vt:variant>
      <vt:variant>
        <vt:i4>1</vt:i4>
      </vt:variant>
      <vt:variant>
        <vt:lpstr>כותרות שקופיות</vt:lpstr>
      </vt:variant>
      <vt:variant>
        <vt:i4>46</vt:i4>
      </vt:variant>
    </vt:vector>
  </HeadingPairs>
  <TitlesOfParts>
    <vt:vector size="47" baseType="lpstr">
      <vt:lpstr>ערכת נושא Office</vt:lpstr>
      <vt:lpstr>الوراثة</vt:lpstr>
      <vt:lpstr>מצגת של PowerPoint</vt:lpstr>
      <vt:lpstr>מצגת של PowerPoint</vt:lpstr>
      <vt:lpstr>מצגת של PowerPoint</vt:lpstr>
      <vt:lpstr>الطرز المظهرية</vt:lpstr>
      <vt:lpstr>مندل – مؤسس علم الوراثة</vt:lpstr>
      <vt:lpstr>التجديدات بطريقة عمل مندل </vt:lpstr>
      <vt:lpstr>מצגת של PowerPoint</vt:lpstr>
      <vt:lpstr>מצגת של PowerPoint</vt:lpstr>
      <vt:lpstr>معظم تجارب مندل فحصت توريث صفات مختلفة في نبتة البازيلاء .</vt:lpstr>
      <vt:lpstr>معظم تجارب مندل كانت عن توريث صفات مختلفة في نبتة البازيلاء .</vt:lpstr>
      <vt:lpstr>نتائج متابعة طريقة توريث صفة لون القرن </vt:lpstr>
      <vt:lpstr>מצגת של PowerPoint</vt:lpstr>
      <vt:lpstr>מצגת של PowerPoint</vt:lpstr>
      <vt:lpstr>מצגת של PowerPoint</vt:lpstr>
      <vt:lpstr>מצגת של PowerPoint</vt:lpstr>
      <vt:lpstr>في كل خلايا الكائن الحي يوجد لكل جين اليلان , تحتوي الخلايا التناسلية على اليل واحد من كل جين </vt:lpstr>
      <vt:lpstr>شكل اضافي للعرض : بناء جدول </vt:lpstr>
      <vt:lpstr>מצגת של PowerPoint</vt:lpstr>
      <vt:lpstr>طريقة أخرى لوصف ورسم التهجين</vt:lpstr>
      <vt:lpstr>מצגת של PowerPoint</vt:lpstr>
      <vt:lpstr>מצגת של PowerPoint</vt:lpstr>
      <vt:lpstr>سؤال1</vt:lpstr>
      <vt:lpstr>اجابة</vt:lpstr>
      <vt:lpstr>سؤال 2 : توريث صفة لون الفروة اسود / ابيض في الصفّار </vt:lpstr>
      <vt:lpstr>اجابة</vt:lpstr>
      <vt:lpstr>سؤال 3 : طريقة لتحديد فيما اذا كان الصفّار الاسود خليط ( هيتروزيجوت ) ام متماثل الجينات </vt:lpstr>
      <vt:lpstr>اجابة</vt:lpstr>
      <vt:lpstr>מצגת של PowerPoint</vt:lpstr>
      <vt:lpstr>הכלאות גנים שווי ערך</vt:lpstr>
      <vt:lpstr>הכלאה -  F1  X F1</vt:lpstr>
      <vt:lpstr>سؤال 1: في غياب علاقة سيادة – تنحٍ كاملة</vt:lpstr>
      <vt:lpstr>اجابة</vt:lpstr>
      <vt:lpstr>شرح ممكن لعلاقات السيادة الجزئية بين زوج اليلات </vt:lpstr>
      <vt:lpstr>سؤال  2:</vt:lpstr>
      <vt:lpstr>اجابة: شرح اخر لعلاقات السيادة الجزئية .</vt:lpstr>
      <vt:lpstr>فصائل الدم סוגי דם של האדם</vt:lpstr>
      <vt:lpstr>סוגי דם של האדם</vt:lpstr>
      <vt:lpstr>מצגת של PowerPoint</vt:lpstr>
      <vt:lpstr>وراثة خلايا الدم</vt:lpstr>
      <vt:lpstr>الأليلات التي تحدد فصائل الدم</vt:lpstr>
      <vt:lpstr>مثال لوراثة فصيلة الدم</vt:lpstr>
      <vt:lpstr>מצגת של PowerPoint</vt:lpstr>
      <vt:lpstr>מצגת של PowerPoint</vt:lpstr>
      <vt:lpstr>מצגת של PowerPoint</vt:lpstr>
      <vt:lpstr>מצגת של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מצגת של PowerPoint</dc:title>
  <dc:creator>ריאד טאהר</dc:creator>
  <cp:lastModifiedBy>weizmann</cp:lastModifiedBy>
  <cp:revision>89</cp:revision>
  <dcterms:created xsi:type="dcterms:W3CDTF">2015-09-02T11:15:37Z</dcterms:created>
  <dcterms:modified xsi:type="dcterms:W3CDTF">2017-08-14T14:42:22Z</dcterms:modified>
</cp:coreProperties>
</file>