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48" r:id="rId1"/>
  </p:sldMasterIdLst>
  <p:notesMasterIdLst>
    <p:notesMasterId r:id="rId10"/>
  </p:notesMasterIdLst>
  <p:handoutMasterIdLst>
    <p:handoutMasterId r:id="rId11"/>
  </p:handoutMasterIdLst>
  <p:sldIdLst>
    <p:sldId id="263" r:id="rId2"/>
    <p:sldId id="256" r:id="rId3"/>
    <p:sldId id="257" r:id="rId4"/>
    <p:sldId id="258" r:id="rId5"/>
    <p:sldId id="259" r:id="rId6"/>
    <p:sldId id="260" r:id="rId7"/>
    <p:sldId id="261" r:id="rId8"/>
    <p:sldId id="262" r:id="rId9"/>
  </p:sldIdLst>
  <p:sldSz cx="9144000" cy="6858000" type="screen4x3"/>
  <p:notesSz cx="6858000" cy="9144000"/>
  <p:defaultTextStyle>
    <a:defPPr>
      <a:defRPr lang="en-US"/>
    </a:defPPr>
    <a:lvl1pPr algn="r" rtl="1" fontAlgn="base">
      <a:spcBef>
        <a:spcPct val="0"/>
      </a:spcBef>
      <a:spcAft>
        <a:spcPct val="0"/>
      </a:spcAft>
      <a:defRPr sz="2400" kern="1200">
        <a:solidFill>
          <a:schemeClr val="tx1"/>
        </a:solidFill>
        <a:latin typeface="Times New Roman" pitchFamily="18" charset="0"/>
        <a:ea typeface="+mn-ea"/>
        <a:cs typeface="+mn-cs"/>
      </a:defRPr>
    </a:lvl1pPr>
    <a:lvl2pPr marL="457200" algn="r" rtl="1" fontAlgn="base">
      <a:spcBef>
        <a:spcPct val="0"/>
      </a:spcBef>
      <a:spcAft>
        <a:spcPct val="0"/>
      </a:spcAft>
      <a:defRPr sz="2400" kern="1200">
        <a:solidFill>
          <a:schemeClr val="tx1"/>
        </a:solidFill>
        <a:latin typeface="Times New Roman" pitchFamily="18" charset="0"/>
        <a:ea typeface="+mn-ea"/>
        <a:cs typeface="+mn-cs"/>
      </a:defRPr>
    </a:lvl2pPr>
    <a:lvl3pPr marL="914400" algn="r" rtl="1" fontAlgn="base">
      <a:spcBef>
        <a:spcPct val="0"/>
      </a:spcBef>
      <a:spcAft>
        <a:spcPct val="0"/>
      </a:spcAft>
      <a:defRPr sz="2400" kern="1200">
        <a:solidFill>
          <a:schemeClr val="tx1"/>
        </a:solidFill>
        <a:latin typeface="Times New Roman" pitchFamily="18" charset="0"/>
        <a:ea typeface="+mn-ea"/>
        <a:cs typeface="+mn-cs"/>
      </a:defRPr>
    </a:lvl3pPr>
    <a:lvl4pPr marL="1371600" algn="r" rtl="1" fontAlgn="base">
      <a:spcBef>
        <a:spcPct val="0"/>
      </a:spcBef>
      <a:spcAft>
        <a:spcPct val="0"/>
      </a:spcAft>
      <a:defRPr sz="2400" kern="1200">
        <a:solidFill>
          <a:schemeClr val="tx1"/>
        </a:solidFill>
        <a:latin typeface="Times New Roman" pitchFamily="18" charset="0"/>
        <a:ea typeface="+mn-ea"/>
        <a:cs typeface="+mn-cs"/>
      </a:defRPr>
    </a:lvl4pPr>
    <a:lvl5pPr marL="1828800" algn="r" rtl="1" fontAlgn="base">
      <a:spcBef>
        <a:spcPct val="0"/>
      </a:spcBef>
      <a:spcAft>
        <a:spcPct val="0"/>
      </a:spcAft>
      <a:defRPr sz="2400" kern="1200">
        <a:solidFill>
          <a:schemeClr val="tx1"/>
        </a:solidFill>
        <a:latin typeface="Times New Roman" pitchFamily="18" charset="0"/>
        <a:ea typeface="+mn-ea"/>
        <a:cs typeface="+mn-cs"/>
      </a:defRPr>
    </a:lvl5pPr>
    <a:lvl6pPr marL="2286000" algn="r" defTabSz="914400" rtl="1" eaLnBrk="1" latinLnBrk="0" hangingPunct="1">
      <a:defRPr sz="2400" kern="1200">
        <a:solidFill>
          <a:schemeClr val="tx1"/>
        </a:solidFill>
        <a:latin typeface="Times New Roman" pitchFamily="18" charset="0"/>
        <a:ea typeface="+mn-ea"/>
        <a:cs typeface="+mn-cs"/>
      </a:defRPr>
    </a:lvl6pPr>
    <a:lvl7pPr marL="2743200" algn="r" defTabSz="914400" rtl="1" eaLnBrk="1" latinLnBrk="0" hangingPunct="1">
      <a:defRPr sz="2400" kern="1200">
        <a:solidFill>
          <a:schemeClr val="tx1"/>
        </a:solidFill>
        <a:latin typeface="Times New Roman" pitchFamily="18" charset="0"/>
        <a:ea typeface="+mn-ea"/>
        <a:cs typeface="+mn-cs"/>
      </a:defRPr>
    </a:lvl7pPr>
    <a:lvl8pPr marL="3200400" algn="r" defTabSz="914400" rtl="1" eaLnBrk="1" latinLnBrk="0" hangingPunct="1">
      <a:defRPr sz="2400" kern="1200">
        <a:solidFill>
          <a:schemeClr val="tx1"/>
        </a:solidFill>
        <a:latin typeface="Times New Roman" pitchFamily="18" charset="0"/>
        <a:ea typeface="+mn-ea"/>
        <a:cs typeface="+mn-cs"/>
      </a:defRPr>
    </a:lvl8pPr>
    <a:lvl9pPr marL="3657600" algn="r" defTabSz="914400" rtl="1"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67213"/>
    <p:restoredTop sz="90929"/>
  </p:normalViewPr>
  <p:slideViewPr>
    <p:cSldViewPr>
      <p:cViewPr varScale="1">
        <p:scale>
          <a:sx n="88" d="100"/>
          <a:sy n="88" d="100"/>
        </p:scale>
        <p:origin x="-636" y="-102"/>
      </p:cViewPr>
      <p:guideLst>
        <p:guide orient="horz" pos="2160"/>
        <p:guide pos="2880"/>
      </p:guideLst>
    </p:cSldViewPr>
  </p:slideViewPr>
  <p:outlineViewPr>
    <p:cViewPr>
      <p:scale>
        <a:sx n="33" d="100"/>
        <a:sy n="33" d="100"/>
      </p:scale>
      <p:origin x="0" y="0"/>
    </p:cViewPr>
    <p:sldLst>
      <p:sld r:id="rId1" collapse="1"/>
      <p:sld r:id="rId2" collapse="1"/>
    </p:sldLst>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_rels/viewProps.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slide" Target="slides/slide4.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Times New Roman" pitchFamily="18" charset="0"/>
              </a:defRPr>
            </a:lvl1pPr>
          </a:lstStyle>
          <a:p>
            <a:endParaRPr lang="en-US"/>
          </a:p>
        </p:txBody>
      </p:sp>
      <p:sp>
        <p:nvSpPr>
          <p:cNvPr id="5123" name="Rectangle 3"/>
          <p:cNvSpPr>
            <a:spLocks noGrp="1" noChangeArrowheads="1"/>
          </p:cNvSpPr>
          <p:nvPr>
            <p:ph type="dt" sz="quarter" idx="1"/>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Times New Roman" pitchFamily="18" charset="0"/>
              </a:defRPr>
            </a:lvl1pPr>
          </a:lstStyle>
          <a:p>
            <a:endParaRPr lang="en-US"/>
          </a:p>
        </p:txBody>
      </p:sp>
      <p:sp>
        <p:nvSpPr>
          <p:cNvPr id="5124" name="Rectangle 4"/>
          <p:cNvSpPr>
            <a:spLocks noGrp="1" noChangeArrowheads="1"/>
          </p:cNvSpPr>
          <p:nvPr>
            <p:ph type="ftr" sz="quarter" idx="2"/>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Times New Roman" pitchFamily="18" charset="0"/>
              </a:defRPr>
            </a:lvl1pPr>
          </a:lstStyle>
          <a:p>
            <a:endParaRPr lang="en-US"/>
          </a:p>
        </p:txBody>
      </p:sp>
      <p:sp>
        <p:nvSpPr>
          <p:cNvPr id="5125" name="Rectangle 5"/>
          <p:cNvSpPr>
            <a:spLocks noGrp="1" noChangeArrowheads="1"/>
          </p:cNvSpPr>
          <p:nvPr>
            <p:ph type="sldNum" sz="quarter" idx="3"/>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Times New Roman" pitchFamily="18" charset="0"/>
              </a:defRPr>
            </a:lvl1pPr>
          </a:lstStyle>
          <a:p>
            <a:fld id="{0CB8BC7B-9445-400F-AC09-135A5EC15867}" type="slidenum">
              <a:rPr lang="he-IL"/>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70" name="Rectangle 1026"/>
          <p:cNvSpPr>
            <a:spLocks noGrp="1" noChangeArrowheads="1"/>
          </p:cNvSpPr>
          <p:nvPr>
            <p:ph type="hdr" sz="quarter"/>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Times New Roman" pitchFamily="18" charset="0"/>
              </a:defRPr>
            </a:lvl1pPr>
          </a:lstStyle>
          <a:p>
            <a:endParaRPr lang="en-US"/>
          </a:p>
        </p:txBody>
      </p:sp>
      <p:sp>
        <p:nvSpPr>
          <p:cNvPr id="7171" name="Rectangle 1027"/>
          <p:cNvSpPr>
            <a:spLocks noGrp="1" noChangeArrowheads="1"/>
          </p:cNvSpPr>
          <p:nvPr>
            <p:ph type="dt" idx="1"/>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a:cs typeface="Times New Roman" pitchFamily="18" charset="0"/>
              </a:defRPr>
            </a:lvl1pPr>
          </a:lstStyle>
          <a:p>
            <a:endParaRPr lang="en-US"/>
          </a:p>
        </p:txBody>
      </p:sp>
      <p:sp>
        <p:nvSpPr>
          <p:cNvPr id="7172" name="Rectangle 1028"/>
          <p:cNvSpPr>
            <a:spLocks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7173" name="Rectangle 1029"/>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7174" name="Rectangle 1030"/>
          <p:cNvSpPr>
            <a:spLocks noGrp="1" noChangeArrowheads="1"/>
          </p:cNvSpPr>
          <p:nvPr>
            <p:ph type="ftr" sz="quarter" idx="4"/>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Times New Roman" pitchFamily="18" charset="0"/>
              </a:defRPr>
            </a:lvl1pPr>
          </a:lstStyle>
          <a:p>
            <a:endParaRPr lang="en-US"/>
          </a:p>
        </p:txBody>
      </p:sp>
      <p:sp>
        <p:nvSpPr>
          <p:cNvPr id="7175" name="Rectangle 1031"/>
          <p:cNvSpPr>
            <a:spLocks noGrp="1" noChangeArrowheads="1"/>
          </p:cNvSpPr>
          <p:nvPr>
            <p:ph type="sldNum" sz="quarter" idx="5"/>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a:cs typeface="Times New Roman" pitchFamily="18" charset="0"/>
              </a:defRPr>
            </a:lvl1pPr>
          </a:lstStyle>
          <a:p>
            <a:fld id="{8FE299B2-69E8-479E-B763-884E71687783}" type="slidenum">
              <a:rPr lang="he-IL"/>
              <a:pPr/>
              <a:t>‹#›</a:t>
            </a:fld>
            <a:endParaRPr lang="en-US"/>
          </a:p>
        </p:txBody>
      </p:sp>
    </p:spTree>
  </p:cSld>
  <p:clrMap bg1="lt1" tx1="dk1" bg2="lt2" tx2="dk2" accent1="accent1" accent2="accent2" accent3="accent3" accent4="accent4" accent5="accent5" accent6="accent6" hlink="hlink" folHlink="folHlink"/>
  <p:notesStyle>
    <a:lvl1pPr algn="r" rtl="1" fontAlgn="base">
      <a:spcBef>
        <a:spcPct val="30000"/>
      </a:spcBef>
      <a:spcAft>
        <a:spcPct val="0"/>
      </a:spcAft>
      <a:defRPr sz="1200" kern="1200">
        <a:solidFill>
          <a:schemeClr val="tx1"/>
        </a:solidFill>
        <a:latin typeface="Times New Roman" pitchFamily="18" charset="0"/>
        <a:ea typeface="+mn-ea"/>
        <a:cs typeface="Times New Roman" pitchFamily="18" charset="0"/>
      </a:defRPr>
    </a:lvl1pPr>
    <a:lvl2pPr marL="457200" algn="r" rtl="1" fontAlgn="base">
      <a:spcBef>
        <a:spcPct val="30000"/>
      </a:spcBef>
      <a:spcAft>
        <a:spcPct val="0"/>
      </a:spcAft>
      <a:defRPr sz="1200" kern="1200">
        <a:solidFill>
          <a:schemeClr val="tx1"/>
        </a:solidFill>
        <a:latin typeface="Times New Roman" pitchFamily="18" charset="0"/>
        <a:ea typeface="+mn-ea"/>
        <a:cs typeface="Times New Roman" pitchFamily="18" charset="0"/>
      </a:defRPr>
    </a:lvl2pPr>
    <a:lvl3pPr marL="914400" algn="r" rtl="1" fontAlgn="base">
      <a:spcBef>
        <a:spcPct val="30000"/>
      </a:spcBef>
      <a:spcAft>
        <a:spcPct val="0"/>
      </a:spcAft>
      <a:defRPr sz="1200" kern="1200">
        <a:solidFill>
          <a:schemeClr val="tx1"/>
        </a:solidFill>
        <a:latin typeface="Times New Roman" pitchFamily="18" charset="0"/>
        <a:ea typeface="+mn-ea"/>
        <a:cs typeface="Times New Roman" pitchFamily="18" charset="0"/>
      </a:defRPr>
    </a:lvl3pPr>
    <a:lvl4pPr marL="1371600" algn="r" rtl="1" fontAlgn="base">
      <a:spcBef>
        <a:spcPct val="30000"/>
      </a:spcBef>
      <a:spcAft>
        <a:spcPct val="0"/>
      </a:spcAft>
      <a:defRPr sz="1200" kern="1200">
        <a:solidFill>
          <a:schemeClr val="tx1"/>
        </a:solidFill>
        <a:latin typeface="Times New Roman" pitchFamily="18" charset="0"/>
        <a:ea typeface="+mn-ea"/>
        <a:cs typeface="Times New Roman" pitchFamily="18" charset="0"/>
      </a:defRPr>
    </a:lvl4pPr>
    <a:lvl5pPr marL="1828800" algn="r" rtl="1" fontAlgn="base">
      <a:spcBef>
        <a:spcPct val="30000"/>
      </a:spcBef>
      <a:spcAft>
        <a:spcPct val="0"/>
      </a:spcAft>
      <a:defRPr sz="1200" kern="1200">
        <a:solidFill>
          <a:schemeClr val="tx1"/>
        </a:solidFill>
        <a:latin typeface="Times New Roman" pitchFamily="18" charset="0"/>
        <a:ea typeface="+mn-ea"/>
        <a:cs typeface="Times New Roman" pitchFamily="18" charset="0"/>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he-IL"/>
          </a:p>
        </p:txBody>
      </p:sp>
      <p:sp>
        <p:nvSpPr>
          <p:cNvPr id="3" name="Subtitle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5B3428A-8D4D-4871-AD5D-FF975FFCF718}" type="slidenum">
              <a:rPr lang="he-IL"/>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BEE5F0F-3426-4851-AE34-223866CE3E91}" type="slidenum">
              <a:rPr lang="he-IL"/>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15100" y="609600"/>
            <a:ext cx="1943100" cy="5486400"/>
          </a:xfrm>
        </p:spPr>
        <p:txBody>
          <a:bodyPr vert="eaVert"/>
          <a:lstStyle/>
          <a:p>
            <a:r>
              <a:rPr lang="en-US"/>
              <a:t>Click to edit Master title style</a:t>
            </a:r>
            <a:endParaRPr lang="he-IL"/>
          </a:p>
        </p:txBody>
      </p:sp>
      <p:sp>
        <p:nvSpPr>
          <p:cNvPr id="3" name="Vertical Text Placeholder 2"/>
          <p:cNvSpPr>
            <a:spLocks noGrp="1"/>
          </p:cNvSpPr>
          <p:nvPr>
            <p:ph type="body" orient="vert" idx="1"/>
          </p:nvPr>
        </p:nvSpPr>
        <p:spPr>
          <a:xfrm>
            <a:off x="685800" y="609600"/>
            <a:ext cx="56769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DB3E3369-3A43-4585-8D79-6C6925059F19}" type="slidenum">
              <a:rPr lang="he-IL"/>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ClipArt" preserve="1">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685800" y="609600"/>
            <a:ext cx="7772400" cy="1143000"/>
          </a:xfrm>
        </p:spPr>
        <p:txBody>
          <a:bodyPr/>
          <a:lstStyle/>
          <a:p>
            <a:r>
              <a:rPr lang="en-US"/>
              <a:t>Click to edit Master title style</a:t>
            </a:r>
            <a:endParaRPr lang="he-IL"/>
          </a:p>
        </p:txBody>
      </p:sp>
      <p:sp>
        <p:nvSpPr>
          <p:cNvPr id="3" name="Text Placeholder 2"/>
          <p:cNvSpPr>
            <a:spLocks noGrp="1"/>
          </p:cNvSpPr>
          <p:nvPr>
            <p:ph type="body" sz="half" idx="1"/>
          </p:nvPr>
        </p:nvSpPr>
        <p:spPr>
          <a:xfrm>
            <a:off x="685800" y="1981200"/>
            <a:ext cx="3810000" cy="41148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lipArt Placeholder 3"/>
          <p:cNvSpPr>
            <a:spLocks noGrp="1"/>
          </p:cNvSpPr>
          <p:nvPr>
            <p:ph type="clipArt" sz="half" idx="2"/>
          </p:nvPr>
        </p:nvSpPr>
        <p:spPr>
          <a:xfrm>
            <a:off x="4648200" y="1981200"/>
            <a:ext cx="3810000" cy="4114800"/>
          </a:xfrm>
        </p:spPr>
        <p:txBody>
          <a:bodyPr/>
          <a:lstStyle/>
          <a:p>
            <a:endParaRPr lang="he-IL"/>
          </a:p>
        </p:txBody>
      </p:sp>
      <p:sp>
        <p:nvSpPr>
          <p:cNvPr id="5" name="Date Placeholder 4"/>
          <p:cNvSpPr>
            <a:spLocks noGrp="1"/>
          </p:cNvSpPr>
          <p:nvPr>
            <p:ph type="dt" sz="half" idx="10"/>
          </p:nvPr>
        </p:nvSpPr>
        <p:spPr>
          <a:xfrm>
            <a:off x="685800" y="6248400"/>
            <a:ext cx="1905000" cy="457200"/>
          </a:xfrm>
        </p:spPr>
        <p:txBody>
          <a:bodyPr/>
          <a:lstStyle>
            <a:lvl1pPr>
              <a:defRPr/>
            </a:lvl1pPr>
          </a:lstStyle>
          <a:p>
            <a:endParaRPr lang="en-US"/>
          </a:p>
        </p:txBody>
      </p:sp>
      <p:sp>
        <p:nvSpPr>
          <p:cNvPr id="6" name="Footer Placeholder 5"/>
          <p:cNvSpPr>
            <a:spLocks noGrp="1"/>
          </p:cNvSpPr>
          <p:nvPr>
            <p:ph type="ftr" sz="quarter" idx="11"/>
          </p:nvPr>
        </p:nvSpPr>
        <p:spPr>
          <a:xfrm>
            <a:off x="3124200" y="6248400"/>
            <a:ext cx="2895600" cy="45720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8400"/>
            <a:ext cx="1905000" cy="457200"/>
          </a:xfrm>
        </p:spPr>
        <p:txBody>
          <a:bodyPr/>
          <a:lstStyle>
            <a:lvl1pPr>
              <a:defRPr/>
            </a:lvl1pPr>
          </a:lstStyle>
          <a:p>
            <a:fld id="{76BFF96E-671A-49F8-8B15-364B646ED630}" type="slidenum">
              <a:rPr lang="he-IL"/>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BB393CB-CC29-498A-A2CD-2C670CAF41E2}" type="slidenum">
              <a:rPr lang="he-IL"/>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a:t>Click to edit Master title style</a:t>
            </a:r>
            <a:endParaRPr lang="he-IL"/>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240772A9-910A-4B83-B3F2-4B57C639994C}" type="slidenum">
              <a:rPr lang="he-IL"/>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Content Placeholder 2"/>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Content Placeholder 3"/>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3F094DA1-F312-408E-A22C-42AB07BC4759}" type="slidenum">
              <a:rPr lang="he-IL"/>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endParaRPr lang="he-IL"/>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9D18526-84C1-4964-853E-EE63077D99DF}" type="slidenum">
              <a:rPr lang="he-IL"/>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he-IL"/>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CE8CE2E-EB1B-45A7-B8F7-FF32C9C717B8}" type="slidenum">
              <a:rPr lang="he-IL"/>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6F13972-1497-4547-B795-43E37D86DB86}" type="slidenum">
              <a:rPr lang="he-IL"/>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a:t>Click to edit Master title style</a:t>
            </a:r>
            <a:endParaRPr lang="he-IL"/>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he-IL"/>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A33E23D-9084-4687-9B2E-5D3A3411C31D}" type="slidenum">
              <a:rPr lang="he-IL"/>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a:t>Click to edit Master title style</a:t>
            </a:r>
            <a:endParaRPr lang="he-IL"/>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he-IL"/>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87FBD1AD-5613-4DDC-BDCC-A91DD251B69C}" type="slidenum">
              <a:rPr lang="he-IL"/>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he-IL" smtClean="0"/>
              <a:t>לחץ כדי לערוך סגנון כותרת של תבנית בסיס</a:t>
            </a:r>
          </a:p>
        </p:txBody>
      </p:sp>
      <p:sp>
        <p:nvSpPr>
          <p:cNvPr id="1027"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he-IL" smtClean="0"/>
              <a:t>לחץ כדי לערוך סגנונות טקסט של תבנית בסיס</a:t>
            </a:r>
          </a:p>
          <a:p>
            <a:pPr lvl="1"/>
            <a:r>
              <a:rPr lang="he-IL" smtClean="0"/>
              <a:t>רמה שנייה</a:t>
            </a:r>
          </a:p>
          <a:p>
            <a:pPr lvl="2"/>
            <a:r>
              <a:rPr lang="he-IL" smtClean="0"/>
              <a:t>רמה שלישית</a:t>
            </a:r>
          </a:p>
          <a:p>
            <a:pPr lvl="3"/>
            <a:r>
              <a:rPr lang="he-IL" smtClean="0"/>
              <a:t>רמה רביעית</a:t>
            </a:r>
          </a:p>
          <a:p>
            <a:pPr lvl="4"/>
            <a:r>
              <a:rPr lang="he-IL" smtClean="0"/>
              <a:t>רמה חמישית</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a:lvl1pPr>
          </a:lstStyle>
          <a:p>
            <a:endParaRPr 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cs typeface="+mn-cs"/>
              </a:defRPr>
            </a:lvl1pPr>
          </a:lstStyle>
          <a:p>
            <a:fld id="{93EA94B3-C7A4-40AB-9E05-350716F70741}" type="slidenum">
              <a:rPr lang="he-IL"/>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ctr" rtl="1" fontAlgn="base">
        <a:spcBef>
          <a:spcPct val="0"/>
        </a:spcBef>
        <a:spcAft>
          <a:spcPct val="0"/>
        </a:spcAft>
        <a:defRPr sz="4400">
          <a:solidFill>
            <a:schemeClr val="tx2"/>
          </a:solidFill>
          <a:latin typeface="+mj-lt"/>
          <a:ea typeface="+mj-ea"/>
          <a:cs typeface="+mj-cs"/>
        </a:defRPr>
      </a:lvl1pPr>
      <a:lvl2pPr algn="ctr" rtl="1" fontAlgn="base">
        <a:spcBef>
          <a:spcPct val="0"/>
        </a:spcBef>
        <a:spcAft>
          <a:spcPct val="0"/>
        </a:spcAft>
        <a:defRPr sz="4400">
          <a:solidFill>
            <a:schemeClr val="tx2"/>
          </a:solidFill>
          <a:latin typeface="Times New Roman" pitchFamily="18" charset="0"/>
          <a:cs typeface="Times New Roman" pitchFamily="18" charset="0"/>
        </a:defRPr>
      </a:lvl2pPr>
      <a:lvl3pPr algn="ctr" rtl="1" fontAlgn="base">
        <a:spcBef>
          <a:spcPct val="0"/>
        </a:spcBef>
        <a:spcAft>
          <a:spcPct val="0"/>
        </a:spcAft>
        <a:defRPr sz="4400">
          <a:solidFill>
            <a:schemeClr val="tx2"/>
          </a:solidFill>
          <a:latin typeface="Times New Roman" pitchFamily="18" charset="0"/>
          <a:cs typeface="Times New Roman" pitchFamily="18" charset="0"/>
        </a:defRPr>
      </a:lvl3pPr>
      <a:lvl4pPr algn="ctr" rtl="1" fontAlgn="base">
        <a:spcBef>
          <a:spcPct val="0"/>
        </a:spcBef>
        <a:spcAft>
          <a:spcPct val="0"/>
        </a:spcAft>
        <a:defRPr sz="4400">
          <a:solidFill>
            <a:schemeClr val="tx2"/>
          </a:solidFill>
          <a:latin typeface="Times New Roman" pitchFamily="18" charset="0"/>
          <a:cs typeface="Times New Roman" pitchFamily="18" charset="0"/>
        </a:defRPr>
      </a:lvl4pPr>
      <a:lvl5pPr algn="ctr" rtl="1" fontAlgn="base">
        <a:spcBef>
          <a:spcPct val="0"/>
        </a:spcBef>
        <a:spcAft>
          <a:spcPct val="0"/>
        </a:spcAft>
        <a:defRPr sz="4400">
          <a:solidFill>
            <a:schemeClr val="tx2"/>
          </a:solidFill>
          <a:latin typeface="Times New Roman" pitchFamily="18" charset="0"/>
          <a:cs typeface="Times New Roman" pitchFamily="18" charset="0"/>
        </a:defRPr>
      </a:lvl5pPr>
      <a:lvl6pPr marL="457200" algn="ctr" rtl="1" fontAlgn="base">
        <a:spcBef>
          <a:spcPct val="0"/>
        </a:spcBef>
        <a:spcAft>
          <a:spcPct val="0"/>
        </a:spcAft>
        <a:defRPr sz="4400">
          <a:solidFill>
            <a:schemeClr val="tx2"/>
          </a:solidFill>
          <a:latin typeface="Times New Roman" pitchFamily="18" charset="0"/>
          <a:cs typeface="Times New Roman" pitchFamily="18" charset="0"/>
        </a:defRPr>
      </a:lvl6pPr>
      <a:lvl7pPr marL="914400" algn="ctr" rtl="1" fontAlgn="base">
        <a:spcBef>
          <a:spcPct val="0"/>
        </a:spcBef>
        <a:spcAft>
          <a:spcPct val="0"/>
        </a:spcAft>
        <a:defRPr sz="4400">
          <a:solidFill>
            <a:schemeClr val="tx2"/>
          </a:solidFill>
          <a:latin typeface="Times New Roman" pitchFamily="18" charset="0"/>
          <a:cs typeface="Times New Roman" pitchFamily="18" charset="0"/>
        </a:defRPr>
      </a:lvl7pPr>
      <a:lvl8pPr marL="1371600" algn="ctr" rtl="1" fontAlgn="base">
        <a:spcBef>
          <a:spcPct val="0"/>
        </a:spcBef>
        <a:spcAft>
          <a:spcPct val="0"/>
        </a:spcAft>
        <a:defRPr sz="4400">
          <a:solidFill>
            <a:schemeClr val="tx2"/>
          </a:solidFill>
          <a:latin typeface="Times New Roman" pitchFamily="18" charset="0"/>
          <a:cs typeface="Times New Roman" pitchFamily="18" charset="0"/>
        </a:defRPr>
      </a:lvl8pPr>
      <a:lvl9pPr marL="1828800" algn="ctr" rtl="1" fontAlgn="base">
        <a:spcBef>
          <a:spcPct val="0"/>
        </a:spcBef>
        <a:spcAft>
          <a:spcPct val="0"/>
        </a:spcAft>
        <a:defRPr sz="4400">
          <a:solidFill>
            <a:schemeClr val="tx2"/>
          </a:solidFill>
          <a:latin typeface="Times New Roman" pitchFamily="18" charset="0"/>
          <a:cs typeface="Times New Roman" pitchFamily="18" charset="0"/>
        </a:defRPr>
      </a:lvl9pPr>
    </p:titleStyle>
    <p:bodyStyle>
      <a:lvl1pPr marL="342900" indent="-342900" algn="r" rtl="1" fontAlgn="base">
        <a:spcBef>
          <a:spcPct val="20000"/>
        </a:spcBef>
        <a:spcAft>
          <a:spcPct val="0"/>
        </a:spcAft>
        <a:buChar char="•"/>
        <a:defRPr sz="3200">
          <a:solidFill>
            <a:schemeClr val="tx1"/>
          </a:solidFill>
          <a:latin typeface="+mn-lt"/>
          <a:ea typeface="+mn-ea"/>
          <a:cs typeface="+mn-cs"/>
        </a:defRPr>
      </a:lvl1pPr>
      <a:lvl2pPr marL="742950" indent="-285750" algn="r" rtl="1" fontAlgn="base">
        <a:spcBef>
          <a:spcPct val="20000"/>
        </a:spcBef>
        <a:spcAft>
          <a:spcPct val="0"/>
        </a:spcAft>
        <a:buChar char="–"/>
        <a:defRPr sz="2800">
          <a:solidFill>
            <a:schemeClr val="tx1"/>
          </a:solidFill>
          <a:latin typeface="+mn-lt"/>
          <a:cs typeface="+mn-cs"/>
        </a:defRPr>
      </a:lvl2pPr>
      <a:lvl3pPr marL="1143000" indent="-228600" algn="r" rtl="1" fontAlgn="base">
        <a:spcBef>
          <a:spcPct val="20000"/>
        </a:spcBef>
        <a:spcAft>
          <a:spcPct val="0"/>
        </a:spcAft>
        <a:buChar char="•"/>
        <a:defRPr sz="2400">
          <a:solidFill>
            <a:schemeClr val="tx1"/>
          </a:solidFill>
          <a:latin typeface="+mn-lt"/>
          <a:cs typeface="+mn-cs"/>
        </a:defRPr>
      </a:lvl3pPr>
      <a:lvl4pPr marL="1600200" indent="-228600" algn="r" rtl="1" fontAlgn="base">
        <a:spcBef>
          <a:spcPct val="20000"/>
        </a:spcBef>
        <a:spcAft>
          <a:spcPct val="0"/>
        </a:spcAft>
        <a:buChar char="–"/>
        <a:defRPr sz="2000">
          <a:solidFill>
            <a:schemeClr val="tx1"/>
          </a:solidFill>
          <a:latin typeface="+mn-lt"/>
          <a:cs typeface="+mn-cs"/>
        </a:defRPr>
      </a:lvl4pPr>
      <a:lvl5pPr marL="2057400" indent="-228600" algn="r" rtl="1" fontAlgn="base">
        <a:spcBef>
          <a:spcPct val="20000"/>
        </a:spcBef>
        <a:spcAft>
          <a:spcPct val="0"/>
        </a:spcAft>
        <a:buChar char="»"/>
        <a:defRPr sz="2000">
          <a:solidFill>
            <a:schemeClr val="tx1"/>
          </a:solidFill>
          <a:latin typeface="+mn-lt"/>
          <a:cs typeface="+mn-cs"/>
        </a:defRPr>
      </a:lvl5pPr>
      <a:lvl6pPr marL="2514600" indent="-228600" algn="r" rtl="1" fontAlgn="base">
        <a:spcBef>
          <a:spcPct val="20000"/>
        </a:spcBef>
        <a:spcAft>
          <a:spcPct val="0"/>
        </a:spcAft>
        <a:buChar char="»"/>
        <a:defRPr sz="2000">
          <a:solidFill>
            <a:schemeClr val="tx1"/>
          </a:solidFill>
          <a:latin typeface="+mn-lt"/>
          <a:cs typeface="+mn-cs"/>
        </a:defRPr>
      </a:lvl6pPr>
      <a:lvl7pPr marL="2971800" indent="-228600" algn="r" rtl="1" fontAlgn="base">
        <a:spcBef>
          <a:spcPct val="20000"/>
        </a:spcBef>
        <a:spcAft>
          <a:spcPct val="0"/>
        </a:spcAft>
        <a:buChar char="»"/>
        <a:defRPr sz="2000">
          <a:solidFill>
            <a:schemeClr val="tx1"/>
          </a:solidFill>
          <a:latin typeface="+mn-lt"/>
          <a:cs typeface="+mn-cs"/>
        </a:defRPr>
      </a:lvl7pPr>
      <a:lvl8pPr marL="3429000" indent="-228600" algn="r" rtl="1" fontAlgn="base">
        <a:spcBef>
          <a:spcPct val="20000"/>
        </a:spcBef>
        <a:spcAft>
          <a:spcPct val="0"/>
        </a:spcAft>
        <a:buChar char="»"/>
        <a:defRPr sz="2000">
          <a:solidFill>
            <a:schemeClr val="tx1"/>
          </a:solidFill>
          <a:latin typeface="+mn-lt"/>
          <a:cs typeface="+mn-cs"/>
        </a:defRPr>
      </a:lvl8pPr>
      <a:lvl9pPr marL="3886200" indent="-228600" algn="r" rtl="1" fontAlgn="base">
        <a:spcBef>
          <a:spcPct val="20000"/>
        </a:spcBef>
        <a:spcAft>
          <a:spcPct val="0"/>
        </a:spcAft>
        <a:buChar char="»"/>
        <a:defRPr sz="2000">
          <a:solidFill>
            <a:schemeClr val="tx1"/>
          </a:solidFill>
          <a:latin typeface="+mn-lt"/>
          <a:cs typeface="+mn-cs"/>
        </a:defRPr>
      </a:lvl9pPr>
    </p:bodyStyle>
    <p:otherStyle>
      <a:defPPr>
        <a:defRPr lang="he-IL"/>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6" name="Text Box 6"/>
          <p:cNvSpPr txBox="1">
            <a:spLocks noChangeArrowheads="1"/>
          </p:cNvSpPr>
          <p:nvPr/>
        </p:nvSpPr>
        <p:spPr bwMode="auto">
          <a:xfrm>
            <a:off x="1219200" y="1524000"/>
            <a:ext cx="7391400" cy="4291013"/>
          </a:xfrm>
          <a:prstGeom prst="rect">
            <a:avLst/>
          </a:prstGeom>
          <a:noFill/>
          <a:ln w="9525">
            <a:noFill/>
            <a:miter lim="800000"/>
            <a:headEnd/>
            <a:tailEnd/>
          </a:ln>
          <a:effectLst/>
        </p:spPr>
        <p:txBody>
          <a:bodyPr>
            <a:spAutoFit/>
          </a:bodyPr>
          <a:lstStyle/>
          <a:p>
            <a:pPr>
              <a:spcBef>
                <a:spcPct val="50000"/>
              </a:spcBef>
            </a:pPr>
            <a:endParaRPr lang="he-IL">
              <a:latin typeface="Arial Unicode MS" pitchFamily="34" charset="-128"/>
              <a:ea typeface="Arial Unicode MS" pitchFamily="34" charset="-128"/>
              <a:cs typeface="Arial Unicode MS" pitchFamily="34" charset="-128"/>
            </a:endParaRPr>
          </a:p>
          <a:p>
            <a:pPr>
              <a:spcBef>
                <a:spcPct val="50000"/>
              </a:spcBef>
            </a:pPr>
            <a:r>
              <a:rPr lang="he-IL">
                <a:latin typeface="Arial Unicode MS" pitchFamily="34" charset="-128"/>
                <a:ea typeface="Arial Unicode MS" pitchFamily="34" charset="-128"/>
                <a:cs typeface="Arial Unicode MS" pitchFamily="34" charset="-128"/>
              </a:rPr>
              <a:t>המצגת שלהלן יכולה לשמש לשיעור פתיחה לנושא המחקרי מאלפי הגנים.</a:t>
            </a:r>
          </a:p>
          <a:p>
            <a:pPr>
              <a:spcBef>
                <a:spcPct val="50000"/>
              </a:spcBef>
            </a:pPr>
            <a:r>
              <a:rPr lang="he-IL">
                <a:latin typeface="Arial Unicode MS" pitchFamily="34" charset="-128"/>
                <a:ea typeface="Arial Unicode MS" pitchFamily="34" charset="-128"/>
                <a:cs typeface="Arial Unicode MS" pitchFamily="34" charset="-128"/>
              </a:rPr>
              <a:t>במצגת מובאים "סיפורים" של מחלות ותופעות שונות העולם שבימינו יש להן פתרון באמצעות ביוטכנולוגיה.</a:t>
            </a:r>
          </a:p>
          <a:p>
            <a:pPr>
              <a:spcBef>
                <a:spcPct val="50000"/>
              </a:spcBef>
            </a:pPr>
            <a:r>
              <a:rPr lang="he-IL">
                <a:latin typeface="Arial Unicode MS" pitchFamily="34" charset="-128"/>
                <a:ea typeface="Arial Unicode MS" pitchFamily="34" charset="-128"/>
                <a:cs typeface="Arial Unicode MS" pitchFamily="34" charset="-128"/>
              </a:rPr>
              <a:t>דרך העבודה: הדפסתי את השקופיות. כך שכל שזוג תלמידים קיבל שקופית עם משימה: להציע פתרון אפשרי לבעיה המוצגת. </a:t>
            </a:r>
          </a:p>
          <a:p>
            <a:pPr algn="ctr">
              <a:spcBef>
                <a:spcPct val="50000"/>
              </a:spcBef>
            </a:pPr>
            <a:r>
              <a:rPr lang="he-IL">
                <a:latin typeface="Arial Unicode MS" pitchFamily="34" charset="-128"/>
                <a:ea typeface="Arial Unicode MS" pitchFamily="34" charset="-128"/>
                <a:cs typeface="Arial Unicode MS" pitchFamily="34" charset="-128"/>
              </a:rPr>
              <a:t>נילי גילוני</a:t>
            </a:r>
          </a:p>
          <a:p>
            <a:pPr algn="ctr">
              <a:spcBef>
                <a:spcPct val="50000"/>
              </a:spcBef>
            </a:pPr>
            <a:r>
              <a:rPr lang="he-IL">
                <a:latin typeface="Arial Unicode MS" pitchFamily="34" charset="-128"/>
                <a:ea typeface="Arial Unicode MS" pitchFamily="34" charset="-128"/>
                <a:cs typeface="Arial Unicode MS" pitchFamily="34" charset="-128"/>
              </a:rPr>
              <a:t>2005</a:t>
            </a:r>
            <a:endParaRPr lang="en-US">
              <a:latin typeface="Arial Unicode MS" pitchFamily="34" charset="-128"/>
              <a:ea typeface="Arial Unicode MS" pitchFamily="34" charset="-128"/>
              <a:cs typeface="Arial Unicode MS" pitchFamily="34" charset="-128"/>
            </a:endParaRPr>
          </a:p>
        </p:txBody>
      </p:sp>
      <p:sp>
        <p:nvSpPr>
          <p:cNvPr id="20488" name="Rectangle 8"/>
          <p:cNvSpPr>
            <a:spLocks noGrp="1" noChangeArrowheads="1"/>
          </p:cNvSpPr>
          <p:nvPr>
            <p:ph type="title"/>
          </p:nvPr>
        </p:nvSpPr>
        <p:spPr/>
        <p:txBody>
          <a:bodyPr/>
          <a:lstStyle/>
          <a:p>
            <a:r>
              <a:rPr lang="he-IL"/>
              <a:t>פתיח למורה: </a:t>
            </a:r>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he-IL"/>
              <a:t>מחלת הסוכרת </a:t>
            </a:r>
            <a:endParaRPr lang="en-US"/>
          </a:p>
        </p:txBody>
      </p:sp>
      <p:sp>
        <p:nvSpPr>
          <p:cNvPr id="13315" name="Rectangle 3"/>
          <p:cNvSpPr>
            <a:spLocks noGrp="1" noChangeArrowheads="1"/>
          </p:cNvSpPr>
          <p:nvPr>
            <p:ph type="body" sz="half" idx="1"/>
          </p:nvPr>
        </p:nvSpPr>
        <p:spPr/>
        <p:txBody>
          <a:bodyPr/>
          <a:lstStyle/>
          <a:p>
            <a:r>
              <a:rPr lang="he-IL" sz="2800"/>
              <a:t>סוכרת היא שם כולל למגוון ליקויים פיסיולוגים וקליניים כרונים , הרווחים בעיקר בארצות המפותחות. הגורם הראשוני למחלת סוכרת  הנעורים הוא מחסורבהורמון אינסולין. </a:t>
            </a:r>
          </a:p>
          <a:p>
            <a:r>
              <a:rPr lang="he-IL" sz="2800"/>
              <a:t>בעבר הפיקו את ההורמון מרקמות בעלי חיים. </a:t>
            </a:r>
          </a:p>
        </p:txBody>
      </p:sp>
      <p:pic>
        <p:nvPicPr>
          <p:cNvPr id="13317" name="Picture 5" descr="סכרת"/>
          <p:cNvPicPr>
            <a:picLocks noGrp="1" noChangeAspect="1" noChangeArrowheads="1"/>
          </p:cNvPicPr>
          <p:nvPr>
            <p:ph type="clipArt" sz="half" idx="2"/>
          </p:nvPr>
        </p:nvPicPr>
        <p:blipFill>
          <a:blip r:embed="rId2"/>
          <a:srcRect/>
          <a:stretch>
            <a:fillRect/>
          </a:stretch>
        </p:blipFill>
        <p:spPr>
          <a:xfrm>
            <a:off x="4648200" y="2555875"/>
            <a:ext cx="3810000" cy="296545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he-IL"/>
              <a:t>ג'ינס ואיכות הסביבה</a:t>
            </a:r>
            <a:endParaRPr lang="en-US"/>
          </a:p>
        </p:txBody>
      </p:sp>
      <p:sp>
        <p:nvSpPr>
          <p:cNvPr id="14339" name="Rectangle 3"/>
          <p:cNvSpPr>
            <a:spLocks noGrp="1" noChangeArrowheads="1"/>
          </p:cNvSpPr>
          <p:nvPr>
            <p:ph type="body" sz="half" idx="1"/>
          </p:nvPr>
        </p:nvSpPr>
        <p:spPr/>
        <p:txBody>
          <a:bodyPr/>
          <a:lstStyle/>
          <a:p>
            <a:pPr>
              <a:lnSpc>
                <a:spcPct val="90000"/>
              </a:lnSpc>
            </a:pPr>
            <a:r>
              <a:rPr lang="he-IL" sz="2800"/>
              <a:t>בתעשיית הטכסטיל משתמשים לרוב לצביעת כותנה בצבענים כחולים.  תהליך הצביעה גורם לזיהום נהרות בכל רחבי אירופה.</a:t>
            </a:r>
          </a:p>
          <a:p>
            <a:pPr>
              <a:lnSpc>
                <a:spcPct val="90000"/>
              </a:lnSpc>
            </a:pPr>
            <a:r>
              <a:rPr lang="he-IL" sz="2800"/>
              <a:t>בעבר הפיקו את הצבע הכחול משורשי הצמח הנקרא איסטיס (דנדוני עיזים)</a:t>
            </a:r>
          </a:p>
        </p:txBody>
      </p:sp>
      <p:pic>
        <p:nvPicPr>
          <p:cNvPr id="14341" name="Picture 5" descr="indigo_b"/>
          <p:cNvPicPr>
            <a:picLocks noGrp="1" noChangeAspect="1" noChangeArrowheads="1"/>
          </p:cNvPicPr>
          <p:nvPr>
            <p:ph type="clipArt" sz="half" idx="2"/>
          </p:nvPr>
        </p:nvPicPr>
        <p:blipFill>
          <a:blip r:embed="rId2"/>
          <a:srcRect/>
          <a:stretch>
            <a:fillRect/>
          </a:stretch>
        </p:blipFill>
        <p:spPr>
          <a:xfrm>
            <a:off x="5205413" y="1981200"/>
            <a:ext cx="2695575" cy="4114800"/>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he-IL"/>
              <a:t>דם כחול</a:t>
            </a:r>
            <a:endParaRPr lang="en-US"/>
          </a:p>
        </p:txBody>
      </p:sp>
      <p:sp>
        <p:nvSpPr>
          <p:cNvPr id="15363" name="Rectangle 3"/>
          <p:cNvSpPr>
            <a:spLocks noGrp="1" noChangeArrowheads="1"/>
          </p:cNvSpPr>
          <p:nvPr>
            <p:ph type="body" sz="half" idx="1"/>
          </p:nvPr>
        </p:nvSpPr>
        <p:spPr>
          <a:xfrm>
            <a:off x="685800" y="1981200"/>
            <a:ext cx="3810000" cy="4876800"/>
          </a:xfrm>
        </p:spPr>
        <p:txBody>
          <a:bodyPr/>
          <a:lstStyle/>
          <a:p>
            <a:pPr>
              <a:lnSpc>
                <a:spcPct val="90000"/>
              </a:lnSpc>
            </a:pPr>
            <a:r>
              <a:rPr lang="he-IL" sz="2400"/>
              <a:t>גורם קרישה 8 (פקטור 8) הוא שמו של חלבון אחד מהחלבונים הרבים , המעורבים במסלול המביא לקרישת הדם. ליקוי בתפקודו- למשל , בחולי המחלה התורשתית המופיליה מסוג </a:t>
            </a:r>
            <a:r>
              <a:rPr lang="en-US" sz="2400"/>
              <a:t>A</a:t>
            </a:r>
            <a:r>
              <a:rPr lang="he-IL" sz="2400"/>
              <a:t> , הופך כל פציעה למסוכנת. עד לפני שנים אחדות טופלו חולי המופיליה בהזרקה של גורם 8 , שהופק מדמם של תורמים. אולם תהליך ההפקה מסובך ויקר, וכמו כן במקרים אחדים נדבקו החולים בנגיף האיידס שהיה בתרומות הדם. </a:t>
            </a:r>
          </a:p>
        </p:txBody>
      </p:sp>
      <p:pic>
        <p:nvPicPr>
          <p:cNvPr id="15365" name="Picture 5" descr="המופיליה ותמונה מלכותית"/>
          <p:cNvPicPr>
            <a:picLocks noGrp="1" noChangeAspect="1" noChangeArrowheads="1"/>
          </p:cNvPicPr>
          <p:nvPr>
            <p:ph type="clipArt" sz="half" idx="2"/>
          </p:nvPr>
        </p:nvPicPr>
        <p:blipFill>
          <a:blip r:embed="rId2"/>
          <a:srcRect/>
          <a:stretch>
            <a:fillRect/>
          </a:stretch>
        </p:blipFill>
        <p:spPr>
          <a:xfrm>
            <a:off x="4672013" y="1981200"/>
            <a:ext cx="3762375" cy="4114800"/>
          </a:xfr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he-IL"/>
              <a:t>חיסונים: סיכוי מול סיכון</a:t>
            </a:r>
            <a:endParaRPr lang="en-US"/>
          </a:p>
        </p:txBody>
      </p:sp>
      <p:sp>
        <p:nvSpPr>
          <p:cNvPr id="16387" name="Rectangle 3"/>
          <p:cNvSpPr>
            <a:spLocks noGrp="1" noChangeArrowheads="1"/>
          </p:cNvSpPr>
          <p:nvPr>
            <p:ph type="body" sz="half" idx="1"/>
          </p:nvPr>
        </p:nvSpPr>
        <p:spPr/>
        <p:txBody>
          <a:bodyPr/>
          <a:lstStyle/>
          <a:p>
            <a:pPr>
              <a:lnSpc>
                <a:spcPct val="90000"/>
              </a:lnSpc>
            </a:pPr>
            <a:r>
              <a:rPr lang="he-IL" sz="2400"/>
              <a:t>תרכיבי חיסון רבים מורכבים מגורמי המחלה מוחלשים. בתרכיבים אלה יש סיכוי שתהליך ההחלשה לא היה יעיל במאת האחוזים כך שקיים סיכון כי חלק מגורמי המחלה אינם מוחלשים. </a:t>
            </a:r>
          </a:p>
          <a:p>
            <a:pPr>
              <a:lnSpc>
                <a:spcPct val="90000"/>
              </a:lnSpc>
            </a:pPr>
            <a:r>
              <a:rPr lang="he-IL" sz="2400"/>
              <a:t>כאשר נגיף מדביק יצור מסוים, חלבוני המעטפת שלו הם למעשה האנטיגנים המעוררים את המערכת החיסונית ליצור נוגדנים. </a:t>
            </a:r>
          </a:p>
        </p:txBody>
      </p:sp>
      <p:pic>
        <p:nvPicPr>
          <p:cNvPr id="16389" name="Picture 5" descr="HepBDrawing"/>
          <p:cNvPicPr>
            <a:picLocks noGrp="1" noChangeAspect="1" noChangeArrowheads="1"/>
          </p:cNvPicPr>
          <p:nvPr>
            <p:ph type="clipArt" sz="half" idx="2"/>
          </p:nvPr>
        </p:nvPicPr>
        <p:blipFill>
          <a:blip r:embed="rId2"/>
          <a:srcRect/>
          <a:stretch>
            <a:fillRect/>
          </a:stretch>
        </p:blipFill>
        <p:spPr>
          <a:xfrm>
            <a:off x="4884738" y="1981200"/>
            <a:ext cx="3336925" cy="4114800"/>
          </a:xfr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he-IL"/>
              <a:t>המאבק ברעב</a:t>
            </a:r>
            <a:endParaRPr lang="en-US"/>
          </a:p>
        </p:txBody>
      </p:sp>
      <p:sp>
        <p:nvSpPr>
          <p:cNvPr id="17411" name="Rectangle 3"/>
          <p:cNvSpPr>
            <a:spLocks noGrp="1" noChangeArrowheads="1"/>
          </p:cNvSpPr>
          <p:nvPr>
            <p:ph type="body" sz="half" idx="1"/>
          </p:nvPr>
        </p:nvSpPr>
        <p:spPr/>
        <p:txBody>
          <a:bodyPr/>
          <a:lstStyle/>
          <a:p>
            <a:pPr>
              <a:lnSpc>
                <a:spcPct val="90000"/>
              </a:lnSpc>
            </a:pPr>
            <a:r>
              <a:rPr lang="he-IL" sz="2400"/>
              <a:t>מערכים כי בשנים הקרובות יוכפל פחות או יותר מספר התושבים על פני כדור הארץ ויגיע לעשרה מיליארד בני אדם. תהליך זה ילווה בצריכה הולכת וגוברת של מזון. אחד הגורמים המגבילים את כמות היבול הוא היסוד חנקן. על אף שחנקן אטמוספירי נפוץ מאד באטמוספירה (מהווה כ 78% ), אין רוב היצורים החיים מסוגלים לנצלו ישירות. </a:t>
            </a:r>
          </a:p>
          <a:p>
            <a:pPr>
              <a:lnSpc>
                <a:spcPct val="90000"/>
              </a:lnSpc>
            </a:pPr>
            <a:r>
              <a:rPr lang="he-IL" sz="2400"/>
              <a:t>קיימים מספר מצומצם של  זני חיידקים המקבעים חנקן.</a:t>
            </a:r>
          </a:p>
          <a:p>
            <a:pPr>
              <a:lnSpc>
                <a:spcPct val="90000"/>
              </a:lnSpc>
            </a:pPr>
            <a:endParaRPr lang="en-US" sz="2400"/>
          </a:p>
        </p:txBody>
      </p:sp>
      <p:pic>
        <p:nvPicPr>
          <p:cNvPr id="17413" name="Picture 5" descr="שורשי קטניות"/>
          <p:cNvPicPr>
            <a:picLocks noGrp="1" noChangeAspect="1" noChangeArrowheads="1"/>
          </p:cNvPicPr>
          <p:nvPr>
            <p:ph type="clipArt" sz="half" idx="2"/>
          </p:nvPr>
        </p:nvPicPr>
        <p:blipFill>
          <a:blip r:embed="rId2"/>
          <a:srcRect/>
          <a:stretch>
            <a:fillRect/>
          </a:stretch>
        </p:blipFill>
        <p:spPr>
          <a:xfrm>
            <a:off x="4648200" y="2927350"/>
            <a:ext cx="3810000" cy="2222500"/>
          </a:xfr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r>
              <a:rPr lang="he-IL"/>
              <a:t>ריסוסים ואיכות הסביבה</a:t>
            </a:r>
            <a:endParaRPr lang="en-US"/>
          </a:p>
        </p:txBody>
      </p:sp>
      <p:sp>
        <p:nvSpPr>
          <p:cNvPr id="18435" name="Rectangle 3"/>
          <p:cNvSpPr>
            <a:spLocks noGrp="1" noChangeArrowheads="1"/>
          </p:cNvSpPr>
          <p:nvPr>
            <p:ph type="body" sz="half" idx="1"/>
          </p:nvPr>
        </p:nvSpPr>
        <p:spPr/>
        <p:txBody>
          <a:bodyPr/>
          <a:lstStyle/>
          <a:p>
            <a:r>
              <a:rPr lang="he-IL" sz="2800"/>
              <a:t>ריסוס בחומרי הדברה גורם לנזקים סביבתיים קשים (חלחול למי התהום, פגיעה במארג המזון). </a:t>
            </a:r>
          </a:p>
          <a:p>
            <a:r>
              <a:rPr lang="he-IL" sz="2800"/>
              <a:t>ארס העקרב מכיל רעלים הפוגעים באופן יעיל בחרקים.</a:t>
            </a:r>
          </a:p>
          <a:p>
            <a:endParaRPr lang="en-US" sz="2800"/>
          </a:p>
        </p:txBody>
      </p:sp>
      <p:pic>
        <p:nvPicPr>
          <p:cNvPr id="18437" name="Picture 5" descr="גן של עגבניה"/>
          <p:cNvPicPr>
            <a:picLocks noGrp="1" noChangeAspect="1" noChangeArrowheads="1"/>
          </p:cNvPicPr>
          <p:nvPr>
            <p:ph type="clipArt" sz="half" idx="2"/>
          </p:nvPr>
        </p:nvPicPr>
        <p:blipFill>
          <a:blip r:embed="rId2"/>
          <a:srcRect/>
          <a:stretch>
            <a:fillRect/>
          </a:stretch>
        </p:blipFill>
        <p:spPr>
          <a:xfrm>
            <a:off x="5075238" y="1981200"/>
            <a:ext cx="2955925" cy="4114800"/>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r>
              <a:rPr lang="he-IL"/>
              <a:t>האורז המוזהב</a:t>
            </a:r>
            <a:endParaRPr lang="en-US"/>
          </a:p>
        </p:txBody>
      </p:sp>
      <p:sp>
        <p:nvSpPr>
          <p:cNvPr id="19459" name="Rectangle 3"/>
          <p:cNvSpPr>
            <a:spLocks noGrp="1" noChangeArrowheads="1"/>
          </p:cNvSpPr>
          <p:nvPr>
            <p:ph type="body" sz="half" idx="1"/>
          </p:nvPr>
        </p:nvSpPr>
        <p:spPr/>
        <p:txBody>
          <a:bodyPr/>
          <a:lstStyle/>
          <a:p>
            <a:pPr>
              <a:lnSpc>
                <a:spcPct val="90000"/>
              </a:lnSpc>
            </a:pPr>
            <a:r>
              <a:rPr lang="he-IL" sz="2400"/>
              <a:t>בארצות מתפתחות (דוגמת הודו, אינדונזיה)התזונה מתבססת על אכילת אורז. ילדים רבים בארצות אלה סובלים מחסר בויטמין  </a:t>
            </a:r>
            <a:r>
              <a:rPr lang="en-US" sz="2400"/>
              <a:t>A</a:t>
            </a:r>
            <a:r>
              <a:rPr lang="he-IL" sz="2400"/>
              <a:t>. חסר זה הוא הגורם הראשי לעיוורון בארצות אלה. </a:t>
            </a:r>
          </a:p>
          <a:p>
            <a:pPr>
              <a:lnSpc>
                <a:spcPct val="90000"/>
              </a:lnSpc>
            </a:pPr>
            <a:r>
              <a:rPr lang="he-IL" sz="2400"/>
              <a:t>צמחים כגון גזר, בטטה, דלעת, מייצרים את הפיגמנט ביתא קארוטן, פיגמנט זה מורכב משתי יחידות חוזרות של ויטמין </a:t>
            </a:r>
            <a:r>
              <a:rPr lang="en-US" sz="2400"/>
              <a:t>A</a:t>
            </a:r>
            <a:r>
              <a:rPr lang="he-IL" sz="2400"/>
              <a:t>. וממנו מתקבל ויטמין </a:t>
            </a:r>
            <a:r>
              <a:rPr lang="en-US" sz="2400"/>
              <a:t>A</a:t>
            </a:r>
            <a:r>
              <a:rPr lang="he-IL" sz="2400"/>
              <a:t> לאחר פירוקו במערכת העיכול.</a:t>
            </a:r>
          </a:p>
          <a:p>
            <a:pPr>
              <a:lnSpc>
                <a:spcPct val="90000"/>
              </a:lnSpc>
            </a:pPr>
            <a:endParaRPr lang="en-US" sz="2400"/>
          </a:p>
        </p:txBody>
      </p:sp>
      <p:pic>
        <p:nvPicPr>
          <p:cNvPr id="19461" name="Picture 5" descr="GoldenRice-WhiteRice"/>
          <p:cNvPicPr>
            <a:picLocks noGrp="1" noChangeAspect="1" noChangeArrowheads="1"/>
          </p:cNvPicPr>
          <p:nvPr>
            <p:ph type="clipArt" sz="half" idx="2"/>
          </p:nvPr>
        </p:nvPicPr>
        <p:blipFill>
          <a:blip r:embed="rId2"/>
          <a:srcRect/>
          <a:stretch>
            <a:fillRect/>
          </a:stretch>
        </p:blipFill>
        <p:spPr>
          <a:xfrm>
            <a:off x="4648200" y="2652713"/>
            <a:ext cx="3810000" cy="2770187"/>
          </a:xfrm>
        </p:spPr>
      </p:pic>
    </p:spTree>
  </p:cSld>
  <p:clrMapOvr>
    <a:masterClrMapping/>
  </p:clrMapOvr>
</p:sld>
</file>

<file path=ppt/theme/theme1.xml><?xml version="1.0" encoding="utf-8"?>
<a:theme xmlns:a="http://schemas.openxmlformats.org/drawingml/2006/main" name="עיצוב ברירת מחדל">
  <a:themeElements>
    <a:clrScheme name="עיצוב ברירת מחדל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עיצוב ברירת מחדל">
      <a:majorFont>
        <a:latin typeface="Times New Roman"/>
        <a:ea typeface=""/>
        <a:cs typeface="Times New Roman"/>
      </a:majorFont>
      <a:minorFont>
        <a:latin typeface="Times New Roman"/>
        <a:ea typeface=""/>
        <a:cs typeface="Times New Roma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עיצוב ברירת מחדל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עיצוב ברירת מחדל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עיצוב ברירת מחדל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עיצוב ברירת מחדל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עיצוב ברירת מחדל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עיצוב ברירת מחדל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עיצוב ברירת מחדל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116</TotalTime>
  <Words>359</Words>
  <Application>Microsoft PowerPoint</Application>
  <PresentationFormat>On-screen Show (4:3)</PresentationFormat>
  <Paragraphs>27</Paragraphs>
  <Slides>8</Slides>
  <Notes>0</Notes>
  <HiddenSlides>0</HiddenSlides>
  <MMClips>0</MMClips>
  <ScaleCrop>false</ScaleCrop>
  <HeadingPairs>
    <vt:vector size="6" baseType="variant">
      <vt:variant>
        <vt:lpstr>Fonts Used</vt:lpstr>
      </vt:variant>
      <vt:variant>
        <vt:i4>2</vt:i4>
      </vt:variant>
      <vt:variant>
        <vt:lpstr>Design Template</vt:lpstr>
      </vt:variant>
      <vt:variant>
        <vt:i4>1</vt:i4>
      </vt:variant>
      <vt:variant>
        <vt:lpstr>Slide Titles</vt:lpstr>
      </vt:variant>
      <vt:variant>
        <vt:i4>8</vt:i4>
      </vt:variant>
    </vt:vector>
  </HeadingPairs>
  <TitlesOfParts>
    <vt:vector size="11" baseType="lpstr">
      <vt:lpstr>Times New Roman</vt:lpstr>
      <vt:lpstr>Arial Unicode MS</vt:lpstr>
      <vt:lpstr>עיצוב ברירת מחדל</vt:lpstr>
      <vt:lpstr>פתיח למורה: </vt:lpstr>
      <vt:lpstr>מחלת הסוכרת </vt:lpstr>
      <vt:lpstr>ג'ינס ואיכות הסביבה</vt:lpstr>
      <vt:lpstr>דם כחול</vt:lpstr>
      <vt:lpstr>חיסונים: סיכוי מול סיכון</vt:lpstr>
      <vt:lpstr>המאבק ברעב</vt:lpstr>
      <vt:lpstr>ריסוסים ואיכות הסביבה</vt:lpstr>
      <vt:lpstr>האורז המוזהב</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מצגת של PowerPoint</dc:title>
  <dc:creator/>
  <cp:lastModifiedBy> </cp:lastModifiedBy>
  <cp:revision>5</cp:revision>
  <cp:lastPrinted>1601-01-01T00:00:00Z</cp:lastPrinted>
  <dcterms:created xsi:type="dcterms:W3CDTF">1601-01-01T00:00:00Z</dcterms:created>
  <dcterms:modified xsi:type="dcterms:W3CDTF">2014-03-30T06:32:19Z</dcterms:modified>
</cp:coreProperties>
</file>