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3"/>
  </p:notesMasterIdLst>
  <p:handoutMasterIdLst>
    <p:handoutMasterId r:id="rId14"/>
  </p:handoutMasterIdLst>
  <p:sldIdLst>
    <p:sldId id="266" r:id="rId2"/>
    <p:sldId id="257" r:id="rId3"/>
    <p:sldId id="267" r:id="rId4"/>
    <p:sldId id="276" r:id="rId5"/>
    <p:sldId id="282" r:id="rId6"/>
    <p:sldId id="283" r:id="rId7"/>
    <p:sldId id="286" r:id="rId8"/>
    <p:sldId id="285" r:id="rId9"/>
    <p:sldId id="284" r:id="rId10"/>
    <p:sldId id="277" r:id="rId11"/>
    <p:sldId id="287" r:id="rId12"/>
  </p:sldIdLst>
  <p:sldSz cx="12192000" cy="6858000"/>
  <p:notesSz cx="6858000" cy="9144000"/>
  <p:defaultTextStyle>
    <a:defPPr algn="r" rtl="1">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012" autoAdjust="0"/>
    <p:restoredTop sz="94660"/>
  </p:normalViewPr>
  <p:slideViewPr>
    <p:cSldViewPr snapToGrid="0">
      <p:cViewPr varScale="1">
        <p:scale>
          <a:sx n="74" d="100"/>
          <a:sy n="74" d="100"/>
        </p:scale>
        <p:origin x="372" y="60"/>
      </p:cViewPr>
      <p:guideLst/>
    </p:cSldViewPr>
  </p:slideViewPr>
  <p:notesTextViewPr>
    <p:cViewPr>
      <p:scale>
        <a:sx n="1" d="1"/>
        <a:sy n="1" d="1"/>
      </p:scale>
      <p:origin x="0" y="0"/>
    </p:cViewPr>
  </p:notesTextViewPr>
  <p:notesViewPr>
    <p:cSldViewPr snapToGrid="0" showGuides="1">
      <p:cViewPr varScale="1">
        <p:scale>
          <a:sx n="90" d="100"/>
          <a:sy n="90" d="100"/>
        </p:scale>
        <p:origin x="292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2484" y="0"/>
            <a:ext cx="2971800" cy="458788"/>
          </a:xfrm>
          <a:prstGeom prst="rect">
            <a:avLst/>
          </a:prstGeom>
        </p:spPr>
        <p:txBody>
          <a:bodyPr vert="horz" lIns="91440" tIns="45720" rIns="91440" bIns="45720" rtlCol="1"/>
          <a:lstStyle>
            <a:lvl1pPr algn="r" rtl="1">
              <a:defRPr sz="1200"/>
            </a:lvl1pPr>
          </a:lstStyle>
          <a:p>
            <a:pPr rtl="1"/>
            <a:endParaRPr lang="he-IL" dirty="0">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של תאריך 2"/>
          <p:cNvSpPr>
            <a:spLocks noGrp="1"/>
          </p:cNvSpPr>
          <p:nvPr>
            <p:ph type="dt" sz="quarter" idx="1"/>
          </p:nvPr>
        </p:nvSpPr>
        <p:spPr>
          <a:xfrm>
            <a:off x="287" y="0"/>
            <a:ext cx="2971800" cy="458788"/>
          </a:xfrm>
          <a:prstGeom prst="rect">
            <a:avLst/>
          </a:prstGeom>
        </p:spPr>
        <p:txBody>
          <a:bodyPr vert="horz" lIns="91440" tIns="45720" rIns="91440" bIns="45720" rtlCol="1"/>
          <a:lstStyle>
            <a:lvl1pPr algn="r" rtl="1">
              <a:defRPr sz="1200"/>
            </a:lvl1pPr>
          </a:lstStyle>
          <a:p>
            <a:pPr algn="l" rtl="1"/>
            <a:fld id="{60105096-B937-470C-98E1-996FC2DEA3CC}" type="datetime1">
              <a:rPr lang="he-IL" smtClean="0">
                <a:latin typeface="Tahoma" panose="020B0604030504040204" pitchFamily="34" charset="0"/>
                <a:ea typeface="Tahoma" panose="020B0604030504040204" pitchFamily="34" charset="0"/>
                <a:cs typeface="Tahoma" panose="020B0604030504040204" pitchFamily="34" charset="0"/>
              </a:rPr>
              <a:pPr algn="l" rtl="1"/>
              <a:t>כ"ח/סיון/תשע"ח</a:t>
            </a:fld>
            <a:endParaRPr lang="he-IL" dirty="0">
              <a:latin typeface="Tahoma" panose="020B0604030504040204" pitchFamily="34" charset="0"/>
              <a:ea typeface="Tahoma" panose="020B0604030504040204" pitchFamily="34" charset="0"/>
              <a:cs typeface="Tahoma" panose="020B0604030504040204" pitchFamily="34" charset="0"/>
            </a:endParaRPr>
          </a:p>
        </p:txBody>
      </p:sp>
      <p:sp>
        <p:nvSpPr>
          <p:cNvPr id="4" name="מציין מיקום של כותרת תחתונה 3"/>
          <p:cNvSpPr>
            <a:spLocks noGrp="1"/>
          </p:cNvSpPr>
          <p:nvPr>
            <p:ph type="ftr" sz="quarter" idx="2"/>
          </p:nvPr>
        </p:nvSpPr>
        <p:spPr>
          <a:xfrm>
            <a:off x="3882484" y="8685213"/>
            <a:ext cx="2971800" cy="458787"/>
          </a:xfrm>
          <a:prstGeom prst="rect">
            <a:avLst/>
          </a:prstGeom>
        </p:spPr>
        <p:txBody>
          <a:bodyPr vert="horz" lIns="91440" tIns="45720" rIns="91440" bIns="45720" rtlCol="1" anchor="b"/>
          <a:lstStyle>
            <a:lvl1pPr algn="r" rtl="1">
              <a:defRPr sz="1200"/>
            </a:lvl1pPr>
          </a:lstStyle>
          <a:p>
            <a:pPr rtl="1"/>
            <a:endParaRPr lang="he-IL" dirty="0">
              <a:latin typeface="Tahoma" panose="020B0604030504040204" pitchFamily="34" charset="0"/>
              <a:ea typeface="Tahoma" panose="020B0604030504040204" pitchFamily="34" charset="0"/>
              <a:cs typeface="Tahoma" panose="020B0604030504040204" pitchFamily="34" charset="0"/>
            </a:endParaRPr>
          </a:p>
        </p:txBody>
      </p:sp>
      <p:sp>
        <p:nvSpPr>
          <p:cNvPr id="5" name="מציין מיקום של מספר שקופית 4"/>
          <p:cNvSpPr>
            <a:spLocks noGrp="1"/>
          </p:cNvSpPr>
          <p:nvPr>
            <p:ph type="sldNum" sz="quarter" idx="3"/>
          </p:nvPr>
        </p:nvSpPr>
        <p:spPr>
          <a:xfrm>
            <a:off x="-1307" y="8685213"/>
            <a:ext cx="2971800" cy="458787"/>
          </a:xfrm>
          <a:prstGeom prst="rect">
            <a:avLst/>
          </a:prstGeom>
        </p:spPr>
        <p:txBody>
          <a:bodyPr vert="horz" lIns="91440" tIns="45720" rIns="91440" bIns="45720" rtlCol="1" anchor="b"/>
          <a:lstStyle>
            <a:lvl1pPr algn="r" rtl="1">
              <a:defRPr sz="1200"/>
            </a:lvl1pPr>
          </a:lstStyle>
          <a:p>
            <a:pPr algn="l" rtl="1"/>
            <a:fld id="{77EA21AD-3BA7-4B49-9DF1-2171993A8011}" type="slidenum">
              <a:rPr lang="he-IL" smtClean="0">
                <a:latin typeface="Tahoma" panose="020B0604030504040204" pitchFamily="34" charset="0"/>
                <a:ea typeface="Tahoma" panose="020B0604030504040204" pitchFamily="34" charset="0"/>
                <a:cs typeface="Tahoma" panose="020B0604030504040204" pitchFamily="34" charset="0"/>
              </a:rPr>
              <a:pPr algn="l" rtl="1"/>
              <a:t>‹#›</a:t>
            </a:fld>
            <a:endParaRPr lang="he-IL"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9243499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4400" y="0"/>
            <a:ext cx="2971800" cy="458788"/>
          </a:xfrm>
          <a:prstGeom prst="rect">
            <a:avLst/>
          </a:prstGeom>
        </p:spPr>
        <p:txBody>
          <a:bodyPr vert="horz" lIns="91440" tIns="45720" rIns="91440" bIns="45720" rtlCol="1"/>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he-IL" noProof="0" dirty="0"/>
          </a:p>
        </p:txBody>
      </p:sp>
      <p:sp>
        <p:nvSpPr>
          <p:cNvPr id="3" name="מציין מיקום של תאריך 2"/>
          <p:cNvSpPr>
            <a:spLocks noGrp="1"/>
          </p:cNvSpPr>
          <p:nvPr>
            <p:ph type="dt" idx="1"/>
          </p:nvPr>
        </p:nvSpPr>
        <p:spPr>
          <a:xfrm>
            <a:off x="0" y="0"/>
            <a:ext cx="2971800" cy="458788"/>
          </a:xfrm>
          <a:prstGeom prst="rect">
            <a:avLst/>
          </a:prstGeom>
        </p:spPr>
        <p:txBody>
          <a:bodyPr vert="horz" lIns="91440" tIns="45720" rIns="91440" bIns="45720" rtlCol="1"/>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687B0E74-12E4-4B9E-934E-2EBE9892BE0A}" type="datetime1">
              <a:rPr lang="he-IL" smtClean="0"/>
              <a:pPr/>
              <a:t>כ"ח/סיון/תשע"ח</a:t>
            </a:fld>
            <a:endParaRPr lang="he-IL" dirty="0"/>
          </a:p>
        </p:txBody>
      </p:sp>
      <p:sp>
        <p:nvSpPr>
          <p:cNvPr id="4" name="מציין מיקום של תמונת שקופית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he-IL" noProof="0" dirty="0"/>
          </a:p>
        </p:txBody>
      </p:sp>
      <p:sp>
        <p:nvSpPr>
          <p:cNvPr id="5" name="מציין מיקום של הערו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he-IL" noProof="0" dirty="0"/>
              <a:t>לחץ כדי לערוך סגנונות טקסט של תבנית בסיס</a:t>
            </a:r>
          </a:p>
          <a:p>
            <a:pPr lvl="1" rtl="1"/>
            <a:r>
              <a:rPr lang="he-IL" noProof="0" dirty="0"/>
              <a:t>רמה שניה</a:t>
            </a:r>
          </a:p>
          <a:p>
            <a:pPr lvl="2" rtl="1"/>
            <a:r>
              <a:rPr lang="he-IL" noProof="0" dirty="0"/>
              <a:t>רמה שלישית</a:t>
            </a:r>
          </a:p>
          <a:p>
            <a:pPr lvl="3" rtl="1"/>
            <a:r>
              <a:rPr lang="he-IL" noProof="0" dirty="0"/>
              <a:t>רמה רביעית</a:t>
            </a:r>
          </a:p>
          <a:p>
            <a:pPr lvl="4" rtl="1"/>
            <a:r>
              <a:rPr lang="he-IL" noProof="0" dirty="0"/>
              <a:t>רמה חמישית</a:t>
            </a:r>
          </a:p>
        </p:txBody>
      </p:sp>
      <p:sp>
        <p:nvSpPr>
          <p:cNvPr id="6" name="מציין מיקום של כותרת תחתונה 5"/>
          <p:cNvSpPr>
            <a:spLocks noGrp="1"/>
          </p:cNvSpPr>
          <p:nvPr>
            <p:ph type="ftr" sz="quarter" idx="4"/>
          </p:nvPr>
        </p:nvSpPr>
        <p:spPr>
          <a:xfrm>
            <a:off x="3884400" y="8685213"/>
            <a:ext cx="2971800" cy="458787"/>
          </a:xfrm>
          <a:prstGeom prst="rect">
            <a:avLst/>
          </a:prstGeom>
        </p:spPr>
        <p:txBody>
          <a:bodyPr vert="horz" lIns="91440" tIns="45720" rIns="91440" bIns="45720" rtlCol="1" anchor="b"/>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he-IL" noProof="0" dirty="0"/>
          </a:p>
        </p:txBody>
      </p:sp>
      <p:sp>
        <p:nvSpPr>
          <p:cNvPr id="7" name="מציין מיקום של מספר שקופית 6"/>
          <p:cNvSpPr>
            <a:spLocks noGrp="1"/>
          </p:cNvSpPr>
          <p:nvPr>
            <p:ph type="sldNum" sz="quarter" idx="5"/>
          </p:nvPr>
        </p:nvSpPr>
        <p:spPr>
          <a:xfrm>
            <a:off x="0" y="8685213"/>
            <a:ext cx="2971800" cy="458787"/>
          </a:xfrm>
          <a:prstGeom prst="rect">
            <a:avLst/>
          </a:prstGeom>
        </p:spPr>
        <p:txBody>
          <a:bodyPr vert="horz" lIns="91440" tIns="45720" rIns="91440" bIns="45720" rtlCol="1" anchor="b"/>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9F669046-D62F-49D8-96B7-3C014DC234D7}" type="slidenum">
              <a:rPr lang="he-IL" smtClean="0"/>
              <a:pPr/>
              <a:t>‹#›</a:t>
            </a:fld>
            <a:endParaRPr lang="he-IL" dirty="0"/>
          </a:p>
        </p:txBody>
      </p:sp>
    </p:spTree>
    <p:extLst>
      <p:ext uri="{BB962C8B-B14F-4D97-AF65-F5344CB8AC3E}">
        <p14:creationId xmlns:p14="http://schemas.microsoft.com/office/powerpoint/2010/main" val="2293714439"/>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9144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3716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18288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F669046-D62F-49D8-96B7-3C014DC234D7}" type="slidenum">
              <a:rPr lang="he-IL" smtClean="0"/>
              <a:pPr/>
              <a:t>1</a:t>
            </a:fld>
            <a:endParaRPr lang="he-IL" dirty="0"/>
          </a:p>
        </p:txBody>
      </p:sp>
    </p:spTree>
    <p:extLst>
      <p:ext uri="{BB962C8B-B14F-4D97-AF65-F5344CB8AC3E}">
        <p14:creationId xmlns:p14="http://schemas.microsoft.com/office/powerpoint/2010/main" val="3925674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F669046-D62F-49D8-96B7-3C014DC234D7}" type="slidenum">
              <a:rPr lang="he-IL" smtClean="0"/>
              <a:pPr/>
              <a:t>3</a:t>
            </a:fld>
            <a:endParaRPr lang="he-IL" dirty="0"/>
          </a:p>
        </p:txBody>
      </p:sp>
    </p:spTree>
    <p:extLst>
      <p:ext uri="{BB962C8B-B14F-4D97-AF65-F5344CB8AC3E}">
        <p14:creationId xmlns:p14="http://schemas.microsoft.com/office/powerpoint/2010/main" val="2481812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bg>
      <p:bgPr>
        <a:gradFill>
          <a:gsLst>
            <a:gs pos="0">
              <a:schemeClr val="bg1">
                <a:lumMod val="46000"/>
                <a:lumOff val="54000"/>
              </a:schemeClr>
            </a:gs>
            <a:gs pos="46000">
              <a:schemeClr val="bg1">
                <a:lumMod val="60000"/>
                <a:lumOff val="40000"/>
              </a:schemeClr>
            </a:gs>
            <a:gs pos="100000">
              <a:schemeClr val="bg1">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04" name="קבוצה 103" descr="קבוצה של כמה פרחים לרוחב החלק התחתון של השקופית"/>
          <p:cNvGrpSpPr/>
          <p:nvPr/>
        </p:nvGrpSpPr>
        <p:grpSpPr bwMode="gray">
          <a:xfrm>
            <a:off x="289189" y="4191000"/>
            <a:ext cx="11616798" cy="2513417"/>
            <a:chOff x="286013" y="4191000"/>
            <a:chExt cx="11616798" cy="2513417"/>
          </a:xfrm>
        </p:grpSpPr>
        <p:sp>
          <p:nvSpPr>
            <p:cNvPr id="8" name="צורה חופשית 5"/>
            <p:cNvSpPr>
              <a:spLocks/>
            </p:cNvSpPr>
            <p:nvPr/>
          </p:nvSpPr>
          <p:spPr bwMode="gray">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9" name="קו 6"/>
            <p:cNvSpPr>
              <a:spLocks noChangeShapeType="1"/>
            </p:cNvSpPr>
            <p:nvPr/>
          </p:nvSpPr>
          <p:spPr bwMode="gray">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0" name="צורה חופשית 7"/>
            <p:cNvSpPr>
              <a:spLocks/>
            </p:cNvSpPr>
            <p:nvPr/>
          </p:nvSpPr>
          <p:spPr bwMode="gray">
            <a:xfrm rot="21252465" flipH="1">
              <a:off x="792225" y="5625565"/>
              <a:ext cx="1632875" cy="657409"/>
            </a:xfrm>
            <a:custGeom>
              <a:avLst/>
              <a:gdLst>
                <a:gd name="T0" fmla="*/ 0 w 594"/>
                <a:gd name="T1" fmla="*/ 251 h 255"/>
                <a:gd name="T2" fmla="*/ 592 w 594"/>
                <a:gd name="T3" fmla="*/ 0 h 255"/>
                <a:gd name="T4" fmla="*/ 594 w 594"/>
                <a:gd name="T5" fmla="*/ 4 h 255"/>
                <a:gd name="T6" fmla="*/ 2 w 594"/>
                <a:gd name="T7" fmla="*/ 255 h 255"/>
                <a:gd name="T8" fmla="*/ 0 w 594"/>
                <a:gd name="T9" fmla="*/ 251 h 255"/>
              </a:gdLst>
              <a:ahLst/>
              <a:cxnLst>
                <a:cxn ang="0">
                  <a:pos x="T0" y="T1"/>
                </a:cxn>
                <a:cxn ang="0">
                  <a:pos x="T2" y="T3"/>
                </a:cxn>
                <a:cxn ang="0">
                  <a:pos x="T4" y="T5"/>
                </a:cxn>
                <a:cxn ang="0">
                  <a:pos x="T6" y="T7"/>
                </a:cxn>
                <a:cxn ang="0">
                  <a:pos x="T8" y="T9"/>
                </a:cxn>
              </a:cxnLst>
              <a:rect l="0" t="0" r="r" b="b"/>
              <a:pathLst>
                <a:path w="594" h="255">
                  <a:moveTo>
                    <a:pt x="0" y="251"/>
                  </a:moveTo>
                  <a:cubicBezTo>
                    <a:pt x="141" y="201"/>
                    <a:pt x="442" y="91"/>
                    <a:pt x="592" y="0"/>
                  </a:cubicBezTo>
                  <a:cubicBezTo>
                    <a:pt x="594" y="4"/>
                    <a:pt x="594" y="4"/>
                    <a:pt x="594" y="4"/>
                  </a:cubicBezTo>
                  <a:cubicBezTo>
                    <a:pt x="445" y="95"/>
                    <a:pt x="143" y="205"/>
                    <a:pt x="2" y="255"/>
                  </a:cubicBezTo>
                  <a:cubicBezTo>
                    <a:pt x="0" y="251"/>
                    <a:pt x="0" y="251"/>
                    <a:pt x="0" y="251"/>
                  </a:cubicBezTo>
                </a:path>
              </a:pathLst>
            </a:custGeom>
            <a:solidFill>
              <a:srgbClr val="00A99D"/>
            </a:solidFill>
            <a:ln w="9525">
              <a:solidFill>
                <a:schemeClr val="accent2"/>
              </a:solidFill>
              <a:round/>
              <a:headEnd/>
              <a:tailEnd/>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11" name="קבוצה 10"/>
            <p:cNvGrpSpPr/>
            <p:nvPr/>
          </p:nvGrpSpPr>
          <p:grpSpPr bwMode="gray">
            <a:xfrm rot="20793512">
              <a:off x="445930" y="5452235"/>
              <a:ext cx="365582" cy="421970"/>
              <a:chOff x="1457010" y="1673260"/>
              <a:chExt cx="617538" cy="712788"/>
            </a:xfrm>
          </p:grpSpPr>
          <p:sp>
            <p:nvSpPr>
              <p:cNvPr id="12" name="צורה חופשית 8"/>
              <p:cNvSpPr>
                <a:spLocks/>
              </p:cNvSpPr>
              <p:nvPr/>
            </p:nvSpPr>
            <p:spPr bwMode="gray">
              <a:xfrm flipH="1">
                <a:off x="1457010" y="1673260"/>
                <a:ext cx="595313" cy="652463"/>
              </a:xfrm>
              <a:custGeom>
                <a:avLst/>
                <a:gdLst>
                  <a:gd name="T0" fmla="*/ 182 w 187"/>
                  <a:gd name="T1" fmla="*/ 130 h 204"/>
                  <a:gd name="T2" fmla="*/ 126 w 187"/>
                  <a:gd name="T3" fmla="*/ 88 h 204"/>
                  <a:gd name="T4" fmla="*/ 99 w 187"/>
                  <a:gd name="T5" fmla="*/ 29 h 204"/>
                  <a:gd name="T6" fmla="*/ 29 w 187"/>
                  <a:gd name="T7" fmla="*/ 166 h 204"/>
                  <a:gd name="T8" fmla="*/ 119 w 187"/>
                  <a:gd name="T9" fmla="*/ 198 h 204"/>
                  <a:gd name="T10" fmla="*/ 182 w 187"/>
                  <a:gd name="T11" fmla="*/ 130 h 204"/>
                </a:gdLst>
                <a:ahLst/>
                <a:cxnLst>
                  <a:cxn ang="0">
                    <a:pos x="T0" y="T1"/>
                  </a:cxn>
                  <a:cxn ang="0">
                    <a:pos x="T2" y="T3"/>
                  </a:cxn>
                  <a:cxn ang="0">
                    <a:pos x="T4" y="T5"/>
                  </a:cxn>
                  <a:cxn ang="0">
                    <a:pos x="T6" y="T7"/>
                  </a:cxn>
                  <a:cxn ang="0">
                    <a:pos x="T8" y="T9"/>
                  </a:cxn>
                  <a:cxn ang="0">
                    <a:pos x="T10" y="T11"/>
                  </a:cxn>
                </a:cxnLst>
                <a:rect l="0" t="0" r="r" b="b"/>
                <a:pathLst>
                  <a:path w="187" h="204">
                    <a:moveTo>
                      <a:pt x="182" y="130"/>
                    </a:moveTo>
                    <a:cubicBezTo>
                      <a:pt x="173" y="98"/>
                      <a:pt x="151" y="87"/>
                      <a:pt x="126" y="88"/>
                    </a:cubicBezTo>
                    <a:cubicBezTo>
                      <a:pt x="127" y="59"/>
                      <a:pt x="114" y="34"/>
                      <a:pt x="99" y="29"/>
                    </a:cubicBezTo>
                    <a:cubicBezTo>
                      <a:pt x="17" y="0"/>
                      <a:pt x="0" y="129"/>
                      <a:pt x="29" y="166"/>
                    </a:cubicBezTo>
                    <a:cubicBezTo>
                      <a:pt x="35" y="185"/>
                      <a:pt x="86" y="204"/>
                      <a:pt x="119" y="198"/>
                    </a:cubicBezTo>
                    <a:cubicBezTo>
                      <a:pt x="162" y="190"/>
                      <a:pt x="187" y="150"/>
                      <a:pt x="182" y="130"/>
                    </a:cubicBezTo>
                    <a:close/>
                  </a:path>
                </a:pathLst>
              </a:custGeom>
              <a:solidFill>
                <a:schemeClr val="accent1">
                  <a:lumMod val="60000"/>
                  <a:lumOff val="40000"/>
                </a:schemeClr>
              </a:soli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3" name="צורה חופשית 9"/>
              <p:cNvSpPr>
                <a:spLocks/>
              </p:cNvSpPr>
              <p:nvPr/>
            </p:nvSpPr>
            <p:spPr bwMode="gray">
              <a:xfrm flipH="1">
                <a:off x="1482410" y="1698660"/>
                <a:ext cx="592138" cy="687388"/>
              </a:xfrm>
              <a:custGeom>
                <a:avLst/>
                <a:gdLst>
                  <a:gd name="T0" fmla="*/ 178 w 186"/>
                  <a:gd name="T1" fmla="*/ 208 h 215"/>
                  <a:gd name="T2" fmla="*/ 53 w 186"/>
                  <a:gd name="T3" fmla="*/ 154 h 215"/>
                  <a:gd name="T4" fmla="*/ 102 w 186"/>
                  <a:gd name="T5" fmla="*/ 127 h 215"/>
                  <a:gd name="T6" fmla="*/ 153 w 186"/>
                  <a:gd name="T7" fmla="*/ 64 h 215"/>
                  <a:gd name="T8" fmla="*/ 40 w 186"/>
                  <a:gd name="T9" fmla="*/ 136 h 215"/>
                  <a:gd name="T10" fmla="*/ 50 w 186"/>
                  <a:gd name="T11" fmla="*/ 79 h 215"/>
                  <a:gd name="T12" fmla="*/ 32 w 186"/>
                  <a:gd name="T13" fmla="*/ 0 h 215"/>
                  <a:gd name="T14" fmla="*/ 28 w 186"/>
                  <a:gd name="T15" fmla="*/ 156 h 215"/>
                  <a:gd name="T16" fmla="*/ 28 w 186"/>
                  <a:gd name="T17" fmla="*/ 160 h 215"/>
                  <a:gd name="T18" fmla="*/ 31 w 186"/>
                  <a:gd name="T19" fmla="*/ 161 h 215"/>
                  <a:gd name="T20" fmla="*/ 98 w 186"/>
                  <a:gd name="T21" fmla="*/ 200 h 215"/>
                  <a:gd name="T22" fmla="*/ 178 w 186"/>
                  <a:gd name="T23"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215">
                    <a:moveTo>
                      <a:pt x="178" y="208"/>
                    </a:moveTo>
                    <a:cubicBezTo>
                      <a:pt x="186" y="183"/>
                      <a:pt x="98" y="158"/>
                      <a:pt x="53" y="154"/>
                    </a:cubicBezTo>
                    <a:cubicBezTo>
                      <a:pt x="68" y="148"/>
                      <a:pt x="87" y="137"/>
                      <a:pt x="102" y="127"/>
                    </a:cubicBezTo>
                    <a:cubicBezTo>
                      <a:pt x="137" y="101"/>
                      <a:pt x="157" y="70"/>
                      <a:pt x="153" y="64"/>
                    </a:cubicBezTo>
                    <a:cubicBezTo>
                      <a:pt x="137" y="44"/>
                      <a:pt x="69" y="101"/>
                      <a:pt x="40" y="136"/>
                    </a:cubicBezTo>
                    <a:cubicBezTo>
                      <a:pt x="45" y="120"/>
                      <a:pt x="49" y="98"/>
                      <a:pt x="50" y="79"/>
                    </a:cubicBezTo>
                    <a:cubicBezTo>
                      <a:pt x="51" y="35"/>
                      <a:pt x="40" y="0"/>
                      <a:pt x="32" y="0"/>
                    </a:cubicBezTo>
                    <a:cubicBezTo>
                      <a:pt x="0" y="0"/>
                      <a:pt x="13" y="143"/>
                      <a:pt x="28" y="156"/>
                    </a:cubicBezTo>
                    <a:cubicBezTo>
                      <a:pt x="27" y="158"/>
                      <a:pt x="27" y="159"/>
                      <a:pt x="28" y="160"/>
                    </a:cubicBezTo>
                    <a:cubicBezTo>
                      <a:pt x="28" y="160"/>
                      <a:pt x="29" y="161"/>
                      <a:pt x="31" y="161"/>
                    </a:cubicBezTo>
                    <a:cubicBezTo>
                      <a:pt x="37" y="170"/>
                      <a:pt x="70" y="190"/>
                      <a:pt x="98" y="200"/>
                    </a:cubicBezTo>
                    <a:cubicBezTo>
                      <a:pt x="139" y="215"/>
                      <a:pt x="176" y="215"/>
                      <a:pt x="178" y="208"/>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14" name="צורה חופשית 10"/>
            <p:cNvSpPr>
              <a:spLocks/>
            </p:cNvSpPr>
            <p:nvPr/>
          </p:nvSpPr>
          <p:spPr bwMode="gray">
            <a:xfrm rot="19613158" flipH="1">
              <a:off x="1682146" y="5813019"/>
              <a:ext cx="502445" cy="552636"/>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5" name="צורה חופשית 23"/>
            <p:cNvSpPr>
              <a:spLocks/>
            </p:cNvSpPr>
            <p:nvPr/>
          </p:nvSpPr>
          <p:spPr bwMode="gray">
            <a:xfrm flipH="1">
              <a:off x="2304810" y="5031266"/>
              <a:ext cx="344488" cy="34448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6" name="צורה חופשית 24"/>
            <p:cNvSpPr>
              <a:spLocks/>
            </p:cNvSpPr>
            <p:nvPr/>
          </p:nvSpPr>
          <p:spPr bwMode="gray">
            <a:xfrm flipH="1">
              <a:off x="3150319" y="5854375"/>
              <a:ext cx="608927" cy="327464"/>
            </a:xfrm>
            <a:custGeom>
              <a:avLst/>
              <a:gdLst>
                <a:gd name="T0" fmla="*/ 6 w 240"/>
                <a:gd name="T1" fmla="*/ 29 h 137"/>
                <a:gd name="T2" fmla="*/ 197 w 240"/>
                <a:gd name="T3" fmla="*/ 129 h 137"/>
                <a:gd name="T4" fmla="*/ 6 w 240"/>
                <a:gd name="T5" fmla="*/ 29 h 137"/>
                <a:gd name="connsiteX0" fmla="*/ 5 w 8178"/>
                <a:gd name="connsiteY0" fmla="*/ 330 h 7745"/>
                <a:gd name="connsiteX1" fmla="*/ 7963 w 8178"/>
                <a:gd name="connsiteY1" fmla="*/ 7629 h 7745"/>
                <a:gd name="connsiteX2" fmla="*/ 5 w 8178"/>
                <a:gd name="connsiteY2" fmla="*/ 330 h 7745"/>
                <a:gd name="connsiteX0" fmla="*/ 0 w 10093"/>
                <a:gd name="connsiteY0" fmla="*/ 477 h 10050"/>
                <a:gd name="connsiteX1" fmla="*/ 9731 w 10093"/>
                <a:gd name="connsiteY1" fmla="*/ 9901 h 10050"/>
                <a:gd name="connsiteX2" fmla="*/ 0 w 10093"/>
                <a:gd name="connsiteY2" fmla="*/ 477 h 10050"/>
                <a:gd name="connsiteX0" fmla="*/ 0 w 9731"/>
                <a:gd name="connsiteY0" fmla="*/ 636 h 10209"/>
                <a:gd name="connsiteX1" fmla="*/ 9731 w 9731"/>
                <a:gd name="connsiteY1" fmla="*/ 10060 h 10209"/>
                <a:gd name="connsiteX2" fmla="*/ 0 w 9731"/>
                <a:gd name="connsiteY2" fmla="*/ 636 h 10209"/>
                <a:gd name="connsiteX0" fmla="*/ 0 w 10000"/>
                <a:gd name="connsiteY0" fmla="*/ 97 h 9475"/>
                <a:gd name="connsiteX1" fmla="*/ 10000 w 10000"/>
                <a:gd name="connsiteY1" fmla="*/ 9328 h 9475"/>
                <a:gd name="connsiteX2" fmla="*/ 0 w 10000"/>
                <a:gd name="connsiteY2" fmla="*/ 97 h 9475"/>
                <a:gd name="connsiteX0" fmla="*/ 0 w 10000"/>
                <a:gd name="connsiteY0" fmla="*/ 102 h 9940"/>
                <a:gd name="connsiteX1" fmla="*/ 10000 w 10000"/>
                <a:gd name="connsiteY1" fmla="*/ 9845 h 9940"/>
                <a:gd name="connsiteX2" fmla="*/ 0 w 10000"/>
                <a:gd name="connsiteY2" fmla="*/ 102 h 9940"/>
              </a:gdLst>
              <a:ahLst/>
              <a:cxnLst>
                <a:cxn ang="0">
                  <a:pos x="connsiteX0" y="connsiteY0"/>
                </a:cxn>
                <a:cxn ang="0">
                  <a:pos x="connsiteX1" y="connsiteY1"/>
                </a:cxn>
                <a:cxn ang="0">
                  <a:pos x="connsiteX2" y="connsiteY2"/>
                </a:cxn>
              </a:cxnLst>
              <a:rect l="l" t="t" r="r" b="b"/>
              <a:pathLst>
                <a:path w="10000" h="9940">
                  <a:moveTo>
                    <a:pt x="0" y="102"/>
                  </a:moveTo>
                  <a:cubicBezTo>
                    <a:pt x="1254" y="6563"/>
                    <a:pt x="7749" y="10625"/>
                    <a:pt x="10000" y="9845"/>
                  </a:cubicBezTo>
                  <a:cubicBezTo>
                    <a:pt x="8788" y="5251"/>
                    <a:pt x="2814" y="-864"/>
                    <a:pt x="0" y="102"/>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7" name="צורה חופשית 25"/>
            <p:cNvSpPr>
              <a:spLocks/>
            </p:cNvSpPr>
            <p:nvPr/>
          </p:nvSpPr>
          <p:spPr bwMode="gray">
            <a:xfrm flipH="1">
              <a:off x="3120197" y="5377348"/>
              <a:ext cx="349680" cy="396781"/>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8" name="צורה חופשית 26"/>
            <p:cNvSpPr>
              <a:spLocks/>
            </p:cNvSpPr>
            <p:nvPr/>
          </p:nvSpPr>
          <p:spPr bwMode="gray">
            <a:xfrm flipH="1">
              <a:off x="1933172" y="5246797"/>
              <a:ext cx="198438" cy="198438"/>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9" name="צורה חופשית 27"/>
            <p:cNvSpPr>
              <a:spLocks/>
            </p:cNvSpPr>
            <p:nvPr/>
          </p:nvSpPr>
          <p:spPr bwMode="gray">
            <a:xfrm flipH="1">
              <a:off x="1592821" y="6046412"/>
              <a:ext cx="193675" cy="198438"/>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20" name="קבוצה 19"/>
            <p:cNvGrpSpPr/>
            <p:nvPr/>
          </p:nvGrpSpPr>
          <p:grpSpPr bwMode="gray">
            <a:xfrm>
              <a:off x="749894" y="5783561"/>
              <a:ext cx="325521" cy="364355"/>
              <a:chOff x="2114915" y="2460535"/>
              <a:chExt cx="452438" cy="506413"/>
            </a:xfrm>
          </p:grpSpPr>
          <p:sp>
            <p:nvSpPr>
              <p:cNvPr id="21" name="צורה חופשית 28"/>
              <p:cNvSpPr>
                <a:spLocks/>
              </p:cNvSpPr>
              <p:nvPr/>
            </p:nvSpPr>
            <p:spPr bwMode="gray">
              <a:xfrm flipH="1">
                <a:off x="2114915" y="2512923"/>
                <a:ext cx="430213" cy="450850"/>
              </a:xfrm>
              <a:custGeom>
                <a:avLst/>
                <a:gdLst>
                  <a:gd name="T0" fmla="*/ 19 w 135"/>
                  <a:gd name="T1" fmla="*/ 32 h 141"/>
                  <a:gd name="T2" fmla="*/ 9 w 135"/>
                  <a:gd name="T3" fmla="*/ 100 h 141"/>
                  <a:gd name="T4" fmla="*/ 66 w 135"/>
                  <a:gd name="T5" fmla="*/ 135 h 141"/>
                  <a:gd name="T6" fmla="*/ 88 w 135"/>
                  <a:gd name="T7" fmla="*/ 90 h 141"/>
                  <a:gd name="T8" fmla="*/ 126 w 135"/>
                  <a:gd name="T9" fmla="*/ 63 h 141"/>
                  <a:gd name="T10" fmla="*/ 19 w 135"/>
                  <a:gd name="T11" fmla="*/ 32 h 141"/>
                </a:gdLst>
                <a:ahLst/>
                <a:cxnLst>
                  <a:cxn ang="0">
                    <a:pos x="T0" y="T1"/>
                  </a:cxn>
                  <a:cxn ang="0">
                    <a:pos x="T2" y="T3"/>
                  </a:cxn>
                  <a:cxn ang="0">
                    <a:pos x="T4" y="T5"/>
                  </a:cxn>
                  <a:cxn ang="0">
                    <a:pos x="T6" y="T7"/>
                  </a:cxn>
                  <a:cxn ang="0">
                    <a:pos x="T8" y="T9"/>
                  </a:cxn>
                  <a:cxn ang="0">
                    <a:pos x="T10" y="T11"/>
                  </a:cxn>
                </a:cxnLst>
                <a:rect l="0" t="0" r="r" b="b"/>
                <a:pathLst>
                  <a:path w="135" h="141">
                    <a:moveTo>
                      <a:pt x="19" y="32"/>
                    </a:moveTo>
                    <a:cubicBezTo>
                      <a:pt x="7" y="39"/>
                      <a:pt x="0" y="77"/>
                      <a:pt x="9" y="100"/>
                    </a:cubicBezTo>
                    <a:cubicBezTo>
                      <a:pt x="21" y="129"/>
                      <a:pt x="53" y="141"/>
                      <a:pt x="66" y="135"/>
                    </a:cubicBezTo>
                    <a:cubicBezTo>
                      <a:pt x="87" y="124"/>
                      <a:pt x="92" y="107"/>
                      <a:pt x="88" y="90"/>
                    </a:cubicBezTo>
                    <a:cubicBezTo>
                      <a:pt x="109" y="86"/>
                      <a:pt x="124" y="73"/>
                      <a:pt x="126" y="63"/>
                    </a:cubicBezTo>
                    <a:cubicBezTo>
                      <a:pt x="135" y="0"/>
                      <a:pt x="42" y="7"/>
                      <a:pt x="19" y="32"/>
                    </a:cubicBezTo>
                    <a:close/>
                  </a:path>
                </a:pathLst>
              </a:custGeom>
              <a:solidFill>
                <a:schemeClr val="accent1">
                  <a:lumMod val="60000"/>
                  <a:lumOff val="40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2" name="צורה חופשית 29"/>
              <p:cNvSpPr>
                <a:spLocks/>
              </p:cNvSpPr>
              <p:nvPr/>
            </p:nvSpPr>
            <p:spPr bwMode="gray">
              <a:xfrm flipH="1">
                <a:off x="2124440" y="2460535"/>
                <a:ext cx="442913" cy="506413"/>
              </a:xfrm>
              <a:custGeom>
                <a:avLst/>
                <a:gdLst>
                  <a:gd name="T0" fmla="*/ 85 w 139"/>
                  <a:gd name="T1" fmla="*/ 46 h 158"/>
                  <a:gd name="T2" fmla="*/ 138 w 139"/>
                  <a:gd name="T3" fmla="*/ 23 h 158"/>
                  <a:gd name="T4" fmla="*/ 27 w 139"/>
                  <a:gd name="T5" fmla="*/ 42 h 158"/>
                  <a:gd name="T6" fmla="*/ 24 w 139"/>
                  <a:gd name="T7" fmla="*/ 42 h 158"/>
                  <a:gd name="T8" fmla="*/ 24 w 139"/>
                  <a:gd name="T9" fmla="*/ 45 h 158"/>
                  <a:gd name="T10" fmla="*/ 5 w 139"/>
                  <a:gd name="T11" fmla="*/ 98 h 158"/>
                  <a:gd name="T12" fmla="*/ 11 w 139"/>
                  <a:gd name="T13" fmla="*/ 155 h 158"/>
                  <a:gd name="T14" fmla="*/ 32 w 139"/>
                  <a:gd name="T15" fmla="*/ 60 h 158"/>
                  <a:gd name="T16" fmla="*/ 58 w 139"/>
                  <a:gd name="T17" fmla="*/ 90 h 158"/>
                  <a:gd name="T18" fmla="*/ 109 w 139"/>
                  <a:gd name="T19" fmla="*/ 117 h 158"/>
                  <a:gd name="T20" fmla="*/ 43 w 139"/>
                  <a:gd name="T21" fmla="*/ 48 h 158"/>
                  <a:gd name="T22" fmla="*/ 85 w 139"/>
                  <a:gd name="T23" fmla="*/ 4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85" y="46"/>
                    </a:moveTo>
                    <a:cubicBezTo>
                      <a:pt x="115" y="41"/>
                      <a:pt x="139" y="28"/>
                      <a:pt x="138" y="23"/>
                    </a:cubicBezTo>
                    <a:cubicBezTo>
                      <a:pt x="133" y="0"/>
                      <a:pt x="34" y="29"/>
                      <a:pt x="27" y="42"/>
                    </a:cubicBezTo>
                    <a:cubicBezTo>
                      <a:pt x="25" y="42"/>
                      <a:pt x="25" y="42"/>
                      <a:pt x="24" y="42"/>
                    </a:cubicBezTo>
                    <a:cubicBezTo>
                      <a:pt x="24" y="43"/>
                      <a:pt x="24" y="44"/>
                      <a:pt x="24" y="45"/>
                    </a:cubicBezTo>
                    <a:cubicBezTo>
                      <a:pt x="18" y="51"/>
                      <a:pt x="8" y="77"/>
                      <a:pt x="5" y="98"/>
                    </a:cubicBezTo>
                    <a:cubicBezTo>
                      <a:pt x="0" y="129"/>
                      <a:pt x="6" y="155"/>
                      <a:pt x="11" y="155"/>
                    </a:cubicBezTo>
                    <a:cubicBezTo>
                      <a:pt x="30" y="158"/>
                      <a:pt x="35" y="91"/>
                      <a:pt x="32" y="60"/>
                    </a:cubicBezTo>
                    <a:cubicBezTo>
                      <a:pt x="38" y="69"/>
                      <a:pt x="48" y="81"/>
                      <a:pt x="58" y="90"/>
                    </a:cubicBezTo>
                    <a:cubicBezTo>
                      <a:pt x="81" y="111"/>
                      <a:pt x="106" y="121"/>
                      <a:pt x="109" y="117"/>
                    </a:cubicBezTo>
                    <a:cubicBezTo>
                      <a:pt x="121" y="103"/>
                      <a:pt x="72" y="63"/>
                      <a:pt x="43" y="48"/>
                    </a:cubicBezTo>
                    <a:cubicBezTo>
                      <a:pt x="55" y="49"/>
                      <a:pt x="71" y="49"/>
                      <a:pt x="85" y="46"/>
                    </a:cubicBezTo>
                    <a:close/>
                  </a:path>
                </a:pathLst>
              </a:custGeom>
              <a:solidFill>
                <a:schemeClr val="accent1">
                  <a:lumMod val="20000"/>
                  <a:lumOff val="80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23" name="צורה חופשית 30"/>
            <p:cNvSpPr>
              <a:spLocks noEditPoints="1"/>
            </p:cNvSpPr>
            <p:nvPr/>
          </p:nvSpPr>
          <p:spPr bwMode="gray">
            <a:xfrm flipH="1">
              <a:off x="1416049" y="5482877"/>
              <a:ext cx="4602163" cy="879475"/>
            </a:xfrm>
            <a:custGeom>
              <a:avLst/>
              <a:gdLst>
                <a:gd name="T0" fmla="*/ 1444 w 1444"/>
                <a:gd name="T1" fmla="*/ 28 h 275"/>
                <a:gd name="T2" fmla="*/ 1438 w 1444"/>
                <a:gd name="T3" fmla="*/ 21 h 275"/>
                <a:gd name="T4" fmla="*/ 1045 w 1444"/>
                <a:gd name="T5" fmla="*/ 119 h 275"/>
                <a:gd name="T6" fmla="*/ 1008 w 1444"/>
                <a:gd name="T7" fmla="*/ 87 h 275"/>
                <a:gd name="T8" fmla="*/ 918 w 1444"/>
                <a:gd name="T9" fmla="*/ 55 h 275"/>
                <a:gd name="T10" fmla="*/ 975 w 1444"/>
                <a:gd name="T11" fmla="*/ 7 h 275"/>
                <a:gd name="T12" fmla="*/ 969 w 1444"/>
                <a:gd name="T13" fmla="*/ 0 h 275"/>
                <a:gd name="T14" fmla="*/ 905 w 1444"/>
                <a:gd name="T15" fmla="*/ 53 h 275"/>
                <a:gd name="T16" fmla="*/ 561 w 1444"/>
                <a:gd name="T17" fmla="*/ 123 h 275"/>
                <a:gd name="T18" fmla="*/ 0 w 1444"/>
                <a:gd name="T19" fmla="*/ 207 h 275"/>
                <a:gd name="T20" fmla="*/ 2 w 1444"/>
                <a:gd name="T21" fmla="*/ 216 h 275"/>
                <a:gd name="T22" fmla="*/ 890 w 1444"/>
                <a:gd name="T23" fmla="*/ 129 h 275"/>
                <a:gd name="T24" fmla="*/ 1040 w 1444"/>
                <a:gd name="T25" fmla="*/ 129 h 275"/>
                <a:gd name="T26" fmla="*/ 1083 w 1444"/>
                <a:gd name="T27" fmla="*/ 275 h 275"/>
                <a:gd name="T28" fmla="*/ 1092 w 1444"/>
                <a:gd name="T29" fmla="*/ 275 h 275"/>
                <a:gd name="T30" fmla="*/ 1052 w 1444"/>
                <a:gd name="T31" fmla="*/ 129 h 275"/>
                <a:gd name="T32" fmla="*/ 1444 w 1444"/>
                <a:gd name="T33" fmla="*/ 28 h 275"/>
                <a:gd name="T34" fmla="*/ 890 w 1444"/>
                <a:gd name="T35" fmla="*/ 119 h 275"/>
                <a:gd name="T36" fmla="*/ 589 w 1444"/>
                <a:gd name="T37" fmla="*/ 122 h 275"/>
                <a:gd name="T38" fmla="*/ 1002 w 1444"/>
                <a:gd name="T39" fmla="*/ 95 h 275"/>
                <a:gd name="T40" fmla="*/ 1032 w 1444"/>
                <a:gd name="T41" fmla="*/ 120 h 275"/>
                <a:gd name="T42" fmla="*/ 890 w 1444"/>
                <a:gd name="T43" fmla="*/ 119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4" h="275">
                  <a:moveTo>
                    <a:pt x="1444" y="28"/>
                  </a:moveTo>
                  <a:cubicBezTo>
                    <a:pt x="1438" y="21"/>
                    <a:pt x="1438" y="21"/>
                    <a:pt x="1438" y="21"/>
                  </a:cubicBezTo>
                  <a:cubicBezTo>
                    <a:pt x="1333" y="100"/>
                    <a:pt x="1207" y="117"/>
                    <a:pt x="1045" y="119"/>
                  </a:cubicBezTo>
                  <a:cubicBezTo>
                    <a:pt x="1034" y="107"/>
                    <a:pt x="1022" y="96"/>
                    <a:pt x="1008" y="87"/>
                  </a:cubicBezTo>
                  <a:cubicBezTo>
                    <a:pt x="981" y="70"/>
                    <a:pt x="951" y="60"/>
                    <a:pt x="918" y="55"/>
                  </a:cubicBezTo>
                  <a:cubicBezTo>
                    <a:pt x="975" y="7"/>
                    <a:pt x="975" y="7"/>
                    <a:pt x="975" y="7"/>
                  </a:cubicBezTo>
                  <a:cubicBezTo>
                    <a:pt x="969" y="0"/>
                    <a:pt x="969" y="0"/>
                    <a:pt x="969" y="0"/>
                  </a:cubicBezTo>
                  <a:cubicBezTo>
                    <a:pt x="905" y="53"/>
                    <a:pt x="905" y="53"/>
                    <a:pt x="905" y="53"/>
                  </a:cubicBezTo>
                  <a:cubicBezTo>
                    <a:pt x="757" y="37"/>
                    <a:pt x="574" y="117"/>
                    <a:pt x="561" y="123"/>
                  </a:cubicBezTo>
                  <a:cubicBezTo>
                    <a:pt x="397" y="132"/>
                    <a:pt x="212" y="153"/>
                    <a:pt x="0" y="207"/>
                  </a:cubicBezTo>
                  <a:cubicBezTo>
                    <a:pt x="2" y="216"/>
                    <a:pt x="2" y="216"/>
                    <a:pt x="2" y="216"/>
                  </a:cubicBezTo>
                  <a:cubicBezTo>
                    <a:pt x="371" y="123"/>
                    <a:pt x="659" y="126"/>
                    <a:pt x="890" y="129"/>
                  </a:cubicBezTo>
                  <a:cubicBezTo>
                    <a:pt x="943" y="129"/>
                    <a:pt x="993" y="130"/>
                    <a:pt x="1040" y="129"/>
                  </a:cubicBezTo>
                  <a:cubicBezTo>
                    <a:pt x="1068" y="164"/>
                    <a:pt x="1082" y="213"/>
                    <a:pt x="1083" y="275"/>
                  </a:cubicBezTo>
                  <a:cubicBezTo>
                    <a:pt x="1092" y="275"/>
                    <a:pt x="1092" y="275"/>
                    <a:pt x="1092" y="275"/>
                  </a:cubicBezTo>
                  <a:cubicBezTo>
                    <a:pt x="1092" y="214"/>
                    <a:pt x="1079" y="165"/>
                    <a:pt x="1052" y="129"/>
                  </a:cubicBezTo>
                  <a:cubicBezTo>
                    <a:pt x="1212" y="126"/>
                    <a:pt x="1338" y="108"/>
                    <a:pt x="1444" y="28"/>
                  </a:cubicBezTo>
                  <a:moveTo>
                    <a:pt x="890" y="119"/>
                  </a:moveTo>
                  <a:cubicBezTo>
                    <a:pt x="799" y="118"/>
                    <a:pt x="699" y="117"/>
                    <a:pt x="589" y="122"/>
                  </a:cubicBezTo>
                  <a:cubicBezTo>
                    <a:pt x="664" y="93"/>
                    <a:pt x="883" y="18"/>
                    <a:pt x="1002" y="95"/>
                  </a:cubicBezTo>
                  <a:cubicBezTo>
                    <a:pt x="1013" y="102"/>
                    <a:pt x="1023" y="110"/>
                    <a:pt x="1032" y="120"/>
                  </a:cubicBezTo>
                  <a:cubicBezTo>
                    <a:pt x="987" y="120"/>
                    <a:pt x="940" y="120"/>
                    <a:pt x="890" y="119"/>
                  </a:cubicBezTo>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4" name="צורה חופשית 31"/>
            <p:cNvSpPr>
              <a:spLocks/>
            </p:cNvSpPr>
            <p:nvPr/>
          </p:nvSpPr>
          <p:spPr bwMode="gray">
            <a:xfrm flipH="1">
              <a:off x="2806971" y="5393578"/>
              <a:ext cx="149225" cy="150813"/>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5" name="צורה חופשית 32"/>
            <p:cNvSpPr>
              <a:spLocks/>
            </p:cNvSpPr>
            <p:nvPr/>
          </p:nvSpPr>
          <p:spPr bwMode="gray">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6" name="צורה חופשית 33"/>
            <p:cNvSpPr>
              <a:spLocks/>
            </p:cNvSpPr>
            <p:nvPr/>
          </p:nvSpPr>
          <p:spPr bwMode="gray">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7" name="צורה חופשית 34"/>
            <p:cNvSpPr>
              <a:spLocks/>
            </p:cNvSpPr>
            <p:nvPr/>
          </p:nvSpPr>
          <p:spPr bwMode="gray">
            <a:xfrm flipH="1">
              <a:off x="690563" y="4988370"/>
              <a:ext cx="96838" cy="88900"/>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tx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8" name="צורה חופשית 73"/>
            <p:cNvSpPr>
              <a:spLocks/>
            </p:cNvSpPr>
            <p:nvPr/>
          </p:nvSpPr>
          <p:spPr bwMode="gray">
            <a:xfrm flipH="1">
              <a:off x="3957638" y="5064570"/>
              <a:ext cx="161925" cy="160338"/>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tx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9" name="צורה חופשית 74"/>
            <p:cNvSpPr>
              <a:spLocks/>
            </p:cNvSpPr>
            <p:nvPr/>
          </p:nvSpPr>
          <p:spPr bwMode="gray">
            <a:xfrm flipH="1">
              <a:off x="3616524" y="6129448"/>
              <a:ext cx="282179" cy="283379"/>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0" name="צורה חופשית 75"/>
            <p:cNvSpPr>
              <a:spLocks/>
            </p:cNvSpPr>
            <p:nvPr/>
          </p:nvSpPr>
          <p:spPr bwMode="gray">
            <a:xfrm flipH="1">
              <a:off x="4164013" y="6440932"/>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1" name="קו 76"/>
            <p:cNvSpPr>
              <a:spLocks noChangeShapeType="1"/>
            </p:cNvSpPr>
            <p:nvPr/>
          </p:nvSpPr>
          <p:spPr bwMode="gray">
            <a:xfrm>
              <a:off x="4164013" y="6440932"/>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2" name="צורה חופשית 78"/>
            <p:cNvSpPr>
              <a:spLocks/>
            </p:cNvSpPr>
            <p:nvPr/>
          </p:nvSpPr>
          <p:spPr bwMode="gray">
            <a:xfrm flipH="1">
              <a:off x="3670301" y="5452753"/>
              <a:ext cx="719138" cy="723900"/>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3" name="צורה חופשית 79"/>
            <p:cNvSpPr>
              <a:spLocks/>
            </p:cNvSpPr>
            <p:nvPr/>
          </p:nvSpPr>
          <p:spPr bwMode="gray">
            <a:xfrm flipH="1">
              <a:off x="3841751" y="5624203"/>
              <a:ext cx="376238" cy="38100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4" name="צורה חופשית 82"/>
            <p:cNvSpPr>
              <a:spLocks/>
            </p:cNvSpPr>
            <p:nvPr/>
          </p:nvSpPr>
          <p:spPr bwMode="gray">
            <a:xfrm flipH="1">
              <a:off x="4379878" y="5958857"/>
              <a:ext cx="95250" cy="10477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5" name="צורה חופשית 83"/>
            <p:cNvSpPr>
              <a:spLocks/>
            </p:cNvSpPr>
            <p:nvPr/>
          </p:nvSpPr>
          <p:spPr bwMode="gray">
            <a:xfrm flipH="1">
              <a:off x="4529761" y="5694756"/>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tx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6" name="צורה חופשית 84"/>
            <p:cNvSpPr>
              <a:spLocks/>
            </p:cNvSpPr>
            <p:nvPr/>
          </p:nvSpPr>
          <p:spPr bwMode="gray">
            <a:xfrm flipH="1">
              <a:off x="2731164" y="5297224"/>
              <a:ext cx="302060" cy="296022"/>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7" name="צורה חופשית 80"/>
            <p:cNvSpPr>
              <a:spLocks/>
            </p:cNvSpPr>
            <p:nvPr/>
          </p:nvSpPr>
          <p:spPr bwMode="gray">
            <a:xfrm flipH="1" flipV="1">
              <a:off x="286013" y="4608615"/>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8" name="אליפסה 37"/>
            <p:cNvSpPr/>
            <p:nvPr/>
          </p:nvSpPr>
          <p:spPr bwMode="gray">
            <a:xfrm>
              <a:off x="458072" y="4674864"/>
              <a:ext cx="76937" cy="769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9" name="אליפסה 38"/>
            <p:cNvSpPr/>
            <p:nvPr/>
          </p:nvSpPr>
          <p:spPr bwMode="gray">
            <a:xfrm>
              <a:off x="533688" y="4191000"/>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0" name="אליפסה 39"/>
            <p:cNvSpPr/>
            <p:nvPr/>
          </p:nvSpPr>
          <p:spPr bwMode="gray">
            <a:xfrm>
              <a:off x="367000" y="4849812"/>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41" name="קבוצה 40"/>
            <p:cNvGrpSpPr/>
            <p:nvPr/>
          </p:nvGrpSpPr>
          <p:grpSpPr bwMode="gray">
            <a:xfrm>
              <a:off x="803704" y="4858573"/>
              <a:ext cx="1154448" cy="1149586"/>
              <a:chOff x="4277517" y="3752400"/>
              <a:chExt cx="1154448" cy="1149586"/>
            </a:xfrm>
          </p:grpSpPr>
          <p:sp>
            <p:nvSpPr>
              <p:cNvPr id="42" name="צורה חופשית 41"/>
              <p:cNvSpPr>
                <a:spLocks/>
              </p:cNvSpPr>
              <p:nvPr/>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3" name="צורה חופשית 35"/>
              <p:cNvSpPr>
                <a:spLocks/>
              </p:cNvSpPr>
              <p:nvPr/>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4" name="צורה חופשית 41"/>
              <p:cNvSpPr>
                <a:spLocks/>
              </p:cNvSpPr>
              <p:nvPr/>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5" name="צורה חופשית 41"/>
              <p:cNvSpPr>
                <a:spLocks/>
              </p:cNvSpPr>
              <p:nvPr/>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tx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6" name="צורה חופשית 42"/>
              <p:cNvSpPr>
                <a:spLocks/>
              </p:cNvSpPr>
              <p:nvPr/>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47" name="צורה חופשית 32"/>
            <p:cNvSpPr>
              <a:spLocks/>
            </p:cNvSpPr>
            <p:nvPr/>
          </p:nvSpPr>
          <p:spPr bwMode="gray">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8" name="צורה חופשית 80"/>
            <p:cNvSpPr>
              <a:spLocks/>
            </p:cNvSpPr>
            <p:nvPr/>
          </p:nvSpPr>
          <p:spPr bwMode="gray">
            <a:xfrm flipH="1" flipV="1">
              <a:off x="2834217" y="5397258"/>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tx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9" name="צורה חופשית 80"/>
            <p:cNvSpPr>
              <a:spLocks/>
            </p:cNvSpPr>
            <p:nvPr/>
          </p:nvSpPr>
          <p:spPr bwMode="gray">
            <a:xfrm flipH="1">
              <a:off x="4645868" y="5810013"/>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0" name="צורה חופשית 84"/>
            <p:cNvSpPr>
              <a:spLocks/>
            </p:cNvSpPr>
            <p:nvPr/>
          </p:nvSpPr>
          <p:spPr bwMode="gray">
            <a:xfrm flipH="1">
              <a:off x="3947595" y="5734073"/>
              <a:ext cx="164550" cy="16126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1" name="צורה חופשית 84"/>
            <p:cNvSpPr>
              <a:spLocks/>
            </p:cNvSpPr>
            <p:nvPr/>
          </p:nvSpPr>
          <p:spPr bwMode="gray">
            <a:xfrm flipH="1">
              <a:off x="4714364" y="5884605"/>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2" name="אליפסה 51"/>
            <p:cNvSpPr/>
            <p:nvPr/>
          </p:nvSpPr>
          <p:spPr bwMode="gray">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3" name="צורה חופשית 5"/>
            <p:cNvSpPr>
              <a:spLocks/>
            </p:cNvSpPr>
            <p:nvPr/>
          </p:nvSpPr>
          <p:spPr bwMode="gray">
            <a:xfrm>
              <a:off x="9771061"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4" name="קו 6"/>
            <p:cNvSpPr>
              <a:spLocks noChangeShapeType="1"/>
            </p:cNvSpPr>
            <p:nvPr/>
          </p:nvSpPr>
          <p:spPr bwMode="gray">
            <a:xfrm flipH="1" flipV="1">
              <a:off x="9771061"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5" name="צורה חופשית 7"/>
            <p:cNvSpPr>
              <a:spLocks/>
            </p:cNvSpPr>
            <p:nvPr/>
          </p:nvSpPr>
          <p:spPr bwMode="gray">
            <a:xfrm rot="347535">
              <a:off x="9763724" y="5625565"/>
              <a:ext cx="1632875" cy="657409"/>
            </a:xfrm>
            <a:custGeom>
              <a:avLst/>
              <a:gdLst>
                <a:gd name="T0" fmla="*/ 0 w 594"/>
                <a:gd name="T1" fmla="*/ 251 h 255"/>
                <a:gd name="T2" fmla="*/ 592 w 594"/>
                <a:gd name="T3" fmla="*/ 0 h 255"/>
                <a:gd name="T4" fmla="*/ 594 w 594"/>
                <a:gd name="T5" fmla="*/ 4 h 255"/>
                <a:gd name="T6" fmla="*/ 2 w 594"/>
                <a:gd name="T7" fmla="*/ 255 h 255"/>
                <a:gd name="T8" fmla="*/ 0 w 594"/>
                <a:gd name="T9" fmla="*/ 251 h 255"/>
              </a:gdLst>
              <a:ahLst/>
              <a:cxnLst>
                <a:cxn ang="0">
                  <a:pos x="T0" y="T1"/>
                </a:cxn>
                <a:cxn ang="0">
                  <a:pos x="T2" y="T3"/>
                </a:cxn>
                <a:cxn ang="0">
                  <a:pos x="T4" y="T5"/>
                </a:cxn>
                <a:cxn ang="0">
                  <a:pos x="T6" y="T7"/>
                </a:cxn>
                <a:cxn ang="0">
                  <a:pos x="T8" y="T9"/>
                </a:cxn>
              </a:cxnLst>
              <a:rect l="0" t="0" r="r" b="b"/>
              <a:pathLst>
                <a:path w="594" h="255">
                  <a:moveTo>
                    <a:pt x="0" y="251"/>
                  </a:moveTo>
                  <a:cubicBezTo>
                    <a:pt x="141" y="201"/>
                    <a:pt x="442" y="91"/>
                    <a:pt x="592" y="0"/>
                  </a:cubicBezTo>
                  <a:cubicBezTo>
                    <a:pt x="594" y="4"/>
                    <a:pt x="594" y="4"/>
                    <a:pt x="594" y="4"/>
                  </a:cubicBezTo>
                  <a:cubicBezTo>
                    <a:pt x="445" y="95"/>
                    <a:pt x="143" y="205"/>
                    <a:pt x="2" y="255"/>
                  </a:cubicBezTo>
                  <a:cubicBezTo>
                    <a:pt x="0" y="251"/>
                    <a:pt x="0" y="251"/>
                    <a:pt x="0" y="251"/>
                  </a:cubicBezTo>
                </a:path>
              </a:pathLst>
            </a:custGeom>
            <a:solidFill>
              <a:srgbClr val="00A99D"/>
            </a:solidFill>
            <a:ln w="9525">
              <a:solidFill>
                <a:schemeClr val="accent2"/>
              </a:solidFill>
              <a:round/>
              <a:headEnd/>
              <a:tailEnd/>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56" name="קבוצה 55"/>
            <p:cNvGrpSpPr/>
            <p:nvPr/>
          </p:nvGrpSpPr>
          <p:grpSpPr bwMode="gray">
            <a:xfrm rot="806488" flipH="1">
              <a:off x="11377312" y="5452235"/>
              <a:ext cx="365582" cy="421970"/>
              <a:chOff x="1457010" y="1673260"/>
              <a:chExt cx="617538" cy="712788"/>
            </a:xfrm>
          </p:grpSpPr>
          <p:sp>
            <p:nvSpPr>
              <p:cNvPr id="57" name="צורה חופשית 8"/>
              <p:cNvSpPr>
                <a:spLocks/>
              </p:cNvSpPr>
              <p:nvPr/>
            </p:nvSpPr>
            <p:spPr bwMode="gray">
              <a:xfrm flipH="1">
                <a:off x="1457010" y="1673260"/>
                <a:ext cx="595313" cy="652463"/>
              </a:xfrm>
              <a:custGeom>
                <a:avLst/>
                <a:gdLst>
                  <a:gd name="T0" fmla="*/ 182 w 187"/>
                  <a:gd name="T1" fmla="*/ 130 h 204"/>
                  <a:gd name="T2" fmla="*/ 126 w 187"/>
                  <a:gd name="T3" fmla="*/ 88 h 204"/>
                  <a:gd name="T4" fmla="*/ 99 w 187"/>
                  <a:gd name="T5" fmla="*/ 29 h 204"/>
                  <a:gd name="T6" fmla="*/ 29 w 187"/>
                  <a:gd name="T7" fmla="*/ 166 h 204"/>
                  <a:gd name="T8" fmla="*/ 119 w 187"/>
                  <a:gd name="T9" fmla="*/ 198 h 204"/>
                  <a:gd name="T10" fmla="*/ 182 w 187"/>
                  <a:gd name="T11" fmla="*/ 130 h 204"/>
                </a:gdLst>
                <a:ahLst/>
                <a:cxnLst>
                  <a:cxn ang="0">
                    <a:pos x="T0" y="T1"/>
                  </a:cxn>
                  <a:cxn ang="0">
                    <a:pos x="T2" y="T3"/>
                  </a:cxn>
                  <a:cxn ang="0">
                    <a:pos x="T4" y="T5"/>
                  </a:cxn>
                  <a:cxn ang="0">
                    <a:pos x="T6" y="T7"/>
                  </a:cxn>
                  <a:cxn ang="0">
                    <a:pos x="T8" y="T9"/>
                  </a:cxn>
                  <a:cxn ang="0">
                    <a:pos x="T10" y="T11"/>
                  </a:cxn>
                </a:cxnLst>
                <a:rect l="0" t="0" r="r" b="b"/>
                <a:pathLst>
                  <a:path w="187" h="204">
                    <a:moveTo>
                      <a:pt x="182" y="130"/>
                    </a:moveTo>
                    <a:cubicBezTo>
                      <a:pt x="173" y="98"/>
                      <a:pt x="151" y="87"/>
                      <a:pt x="126" y="88"/>
                    </a:cubicBezTo>
                    <a:cubicBezTo>
                      <a:pt x="127" y="59"/>
                      <a:pt x="114" y="34"/>
                      <a:pt x="99" y="29"/>
                    </a:cubicBezTo>
                    <a:cubicBezTo>
                      <a:pt x="17" y="0"/>
                      <a:pt x="0" y="129"/>
                      <a:pt x="29" y="166"/>
                    </a:cubicBezTo>
                    <a:cubicBezTo>
                      <a:pt x="35" y="185"/>
                      <a:pt x="86" y="204"/>
                      <a:pt x="119" y="198"/>
                    </a:cubicBezTo>
                    <a:cubicBezTo>
                      <a:pt x="162" y="190"/>
                      <a:pt x="187" y="150"/>
                      <a:pt x="182" y="130"/>
                    </a:cubicBezTo>
                    <a:close/>
                  </a:path>
                </a:pathLst>
              </a:custGeom>
              <a:solidFill>
                <a:schemeClr val="accent1">
                  <a:lumMod val="60000"/>
                  <a:lumOff val="40000"/>
                </a:schemeClr>
              </a:soli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8" name="צורה חופשית 9"/>
              <p:cNvSpPr>
                <a:spLocks/>
              </p:cNvSpPr>
              <p:nvPr/>
            </p:nvSpPr>
            <p:spPr bwMode="gray">
              <a:xfrm flipH="1">
                <a:off x="1482410" y="1698660"/>
                <a:ext cx="592138" cy="687388"/>
              </a:xfrm>
              <a:custGeom>
                <a:avLst/>
                <a:gdLst>
                  <a:gd name="T0" fmla="*/ 178 w 186"/>
                  <a:gd name="T1" fmla="*/ 208 h 215"/>
                  <a:gd name="T2" fmla="*/ 53 w 186"/>
                  <a:gd name="T3" fmla="*/ 154 h 215"/>
                  <a:gd name="T4" fmla="*/ 102 w 186"/>
                  <a:gd name="T5" fmla="*/ 127 h 215"/>
                  <a:gd name="T6" fmla="*/ 153 w 186"/>
                  <a:gd name="T7" fmla="*/ 64 h 215"/>
                  <a:gd name="T8" fmla="*/ 40 w 186"/>
                  <a:gd name="T9" fmla="*/ 136 h 215"/>
                  <a:gd name="T10" fmla="*/ 50 w 186"/>
                  <a:gd name="T11" fmla="*/ 79 h 215"/>
                  <a:gd name="T12" fmla="*/ 32 w 186"/>
                  <a:gd name="T13" fmla="*/ 0 h 215"/>
                  <a:gd name="T14" fmla="*/ 28 w 186"/>
                  <a:gd name="T15" fmla="*/ 156 h 215"/>
                  <a:gd name="T16" fmla="*/ 28 w 186"/>
                  <a:gd name="T17" fmla="*/ 160 h 215"/>
                  <a:gd name="T18" fmla="*/ 31 w 186"/>
                  <a:gd name="T19" fmla="*/ 161 h 215"/>
                  <a:gd name="T20" fmla="*/ 98 w 186"/>
                  <a:gd name="T21" fmla="*/ 200 h 215"/>
                  <a:gd name="T22" fmla="*/ 178 w 186"/>
                  <a:gd name="T23"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215">
                    <a:moveTo>
                      <a:pt x="178" y="208"/>
                    </a:moveTo>
                    <a:cubicBezTo>
                      <a:pt x="186" y="183"/>
                      <a:pt x="98" y="158"/>
                      <a:pt x="53" y="154"/>
                    </a:cubicBezTo>
                    <a:cubicBezTo>
                      <a:pt x="68" y="148"/>
                      <a:pt x="87" y="137"/>
                      <a:pt x="102" y="127"/>
                    </a:cubicBezTo>
                    <a:cubicBezTo>
                      <a:pt x="137" y="101"/>
                      <a:pt x="157" y="70"/>
                      <a:pt x="153" y="64"/>
                    </a:cubicBezTo>
                    <a:cubicBezTo>
                      <a:pt x="137" y="44"/>
                      <a:pt x="69" y="101"/>
                      <a:pt x="40" y="136"/>
                    </a:cubicBezTo>
                    <a:cubicBezTo>
                      <a:pt x="45" y="120"/>
                      <a:pt x="49" y="98"/>
                      <a:pt x="50" y="79"/>
                    </a:cubicBezTo>
                    <a:cubicBezTo>
                      <a:pt x="51" y="35"/>
                      <a:pt x="40" y="0"/>
                      <a:pt x="32" y="0"/>
                    </a:cubicBezTo>
                    <a:cubicBezTo>
                      <a:pt x="0" y="0"/>
                      <a:pt x="13" y="143"/>
                      <a:pt x="28" y="156"/>
                    </a:cubicBezTo>
                    <a:cubicBezTo>
                      <a:pt x="27" y="158"/>
                      <a:pt x="27" y="159"/>
                      <a:pt x="28" y="160"/>
                    </a:cubicBezTo>
                    <a:cubicBezTo>
                      <a:pt x="28" y="160"/>
                      <a:pt x="29" y="161"/>
                      <a:pt x="31" y="161"/>
                    </a:cubicBezTo>
                    <a:cubicBezTo>
                      <a:pt x="37" y="170"/>
                      <a:pt x="70" y="190"/>
                      <a:pt x="98" y="200"/>
                    </a:cubicBezTo>
                    <a:cubicBezTo>
                      <a:pt x="139" y="215"/>
                      <a:pt x="176" y="215"/>
                      <a:pt x="178" y="208"/>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59" name="צורה חופשית 10"/>
            <p:cNvSpPr>
              <a:spLocks/>
            </p:cNvSpPr>
            <p:nvPr/>
          </p:nvSpPr>
          <p:spPr bwMode="gray">
            <a:xfrm rot="1986842">
              <a:off x="10004233" y="5813019"/>
              <a:ext cx="502445" cy="552636"/>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0" name="צורה חופשית 23"/>
            <p:cNvSpPr>
              <a:spLocks/>
            </p:cNvSpPr>
            <p:nvPr/>
          </p:nvSpPr>
          <p:spPr bwMode="gray">
            <a:xfrm>
              <a:off x="9539526" y="5031266"/>
              <a:ext cx="344488" cy="34448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1" name="צורה חופשית 24"/>
            <p:cNvSpPr>
              <a:spLocks/>
            </p:cNvSpPr>
            <p:nvPr/>
          </p:nvSpPr>
          <p:spPr bwMode="gray">
            <a:xfrm>
              <a:off x="8429578" y="5854375"/>
              <a:ext cx="608927" cy="327464"/>
            </a:xfrm>
            <a:custGeom>
              <a:avLst/>
              <a:gdLst>
                <a:gd name="T0" fmla="*/ 6 w 240"/>
                <a:gd name="T1" fmla="*/ 29 h 137"/>
                <a:gd name="T2" fmla="*/ 197 w 240"/>
                <a:gd name="T3" fmla="*/ 129 h 137"/>
                <a:gd name="T4" fmla="*/ 6 w 240"/>
                <a:gd name="T5" fmla="*/ 29 h 137"/>
                <a:gd name="connsiteX0" fmla="*/ 5 w 8178"/>
                <a:gd name="connsiteY0" fmla="*/ 330 h 7745"/>
                <a:gd name="connsiteX1" fmla="*/ 7963 w 8178"/>
                <a:gd name="connsiteY1" fmla="*/ 7629 h 7745"/>
                <a:gd name="connsiteX2" fmla="*/ 5 w 8178"/>
                <a:gd name="connsiteY2" fmla="*/ 330 h 7745"/>
                <a:gd name="connsiteX0" fmla="*/ 0 w 10093"/>
                <a:gd name="connsiteY0" fmla="*/ 477 h 10050"/>
                <a:gd name="connsiteX1" fmla="*/ 9731 w 10093"/>
                <a:gd name="connsiteY1" fmla="*/ 9901 h 10050"/>
                <a:gd name="connsiteX2" fmla="*/ 0 w 10093"/>
                <a:gd name="connsiteY2" fmla="*/ 477 h 10050"/>
                <a:gd name="connsiteX0" fmla="*/ 0 w 9731"/>
                <a:gd name="connsiteY0" fmla="*/ 636 h 10209"/>
                <a:gd name="connsiteX1" fmla="*/ 9731 w 9731"/>
                <a:gd name="connsiteY1" fmla="*/ 10060 h 10209"/>
                <a:gd name="connsiteX2" fmla="*/ 0 w 9731"/>
                <a:gd name="connsiteY2" fmla="*/ 636 h 10209"/>
                <a:gd name="connsiteX0" fmla="*/ 0 w 10000"/>
                <a:gd name="connsiteY0" fmla="*/ 97 h 9475"/>
                <a:gd name="connsiteX1" fmla="*/ 10000 w 10000"/>
                <a:gd name="connsiteY1" fmla="*/ 9328 h 9475"/>
                <a:gd name="connsiteX2" fmla="*/ 0 w 10000"/>
                <a:gd name="connsiteY2" fmla="*/ 97 h 9475"/>
                <a:gd name="connsiteX0" fmla="*/ 0 w 10000"/>
                <a:gd name="connsiteY0" fmla="*/ 102 h 9940"/>
                <a:gd name="connsiteX1" fmla="*/ 10000 w 10000"/>
                <a:gd name="connsiteY1" fmla="*/ 9845 h 9940"/>
                <a:gd name="connsiteX2" fmla="*/ 0 w 10000"/>
                <a:gd name="connsiteY2" fmla="*/ 102 h 9940"/>
              </a:gdLst>
              <a:ahLst/>
              <a:cxnLst>
                <a:cxn ang="0">
                  <a:pos x="connsiteX0" y="connsiteY0"/>
                </a:cxn>
                <a:cxn ang="0">
                  <a:pos x="connsiteX1" y="connsiteY1"/>
                </a:cxn>
                <a:cxn ang="0">
                  <a:pos x="connsiteX2" y="connsiteY2"/>
                </a:cxn>
              </a:cxnLst>
              <a:rect l="l" t="t" r="r" b="b"/>
              <a:pathLst>
                <a:path w="10000" h="9940">
                  <a:moveTo>
                    <a:pt x="0" y="102"/>
                  </a:moveTo>
                  <a:cubicBezTo>
                    <a:pt x="1254" y="6563"/>
                    <a:pt x="7749" y="10625"/>
                    <a:pt x="10000" y="9845"/>
                  </a:cubicBezTo>
                  <a:cubicBezTo>
                    <a:pt x="8788" y="5251"/>
                    <a:pt x="2814" y="-864"/>
                    <a:pt x="0" y="102"/>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2" name="צורה חופשית 25"/>
            <p:cNvSpPr>
              <a:spLocks/>
            </p:cNvSpPr>
            <p:nvPr/>
          </p:nvSpPr>
          <p:spPr bwMode="gray">
            <a:xfrm>
              <a:off x="8718947" y="5377348"/>
              <a:ext cx="349680" cy="396781"/>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3" name="צורה חופשית 26"/>
            <p:cNvSpPr>
              <a:spLocks/>
            </p:cNvSpPr>
            <p:nvPr/>
          </p:nvSpPr>
          <p:spPr bwMode="gray">
            <a:xfrm>
              <a:off x="10057214" y="5246797"/>
              <a:ext cx="198438" cy="198438"/>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4" name="צורה חופשית 27"/>
            <p:cNvSpPr>
              <a:spLocks/>
            </p:cNvSpPr>
            <p:nvPr/>
          </p:nvSpPr>
          <p:spPr bwMode="gray">
            <a:xfrm>
              <a:off x="10402328" y="6046412"/>
              <a:ext cx="193675" cy="198438"/>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65" name="קבוצה 64"/>
            <p:cNvGrpSpPr/>
            <p:nvPr/>
          </p:nvGrpSpPr>
          <p:grpSpPr bwMode="gray">
            <a:xfrm flipH="1">
              <a:off x="11113409" y="5783561"/>
              <a:ext cx="325521" cy="364355"/>
              <a:chOff x="2114915" y="2460535"/>
              <a:chExt cx="452438" cy="506413"/>
            </a:xfrm>
          </p:grpSpPr>
          <p:sp>
            <p:nvSpPr>
              <p:cNvPr id="66" name="צורה חופשית 28"/>
              <p:cNvSpPr>
                <a:spLocks/>
              </p:cNvSpPr>
              <p:nvPr/>
            </p:nvSpPr>
            <p:spPr bwMode="gray">
              <a:xfrm flipH="1">
                <a:off x="2114915" y="2512923"/>
                <a:ext cx="430213" cy="450850"/>
              </a:xfrm>
              <a:custGeom>
                <a:avLst/>
                <a:gdLst>
                  <a:gd name="T0" fmla="*/ 19 w 135"/>
                  <a:gd name="T1" fmla="*/ 32 h 141"/>
                  <a:gd name="T2" fmla="*/ 9 w 135"/>
                  <a:gd name="T3" fmla="*/ 100 h 141"/>
                  <a:gd name="T4" fmla="*/ 66 w 135"/>
                  <a:gd name="T5" fmla="*/ 135 h 141"/>
                  <a:gd name="T6" fmla="*/ 88 w 135"/>
                  <a:gd name="T7" fmla="*/ 90 h 141"/>
                  <a:gd name="T8" fmla="*/ 126 w 135"/>
                  <a:gd name="T9" fmla="*/ 63 h 141"/>
                  <a:gd name="T10" fmla="*/ 19 w 135"/>
                  <a:gd name="T11" fmla="*/ 32 h 141"/>
                </a:gdLst>
                <a:ahLst/>
                <a:cxnLst>
                  <a:cxn ang="0">
                    <a:pos x="T0" y="T1"/>
                  </a:cxn>
                  <a:cxn ang="0">
                    <a:pos x="T2" y="T3"/>
                  </a:cxn>
                  <a:cxn ang="0">
                    <a:pos x="T4" y="T5"/>
                  </a:cxn>
                  <a:cxn ang="0">
                    <a:pos x="T6" y="T7"/>
                  </a:cxn>
                  <a:cxn ang="0">
                    <a:pos x="T8" y="T9"/>
                  </a:cxn>
                  <a:cxn ang="0">
                    <a:pos x="T10" y="T11"/>
                  </a:cxn>
                </a:cxnLst>
                <a:rect l="0" t="0" r="r" b="b"/>
                <a:pathLst>
                  <a:path w="135" h="141">
                    <a:moveTo>
                      <a:pt x="19" y="32"/>
                    </a:moveTo>
                    <a:cubicBezTo>
                      <a:pt x="7" y="39"/>
                      <a:pt x="0" y="77"/>
                      <a:pt x="9" y="100"/>
                    </a:cubicBezTo>
                    <a:cubicBezTo>
                      <a:pt x="21" y="129"/>
                      <a:pt x="53" y="141"/>
                      <a:pt x="66" y="135"/>
                    </a:cubicBezTo>
                    <a:cubicBezTo>
                      <a:pt x="87" y="124"/>
                      <a:pt x="92" y="107"/>
                      <a:pt x="88" y="90"/>
                    </a:cubicBezTo>
                    <a:cubicBezTo>
                      <a:pt x="109" y="86"/>
                      <a:pt x="124" y="73"/>
                      <a:pt x="126" y="63"/>
                    </a:cubicBezTo>
                    <a:cubicBezTo>
                      <a:pt x="135" y="0"/>
                      <a:pt x="42" y="7"/>
                      <a:pt x="19" y="32"/>
                    </a:cubicBezTo>
                    <a:close/>
                  </a:path>
                </a:pathLst>
              </a:custGeom>
              <a:solidFill>
                <a:schemeClr val="accent1">
                  <a:lumMod val="60000"/>
                  <a:lumOff val="40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7" name="צורה חופשית 29"/>
              <p:cNvSpPr>
                <a:spLocks/>
              </p:cNvSpPr>
              <p:nvPr/>
            </p:nvSpPr>
            <p:spPr bwMode="gray">
              <a:xfrm flipH="1">
                <a:off x="2124440" y="2460535"/>
                <a:ext cx="442913" cy="506413"/>
              </a:xfrm>
              <a:custGeom>
                <a:avLst/>
                <a:gdLst>
                  <a:gd name="T0" fmla="*/ 85 w 139"/>
                  <a:gd name="T1" fmla="*/ 46 h 158"/>
                  <a:gd name="T2" fmla="*/ 138 w 139"/>
                  <a:gd name="T3" fmla="*/ 23 h 158"/>
                  <a:gd name="T4" fmla="*/ 27 w 139"/>
                  <a:gd name="T5" fmla="*/ 42 h 158"/>
                  <a:gd name="T6" fmla="*/ 24 w 139"/>
                  <a:gd name="T7" fmla="*/ 42 h 158"/>
                  <a:gd name="T8" fmla="*/ 24 w 139"/>
                  <a:gd name="T9" fmla="*/ 45 h 158"/>
                  <a:gd name="T10" fmla="*/ 5 w 139"/>
                  <a:gd name="T11" fmla="*/ 98 h 158"/>
                  <a:gd name="T12" fmla="*/ 11 w 139"/>
                  <a:gd name="T13" fmla="*/ 155 h 158"/>
                  <a:gd name="T14" fmla="*/ 32 w 139"/>
                  <a:gd name="T15" fmla="*/ 60 h 158"/>
                  <a:gd name="T16" fmla="*/ 58 w 139"/>
                  <a:gd name="T17" fmla="*/ 90 h 158"/>
                  <a:gd name="T18" fmla="*/ 109 w 139"/>
                  <a:gd name="T19" fmla="*/ 117 h 158"/>
                  <a:gd name="T20" fmla="*/ 43 w 139"/>
                  <a:gd name="T21" fmla="*/ 48 h 158"/>
                  <a:gd name="T22" fmla="*/ 85 w 139"/>
                  <a:gd name="T23" fmla="*/ 4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85" y="46"/>
                    </a:moveTo>
                    <a:cubicBezTo>
                      <a:pt x="115" y="41"/>
                      <a:pt x="139" y="28"/>
                      <a:pt x="138" y="23"/>
                    </a:cubicBezTo>
                    <a:cubicBezTo>
                      <a:pt x="133" y="0"/>
                      <a:pt x="34" y="29"/>
                      <a:pt x="27" y="42"/>
                    </a:cubicBezTo>
                    <a:cubicBezTo>
                      <a:pt x="25" y="42"/>
                      <a:pt x="25" y="42"/>
                      <a:pt x="24" y="42"/>
                    </a:cubicBezTo>
                    <a:cubicBezTo>
                      <a:pt x="24" y="43"/>
                      <a:pt x="24" y="44"/>
                      <a:pt x="24" y="45"/>
                    </a:cubicBezTo>
                    <a:cubicBezTo>
                      <a:pt x="18" y="51"/>
                      <a:pt x="8" y="77"/>
                      <a:pt x="5" y="98"/>
                    </a:cubicBezTo>
                    <a:cubicBezTo>
                      <a:pt x="0" y="129"/>
                      <a:pt x="6" y="155"/>
                      <a:pt x="11" y="155"/>
                    </a:cubicBezTo>
                    <a:cubicBezTo>
                      <a:pt x="30" y="158"/>
                      <a:pt x="35" y="91"/>
                      <a:pt x="32" y="60"/>
                    </a:cubicBezTo>
                    <a:cubicBezTo>
                      <a:pt x="38" y="69"/>
                      <a:pt x="48" y="81"/>
                      <a:pt x="58" y="90"/>
                    </a:cubicBezTo>
                    <a:cubicBezTo>
                      <a:pt x="81" y="111"/>
                      <a:pt x="106" y="121"/>
                      <a:pt x="109" y="117"/>
                    </a:cubicBezTo>
                    <a:cubicBezTo>
                      <a:pt x="121" y="103"/>
                      <a:pt x="72" y="63"/>
                      <a:pt x="43" y="48"/>
                    </a:cubicBezTo>
                    <a:cubicBezTo>
                      <a:pt x="55" y="49"/>
                      <a:pt x="71" y="49"/>
                      <a:pt x="85" y="46"/>
                    </a:cubicBezTo>
                    <a:close/>
                  </a:path>
                </a:pathLst>
              </a:custGeom>
              <a:solidFill>
                <a:schemeClr val="accent1">
                  <a:lumMod val="20000"/>
                  <a:lumOff val="80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68" name="צורה חופשית 30"/>
            <p:cNvSpPr>
              <a:spLocks noEditPoints="1"/>
            </p:cNvSpPr>
            <p:nvPr/>
          </p:nvSpPr>
          <p:spPr bwMode="gray">
            <a:xfrm>
              <a:off x="6170612" y="5482877"/>
              <a:ext cx="4602163" cy="879475"/>
            </a:xfrm>
            <a:custGeom>
              <a:avLst/>
              <a:gdLst>
                <a:gd name="T0" fmla="*/ 1444 w 1444"/>
                <a:gd name="T1" fmla="*/ 28 h 275"/>
                <a:gd name="T2" fmla="*/ 1438 w 1444"/>
                <a:gd name="T3" fmla="*/ 21 h 275"/>
                <a:gd name="T4" fmla="*/ 1045 w 1444"/>
                <a:gd name="T5" fmla="*/ 119 h 275"/>
                <a:gd name="T6" fmla="*/ 1008 w 1444"/>
                <a:gd name="T7" fmla="*/ 87 h 275"/>
                <a:gd name="T8" fmla="*/ 918 w 1444"/>
                <a:gd name="T9" fmla="*/ 55 h 275"/>
                <a:gd name="T10" fmla="*/ 975 w 1444"/>
                <a:gd name="T11" fmla="*/ 7 h 275"/>
                <a:gd name="T12" fmla="*/ 969 w 1444"/>
                <a:gd name="T13" fmla="*/ 0 h 275"/>
                <a:gd name="T14" fmla="*/ 905 w 1444"/>
                <a:gd name="T15" fmla="*/ 53 h 275"/>
                <a:gd name="T16" fmla="*/ 561 w 1444"/>
                <a:gd name="T17" fmla="*/ 123 h 275"/>
                <a:gd name="T18" fmla="*/ 0 w 1444"/>
                <a:gd name="T19" fmla="*/ 207 h 275"/>
                <a:gd name="T20" fmla="*/ 2 w 1444"/>
                <a:gd name="T21" fmla="*/ 216 h 275"/>
                <a:gd name="T22" fmla="*/ 890 w 1444"/>
                <a:gd name="T23" fmla="*/ 129 h 275"/>
                <a:gd name="T24" fmla="*/ 1040 w 1444"/>
                <a:gd name="T25" fmla="*/ 129 h 275"/>
                <a:gd name="T26" fmla="*/ 1083 w 1444"/>
                <a:gd name="T27" fmla="*/ 275 h 275"/>
                <a:gd name="T28" fmla="*/ 1092 w 1444"/>
                <a:gd name="T29" fmla="*/ 275 h 275"/>
                <a:gd name="T30" fmla="*/ 1052 w 1444"/>
                <a:gd name="T31" fmla="*/ 129 h 275"/>
                <a:gd name="T32" fmla="*/ 1444 w 1444"/>
                <a:gd name="T33" fmla="*/ 28 h 275"/>
                <a:gd name="T34" fmla="*/ 890 w 1444"/>
                <a:gd name="T35" fmla="*/ 119 h 275"/>
                <a:gd name="T36" fmla="*/ 589 w 1444"/>
                <a:gd name="T37" fmla="*/ 122 h 275"/>
                <a:gd name="T38" fmla="*/ 1002 w 1444"/>
                <a:gd name="T39" fmla="*/ 95 h 275"/>
                <a:gd name="T40" fmla="*/ 1032 w 1444"/>
                <a:gd name="T41" fmla="*/ 120 h 275"/>
                <a:gd name="T42" fmla="*/ 890 w 1444"/>
                <a:gd name="T43" fmla="*/ 119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4" h="275">
                  <a:moveTo>
                    <a:pt x="1444" y="28"/>
                  </a:moveTo>
                  <a:cubicBezTo>
                    <a:pt x="1438" y="21"/>
                    <a:pt x="1438" y="21"/>
                    <a:pt x="1438" y="21"/>
                  </a:cubicBezTo>
                  <a:cubicBezTo>
                    <a:pt x="1333" y="100"/>
                    <a:pt x="1207" y="117"/>
                    <a:pt x="1045" y="119"/>
                  </a:cubicBezTo>
                  <a:cubicBezTo>
                    <a:pt x="1034" y="107"/>
                    <a:pt x="1022" y="96"/>
                    <a:pt x="1008" y="87"/>
                  </a:cubicBezTo>
                  <a:cubicBezTo>
                    <a:pt x="981" y="70"/>
                    <a:pt x="951" y="60"/>
                    <a:pt x="918" y="55"/>
                  </a:cubicBezTo>
                  <a:cubicBezTo>
                    <a:pt x="975" y="7"/>
                    <a:pt x="975" y="7"/>
                    <a:pt x="975" y="7"/>
                  </a:cubicBezTo>
                  <a:cubicBezTo>
                    <a:pt x="969" y="0"/>
                    <a:pt x="969" y="0"/>
                    <a:pt x="969" y="0"/>
                  </a:cubicBezTo>
                  <a:cubicBezTo>
                    <a:pt x="905" y="53"/>
                    <a:pt x="905" y="53"/>
                    <a:pt x="905" y="53"/>
                  </a:cubicBezTo>
                  <a:cubicBezTo>
                    <a:pt x="757" y="37"/>
                    <a:pt x="574" y="117"/>
                    <a:pt x="561" y="123"/>
                  </a:cubicBezTo>
                  <a:cubicBezTo>
                    <a:pt x="397" y="132"/>
                    <a:pt x="212" y="153"/>
                    <a:pt x="0" y="207"/>
                  </a:cubicBezTo>
                  <a:cubicBezTo>
                    <a:pt x="2" y="216"/>
                    <a:pt x="2" y="216"/>
                    <a:pt x="2" y="216"/>
                  </a:cubicBezTo>
                  <a:cubicBezTo>
                    <a:pt x="371" y="123"/>
                    <a:pt x="659" y="126"/>
                    <a:pt x="890" y="129"/>
                  </a:cubicBezTo>
                  <a:cubicBezTo>
                    <a:pt x="943" y="129"/>
                    <a:pt x="993" y="130"/>
                    <a:pt x="1040" y="129"/>
                  </a:cubicBezTo>
                  <a:cubicBezTo>
                    <a:pt x="1068" y="164"/>
                    <a:pt x="1082" y="213"/>
                    <a:pt x="1083" y="275"/>
                  </a:cubicBezTo>
                  <a:cubicBezTo>
                    <a:pt x="1092" y="275"/>
                    <a:pt x="1092" y="275"/>
                    <a:pt x="1092" y="275"/>
                  </a:cubicBezTo>
                  <a:cubicBezTo>
                    <a:pt x="1092" y="214"/>
                    <a:pt x="1079" y="165"/>
                    <a:pt x="1052" y="129"/>
                  </a:cubicBezTo>
                  <a:cubicBezTo>
                    <a:pt x="1212" y="126"/>
                    <a:pt x="1338" y="108"/>
                    <a:pt x="1444" y="28"/>
                  </a:cubicBezTo>
                  <a:moveTo>
                    <a:pt x="890" y="119"/>
                  </a:moveTo>
                  <a:cubicBezTo>
                    <a:pt x="799" y="118"/>
                    <a:pt x="699" y="117"/>
                    <a:pt x="589" y="122"/>
                  </a:cubicBezTo>
                  <a:cubicBezTo>
                    <a:pt x="664" y="93"/>
                    <a:pt x="883" y="18"/>
                    <a:pt x="1002" y="95"/>
                  </a:cubicBezTo>
                  <a:cubicBezTo>
                    <a:pt x="1013" y="102"/>
                    <a:pt x="1023" y="110"/>
                    <a:pt x="1032" y="120"/>
                  </a:cubicBezTo>
                  <a:cubicBezTo>
                    <a:pt x="987" y="120"/>
                    <a:pt x="940" y="120"/>
                    <a:pt x="890" y="119"/>
                  </a:cubicBezTo>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9" name="צורה חופשית 31"/>
            <p:cNvSpPr>
              <a:spLocks/>
            </p:cNvSpPr>
            <p:nvPr/>
          </p:nvSpPr>
          <p:spPr bwMode="gray">
            <a:xfrm>
              <a:off x="9232628" y="5393578"/>
              <a:ext cx="149225" cy="150813"/>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70" name="צורה חופשית 32"/>
            <p:cNvSpPr>
              <a:spLocks/>
            </p:cNvSpPr>
            <p:nvPr/>
          </p:nvSpPr>
          <p:spPr bwMode="gray">
            <a:xfrm>
              <a:off x="9245597"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71" name="צורה חופשית 33"/>
            <p:cNvSpPr>
              <a:spLocks/>
            </p:cNvSpPr>
            <p:nvPr/>
          </p:nvSpPr>
          <p:spPr bwMode="gray">
            <a:xfrm>
              <a:off x="9411047"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72" name="צורה חופשית 34"/>
            <p:cNvSpPr>
              <a:spLocks/>
            </p:cNvSpPr>
            <p:nvPr/>
          </p:nvSpPr>
          <p:spPr bwMode="gray">
            <a:xfrm>
              <a:off x="11401423" y="4988370"/>
              <a:ext cx="96838" cy="88900"/>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tx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73" name="צורה חופשית 73"/>
            <p:cNvSpPr>
              <a:spLocks/>
            </p:cNvSpPr>
            <p:nvPr/>
          </p:nvSpPr>
          <p:spPr bwMode="gray">
            <a:xfrm>
              <a:off x="8069261" y="5064570"/>
              <a:ext cx="161925" cy="160338"/>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tx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74" name="צורה חופשית 74"/>
            <p:cNvSpPr>
              <a:spLocks/>
            </p:cNvSpPr>
            <p:nvPr/>
          </p:nvSpPr>
          <p:spPr bwMode="gray">
            <a:xfrm>
              <a:off x="8290121" y="6129448"/>
              <a:ext cx="282179" cy="283379"/>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75" name="צורה חופשית 75"/>
            <p:cNvSpPr>
              <a:spLocks/>
            </p:cNvSpPr>
            <p:nvPr/>
          </p:nvSpPr>
          <p:spPr bwMode="gray">
            <a:xfrm>
              <a:off x="8012111" y="6440932"/>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76" name="קו 76"/>
            <p:cNvSpPr>
              <a:spLocks noChangeShapeType="1"/>
            </p:cNvSpPr>
            <p:nvPr/>
          </p:nvSpPr>
          <p:spPr bwMode="gray">
            <a:xfrm flipH="1">
              <a:off x="8012111" y="6440932"/>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77" name="צורה חופשית 78"/>
            <p:cNvSpPr>
              <a:spLocks/>
            </p:cNvSpPr>
            <p:nvPr/>
          </p:nvSpPr>
          <p:spPr bwMode="gray">
            <a:xfrm>
              <a:off x="7799385" y="5452753"/>
              <a:ext cx="719138" cy="723900"/>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78" name="צורה חופשית 79"/>
            <p:cNvSpPr>
              <a:spLocks/>
            </p:cNvSpPr>
            <p:nvPr/>
          </p:nvSpPr>
          <p:spPr bwMode="gray">
            <a:xfrm>
              <a:off x="7970835" y="5624203"/>
              <a:ext cx="376238" cy="38100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79" name="צורה חופשית 82"/>
            <p:cNvSpPr>
              <a:spLocks/>
            </p:cNvSpPr>
            <p:nvPr/>
          </p:nvSpPr>
          <p:spPr bwMode="gray">
            <a:xfrm>
              <a:off x="7713696" y="5958857"/>
              <a:ext cx="95250" cy="10477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80" name="צורה חופשית 83"/>
            <p:cNvSpPr>
              <a:spLocks/>
            </p:cNvSpPr>
            <p:nvPr/>
          </p:nvSpPr>
          <p:spPr bwMode="gray">
            <a:xfrm>
              <a:off x="7183961" y="5694756"/>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tx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81" name="צורה חופשית 84"/>
            <p:cNvSpPr>
              <a:spLocks/>
            </p:cNvSpPr>
            <p:nvPr/>
          </p:nvSpPr>
          <p:spPr bwMode="gray">
            <a:xfrm>
              <a:off x="9155600" y="5297224"/>
              <a:ext cx="302060" cy="296022"/>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82" name="צורה חופשית 80"/>
            <p:cNvSpPr>
              <a:spLocks/>
            </p:cNvSpPr>
            <p:nvPr/>
          </p:nvSpPr>
          <p:spPr bwMode="gray">
            <a:xfrm flipV="1">
              <a:off x="11806856" y="4608615"/>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83" name="אליפסה 82"/>
            <p:cNvSpPr/>
            <p:nvPr/>
          </p:nvSpPr>
          <p:spPr bwMode="gray">
            <a:xfrm flipH="1">
              <a:off x="11653815" y="4674864"/>
              <a:ext cx="76937" cy="769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84" name="אליפסה 83"/>
            <p:cNvSpPr/>
            <p:nvPr/>
          </p:nvSpPr>
          <p:spPr bwMode="gray">
            <a:xfrm flipH="1">
              <a:off x="11618560" y="4191000"/>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85" name="אליפסה 84"/>
            <p:cNvSpPr/>
            <p:nvPr/>
          </p:nvSpPr>
          <p:spPr bwMode="gray">
            <a:xfrm flipH="1">
              <a:off x="11785248" y="4849812"/>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86" name="קבוצה 85"/>
            <p:cNvGrpSpPr/>
            <p:nvPr/>
          </p:nvGrpSpPr>
          <p:grpSpPr bwMode="gray">
            <a:xfrm flipH="1">
              <a:off x="10230672" y="4858573"/>
              <a:ext cx="1154448" cy="1149586"/>
              <a:chOff x="4277517" y="3752400"/>
              <a:chExt cx="1154448" cy="1149586"/>
            </a:xfrm>
          </p:grpSpPr>
          <p:sp>
            <p:nvSpPr>
              <p:cNvPr id="87" name="צורה חופשית 86"/>
              <p:cNvSpPr>
                <a:spLocks/>
              </p:cNvSpPr>
              <p:nvPr/>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88" name="צורה חופשית 35"/>
              <p:cNvSpPr>
                <a:spLocks/>
              </p:cNvSpPr>
              <p:nvPr/>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89" name="צורה חופשית 41"/>
              <p:cNvSpPr>
                <a:spLocks/>
              </p:cNvSpPr>
              <p:nvPr/>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90" name="צורה חופשית 41"/>
              <p:cNvSpPr>
                <a:spLocks/>
              </p:cNvSpPr>
              <p:nvPr/>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tx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91" name="צורה חופשית 42"/>
              <p:cNvSpPr>
                <a:spLocks/>
              </p:cNvSpPr>
              <p:nvPr/>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92" name="צורה חופשית 32"/>
            <p:cNvSpPr>
              <a:spLocks/>
            </p:cNvSpPr>
            <p:nvPr/>
          </p:nvSpPr>
          <p:spPr bwMode="gray">
            <a:xfrm>
              <a:off x="9499406"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93" name="צורה חופשית 80"/>
            <p:cNvSpPr>
              <a:spLocks/>
            </p:cNvSpPr>
            <p:nvPr/>
          </p:nvSpPr>
          <p:spPr bwMode="gray">
            <a:xfrm flipV="1">
              <a:off x="9258652" y="5397258"/>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tx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94" name="צורה חופשית 80"/>
            <p:cNvSpPr>
              <a:spLocks/>
            </p:cNvSpPr>
            <p:nvPr/>
          </p:nvSpPr>
          <p:spPr bwMode="gray">
            <a:xfrm>
              <a:off x="7300068" y="5810013"/>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95" name="צורה חופשית 84"/>
            <p:cNvSpPr>
              <a:spLocks/>
            </p:cNvSpPr>
            <p:nvPr/>
          </p:nvSpPr>
          <p:spPr bwMode="gray">
            <a:xfrm>
              <a:off x="8076679" y="5734073"/>
              <a:ext cx="164550" cy="16126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96" name="צורה חופשית 84"/>
            <p:cNvSpPr>
              <a:spLocks/>
            </p:cNvSpPr>
            <p:nvPr/>
          </p:nvSpPr>
          <p:spPr bwMode="gray">
            <a:xfrm>
              <a:off x="7368564" y="5884605"/>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97" name="אליפסה 96"/>
            <p:cNvSpPr/>
            <p:nvPr/>
          </p:nvSpPr>
          <p:spPr bwMode="gray">
            <a:xfrm flipH="1">
              <a:off x="9615485"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98" name="קבוצה 97"/>
            <p:cNvGrpSpPr/>
            <p:nvPr/>
          </p:nvGrpSpPr>
          <p:grpSpPr bwMode="gray">
            <a:xfrm>
              <a:off x="4803790" y="5319186"/>
              <a:ext cx="2690707" cy="1385231"/>
              <a:chOff x="5184534" y="1125344"/>
              <a:chExt cx="2690707" cy="1385231"/>
            </a:xfrm>
          </p:grpSpPr>
          <p:sp>
            <p:nvSpPr>
              <p:cNvPr id="99" name="צורה חופשית 67"/>
              <p:cNvSpPr>
                <a:spLocks/>
              </p:cNvSpPr>
              <p:nvPr/>
            </p:nvSpPr>
            <p:spPr bwMode="gray">
              <a:xfrm rot="8881702">
                <a:off x="6702013" y="1340794"/>
                <a:ext cx="1173228" cy="1169781"/>
              </a:xfrm>
              <a:custGeom>
                <a:avLst/>
                <a:gdLst>
                  <a:gd name="T0" fmla="*/ 100 w 128"/>
                  <a:gd name="T1" fmla="*/ 86 h 143"/>
                  <a:gd name="T2" fmla="*/ 98 w 128"/>
                  <a:gd name="T3" fmla="*/ 86 h 143"/>
                  <a:gd name="T4" fmla="*/ 96 w 128"/>
                  <a:gd name="T5" fmla="*/ 83 h 143"/>
                  <a:gd name="T6" fmla="*/ 24 w 128"/>
                  <a:gd name="T7" fmla="*/ 15 h 143"/>
                  <a:gd name="T8" fmla="*/ 95 w 128"/>
                  <a:gd name="T9" fmla="*/ 87 h 143"/>
                  <a:gd name="T10" fmla="*/ 6 w 128"/>
                  <a:gd name="T11" fmla="*/ 117 h 143"/>
                  <a:gd name="T12" fmla="*/ 100 w 128"/>
                  <a:gd name="T13" fmla="*/ 86 h 143"/>
                  <a:gd name="connsiteX0" fmla="*/ 7394 w 7741"/>
                  <a:gd name="connsiteY0" fmla="*/ 5105 h 7714"/>
                  <a:gd name="connsiteX1" fmla="*/ 7237 w 7741"/>
                  <a:gd name="connsiteY1" fmla="*/ 5105 h 7714"/>
                  <a:gd name="connsiteX2" fmla="*/ 7081 w 7741"/>
                  <a:gd name="connsiteY2" fmla="*/ 4895 h 7714"/>
                  <a:gd name="connsiteX3" fmla="*/ 1456 w 7741"/>
                  <a:gd name="connsiteY3" fmla="*/ 140 h 7714"/>
                  <a:gd name="connsiteX4" fmla="*/ 7003 w 7741"/>
                  <a:gd name="connsiteY4" fmla="*/ 5175 h 7714"/>
                  <a:gd name="connsiteX5" fmla="*/ 50 w 7741"/>
                  <a:gd name="connsiteY5" fmla="*/ 7273 h 7714"/>
                  <a:gd name="connsiteX6" fmla="*/ 7394 w 7741"/>
                  <a:gd name="connsiteY6" fmla="*/ 5105 h 7714"/>
                  <a:gd name="connsiteX0" fmla="*/ 9558 w 10006"/>
                  <a:gd name="connsiteY0" fmla="*/ 6618 h 10000"/>
                  <a:gd name="connsiteX1" fmla="*/ 9355 w 10006"/>
                  <a:gd name="connsiteY1" fmla="*/ 6618 h 10000"/>
                  <a:gd name="connsiteX2" fmla="*/ 9153 w 10006"/>
                  <a:gd name="connsiteY2" fmla="*/ 6346 h 10000"/>
                  <a:gd name="connsiteX3" fmla="*/ 1887 w 10006"/>
                  <a:gd name="connsiteY3" fmla="*/ 181 h 10000"/>
                  <a:gd name="connsiteX4" fmla="*/ 8236 w 10006"/>
                  <a:gd name="connsiteY4" fmla="*/ 6348 h 10000"/>
                  <a:gd name="connsiteX5" fmla="*/ 71 w 10006"/>
                  <a:gd name="connsiteY5" fmla="*/ 9428 h 10000"/>
                  <a:gd name="connsiteX6" fmla="*/ 9558 w 10006"/>
                  <a:gd name="connsiteY6" fmla="*/ 6618 h 10000"/>
                  <a:gd name="connsiteX0" fmla="*/ 9558 w 10006"/>
                  <a:gd name="connsiteY0" fmla="*/ 6652 h 10034"/>
                  <a:gd name="connsiteX1" fmla="*/ 9355 w 10006"/>
                  <a:gd name="connsiteY1" fmla="*/ 6652 h 10034"/>
                  <a:gd name="connsiteX2" fmla="*/ 9153 w 10006"/>
                  <a:gd name="connsiteY2" fmla="*/ 6380 h 10034"/>
                  <a:gd name="connsiteX3" fmla="*/ 1887 w 10006"/>
                  <a:gd name="connsiteY3" fmla="*/ 215 h 10034"/>
                  <a:gd name="connsiteX4" fmla="*/ 8236 w 10006"/>
                  <a:gd name="connsiteY4" fmla="*/ 6382 h 10034"/>
                  <a:gd name="connsiteX5" fmla="*/ 71 w 10006"/>
                  <a:gd name="connsiteY5" fmla="*/ 9462 h 10034"/>
                  <a:gd name="connsiteX6" fmla="*/ 9558 w 10006"/>
                  <a:gd name="connsiteY6" fmla="*/ 6652 h 10034"/>
                  <a:gd name="connsiteX0" fmla="*/ 9558 w 9558"/>
                  <a:gd name="connsiteY0" fmla="*/ 6652 h 10197"/>
                  <a:gd name="connsiteX1" fmla="*/ 9355 w 9558"/>
                  <a:gd name="connsiteY1" fmla="*/ 6652 h 10197"/>
                  <a:gd name="connsiteX2" fmla="*/ 9153 w 9558"/>
                  <a:gd name="connsiteY2" fmla="*/ 6380 h 10197"/>
                  <a:gd name="connsiteX3" fmla="*/ 1887 w 9558"/>
                  <a:gd name="connsiteY3" fmla="*/ 215 h 10197"/>
                  <a:gd name="connsiteX4" fmla="*/ 8236 w 9558"/>
                  <a:gd name="connsiteY4" fmla="*/ 6382 h 10197"/>
                  <a:gd name="connsiteX5" fmla="*/ 71 w 9558"/>
                  <a:gd name="connsiteY5" fmla="*/ 9462 h 10197"/>
                  <a:gd name="connsiteX6" fmla="*/ 9558 w 9558"/>
                  <a:gd name="connsiteY6" fmla="*/ 6652 h 10197"/>
                  <a:gd name="connsiteX0" fmla="*/ 10234 w 10234"/>
                  <a:gd name="connsiteY0" fmla="*/ 6523 h 10000"/>
                  <a:gd name="connsiteX1" fmla="*/ 10022 w 10234"/>
                  <a:gd name="connsiteY1" fmla="*/ 6523 h 10000"/>
                  <a:gd name="connsiteX2" fmla="*/ 9810 w 10234"/>
                  <a:gd name="connsiteY2" fmla="*/ 6257 h 10000"/>
                  <a:gd name="connsiteX3" fmla="*/ 2208 w 10234"/>
                  <a:gd name="connsiteY3" fmla="*/ 211 h 10000"/>
                  <a:gd name="connsiteX4" fmla="*/ 8851 w 10234"/>
                  <a:gd name="connsiteY4" fmla="*/ 6259 h 10000"/>
                  <a:gd name="connsiteX5" fmla="*/ 308 w 10234"/>
                  <a:gd name="connsiteY5" fmla="*/ 9279 h 10000"/>
                  <a:gd name="connsiteX6" fmla="*/ 10234 w 10234"/>
                  <a:gd name="connsiteY6" fmla="*/ 6523 h 10000"/>
                  <a:gd name="connsiteX0" fmla="*/ 9701 w 9701"/>
                  <a:gd name="connsiteY0" fmla="*/ 6523 h 9364"/>
                  <a:gd name="connsiteX1" fmla="*/ 9489 w 9701"/>
                  <a:gd name="connsiteY1" fmla="*/ 6523 h 9364"/>
                  <a:gd name="connsiteX2" fmla="*/ 9277 w 9701"/>
                  <a:gd name="connsiteY2" fmla="*/ 6257 h 9364"/>
                  <a:gd name="connsiteX3" fmla="*/ 1675 w 9701"/>
                  <a:gd name="connsiteY3" fmla="*/ 211 h 9364"/>
                  <a:gd name="connsiteX4" fmla="*/ 8318 w 9701"/>
                  <a:gd name="connsiteY4" fmla="*/ 6259 h 9364"/>
                  <a:gd name="connsiteX5" fmla="*/ 328 w 9701"/>
                  <a:gd name="connsiteY5" fmla="*/ 8536 h 9364"/>
                  <a:gd name="connsiteX6" fmla="*/ 9701 w 9701"/>
                  <a:gd name="connsiteY6" fmla="*/ 6523 h 9364"/>
                  <a:gd name="connsiteX0" fmla="*/ 9679 w 9679"/>
                  <a:gd name="connsiteY0" fmla="*/ 6967 h 10001"/>
                  <a:gd name="connsiteX1" fmla="*/ 9460 w 9679"/>
                  <a:gd name="connsiteY1" fmla="*/ 6967 h 10001"/>
                  <a:gd name="connsiteX2" fmla="*/ 9242 w 9679"/>
                  <a:gd name="connsiteY2" fmla="*/ 6683 h 10001"/>
                  <a:gd name="connsiteX3" fmla="*/ 1406 w 9679"/>
                  <a:gd name="connsiteY3" fmla="*/ 226 h 10001"/>
                  <a:gd name="connsiteX4" fmla="*/ 8253 w 9679"/>
                  <a:gd name="connsiteY4" fmla="*/ 6685 h 10001"/>
                  <a:gd name="connsiteX5" fmla="*/ 17 w 9679"/>
                  <a:gd name="connsiteY5" fmla="*/ 9117 h 10001"/>
                  <a:gd name="connsiteX6" fmla="*/ 9679 w 9679"/>
                  <a:gd name="connsiteY6" fmla="*/ 6967 h 10001"/>
                  <a:gd name="connsiteX0" fmla="*/ 10080 w 10080"/>
                  <a:gd name="connsiteY0" fmla="*/ 6966 h 10000"/>
                  <a:gd name="connsiteX1" fmla="*/ 9854 w 10080"/>
                  <a:gd name="connsiteY1" fmla="*/ 6966 h 10000"/>
                  <a:gd name="connsiteX2" fmla="*/ 9629 w 10080"/>
                  <a:gd name="connsiteY2" fmla="*/ 6682 h 10000"/>
                  <a:gd name="connsiteX3" fmla="*/ 1533 w 10080"/>
                  <a:gd name="connsiteY3" fmla="*/ 226 h 10000"/>
                  <a:gd name="connsiteX4" fmla="*/ 8607 w 10080"/>
                  <a:gd name="connsiteY4" fmla="*/ 6684 h 10000"/>
                  <a:gd name="connsiteX5" fmla="*/ 98 w 10080"/>
                  <a:gd name="connsiteY5" fmla="*/ 9116 h 10000"/>
                  <a:gd name="connsiteX6" fmla="*/ 10080 w 10080"/>
                  <a:gd name="connsiteY6" fmla="*/ 6966 h 10000"/>
                  <a:gd name="connsiteX0" fmla="*/ 9999 w 9999"/>
                  <a:gd name="connsiteY0" fmla="*/ 6966 h 10505"/>
                  <a:gd name="connsiteX1" fmla="*/ 9773 w 9999"/>
                  <a:gd name="connsiteY1" fmla="*/ 6966 h 10505"/>
                  <a:gd name="connsiteX2" fmla="*/ 9548 w 9999"/>
                  <a:gd name="connsiteY2" fmla="*/ 6682 h 10505"/>
                  <a:gd name="connsiteX3" fmla="*/ 1452 w 9999"/>
                  <a:gd name="connsiteY3" fmla="*/ 226 h 10505"/>
                  <a:gd name="connsiteX4" fmla="*/ 8526 w 9999"/>
                  <a:gd name="connsiteY4" fmla="*/ 6684 h 10505"/>
                  <a:gd name="connsiteX5" fmla="*/ 17 w 9999"/>
                  <a:gd name="connsiteY5" fmla="*/ 9116 h 10505"/>
                  <a:gd name="connsiteX6" fmla="*/ 9999 w 9999"/>
                  <a:gd name="connsiteY6" fmla="*/ 6966 h 10505"/>
                  <a:gd name="connsiteX0" fmla="*/ 9477 w 9477"/>
                  <a:gd name="connsiteY0" fmla="*/ 6631 h 8681"/>
                  <a:gd name="connsiteX1" fmla="*/ 9251 w 9477"/>
                  <a:gd name="connsiteY1" fmla="*/ 6631 h 8681"/>
                  <a:gd name="connsiteX2" fmla="*/ 9026 w 9477"/>
                  <a:gd name="connsiteY2" fmla="*/ 6361 h 8681"/>
                  <a:gd name="connsiteX3" fmla="*/ 929 w 9477"/>
                  <a:gd name="connsiteY3" fmla="*/ 215 h 8681"/>
                  <a:gd name="connsiteX4" fmla="*/ 8004 w 9477"/>
                  <a:gd name="connsiteY4" fmla="*/ 6363 h 8681"/>
                  <a:gd name="connsiteX5" fmla="*/ 18 w 9477"/>
                  <a:gd name="connsiteY5" fmla="*/ 6936 h 8681"/>
                  <a:gd name="connsiteX6" fmla="*/ 9477 w 9477"/>
                  <a:gd name="connsiteY6" fmla="*/ 6631 h 8681"/>
                  <a:gd name="connsiteX0" fmla="*/ 11827 w 11827"/>
                  <a:gd name="connsiteY0" fmla="*/ 7639 h 9493"/>
                  <a:gd name="connsiteX1" fmla="*/ 11589 w 11827"/>
                  <a:gd name="connsiteY1" fmla="*/ 7639 h 9493"/>
                  <a:gd name="connsiteX2" fmla="*/ 11351 w 11827"/>
                  <a:gd name="connsiteY2" fmla="*/ 7327 h 9493"/>
                  <a:gd name="connsiteX3" fmla="*/ 2807 w 11827"/>
                  <a:gd name="connsiteY3" fmla="*/ 248 h 9493"/>
                  <a:gd name="connsiteX4" fmla="*/ 10273 w 11827"/>
                  <a:gd name="connsiteY4" fmla="*/ 7330 h 9493"/>
                  <a:gd name="connsiteX5" fmla="*/ 14 w 11827"/>
                  <a:gd name="connsiteY5" fmla="*/ 7210 h 9493"/>
                  <a:gd name="connsiteX6" fmla="*/ 11827 w 11827"/>
                  <a:gd name="connsiteY6" fmla="*/ 7639 h 9493"/>
                  <a:gd name="connsiteX0" fmla="*/ 9989 w 9989"/>
                  <a:gd name="connsiteY0" fmla="*/ 8047 h 9586"/>
                  <a:gd name="connsiteX1" fmla="*/ 9788 w 9989"/>
                  <a:gd name="connsiteY1" fmla="*/ 8047 h 9586"/>
                  <a:gd name="connsiteX2" fmla="*/ 9587 w 9989"/>
                  <a:gd name="connsiteY2" fmla="*/ 7718 h 9586"/>
                  <a:gd name="connsiteX3" fmla="*/ 2362 w 9989"/>
                  <a:gd name="connsiteY3" fmla="*/ 261 h 9586"/>
                  <a:gd name="connsiteX4" fmla="*/ 8675 w 9989"/>
                  <a:gd name="connsiteY4" fmla="*/ 7721 h 9586"/>
                  <a:gd name="connsiteX5" fmla="*/ 1 w 9989"/>
                  <a:gd name="connsiteY5" fmla="*/ 7595 h 9586"/>
                  <a:gd name="connsiteX6" fmla="*/ 9989 w 9989"/>
                  <a:gd name="connsiteY6" fmla="*/ 8047 h 9586"/>
                  <a:gd name="connsiteX0" fmla="*/ 10021 w 10021"/>
                  <a:gd name="connsiteY0" fmla="*/ 8395 h 10528"/>
                  <a:gd name="connsiteX1" fmla="*/ 9820 w 10021"/>
                  <a:gd name="connsiteY1" fmla="*/ 8395 h 10528"/>
                  <a:gd name="connsiteX2" fmla="*/ 9619 w 10021"/>
                  <a:gd name="connsiteY2" fmla="*/ 8051 h 10528"/>
                  <a:gd name="connsiteX3" fmla="*/ 2386 w 10021"/>
                  <a:gd name="connsiteY3" fmla="*/ 272 h 10528"/>
                  <a:gd name="connsiteX4" fmla="*/ 8706 w 10021"/>
                  <a:gd name="connsiteY4" fmla="*/ 8054 h 10528"/>
                  <a:gd name="connsiteX5" fmla="*/ 22 w 10021"/>
                  <a:gd name="connsiteY5" fmla="*/ 7923 h 10528"/>
                  <a:gd name="connsiteX6" fmla="*/ 10021 w 10021"/>
                  <a:gd name="connsiteY6" fmla="*/ 8395 h 10528"/>
                  <a:gd name="connsiteX0" fmla="*/ 10007 w 10007"/>
                  <a:gd name="connsiteY0" fmla="*/ 8395 h 9947"/>
                  <a:gd name="connsiteX1" fmla="*/ 9806 w 10007"/>
                  <a:gd name="connsiteY1" fmla="*/ 8395 h 9947"/>
                  <a:gd name="connsiteX2" fmla="*/ 9605 w 10007"/>
                  <a:gd name="connsiteY2" fmla="*/ 8051 h 9947"/>
                  <a:gd name="connsiteX3" fmla="*/ 2372 w 10007"/>
                  <a:gd name="connsiteY3" fmla="*/ 272 h 9947"/>
                  <a:gd name="connsiteX4" fmla="*/ 8692 w 10007"/>
                  <a:gd name="connsiteY4" fmla="*/ 8054 h 9947"/>
                  <a:gd name="connsiteX5" fmla="*/ 8 w 10007"/>
                  <a:gd name="connsiteY5" fmla="*/ 7923 h 9947"/>
                  <a:gd name="connsiteX6" fmla="*/ 10007 w 10007"/>
                  <a:gd name="connsiteY6" fmla="*/ 8395 h 9947"/>
                  <a:gd name="connsiteX0" fmla="*/ 10000 w 10000"/>
                  <a:gd name="connsiteY0" fmla="*/ 8440 h 10000"/>
                  <a:gd name="connsiteX1" fmla="*/ 9799 w 10000"/>
                  <a:gd name="connsiteY1" fmla="*/ 8440 h 10000"/>
                  <a:gd name="connsiteX2" fmla="*/ 9598 w 10000"/>
                  <a:gd name="connsiteY2" fmla="*/ 8094 h 10000"/>
                  <a:gd name="connsiteX3" fmla="*/ 2370 w 10000"/>
                  <a:gd name="connsiteY3" fmla="*/ 273 h 10000"/>
                  <a:gd name="connsiteX4" fmla="*/ 8686 w 10000"/>
                  <a:gd name="connsiteY4" fmla="*/ 8097 h 10000"/>
                  <a:gd name="connsiteX5" fmla="*/ 8 w 10000"/>
                  <a:gd name="connsiteY5" fmla="*/ 7965 h 10000"/>
                  <a:gd name="connsiteX6" fmla="*/ 10000 w 10000"/>
                  <a:gd name="connsiteY6" fmla="*/ 8440 h 10000"/>
                  <a:gd name="connsiteX0" fmla="*/ 10000 w 10000"/>
                  <a:gd name="connsiteY0" fmla="*/ 8440 h 10355"/>
                  <a:gd name="connsiteX1" fmla="*/ 9799 w 10000"/>
                  <a:gd name="connsiteY1" fmla="*/ 8440 h 10355"/>
                  <a:gd name="connsiteX2" fmla="*/ 9598 w 10000"/>
                  <a:gd name="connsiteY2" fmla="*/ 8094 h 10355"/>
                  <a:gd name="connsiteX3" fmla="*/ 2370 w 10000"/>
                  <a:gd name="connsiteY3" fmla="*/ 273 h 10355"/>
                  <a:gd name="connsiteX4" fmla="*/ 8686 w 10000"/>
                  <a:gd name="connsiteY4" fmla="*/ 8097 h 10355"/>
                  <a:gd name="connsiteX5" fmla="*/ 8 w 10000"/>
                  <a:gd name="connsiteY5" fmla="*/ 7965 h 10355"/>
                  <a:gd name="connsiteX6" fmla="*/ 10000 w 10000"/>
                  <a:gd name="connsiteY6" fmla="*/ 8440 h 10355"/>
                  <a:gd name="connsiteX0" fmla="*/ 10000 w 10000"/>
                  <a:gd name="connsiteY0" fmla="*/ 8440 h 10355"/>
                  <a:gd name="connsiteX1" fmla="*/ 9799 w 10000"/>
                  <a:gd name="connsiteY1" fmla="*/ 8440 h 10355"/>
                  <a:gd name="connsiteX2" fmla="*/ 9598 w 10000"/>
                  <a:gd name="connsiteY2" fmla="*/ 8094 h 10355"/>
                  <a:gd name="connsiteX3" fmla="*/ 2370 w 10000"/>
                  <a:gd name="connsiteY3" fmla="*/ 273 h 10355"/>
                  <a:gd name="connsiteX4" fmla="*/ 8686 w 10000"/>
                  <a:gd name="connsiteY4" fmla="*/ 8097 h 10355"/>
                  <a:gd name="connsiteX5" fmla="*/ 8 w 10000"/>
                  <a:gd name="connsiteY5" fmla="*/ 7965 h 10355"/>
                  <a:gd name="connsiteX6" fmla="*/ 10000 w 10000"/>
                  <a:gd name="connsiteY6" fmla="*/ 8440 h 10355"/>
                  <a:gd name="connsiteX0" fmla="*/ 10000 w 10000"/>
                  <a:gd name="connsiteY0" fmla="*/ 8605 h 10520"/>
                  <a:gd name="connsiteX1" fmla="*/ 9799 w 10000"/>
                  <a:gd name="connsiteY1" fmla="*/ 8605 h 10520"/>
                  <a:gd name="connsiteX2" fmla="*/ 9598 w 10000"/>
                  <a:gd name="connsiteY2" fmla="*/ 8259 h 10520"/>
                  <a:gd name="connsiteX3" fmla="*/ 2370 w 10000"/>
                  <a:gd name="connsiteY3" fmla="*/ 438 h 10520"/>
                  <a:gd name="connsiteX4" fmla="*/ 8686 w 10000"/>
                  <a:gd name="connsiteY4" fmla="*/ 8262 h 10520"/>
                  <a:gd name="connsiteX5" fmla="*/ 8 w 10000"/>
                  <a:gd name="connsiteY5" fmla="*/ 8130 h 10520"/>
                  <a:gd name="connsiteX6" fmla="*/ 10000 w 10000"/>
                  <a:gd name="connsiteY6" fmla="*/ 8605 h 10520"/>
                  <a:gd name="connsiteX0" fmla="*/ 10000 w 10000"/>
                  <a:gd name="connsiteY0" fmla="*/ 9473 h 11388"/>
                  <a:gd name="connsiteX1" fmla="*/ 9799 w 10000"/>
                  <a:gd name="connsiteY1" fmla="*/ 9473 h 11388"/>
                  <a:gd name="connsiteX2" fmla="*/ 9598 w 10000"/>
                  <a:gd name="connsiteY2" fmla="*/ 9127 h 11388"/>
                  <a:gd name="connsiteX3" fmla="*/ 2972 w 10000"/>
                  <a:gd name="connsiteY3" fmla="*/ 399 h 11388"/>
                  <a:gd name="connsiteX4" fmla="*/ 8686 w 10000"/>
                  <a:gd name="connsiteY4" fmla="*/ 9130 h 11388"/>
                  <a:gd name="connsiteX5" fmla="*/ 8 w 10000"/>
                  <a:gd name="connsiteY5" fmla="*/ 8998 h 11388"/>
                  <a:gd name="connsiteX6" fmla="*/ 10000 w 10000"/>
                  <a:gd name="connsiteY6" fmla="*/ 9473 h 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1388">
                    <a:moveTo>
                      <a:pt x="10000" y="9473"/>
                    </a:moveTo>
                    <a:lnTo>
                      <a:pt x="9799" y="9473"/>
                    </a:lnTo>
                    <a:cubicBezTo>
                      <a:pt x="9799" y="9473"/>
                      <a:pt x="9697" y="9357"/>
                      <a:pt x="9598" y="9127"/>
                    </a:cubicBezTo>
                    <a:cubicBezTo>
                      <a:pt x="9052" y="6455"/>
                      <a:pt x="4912" y="-1914"/>
                      <a:pt x="2972" y="399"/>
                    </a:cubicBezTo>
                    <a:cubicBezTo>
                      <a:pt x="1036" y="3143"/>
                      <a:pt x="7079" y="8438"/>
                      <a:pt x="8686" y="9130"/>
                    </a:cubicBezTo>
                    <a:cubicBezTo>
                      <a:pt x="6064" y="8088"/>
                      <a:pt x="302" y="5769"/>
                      <a:pt x="8" y="8998"/>
                    </a:cubicBezTo>
                    <a:cubicBezTo>
                      <a:pt x="-286" y="12227"/>
                      <a:pt x="6911" y="11984"/>
                      <a:pt x="10000" y="9473"/>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00" name="צורה חופשית 67"/>
              <p:cNvSpPr>
                <a:spLocks/>
              </p:cNvSpPr>
              <p:nvPr/>
            </p:nvSpPr>
            <p:spPr bwMode="gray">
              <a:xfrm rot="21087457">
                <a:off x="5184534" y="1138589"/>
                <a:ext cx="1116456" cy="1228699"/>
              </a:xfrm>
              <a:custGeom>
                <a:avLst/>
                <a:gdLst>
                  <a:gd name="T0" fmla="*/ 100 w 128"/>
                  <a:gd name="T1" fmla="*/ 86 h 143"/>
                  <a:gd name="T2" fmla="*/ 98 w 128"/>
                  <a:gd name="T3" fmla="*/ 86 h 143"/>
                  <a:gd name="T4" fmla="*/ 96 w 128"/>
                  <a:gd name="T5" fmla="*/ 83 h 143"/>
                  <a:gd name="T6" fmla="*/ 24 w 128"/>
                  <a:gd name="T7" fmla="*/ 15 h 143"/>
                  <a:gd name="T8" fmla="*/ 95 w 128"/>
                  <a:gd name="T9" fmla="*/ 87 h 143"/>
                  <a:gd name="T10" fmla="*/ 6 w 128"/>
                  <a:gd name="T11" fmla="*/ 117 h 143"/>
                  <a:gd name="T12" fmla="*/ 100 w 128"/>
                  <a:gd name="T13" fmla="*/ 86 h 143"/>
                  <a:gd name="connsiteX0" fmla="*/ 7394 w 7741"/>
                  <a:gd name="connsiteY0" fmla="*/ 5105 h 7714"/>
                  <a:gd name="connsiteX1" fmla="*/ 7237 w 7741"/>
                  <a:gd name="connsiteY1" fmla="*/ 5105 h 7714"/>
                  <a:gd name="connsiteX2" fmla="*/ 7081 w 7741"/>
                  <a:gd name="connsiteY2" fmla="*/ 4895 h 7714"/>
                  <a:gd name="connsiteX3" fmla="*/ 1456 w 7741"/>
                  <a:gd name="connsiteY3" fmla="*/ 140 h 7714"/>
                  <a:gd name="connsiteX4" fmla="*/ 7003 w 7741"/>
                  <a:gd name="connsiteY4" fmla="*/ 5175 h 7714"/>
                  <a:gd name="connsiteX5" fmla="*/ 50 w 7741"/>
                  <a:gd name="connsiteY5" fmla="*/ 7273 h 7714"/>
                  <a:gd name="connsiteX6" fmla="*/ 7394 w 7741"/>
                  <a:gd name="connsiteY6" fmla="*/ 5105 h 7714"/>
                  <a:gd name="connsiteX0" fmla="*/ 9558 w 10006"/>
                  <a:gd name="connsiteY0" fmla="*/ 6618 h 10000"/>
                  <a:gd name="connsiteX1" fmla="*/ 9355 w 10006"/>
                  <a:gd name="connsiteY1" fmla="*/ 6618 h 10000"/>
                  <a:gd name="connsiteX2" fmla="*/ 9153 w 10006"/>
                  <a:gd name="connsiteY2" fmla="*/ 6346 h 10000"/>
                  <a:gd name="connsiteX3" fmla="*/ 1887 w 10006"/>
                  <a:gd name="connsiteY3" fmla="*/ 181 h 10000"/>
                  <a:gd name="connsiteX4" fmla="*/ 8236 w 10006"/>
                  <a:gd name="connsiteY4" fmla="*/ 6348 h 10000"/>
                  <a:gd name="connsiteX5" fmla="*/ 71 w 10006"/>
                  <a:gd name="connsiteY5" fmla="*/ 9428 h 10000"/>
                  <a:gd name="connsiteX6" fmla="*/ 9558 w 10006"/>
                  <a:gd name="connsiteY6" fmla="*/ 6618 h 10000"/>
                  <a:gd name="connsiteX0" fmla="*/ 9558 w 10006"/>
                  <a:gd name="connsiteY0" fmla="*/ 6652 h 10034"/>
                  <a:gd name="connsiteX1" fmla="*/ 9355 w 10006"/>
                  <a:gd name="connsiteY1" fmla="*/ 6652 h 10034"/>
                  <a:gd name="connsiteX2" fmla="*/ 9153 w 10006"/>
                  <a:gd name="connsiteY2" fmla="*/ 6380 h 10034"/>
                  <a:gd name="connsiteX3" fmla="*/ 1887 w 10006"/>
                  <a:gd name="connsiteY3" fmla="*/ 215 h 10034"/>
                  <a:gd name="connsiteX4" fmla="*/ 8236 w 10006"/>
                  <a:gd name="connsiteY4" fmla="*/ 6382 h 10034"/>
                  <a:gd name="connsiteX5" fmla="*/ 71 w 10006"/>
                  <a:gd name="connsiteY5" fmla="*/ 9462 h 10034"/>
                  <a:gd name="connsiteX6" fmla="*/ 9558 w 10006"/>
                  <a:gd name="connsiteY6" fmla="*/ 6652 h 10034"/>
                  <a:gd name="connsiteX0" fmla="*/ 9558 w 9558"/>
                  <a:gd name="connsiteY0" fmla="*/ 6652 h 10197"/>
                  <a:gd name="connsiteX1" fmla="*/ 9355 w 9558"/>
                  <a:gd name="connsiteY1" fmla="*/ 6652 h 10197"/>
                  <a:gd name="connsiteX2" fmla="*/ 9153 w 9558"/>
                  <a:gd name="connsiteY2" fmla="*/ 6380 h 10197"/>
                  <a:gd name="connsiteX3" fmla="*/ 1887 w 9558"/>
                  <a:gd name="connsiteY3" fmla="*/ 215 h 10197"/>
                  <a:gd name="connsiteX4" fmla="*/ 8236 w 9558"/>
                  <a:gd name="connsiteY4" fmla="*/ 6382 h 10197"/>
                  <a:gd name="connsiteX5" fmla="*/ 71 w 9558"/>
                  <a:gd name="connsiteY5" fmla="*/ 9462 h 10197"/>
                  <a:gd name="connsiteX6" fmla="*/ 9558 w 9558"/>
                  <a:gd name="connsiteY6" fmla="*/ 6652 h 10197"/>
                  <a:gd name="connsiteX0" fmla="*/ 10000 w 10000"/>
                  <a:gd name="connsiteY0" fmla="*/ 6696 h 10173"/>
                  <a:gd name="connsiteX1" fmla="*/ 9788 w 10000"/>
                  <a:gd name="connsiteY1" fmla="*/ 6696 h 10173"/>
                  <a:gd name="connsiteX2" fmla="*/ 9576 w 10000"/>
                  <a:gd name="connsiteY2" fmla="*/ 6430 h 10173"/>
                  <a:gd name="connsiteX3" fmla="*/ 1974 w 10000"/>
                  <a:gd name="connsiteY3" fmla="*/ 384 h 10173"/>
                  <a:gd name="connsiteX4" fmla="*/ 8617 w 10000"/>
                  <a:gd name="connsiteY4" fmla="*/ 6432 h 10173"/>
                  <a:gd name="connsiteX5" fmla="*/ 74 w 10000"/>
                  <a:gd name="connsiteY5" fmla="*/ 9452 h 10173"/>
                  <a:gd name="connsiteX6" fmla="*/ 10000 w 10000"/>
                  <a:gd name="connsiteY6" fmla="*/ 6696 h 10173"/>
                  <a:gd name="connsiteX0" fmla="*/ 10000 w 10000"/>
                  <a:gd name="connsiteY0" fmla="*/ 6696 h 10173"/>
                  <a:gd name="connsiteX1" fmla="*/ 9788 w 10000"/>
                  <a:gd name="connsiteY1" fmla="*/ 6696 h 10173"/>
                  <a:gd name="connsiteX2" fmla="*/ 9576 w 10000"/>
                  <a:gd name="connsiteY2" fmla="*/ 6430 h 10173"/>
                  <a:gd name="connsiteX3" fmla="*/ 1974 w 10000"/>
                  <a:gd name="connsiteY3" fmla="*/ 384 h 10173"/>
                  <a:gd name="connsiteX4" fmla="*/ 8617 w 10000"/>
                  <a:gd name="connsiteY4" fmla="*/ 6432 h 10173"/>
                  <a:gd name="connsiteX5" fmla="*/ 74 w 10000"/>
                  <a:gd name="connsiteY5" fmla="*/ 9452 h 10173"/>
                  <a:gd name="connsiteX6" fmla="*/ 10000 w 10000"/>
                  <a:gd name="connsiteY6" fmla="*/ 6696 h 10173"/>
                  <a:gd name="connsiteX0" fmla="*/ 10000 w 10000"/>
                  <a:gd name="connsiteY0" fmla="*/ 6747 h 10224"/>
                  <a:gd name="connsiteX1" fmla="*/ 9788 w 10000"/>
                  <a:gd name="connsiteY1" fmla="*/ 6747 h 10224"/>
                  <a:gd name="connsiteX2" fmla="*/ 9576 w 10000"/>
                  <a:gd name="connsiteY2" fmla="*/ 6481 h 10224"/>
                  <a:gd name="connsiteX3" fmla="*/ 1974 w 10000"/>
                  <a:gd name="connsiteY3" fmla="*/ 435 h 10224"/>
                  <a:gd name="connsiteX4" fmla="*/ 8617 w 10000"/>
                  <a:gd name="connsiteY4" fmla="*/ 6483 h 10224"/>
                  <a:gd name="connsiteX5" fmla="*/ 74 w 10000"/>
                  <a:gd name="connsiteY5" fmla="*/ 9503 h 10224"/>
                  <a:gd name="connsiteX6" fmla="*/ 10000 w 10000"/>
                  <a:gd name="connsiteY6" fmla="*/ 6747 h 10224"/>
                  <a:gd name="connsiteX0" fmla="*/ 10000 w 10000"/>
                  <a:gd name="connsiteY0" fmla="*/ 5820 h 9297"/>
                  <a:gd name="connsiteX1" fmla="*/ 9788 w 10000"/>
                  <a:gd name="connsiteY1" fmla="*/ 5820 h 9297"/>
                  <a:gd name="connsiteX2" fmla="*/ 9576 w 10000"/>
                  <a:gd name="connsiteY2" fmla="*/ 5554 h 9297"/>
                  <a:gd name="connsiteX3" fmla="*/ 2180 w 10000"/>
                  <a:gd name="connsiteY3" fmla="*/ 500 h 9297"/>
                  <a:gd name="connsiteX4" fmla="*/ 8617 w 10000"/>
                  <a:gd name="connsiteY4" fmla="*/ 5556 h 9297"/>
                  <a:gd name="connsiteX5" fmla="*/ 74 w 10000"/>
                  <a:gd name="connsiteY5" fmla="*/ 8576 h 9297"/>
                  <a:gd name="connsiteX6" fmla="*/ 10000 w 10000"/>
                  <a:gd name="connsiteY6" fmla="*/ 5820 h 9297"/>
                  <a:gd name="connsiteX0" fmla="*/ 10000 w 10000"/>
                  <a:gd name="connsiteY0" fmla="*/ 6260 h 10000"/>
                  <a:gd name="connsiteX1" fmla="*/ 9788 w 10000"/>
                  <a:gd name="connsiteY1" fmla="*/ 6260 h 10000"/>
                  <a:gd name="connsiteX2" fmla="*/ 9576 w 10000"/>
                  <a:gd name="connsiteY2" fmla="*/ 5974 h 10000"/>
                  <a:gd name="connsiteX3" fmla="*/ 2180 w 10000"/>
                  <a:gd name="connsiteY3" fmla="*/ 538 h 10000"/>
                  <a:gd name="connsiteX4" fmla="*/ 8617 w 10000"/>
                  <a:gd name="connsiteY4" fmla="*/ 5976 h 10000"/>
                  <a:gd name="connsiteX5" fmla="*/ 74 w 10000"/>
                  <a:gd name="connsiteY5" fmla="*/ 9224 h 10000"/>
                  <a:gd name="connsiteX6" fmla="*/ 10000 w 10000"/>
                  <a:gd name="connsiteY6" fmla="*/ 6260 h 10000"/>
                  <a:gd name="connsiteX0" fmla="*/ 10000 w 10000"/>
                  <a:gd name="connsiteY0" fmla="*/ 6206 h 9946"/>
                  <a:gd name="connsiteX1" fmla="*/ 9788 w 10000"/>
                  <a:gd name="connsiteY1" fmla="*/ 6206 h 9946"/>
                  <a:gd name="connsiteX2" fmla="*/ 9576 w 10000"/>
                  <a:gd name="connsiteY2" fmla="*/ 5920 h 9946"/>
                  <a:gd name="connsiteX3" fmla="*/ 2180 w 10000"/>
                  <a:gd name="connsiteY3" fmla="*/ 484 h 9946"/>
                  <a:gd name="connsiteX4" fmla="*/ 8617 w 10000"/>
                  <a:gd name="connsiteY4" fmla="*/ 5922 h 9946"/>
                  <a:gd name="connsiteX5" fmla="*/ 74 w 10000"/>
                  <a:gd name="connsiteY5" fmla="*/ 9170 h 9946"/>
                  <a:gd name="connsiteX6" fmla="*/ 10000 w 10000"/>
                  <a:gd name="connsiteY6" fmla="*/ 6206 h 9946"/>
                  <a:gd name="connsiteX0" fmla="*/ 10000 w 10000"/>
                  <a:gd name="connsiteY0" fmla="*/ 6240 h 10000"/>
                  <a:gd name="connsiteX1" fmla="*/ 9788 w 10000"/>
                  <a:gd name="connsiteY1" fmla="*/ 6240 h 10000"/>
                  <a:gd name="connsiteX2" fmla="*/ 9576 w 10000"/>
                  <a:gd name="connsiteY2" fmla="*/ 5952 h 10000"/>
                  <a:gd name="connsiteX3" fmla="*/ 2180 w 10000"/>
                  <a:gd name="connsiteY3" fmla="*/ 487 h 10000"/>
                  <a:gd name="connsiteX4" fmla="*/ 8617 w 10000"/>
                  <a:gd name="connsiteY4" fmla="*/ 5954 h 10000"/>
                  <a:gd name="connsiteX5" fmla="*/ 74 w 10000"/>
                  <a:gd name="connsiteY5" fmla="*/ 9220 h 10000"/>
                  <a:gd name="connsiteX6" fmla="*/ 10000 w 10000"/>
                  <a:gd name="connsiteY6" fmla="*/ 6240 h 10000"/>
                  <a:gd name="connsiteX0" fmla="*/ 10010 w 10010"/>
                  <a:gd name="connsiteY0" fmla="*/ 6240 h 10000"/>
                  <a:gd name="connsiteX1" fmla="*/ 9798 w 10010"/>
                  <a:gd name="connsiteY1" fmla="*/ 6240 h 10000"/>
                  <a:gd name="connsiteX2" fmla="*/ 9586 w 10010"/>
                  <a:gd name="connsiteY2" fmla="*/ 5952 h 10000"/>
                  <a:gd name="connsiteX3" fmla="*/ 2190 w 10010"/>
                  <a:gd name="connsiteY3" fmla="*/ 487 h 10000"/>
                  <a:gd name="connsiteX4" fmla="*/ 8627 w 10010"/>
                  <a:gd name="connsiteY4" fmla="*/ 5954 h 10000"/>
                  <a:gd name="connsiteX5" fmla="*/ 84 w 10010"/>
                  <a:gd name="connsiteY5" fmla="*/ 9220 h 10000"/>
                  <a:gd name="connsiteX6" fmla="*/ 10010 w 10010"/>
                  <a:gd name="connsiteY6" fmla="*/ 624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0" h="10000">
                    <a:moveTo>
                      <a:pt x="10010" y="6240"/>
                    </a:moveTo>
                    <a:cubicBezTo>
                      <a:pt x="9939" y="6240"/>
                      <a:pt x="9869" y="6288"/>
                      <a:pt x="9798" y="6240"/>
                    </a:cubicBezTo>
                    <a:cubicBezTo>
                      <a:pt x="9727" y="6191"/>
                      <a:pt x="9692" y="6143"/>
                      <a:pt x="9586" y="5952"/>
                    </a:cubicBezTo>
                    <a:cubicBezTo>
                      <a:pt x="8966" y="4582"/>
                      <a:pt x="4839" y="-1788"/>
                      <a:pt x="2190" y="487"/>
                    </a:cubicBezTo>
                    <a:cubicBezTo>
                      <a:pt x="-459" y="2761"/>
                      <a:pt x="8035" y="5700"/>
                      <a:pt x="8627" y="5954"/>
                    </a:cubicBezTo>
                    <a:cubicBezTo>
                      <a:pt x="5379" y="6029"/>
                      <a:pt x="-792" y="6539"/>
                      <a:pt x="84" y="9220"/>
                    </a:cubicBezTo>
                    <a:cubicBezTo>
                      <a:pt x="1034" y="11720"/>
                      <a:pt x="8552" y="7527"/>
                      <a:pt x="10010" y="6240"/>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01" name="צורה חופשית 105"/>
              <p:cNvSpPr>
                <a:spLocks/>
              </p:cNvSpPr>
              <p:nvPr/>
            </p:nvSpPr>
            <p:spPr bwMode="gray">
              <a:xfrm>
                <a:off x="5767357" y="1125344"/>
                <a:ext cx="1357232" cy="1364000"/>
              </a:xfrm>
              <a:custGeom>
                <a:avLst/>
                <a:gdLst>
                  <a:gd name="T0" fmla="*/ 183 w 200"/>
                  <a:gd name="T1" fmla="*/ 119 h 200"/>
                  <a:gd name="T2" fmla="*/ 196 w 200"/>
                  <a:gd name="T3" fmla="*/ 97 h 200"/>
                  <a:gd name="T4" fmla="*/ 180 w 200"/>
                  <a:gd name="T5" fmla="*/ 50 h 200"/>
                  <a:gd name="T6" fmla="*/ 145 w 200"/>
                  <a:gd name="T7" fmla="*/ 15 h 200"/>
                  <a:gd name="T8" fmla="*/ 120 w 200"/>
                  <a:gd name="T9" fmla="*/ 17 h 200"/>
                  <a:gd name="T10" fmla="*/ 119 w 200"/>
                  <a:gd name="T11" fmla="*/ 17 h 200"/>
                  <a:gd name="T12" fmla="*/ 119 w 200"/>
                  <a:gd name="T13" fmla="*/ 17 h 200"/>
                  <a:gd name="T14" fmla="*/ 97 w 200"/>
                  <a:gd name="T15" fmla="*/ 4 h 200"/>
                  <a:gd name="T16" fmla="*/ 50 w 200"/>
                  <a:gd name="T17" fmla="*/ 20 h 200"/>
                  <a:gd name="T18" fmla="*/ 15 w 200"/>
                  <a:gd name="T19" fmla="*/ 55 h 200"/>
                  <a:gd name="T20" fmla="*/ 17 w 200"/>
                  <a:gd name="T21" fmla="*/ 80 h 200"/>
                  <a:gd name="T22" fmla="*/ 17 w 200"/>
                  <a:gd name="T23" fmla="*/ 81 h 200"/>
                  <a:gd name="T24" fmla="*/ 17 w 200"/>
                  <a:gd name="T25" fmla="*/ 82 h 200"/>
                  <a:gd name="T26" fmla="*/ 4 w 200"/>
                  <a:gd name="T27" fmla="*/ 103 h 200"/>
                  <a:gd name="T28" fmla="*/ 20 w 200"/>
                  <a:gd name="T29" fmla="*/ 150 h 200"/>
                  <a:gd name="T30" fmla="*/ 55 w 200"/>
                  <a:gd name="T31" fmla="*/ 185 h 200"/>
                  <a:gd name="T32" fmla="*/ 80 w 200"/>
                  <a:gd name="T33" fmla="*/ 183 h 200"/>
                  <a:gd name="T34" fmla="*/ 81 w 200"/>
                  <a:gd name="T35" fmla="*/ 183 h 200"/>
                  <a:gd name="T36" fmla="*/ 81 w 200"/>
                  <a:gd name="T37" fmla="*/ 183 h 200"/>
                  <a:gd name="T38" fmla="*/ 103 w 200"/>
                  <a:gd name="T39" fmla="*/ 196 h 200"/>
                  <a:gd name="T40" fmla="*/ 150 w 200"/>
                  <a:gd name="T41" fmla="*/ 180 h 200"/>
                  <a:gd name="T42" fmla="*/ 185 w 200"/>
                  <a:gd name="T43" fmla="*/ 146 h 200"/>
                  <a:gd name="T44" fmla="*/ 183 w 200"/>
                  <a:gd name="T45" fmla="*/ 120 h 200"/>
                  <a:gd name="T46" fmla="*/ 183 w 200"/>
                  <a:gd name="T47" fmla="*/ 120 h 200"/>
                  <a:gd name="T48" fmla="*/ 183 w 200"/>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200">
                    <a:moveTo>
                      <a:pt x="183" y="119"/>
                    </a:moveTo>
                    <a:cubicBezTo>
                      <a:pt x="190" y="113"/>
                      <a:pt x="194" y="105"/>
                      <a:pt x="196" y="97"/>
                    </a:cubicBezTo>
                    <a:cubicBezTo>
                      <a:pt x="200" y="81"/>
                      <a:pt x="194" y="64"/>
                      <a:pt x="180" y="50"/>
                    </a:cubicBezTo>
                    <a:cubicBezTo>
                      <a:pt x="173" y="32"/>
                      <a:pt x="161" y="19"/>
                      <a:pt x="145" y="15"/>
                    </a:cubicBezTo>
                    <a:cubicBezTo>
                      <a:pt x="137" y="13"/>
                      <a:pt x="128" y="14"/>
                      <a:pt x="120" y="17"/>
                    </a:cubicBezTo>
                    <a:cubicBezTo>
                      <a:pt x="119" y="17"/>
                      <a:pt x="119" y="17"/>
                      <a:pt x="119" y="17"/>
                    </a:cubicBezTo>
                    <a:cubicBezTo>
                      <a:pt x="119" y="17"/>
                      <a:pt x="119" y="17"/>
                      <a:pt x="119" y="17"/>
                    </a:cubicBezTo>
                    <a:cubicBezTo>
                      <a:pt x="112" y="10"/>
                      <a:pt x="105" y="6"/>
                      <a:pt x="97" y="4"/>
                    </a:cubicBezTo>
                    <a:cubicBezTo>
                      <a:pt x="81" y="0"/>
                      <a:pt x="64" y="7"/>
                      <a:pt x="50" y="20"/>
                    </a:cubicBezTo>
                    <a:cubicBezTo>
                      <a:pt x="32" y="27"/>
                      <a:pt x="19" y="39"/>
                      <a:pt x="15" y="55"/>
                    </a:cubicBezTo>
                    <a:cubicBezTo>
                      <a:pt x="13" y="63"/>
                      <a:pt x="14" y="72"/>
                      <a:pt x="17" y="80"/>
                    </a:cubicBezTo>
                    <a:cubicBezTo>
                      <a:pt x="17" y="81"/>
                      <a:pt x="17" y="81"/>
                      <a:pt x="17" y="81"/>
                    </a:cubicBezTo>
                    <a:cubicBezTo>
                      <a:pt x="17" y="82"/>
                      <a:pt x="17" y="82"/>
                      <a:pt x="17" y="82"/>
                    </a:cubicBezTo>
                    <a:cubicBezTo>
                      <a:pt x="10" y="88"/>
                      <a:pt x="6" y="95"/>
                      <a:pt x="4" y="103"/>
                    </a:cubicBezTo>
                    <a:cubicBezTo>
                      <a:pt x="0" y="119"/>
                      <a:pt x="6" y="136"/>
                      <a:pt x="20" y="150"/>
                    </a:cubicBezTo>
                    <a:cubicBezTo>
                      <a:pt x="27" y="168"/>
                      <a:pt x="39" y="181"/>
                      <a:pt x="55" y="185"/>
                    </a:cubicBezTo>
                    <a:cubicBezTo>
                      <a:pt x="63" y="187"/>
                      <a:pt x="72" y="186"/>
                      <a:pt x="80" y="183"/>
                    </a:cubicBezTo>
                    <a:cubicBezTo>
                      <a:pt x="81" y="183"/>
                      <a:pt x="81" y="183"/>
                      <a:pt x="81" y="183"/>
                    </a:cubicBezTo>
                    <a:cubicBezTo>
                      <a:pt x="81" y="183"/>
                      <a:pt x="81" y="183"/>
                      <a:pt x="81" y="183"/>
                    </a:cubicBezTo>
                    <a:cubicBezTo>
                      <a:pt x="88" y="190"/>
                      <a:pt x="95" y="195"/>
                      <a:pt x="103" y="196"/>
                    </a:cubicBezTo>
                    <a:cubicBezTo>
                      <a:pt x="119" y="200"/>
                      <a:pt x="136" y="194"/>
                      <a:pt x="150" y="180"/>
                    </a:cubicBezTo>
                    <a:cubicBezTo>
                      <a:pt x="168" y="174"/>
                      <a:pt x="181" y="161"/>
                      <a:pt x="185" y="146"/>
                    </a:cubicBezTo>
                    <a:cubicBezTo>
                      <a:pt x="187" y="137"/>
                      <a:pt x="186" y="129"/>
                      <a:pt x="183" y="120"/>
                    </a:cubicBezTo>
                    <a:cubicBezTo>
                      <a:pt x="183" y="120"/>
                      <a:pt x="183" y="120"/>
                      <a:pt x="183" y="120"/>
                    </a:cubicBezTo>
                    <a:lnTo>
                      <a:pt x="183" y="119"/>
                    </a:lnTo>
                    <a:close/>
                  </a:path>
                </a:pathLst>
              </a:custGeom>
              <a:gradFill flip="none" rotWithShape="1">
                <a:gsLst>
                  <a:gs pos="0">
                    <a:schemeClr val="accent1">
                      <a:lumMod val="60000"/>
                      <a:lumOff val="40000"/>
                    </a:schemeClr>
                  </a:gs>
                  <a:gs pos="60000">
                    <a:schemeClr val="accent1"/>
                  </a:gs>
                  <a:gs pos="100000">
                    <a:schemeClr val="accent1">
                      <a:lumMod val="75000"/>
                    </a:schemeClr>
                  </a:gs>
                </a:gsLst>
                <a:path path="circle">
                  <a:fillToRect l="50000" t="50000" r="50000" b="50000"/>
                </a:path>
                <a:tileRect/>
              </a:gra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02" name="צורה חופשית 106"/>
              <p:cNvSpPr>
                <a:spLocks/>
              </p:cNvSpPr>
              <p:nvPr/>
            </p:nvSpPr>
            <p:spPr bwMode="gray">
              <a:xfrm>
                <a:off x="5977499" y="1338871"/>
                <a:ext cx="936948" cy="936947"/>
              </a:xfrm>
              <a:custGeom>
                <a:avLst/>
                <a:gdLst>
                  <a:gd name="T0" fmla="*/ 70 w 72"/>
                  <a:gd name="T1" fmla="*/ 34 h 72"/>
                  <a:gd name="T2" fmla="*/ 70 w 72"/>
                  <a:gd name="T3" fmla="*/ 24 h 72"/>
                  <a:gd name="T4" fmla="*/ 57 w 72"/>
                  <a:gd name="T5" fmla="*/ 12 h 72"/>
                  <a:gd name="T6" fmla="*/ 44 w 72"/>
                  <a:gd name="T7" fmla="*/ 1 h 72"/>
                  <a:gd name="T8" fmla="*/ 34 w 72"/>
                  <a:gd name="T9" fmla="*/ 1 h 72"/>
                  <a:gd name="T10" fmla="*/ 24 w 72"/>
                  <a:gd name="T11" fmla="*/ 2 h 72"/>
                  <a:gd name="T12" fmla="*/ 12 w 72"/>
                  <a:gd name="T13" fmla="*/ 15 h 72"/>
                  <a:gd name="T14" fmla="*/ 0 w 72"/>
                  <a:gd name="T15" fmla="*/ 28 h 72"/>
                  <a:gd name="T16" fmla="*/ 1 w 72"/>
                  <a:gd name="T17" fmla="*/ 38 h 72"/>
                  <a:gd name="T18" fmla="*/ 1 w 72"/>
                  <a:gd name="T19" fmla="*/ 48 h 72"/>
                  <a:gd name="T20" fmla="*/ 14 w 72"/>
                  <a:gd name="T21" fmla="*/ 59 h 72"/>
                  <a:gd name="T22" fmla="*/ 27 w 72"/>
                  <a:gd name="T23" fmla="*/ 71 h 72"/>
                  <a:gd name="T24" fmla="*/ 37 w 72"/>
                  <a:gd name="T25" fmla="*/ 70 h 72"/>
                  <a:gd name="T26" fmla="*/ 47 w 72"/>
                  <a:gd name="T27" fmla="*/ 70 h 72"/>
                  <a:gd name="T28" fmla="*/ 59 w 72"/>
                  <a:gd name="T29" fmla="*/ 57 h 72"/>
                  <a:gd name="T30" fmla="*/ 71 w 72"/>
                  <a:gd name="T31" fmla="*/ 44 h 72"/>
                  <a:gd name="T32" fmla="*/ 70 w 72"/>
                  <a:gd name="T3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70" y="34"/>
                    </a:moveTo>
                    <a:cubicBezTo>
                      <a:pt x="71" y="31"/>
                      <a:pt x="71" y="27"/>
                      <a:pt x="70" y="24"/>
                    </a:cubicBezTo>
                    <a:cubicBezTo>
                      <a:pt x="68" y="18"/>
                      <a:pt x="63" y="15"/>
                      <a:pt x="57" y="12"/>
                    </a:cubicBezTo>
                    <a:cubicBezTo>
                      <a:pt x="54" y="6"/>
                      <a:pt x="50" y="2"/>
                      <a:pt x="44" y="1"/>
                    </a:cubicBezTo>
                    <a:cubicBezTo>
                      <a:pt x="41" y="0"/>
                      <a:pt x="37" y="0"/>
                      <a:pt x="34" y="1"/>
                    </a:cubicBezTo>
                    <a:cubicBezTo>
                      <a:pt x="30" y="0"/>
                      <a:pt x="27" y="1"/>
                      <a:pt x="24" y="2"/>
                    </a:cubicBezTo>
                    <a:cubicBezTo>
                      <a:pt x="18" y="4"/>
                      <a:pt x="14" y="8"/>
                      <a:pt x="12" y="15"/>
                    </a:cubicBezTo>
                    <a:cubicBezTo>
                      <a:pt x="6" y="17"/>
                      <a:pt x="2" y="22"/>
                      <a:pt x="0" y="28"/>
                    </a:cubicBezTo>
                    <a:cubicBezTo>
                      <a:pt x="0" y="31"/>
                      <a:pt x="0" y="34"/>
                      <a:pt x="1" y="38"/>
                    </a:cubicBezTo>
                    <a:cubicBezTo>
                      <a:pt x="0" y="41"/>
                      <a:pt x="0" y="44"/>
                      <a:pt x="1" y="48"/>
                    </a:cubicBezTo>
                    <a:cubicBezTo>
                      <a:pt x="3" y="53"/>
                      <a:pt x="8" y="57"/>
                      <a:pt x="14" y="59"/>
                    </a:cubicBezTo>
                    <a:cubicBezTo>
                      <a:pt x="17" y="65"/>
                      <a:pt x="22" y="70"/>
                      <a:pt x="27" y="71"/>
                    </a:cubicBezTo>
                    <a:cubicBezTo>
                      <a:pt x="31" y="72"/>
                      <a:pt x="34" y="71"/>
                      <a:pt x="37" y="70"/>
                    </a:cubicBezTo>
                    <a:cubicBezTo>
                      <a:pt x="41" y="71"/>
                      <a:pt x="44" y="71"/>
                      <a:pt x="47" y="70"/>
                    </a:cubicBezTo>
                    <a:cubicBezTo>
                      <a:pt x="53" y="68"/>
                      <a:pt x="57" y="63"/>
                      <a:pt x="59" y="57"/>
                    </a:cubicBezTo>
                    <a:cubicBezTo>
                      <a:pt x="65" y="54"/>
                      <a:pt x="70" y="50"/>
                      <a:pt x="71" y="44"/>
                    </a:cubicBezTo>
                    <a:cubicBezTo>
                      <a:pt x="72" y="41"/>
                      <a:pt x="71" y="37"/>
                      <a:pt x="70" y="34"/>
                    </a:cubicBez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03" name="צורה חופשית 106"/>
              <p:cNvSpPr>
                <a:spLocks/>
              </p:cNvSpPr>
              <p:nvPr/>
            </p:nvSpPr>
            <p:spPr bwMode="gray">
              <a:xfrm>
                <a:off x="6222745" y="1584116"/>
                <a:ext cx="446457" cy="446457"/>
              </a:xfrm>
              <a:custGeom>
                <a:avLst/>
                <a:gdLst>
                  <a:gd name="T0" fmla="*/ 70 w 72"/>
                  <a:gd name="T1" fmla="*/ 34 h 72"/>
                  <a:gd name="T2" fmla="*/ 70 w 72"/>
                  <a:gd name="T3" fmla="*/ 24 h 72"/>
                  <a:gd name="T4" fmla="*/ 57 w 72"/>
                  <a:gd name="T5" fmla="*/ 12 h 72"/>
                  <a:gd name="T6" fmla="*/ 44 w 72"/>
                  <a:gd name="T7" fmla="*/ 1 h 72"/>
                  <a:gd name="T8" fmla="*/ 34 w 72"/>
                  <a:gd name="T9" fmla="*/ 1 h 72"/>
                  <a:gd name="T10" fmla="*/ 24 w 72"/>
                  <a:gd name="T11" fmla="*/ 2 h 72"/>
                  <a:gd name="T12" fmla="*/ 12 w 72"/>
                  <a:gd name="T13" fmla="*/ 15 h 72"/>
                  <a:gd name="T14" fmla="*/ 0 w 72"/>
                  <a:gd name="T15" fmla="*/ 28 h 72"/>
                  <a:gd name="T16" fmla="*/ 1 w 72"/>
                  <a:gd name="T17" fmla="*/ 38 h 72"/>
                  <a:gd name="T18" fmla="*/ 1 w 72"/>
                  <a:gd name="T19" fmla="*/ 48 h 72"/>
                  <a:gd name="T20" fmla="*/ 14 w 72"/>
                  <a:gd name="T21" fmla="*/ 59 h 72"/>
                  <a:gd name="T22" fmla="*/ 27 w 72"/>
                  <a:gd name="T23" fmla="*/ 71 h 72"/>
                  <a:gd name="T24" fmla="*/ 37 w 72"/>
                  <a:gd name="T25" fmla="*/ 70 h 72"/>
                  <a:gd name="T26" fmla="*/ 47 w 72"/>
                  <a:gd name="T27" fmla="*/ 70 h 72"/>
                  <a:gd name="T28" fmla="*/ 59 w 72"/>
                  <a:gd name="T29" fmla="*/ 57 h 72"/>
                  <a:gd name="T30" fmla="*/ 71 w 72"/>
                  <a:gd name="T31" fmla="*/ 44 h 72"/>
                  <a:gd name="T32" fmla="*/ 70 w 72"/>
                  <a:gd name="T3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70" y="34"/>
                    </a:moveTo>
                    <a:cubicBezTo>
                      <a:pt x="71" y="31"/>
                      <a:pt x="71" y="27"/>
                      <a:pt x="70" y="24"/>
                    </a:cubicBezTo>
                    <a:cubicBezTo>
                      <a:pt x="68" y="18"/>
                      <a:pt x="63" y="15"/>
                      <a:pt x="57" y="12"/>
                    </a:cubicBezTo>
                    <a:cubicBezTo>
                      <a:pt x="54" y="6"/>
                      <a:pt x="50" y="2"/>
                      <a:pt x="44" y="1"/>
                    </a:cubicBezTo>
                    <a:cubicBezTo>
                      <a:pt x="41" y="0"/>
                      <a:pt x="37" y="0"/>
                      <a:pt x="34" y="1"/>
                    </a:cubicBezTo>
                    <a:cubicBezTo>
                      <a:pt x="30" y="0"/>
                      <a:pt x="27" y="1"/>
                      <a:pt x="24" y="2"/>
                    </a:cubicBezTo>
                    <a:cubicBezTo>
                      <a:pt x="18" y="4"/>
                      <a:pt x="14" y="8"/>
                      <a:pt x="12" y="15"/>
                    </a:cubicBezTo>
                    <a:cubicBezTo>
                      <a:pt x="6" y="17"/>
                      <a:pt x="2" y="22"/>
                      <a:pt x="0" y="28"/>
                    </a:cubicBezTo>
                    <a:cubicBezTo>
                      <a:pt x="0" y="31"/>
                      <a:pt x="0" y="34"/>
                      <a:pt x="1" y="38"/>
                    </a:cubicBezTo>
                    <a:cubicBezTo>
                      <a:pt x="0" y="41"/>
                      <a:pt x="0" y="44"/>
                      <a:pt x="1" y="48"/>
                    </a:cubicBezTo>
                    <a:cubicBezTo>
                      <a:pt x="3" y="53"/>
                      <a:pt x="8" y="57"/>
                      <a:pt x="14" y="59"/>
                    </a:cubicBezTo>
                    <a:cubicBezTo>
                      <a:pt x="17" y="65"/>
                      <a:pt x="22" y="70"/>
                      <a:pt x="27" y="71"/>
                    </a:cubicBezTo>
                    <a:cubicBezTo>
                      <a:pt x="31" y="72"/>
                      <a:pt x="34" y="71"/>
                      <a:pt x="37" y="70"/>
                    </a:cubicBezTo>
                    <a:cubicBezTo>
                      <a:pt x="41" y="71"/>
                      <a:pt x="44" y="71"/>
                      <a:pt x="47" y="70"/>
                    </a:cubicBezTo>
                    <a:cubicBezTo>
                      <a:pt x="53" y="68"/>
                      <a:pt x="57" y="63"/>
                      <a:pt x="59" y="57"/>
                    </a:cubicBezTo>
                    <a:cubicBezTo>
                      <a:pt x="65" y="54"/>
                      <a:pt x="70" y="50"/>
                      <a:pt x="71" y="44"/>
                    </a:cubicBezTo>
                    <a:cubicBezTo>
                      <a:pt x="72" y="41"/>
                      <a:pt x="71" y="37"/>
                      <a:pt x="70" y="34"/>
                    </a:cubicBezTo>
                    <a:close/>
                  </a:path>
                </a:pathLst>
              </a:custGeom>
              <a:solidFill>
                <a:schemeClr val="tx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grpSp>
      <p:sp>
        <p:nvSpPr>
          <p:cNvPr id="2" name="כותרת 1"/>
          <p:cNvSpPr>
            <a:spLocks noGrp="1"/>
          </p:cNvSpPr>
          <p:nvPr>
            <p:ph type="ctrTitle"/>
          </p:nvPr>
        </p:nvSpPr>
        <p:spPr>
          <a:xfrm>
            <a:off x="1524000" y="1005840"/>
            <a:ext cx="9144000" cy="2651760"/>
          </a:xfrm>
        </p:spPr>
        <p:txBody>
          <a:bodyPr rtlCol="1" anchor="b">
            <a:normAutofit/>
          </a:bodyPr>
          <a:lstStyle>
            <a:lvl1pPr algn="ctr" rtl="1">
              <a:lnSpc>
                <a:spcPct val="80000"/>
              </a:lnSpc>
              <a:defRPr sz="7200">
                <a:solidFill>
                  <a:schemeClr val="tx1"/>
                </a:solidFill>
                <a:effectLst>
                  <a:outerShdw blurRad="50800" algn="ctr" rotWithShape="0">
                    <a:prstClr val="black">
                      <a:alpha val="35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rtl="1"/>
            <a:r>
              <a:rPr lang="he-IL" noProof="0"/>
              <a:t>לחץ כדי לערוך סגנון כותרת של תבנית בסיס</a:t>
            </a:r>
            <a:endParaRPr lang="he-IL" noProof="0" dirty="0"/>
          </a:p>
        </p:txBody>
      </p:sp>
      <p:sp>
        <p:nvSpPr>
          <p:cNvPr id="3" name="כותרת משנה 2"/>
          <p:cNvSpPr>
            <a:spLocks noGrp="1"/>
          </p:cNvSpPr>
          <p:nvPr>
            <p:ph type="subTitle" idx="1"/>
          </p:nvPr>
        </p:nvSpPr>
        <p:spPr>
          <a:xfrm>
            <a:off x="1524000" y="3719568"/>
            <a:ext cx="9144000" cy="1082939"/>
          </a:xfrm>
        </p:spPr>
        <p:txBody>
          <a:bodyPr rtlCol="1"/>
          <a:lstStyle>
            <a:lvl1pPr marL="0" indent="0" algn="ctr" rtl="1">
              <a:spcBef>
                <a:spcPts val="1000"/>
              </a:spcBef>
              <a:buNone/>
              <a:defRPr sz="2400">
                <a:effectLst>
                  <a:outerShdw blurRad="50800" algn="ctr" rotWithShape="0">
                    <a:prstClr val="black">
                      <a:alpha val="35000"/>
                    </a:prstClr>
                  </a:outerShdw>
                </a:effectLst>
                <a:latin typeface="Tahoma" panose="020B0604030504040204" pitchFamily="34" charset="0"/>
                <a:ea typeface="Tahoma" panose="020B0604030504040204" pitchFamily="34" charset="0"/>
                <a:cs typeface="Tahoma" panose="020B0604030504040204" pitchFamily="34" charset="0"/>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he-IL" noProof="0"/>
              <a:t>לחץ כדי לערוך סגנון כותרת משנה של תבנית בסיס</a:t>
            </a:r>
            <a:endParaRPr lang="he-IL" noProof="0" dirty="0"/>
          </a:p>
        </p:txBody>
      </p:sp>
    </p:spTree>
    <p:extLst>
      <p:ext uri="{BB962C8B-B14F-4D97-AF65-F5344CB8AC3E}">
        <p14:creationId xmlns:p14="http://schemas.microsoft.com/office/powerpoint/2010/main" val="9217887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a:xfrm>
            <a:off x="1524000" y="565653"/>
            <a:ext cx="9144000" cy="1143000"/>
          </a:xfrm>
        </p:spPr>
        <p:txBody>
          <a:bodyPr rtlCol="1"/>
          <a:lstStyle>
            <a:lvl1pPr algn="r" rtl="1">
              <a:defRPr/>
            </a:lvl1pPr>
          </a:lstStyle>
          <a:p>
            <a:pPr rtl="1"/>
            <a:r>
              <a:rPr lang="he-IL" noProof="0"/>
              <a:t>לחץ כדי לערוך סגנון כותרת של תבנית בסיס</a:t>
            </a:r>
            <a:endParaRPr lang="he-IL" noProof="0" dirty="0"/>
          </a:p>
        </p:txBody>
      </p:sp>
      <p:sp>
        <p:nvSpPr>
          <p:cNvPr id="3" name="מציין מיקום טקסט אנכי 2"/>
          <p:cNvSpPr>
            <a:spLocks noGrp="1"/>
          </p:cNvSpPr>
          <p:nvPr>
            <p:ph type="body" orient="vert" idx="1"/>
          </p:nvPr>
        </p:nvSpPr>
        <p:spPr>
          <a:xfrm>
            <a:off x="1524000" y="1900823"/>
            <a:ext cx="9144000" cy="4114800"/>
          </a:xfrm>
        </p:spPr>
        <p:txBody>
          <a:bodyPr vert="vert270" rtlCol="1"/>
          <a:lstStyle>
            <a:lvl1pPr algn="r" rtl="1">
              <a:defRPr/>
            </a:lvl1pPr>
            <a:lvl2pPr algn="r" rtl="1">
              <a:defRPr/>
            </a:lvl2pPr>
            <a:lvl3pPr algn="r" rtl="1">
              <a:defRPr/>
            </a:lvl3pPr>
            <a:lvl4pPr algn="r" rtl="1">
              <a:defRPr/>
            </a:lvl4pPr>
            <a:lvl5pPr algn="r" rtl="1">
              <a:defRPr/>
            </a:lvl5pPr>
          </a:lstStyle>
          <a:p>
            <a:pPr lvl="0" rtl="1"/>
            <a:r>
              <a:rPr lang="he-IL" noProof="0"/>
              <a:t>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endParaRPr lang="he-IL" noProof="0" dirty="0"/>
          </a:p>
        </p:txBody>
      </p:sp>
      <p:sp>
        <p:nvSpPr>
          <p:cNvPr id="5" name="מציין מיקום של כותרת תחתונה 4"/>
          <p:cNvSpPr>
            <a:spLocks noGrp="1"/>
          </p:cNvSpPr>
          <p:nvPr>
            <p:ph type="ftr" sz="quarter" idx="11"/>
          </p:nvPr>
        </p:nvSpPr>
        <p:spPr>
          <a:xfrm>
            <a:off x="3352800" y="6400800"/>
            <a:ext cx="8001000" cy="202416"/>
          </a:xfrm>
        </p:spPr>
        <p:txBody>
          <a:bodyPr rtlCol="1"/>
          <a:lstStyle>
            <a:lvl1pPr algn="r" rtl="1">
              <a:defRPr/>
            </a:lvl1pPr>
          </a:lstStyle>
          <a:p>
            <a:pPr rtl="1"/>
            <a:r>
              <a:rPr lang="he-IL" noProof="0" dirty="0"/>
              <a:t>הוסף כותרת תחתונה</a:t>
            </a:r>
          </a:p>
        </p:txBody>
      </p:sp>
      <p:sp>
        <p:nvSpPr>
          <p:cNvPr id="4" name="מציין מיקום של תאריך 3"/>
          <p:cNvSpPr>
            <a:spLocks noGrp="1"/>
          </p:cNvSpPr>
          <p:nvPr>
            <p:ph type="dt" sz="half" idx="10"/>
          </p:nvPr>
        </p:nvSpPr>
        <p:spPr>
          <a:xfrm>
            <a:off x="837408" y="6400800"/>
            <a:ext cx="2094705" cy="202416"/>
          </a:xfrm>
        </p:spPr>
        <p:txBody>
          <a:bodyPr rtlCol="1"/>
          <a:lstStyle>
            <a:lvl1pPr algn="l" rtl="1">
              <a:defRPr/>
            </a:lvl1pPr>
          </a:lstStyle>
          <a:p>
            <a:fld id="{A1E76ED0-5662-4107-B2F3-BF9F97C03F63}" type="datetime1">
              <a:rPr lang="he-IL" smtClean="0"/>
              <a:pPr/>
              <a:t>כ"ח/סיון/תשע"ח</a:t>
            </a:fld>
            <a:endParaRPr lang="he-IL" dirty="0"/>
          </a:p>
        </p:txBody>
      </p:sp>
      <p:sp>
        <p:nvSpPr>
          <p:cNvPr id="6" name="מציין מיקום של מספר שקופית 5"/>
          <p:cNvSpPr>
            <a:spLocks noGrp="1"/>
          </p:cNvSpPr>
          <p:nvPr>
            <p:ph type="sldNum" sz="quarter" idx="12"/>
          </p:nvPr>
        </p:nvSpPr>
        <p:spPr>
          <a:xfrm>
            <a:off x="35395" y="6400800"/>
            <a:ext cx="418630" cy="202416"/>
          </a:xfrm>
        </p:spPr>
        <p:txBody>
          <a:bodyPr rtlCol="1"/>
          <a:lstStyle>
            <a:lvl1pPr algn="r" rtl="1">
              <a:defRPr/>
            </a:lvl1pPr>
          </a:lstStyle>
          <a:p>
            <a:pPr rtl="1"/>
            <a:fld id="{484FD59D-33F1-4A76-843D-E67207CAFE54}" type="slidenum">
              <a:rPr lang="he-IL" noProof="0" smtClean="0"/>
              <a:pPr/>
              <a:t>‹#›</a:t>
            </a:fld>
            <a:endParaRPr lang="he-IL" noProof="0" dirty="0"/>
          </a:p>
        </p:txBody>
      </p:sp>
    </p:spTree>
    <p:extLst>
      <p:ext uri="{BB962C8B-B14F-4D97-AF65-F5344CB8AC3E}">
        <p14:creationId xmlns:p14="http://schemas.microsoft.com/office/powerpoint/2010/main" val="133678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1524000" y="567651"/>
            <a:ext cx="1645920" cy="5452149"/>
          </a:xfrm>
        </p:spPr>
        <p:txBody>
          <a:bodyPr vert="vert270" rtlCol="1"/>
          <a:lstStyle>
            <a:lvl1pPr algn="r" rtl="1">
              <a:defRPr/>
            </a:lvl1pPr>
          </a:lstStyle>
          <a:p>
            <a:pPr rtl="1"/>
            <a:r>
              <a:rPr lang="he-IL" noProof="0"/>
              <a:t>לחץ כדי לערוך סגנון כותרת של תבנית בסיס</a:t>
            </a:r>
            <a:endParaRPr lang="he-IL" noProof="0" dirty="0"/>
          </a:p>
        </p:txBody>
      </p:sp>
      <p:sp>
        <p:nvSpPr>
          <p:cNvPr id="3" name="מציין מיקום טקסט אנכי 2"/>
          <p:cNvSpPr>
            <a:spLocks noGrp="1"/>
          </p:cNvSpPr>
          <p:nvPr>
            <p:ph type="body" orient="vert" idx="1"/>
          </p:nvPr>
        </p:nvSpPr>
        <p:spPr>
          <a:xfrm>
            <a:off x="3352800" y="567652"/>
            <a:ext cx="7315200" cy="5452148"/>
          </a:xfrm>
        </p:spPr>
        <p:txBody>
          <a:bodyPr vert="vert270" rtlCol="1"/>
          <a:lstStyle>
            <a:lvl1pPr algn="r" rtl="1">
              <a:defRPr/>
            </a:lvl1pPr>
            <a:lvl2pPr algn="r" rtl="1">
              <a:defRPr/>
            </a:lvl2pPr>
            <a:lvl3pPr algn="r" rtl="1">
              <a:defRPr/>
            </a:lvl3pPr>
            <a:lvl4pPr algn="r" rtl="1">
              <a:defRPr/>
            </a:lvl4pPr>
            <a:lvl5pPr algn="r" rtl="1">
              <a:defRPr/>
            </a:lvl5pPr>
          </a:lstStyle>
          <a:p>
            <a:pPr lvl="0" rtl="1"/>
            <a:r>
              <a:rPr lang="he-IL" noProof="0"/>
              <a:t>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endParaRPr lang="he-IL" noProof="0" dirty="0"/>
          </a:p>
        </p:txBody>
      </p:sp>
      <p:sp>
        <p:nvSpPr>
          <p:cNvPr id="5" name="מציין מיקום של כותרת תחתונה 4"/>
          <p:cNvSpPr>
            <a:spLocks noGrp="1"/>
          </p:cNvSpPr>
          <p:nvPr>
            <p:ph type="ftr" sz="quarter" idx="11"/>
          </p:nvPr>
        </p:nvSpPr>
        <p:spPr>
          <a:xfrm>
            <a:off x="3352800" y="6400800"/>
            <a:ext cx="8001000" cy="202416"/>
          </a:xfrm>
        </p:spPr>
        <p:txBody>
          <a:bodyPr rtlCol="1"/>
          <a:lstStyle>
            <a:lvl1pPr algn="r" rtl="1">
              <a:defRPr/>
            </a:lvl1pPr>
          </a:lstStyle>
          <a:p>
            <a:pPr rtl="1"/>
            <a:r>
              <a:rPr lang="he-IL" noProof="0" dirty="0"/>
              <a:t>הוסף כותרת תחתונה</a:t>
            </a:r>
          </a:p>
        </p:txBody>
      </p:sp>
      <p:sp>
        <p:nvSpPr>
          <p:cNvPr id="4" name="מציין מיקום של תאריך 3"/>
          <p:cNvSpPr>
            <a:spLocks noGrp="1"/>
          </p:cNvSpPr>
          <p:nvPr>
            <p:ph type="dt" sz="half" idx="10"/>
          </p:nvPr>
        </p:nvSpPr>
        <p:spPr>
          <a:xfrm>
            <a:off x="837408" y="6400800"/>
            <a:ext cx="2094705" cy="202416"/>
          </a:xfrm>
        </p:spPr>
        <p:txBody>
          <a:bodyPr rtlCol="1"/>
          <a:lstStyle>
            <a:lvl1pPr algn="l" rtl="1">
              <a:defRPr/>
            </a:lvl1pPr>
          </a:lstStyle>
          <a:p>
            <a:fld id="{FC87554E-D34A-4E4C-A12E-1BBA2EA27178}" type="datetime1">
              <a:rPr lang="he-IL" noProof="0" smtClean="0"/>
              <a:pPr/>
              <a:t>כ"ח/סיון/תשע"ח</a:t>
            </a:fld>
            <a:endParaRPr lang="he-IL" noProof="0" dirty="0"/>
          </a:p>
        </p:txBody>
      </p:sp>
      <p:sp>
        <p:nvSpPr>
          <p:cNvPr id="6" name="מציין מיקום של מספר שקופית 5"/>
          <p:cNvSpPr>
            <a:spLocks noGrp="1"/>
          </p:cNvSpPr>
          <p:nvPr>
            <p:ph type="sldNum" sz="quarter" idx="12"/>
          </p:nvPr>
        </p:nvSpPr>
        <p:spPr>
          <a:xfrm>
            <a:off x="35395" y="6400800"/>
            <a:ext cx="418630" cy="202416"/>
          </a:xfrm>
        </p:spPr>
        <p:txBody>
          <a:bodyPr rtlCol="1"/>
          <a:lstStyle>
            <a:lvl1pPr algn="r" rtl="1">
              <a:defRPr/>
            </a:lvl1pPr>
          </a:lstStyle>
          <a:p>
            <a:pPr rtl="1"/>
            <a:fld id="{484FD59D-33F1-4A76-843D-E67207CAFE54}" type="slidenum">
              <a:rPr lang="he-IL" noProof="0" smtClean="0"/>
              <a:pPr/>
              <a:t>‹#›</a:t>
            </a:fld>
            <a:endParaRPr lang="he-IL" noProof="0" dirty="0"/>
          </a:p>
        </p:txBody>
      </p:sp>
    </p:spTree>
    <p:extLst>
      <p:ext uri="{BB962C8B-B14F-4D97-AF65-F5344CB8AC3E}">
        <p14:creationId xmlns:p14="http://schemas.microsoft.com/office/powerpoint/2010/main" val="2650738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a:xfrm>
            <a:off x="1524000" y="565653"/>
            <a:ext cx="9144000" cy="1143000"/>
          </a:xfrm>
        </p:spPr>
        <p:txBody>
          <a:bodyPr rtlCol="1"/>
          <a:lstStyle>
            <a:lvl1pPr algn="r" rtl="1">
              <a:defRPr/>
            </a:lvl1pPr>
          </a:lstStyle>
          <a:p>
            <a:pPr rtl="1"/>
            <a:r>
              <a:rPr lang="he-IL" noProof="0"/>
              <a:t>לחץ כדי לערוך סגנון כותרת של תבנית בסיס</a:t>
            </a:r>
            <a:endParaRPr lang="he-IL" noProof="0" dirty="0"/>
          </a:p>
        </p:txBody>
      </p:sp>
      <p:sp>
        <p:nvSpPr>
          <p:cNvPr id="3" name="מציין מיקום תוכן 2"/>
          <p:cNvSpPr>
            <a:spLocks noGrp="1"/>
          </p:cNvSpPr>
          <p:nvPr>
            <p:ph idx="1"/>
          </p:nvPr>
        </p:nvSpPr>
        <p:spPr>
          <a:xfrm>
            <a:off x="1524000" y="1900823"/>
            <a:ext cx="9144000" cy="4114800"/>
          </a:xfrm>
        </p:spPr>
        <p:txBody>
          <a:bodyPr rtlCol="1"/>
          <a:lstStyle>
            <a:lvl1pPr algn="r" rtl="1">
              <a:defRPr/>
            </a:lvl1pPr>
            <a:lvl2pPr algn="r" rtl="1">
              <a:defRPr/>
            </a:lvl2pPr>
            <a:lvl3pPr algn="r" rtl="1">
              <a:defRPr/>
            </a:lvl3pPr>
            <a:lvl4pPr algn="r" rtl="1">
              <a:defRPr/>
            </a:lvl4pPr>
            <a:lvl5pPr algn="r" rtl="1">
              <a:defRPr/>
            </a:lvl5pPr>
          </a:lstStyle>
          <a:p>
            <a:pPr lvl="0" rtl="1"/>
            <a:r>
              <a:rPr lang="he-IL" noProof="0"/>
              <a:t>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endParaRPr lang="he-IL" noProof="0" dirty="0"/>
          </a:p>
        </p:txBody>
      </p:sp>
      <p:sp>
        <p:nvSpPr>
          <p:cNvPr id="5" name="מציין מיקום של כותרת תחתונה 4"/>
          <p:cNvSpPr>
            <a:spLocks noGrp="1"/>
          </p:cNvSpPr>
          <p:nvPr>
            <p:ph type="ftr" sz="quarter" idx="11"/>
          </p:nvPr>
        </p:nvSpPr>
        <p:spPr>
          <a:xfrm>
            <a:off x="3352800" y="6400800"/>
            <a:ext cx="8001000" cy="202416"/>
          </a:xfrm>
        </p:spPr>
        <p:txBody>
          <a:bodyPr rtlCol="1"/>
          <a:lstStyle>
            <a:lvl1pPr algn="r" rtl="1">
              <a:defRPr/>
            </a:lvl1pPr>
          </a:lstStyle>
          <a:p>
            <a:pPr rtl="1"/>
            <a:r>
              <a:rPr lang="he-IL" noProof="0" dirty="0"/>
              <a:t>הוסף כותרת תחתונה</a:t>
            </a:r>
          </a:p>
        </p:txBody>
      </p:sp>
      <p:sp>
        <p:nvSpPr>
          <p:cNvPr id="4" name="מציין מיקום של תאריך 3"/>
          <p:cNvSpPr>
            <a:spLocks noGrp="1"/>
          </p:cNvSpPr>
          <p:nvPr>
            <p:ph type="dt" sz="half" idx="10"/>
          </p:nvPr>
        </p:nvSpPr>
        <p:spPr>
          <a:xfrm>
            <a:off x="837408" y="6400800"/>
            <a:ext cx="2094705" cy="202416"/>
          </a:xfrm>
        </p:spPr>
        <p:txBody>
          <a:bodyPr rtlCol="1"/>
          <a:lstStyle>
            <a:lvl1pPr algn="l" rtl="1">
              <a:defRPr/>
            </a:lvl1pPr>
          </a:lstStyle>
          <a:p>
            <a:fld id="{42C70AD8-4CAE-4227-A7A7-009345B11C22}" type="datetime1">
              <a:rPr lang="he-IL" noProof="0" smtClean="0"/>
              <a:pPr/>
              <a:t>כ"ח/סיון/תשע"ח</a:t>
            </a:fld>
            <a:endParaRPr lang="he-IL" noProof="0" dirty="0"/>
          </a:p>
        </p:txBody>
      </p:sp>
      <p:sp>
        <p:nvSpPr>
          <p:cNvPr id="6" name="מציין מיקום של מספר שקופית 5"/>
          <p:cNvSpPr>
            <a:spLocks noGrp="1"/>
          </p:cNvSpPr>
          <p:nvPr>
            <p:ph type="sldNum" sz="quarter" idx="12"/>
          </p:nvPr>
        </p:nvSpPr>
        <p:spPr>
          <a:xfrm>
            <a:off x="35395" y="6400800"/>
            <a:ext cx="418630" cy="202416"/>
          </a:xfrm>
        </p:spPr>
        <p:txBody>
          <a:bodyPr rtlCol="1"/>
          <a:lstStyle>
            <a:lvl1pPr algn="r" rtl="1">
              <a:defRPr/>
            </a:lvl1pPr>
          </a:lstStyle>
          <a:p>
            <a:pPr rtl="1"/>
            <a:fld id="{484FD59D-33F1-4A76-843D-E67207CAFE54}" type="slidenum">
              <a:rPr lang="he-IL" noProof="0" smtClean="0"/>
              <a:pPr/>
              <a:t>‹#›</a:t>
            </a:fld>
            <a:endParaRPr lang="he-IL" noProof="0" dirty="0"/>
          </a:p>
        </p:txBody>
      </p:sp>
    </p:spTree>
    <p:extLst>
      <p:ext uri="{BB962C8B-B14F-4D97-AF65-F5344CB8AC3E}">
        <p14:creationId xmlns:p14="http://schemas.microsoft.com/office/powerpoint/2010/main" val="326431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spTree>
      <p:nvGrpSpPr>
        <p:cNvPr id="1" name=""/>
        <p:cNvGrpSpPr/>
        <p:nvPr/>
      </p:nvGrpSpPr>
      <p:grpSpPr>
        <a:xfrm>
          <a:off x="0" y="0"/>
          <a:ext cx="0" cy="0"/>
          <a:chOff x="0" y="0"/>
          <a:chExt cx="0" cy="0"/>
        </a:xfrm>
      </p:grpSpPr>
      <p:grpSp>
        <p:nvGrpSpPr>
          <p:cNvPr id="84" name="קבוצה 83" descr="קבוצת פרחים בצד הימני של השקופית"/>
          <p:cNvGrpSpPr/>
          <p:nvPr/>
        </p:nvGrpSpPr>
        <p:grpSpPr bwMode="gray">
          <a:xfrm>
            <a:off x="11116102" y="56187"/>
            <a:ext cx="1187090" cy="6801813"/>
            <a:chOff x="-111192" y="56187"/>
            <a:chExt cx="1187090" cy="6801813"/>
          </a:xfrm>
        </p:grpSpPr>
        <p:sp>
          <p:nvSpPr>
            <p:cNvPr id="7" name="צורה חופשית 6"/>
            <p:cNvSpPr>
              <a:spLocks/>
            </p:cNvSpPr>
            <p:nvPr/>
          </p:nvSpPr>
          <p:spPr bwMode="gray">
            <a:xfrm rot="21370907">
              <a:off x="309865" y="3163138"/>
              <a:ext cx="115581" cy="111454"/>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8" name="אליפסה 33"/>
            <p:cNvSpPr>
              <a:spLocks noChangeArrowheads="1"/>
            </p:cNvSpPr>
            <p:nvPr/>
          </p:nvSpPr>
          <p:spPr bwMode="gray">
            <a:xfrm rot="21370907">
              <a:off x="156317" y="389499"/>
              <a:ext cx="107325" cy="90813"/>
            </a:xfrm>
            <a:prstGeom prst="ellipse">
              <a:avLst/>
            </a:prstGeom>
            <a:solidFill>
              <a:schemeClr val="accent2"/>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9" name="קבוצה 8"/>
            <p:cNvGrpSpPr/>
            <p:nvPr/>
          </p:nvGrpSpPr>
          <p:grpSpPr bwMode="gray">
            <a:xfrm rot="21351673">
              <a:off x="188910" y="3285460"/>
              <a:ext cx="886988" cy="656333"/>
              <a:chOff x="452438" y="3540125"/>
              <a:chExt cx="750888" cy="555625"/>
            </a:xfrm>
          </p:grpSpPr>
          <p:sp>
            <p:nvSpPr>
              <p:cNvPr id="10" name="צורה חופשית 9"/>
              <p:cNvSpPr>
                <a:spLocks/>
              </p:cNvSpPr>
              <p:nvPr/>
            </p:nvSpPr>
            <p:spPr bwMode="gray">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1" name="צורה חופשית 10"/>
              <p:cNvSpPr>
                <a:spLocks/>
              </p:cNvSpPr>
              <p:nvPr/>
            </p:nvSpPr>
            <p:spPr bwMode="gray">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12" name="צורה חופשית 11"/>
            <p:cNvSpPr>
              <a:spLocks/>
            </p:cNvSpPr>
            <p:nvPr/>
          </p:nvSpPr>
          <p:spPr bwMode="gray">
            <a:xfrm rot="21370907">
              <a:off x="40737" y="3810995"/>
              <a:ext cx="338487" cy="336423"/>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3" name="צורה חופשית 12"/>
            <p:cNvSpPr>
              <a:spLocks/>
            </p:cNvSpPr>
            <p:nvPr/>
          </p:nvSpPr>
          <p:spPr bwMode="gray">
            <a:xfrm rot="1029304">
              <a:off x="-5757" y="2131015"/>
              <a:ext cx="717568" cy="786784"/>
            </a:xfrm>
            <a:custGeom>
              <a:avLst/>
              <a:gdLst>
                <a:gd name="connsiteX0" fmla="*/ 624166 w 717568"/>
                <a:gd name="connsiteY0" fmla="*/ 7939 h 786784"/>
                <a:gd name="connsiteX1" fmla="*/ 680993 w 717568"/>
                <a:gd name="connsiteY1" fmla="*/ 7779 h 786784"/>
                <a:gd name="connsiteX2" fmla="*/ 244665 w 717568"/>
                <a:gd name="connsiteY2" fmla="*/ 782347 h 786784"/>
                <a:gd name="connsiteX3" fmla="*/ 109114 w 717568"/>
                <a:gd name="connsiteY3" fmla="*/ 756152 h 786784"/>
                <a:gd name="connsiteX4" fmla="*/ 99313 w 717568"/>
                <a:gd name="connsiteY4" fmla="*/ 749712 h 786784"/>
                <a:gd name="connsiteX5" fmla="*/ 0 w 717568"/>
                <a:gd name="connsiteY5" fmla="*/ 427989 h 786784"/>
                <a:gd name="connsiteX6" fmla="*/ 3400 w 717568"/>
                <a:gd name="connsiteY6" fmla="*/ 430734 h 786784"/>
                <a:gd name="connsiteX7" fmla="*/ 260064 w 717568"/>
                <a:gd name="connsiteY7" fmla="*/ 731389 h 786784"/>
                <a:gd name="connsiteX8" fmla="*/ 624166 w 717568"/>
                <a:gd name="connsiteY8" fmla="*/ 7939 h 786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7568" h="786784">
                  <a:moveTo>
                    <a:pt x="624166" y="7939"/>
                  </a:moveTo>
                  <a:cubicBezTo>
                    <a:pt x="643937" y="-2174"/>
                    <a:pt x="663027" y="-3050"/>
                    <a:pt x="680993" y="7779"/>
                  </a:cubicBezTo>
                  <a:cubicBezTo>
                    <a:pt x="870924" y="119888"/>
                    <a:pt x="260065" y="848593"/>
                    <a:pt x="244665" y="782347"/>
                  </a:cubicBezTo>
                  <a:cubicBezTo>
                    <a:pt x="206165" y="793813"/>
                    <a:pt x="158682" y="782347"/>
                    <a:pt x="109114" y="756152"/>
                  </a:cubicBezTo>
                  <a:lnTo>
                    <a:pt x="99313" y="749712"/>
                  </a:lnTo>
                  <a:lnTo>
                    <a:pt x="0" y="427989"/>
                  </a:lnTo>
                  <a:lnTo>
                    <a:pt x="3400" y="430734"/>
                  </a:lnTo>
                  <a:cubicBezTo>
                    <a:pt x="113766" y="527555"/>
                    <a:pt x="231831" y="660047"/>
                    <a:pt x="260064" y="731389"/>
                  </a:cubicBezTo>
                  <a:cubicBezTo>
                    <a:pt x="313964" y="602081"/>
                    <a:pt x="485768" y="78723"/>
                    <a:pt x="624166" y="7939"/>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noAutofit/>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4" name="צורה חופשית 13"/>
            <p:cNvSpPr>
              <a:spLocks/>
            </p:cNvSpPr>
            <p:nvPr/>
          </p:nvSpPr>
          <p:spPr bwMode="gray">
            <a:xfrm rot="229093" flipH="1">
              <a:off x="363693" y="5127408"/>
              <a:ext cx="115581" cy="111454"/>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5" name="צורה חופשית 14"/>
            <p:cNvSpPr>
              <a:spLocks/>
            </p:cNvSpPr>
            <p:nvPr/>
          </p:nvSpPr>
          <p:spPr bwMode="gray">
            <a:xfrm rot="229093" flipH="1">
              <a:off x="820539" y="6496790"/>
              <a:ext cx="130517" cy="129721"/>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6" name="צורה חופשית 15"/>
            <p:cNvSpPr>
              <a:spLocks/>
            </p:cNvSpPr>
            <p:nvPr/>
          </p:nvSpPr>
          <p:spPr bwMode="gray">
            <a:xfrm rot="18488757">
              <a:off x="56320" y="5556204"/>
              <a:ext cx="303358" cy="304647"/>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7" name="צורה חופשית 16"/>
            <p:cNvSpPr>
              <a:spLocks/>
            </p:cNvSpPr>
            <p:nvPr/>
          </p:nvSpPr>
          <p:spPr bwMode="gray">
            <a:xfrm rot="21540920" flipH="1">
              <a:off x="309775" y="56187"/>
              <a:ext cx="173372" cy="171307"/>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8" name="אליפסה 33"/>
            <p:cNvSpPr>
              <a:spLocks noChangeArrowheads="1"/>
            </p:cNvSpPr>
            <p:nvPr/>
          </p:nvSpPr>
          <p:spPr bwMode="gray">
            <a:xfrm rot="21540920" flipH="1">
              <a:off x="77245" y="2006726"/>
              <a:ext cx="107325" cy="90813"/>
            </a:xfrm>
            <a:prstGeom prst="ellipse">
              <a:avLst/>
            </a:pr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9" name="צורה חופשית 27"/>
            <p:cNvSpPr>
              <a:spLocks/>
            </p:cNvSpPr>
            <p:nvPr/>
          </p:nvSpPr>
          <p:spPr bwMode="gray">
            <a:xfrm rot="19007982" flipV="1">
              <a:off x="756768" y="5796628"/>
              <a:ext cx="138254" cy="141654"/>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0" name="צורה חופשית 19"/>
            <p:cNvSpPr/>
            <p:nvPr/>
          </p:nvSpPr>
          <p:spPr bwMode="gray">
            <a:xfrm>
              <a:off x="-111192" y="5906666"/>
              <a:ext cx="670" cy="8039"/>
            </a:xfrm>
            <a:custGeom>
              <a:avLst/>
              <a:gdLst>
                <a:gd name="connsiteX0" fmla="*/ 133 w 591"/>
                <a:gd name="connsiteY0" fmla="*/ 57 h 7090"/>
                <a:gd name="connsiteX1" fmla="*/ 502 w 591"/>
                <a:gd name="connsiteY1" fmla="*/ 3724 h 7090"/>
                <a:gd name="connsiteX2" fmla="*/ 591 w 591"/>
                <a:gd name="connsiteY2" fmla="*/ 5706 h 7090"/>
                <a:gd name="connsiteX3" fmla="*/ 1 w 591"/>
                <a:gd name="connsiteY3" fmla="*/ 7090 h 7090"/>
                <a:gd name="connsiteX4" fmla="*/ 133 w 591"/>
                <a:gd name="connsiteY4" fmla="*/ 57 h 7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 h="7090">
                  <a:moveTo>
                    <a:pt x="133" y="57"/>
                  </a:moveTo>
                  <a:cubicBezTo>
                    <a:pt x="221" y="-306"/>
                    <a:pt x="348" y="1114"/>
                    <a:pt x="502" y="3724"/>
                  </a:cubicBezTo>
                  <a:lnTo>
                    <a:pt x="591" y="5706"/>
                  </a:lnTo>
                  <a:lnTo>
                    <a:pt x="1" y="7090"/>
                  </a:lnTo>
                  <a:cubicBezTo>
                    <a:pt x="-4" y="2567"/>
                    <a:pt x="45" y="420"/>
                    <a:pt x="133" y="5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1" name="צורה חופשית 49"/>
            <p:cNvSpPr>
              <a:spLocks/>
            </p:cNvSpPr>
            <p:nvPr/>
          </p:nvSpPr>
          <p:spPr bwMode="gray">
            <a:xfrm rot="238563">
              <a:off x="193325" y="5986638"/>
              <a:ext cx="587092" cy="435643"/>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 name="connsiteX0" fmla="*/ 437 w 8676"/>
                <a:gd name="connsiteY0" fmla="*/ 38 h 8343"/>
                <a:gd name="connsiteX1" fmla="*/ 3833 w 8676"/>
                <a:gd name="connsiteY1" fmla="*/ 6489 h 8343"/>
                <a:gd name="connsiteX2" fmla="*/ 8676 w 8676"/>
                <a:gd name="connsiteY2" fmla="*/ 1731 h 8343"/>
                <a:gd name="connsiteX3" fmla="*/ 3823 w 8676"/>
                <a:gd name="connsiteY3" fmla="*/ 8271 h 8343"/>
                <a:gd name="connsiteX4" fmla="*/ 3582 w 8676"/>
                <a:gd name="connsiteY4" fmla="*/ 8102 h 8343"/>
                <a:gd name="connsiteX5" fmla="*/ 437 w 8676"/>
                <a:gd name="connsiteY5" fmla="*/ 38 h 8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6" h="8343">
                  <a:moveTo>
                    <a:pt x="437" y="38"/>
                  </a:moveTo>
                  <a:cubicBezTo>
                    <a:pt x="1758" y="602"/>
                    <a:pt x="3645" y="4151"/>
                    <a:pt x="3833" y="6489"/>
                  </a:cubicBezTo>
                  <a:cubicBezTo>
                    <a:pt x="5091" y="4070"/>
                    <a:pt x="8676" y="-43"/>
                    <a:pt x="8676" y="1731"/>
                  </a:cubicBezTo>
                  <a:cubicBezTo>
                    <a:pt x="8613" y="4070"/>
                    <a:pt x="5458" y="8997"/>
                    <a:pt x="3823" y="8271"/>
                  </a:cubicBezTo>
                  <a:cubicBezTo>
                    <a:pt x="3760" y="8352"/>
                    <a:pt x="3582" y="8022"/>
                    <a:pt x="3582" y="8102"/>
                  </a:cubicBezTo>
                  <a:cubicBezTo>
                    <a:pt x="2764" y="9312"/>
                    <a:pt x="-1324" y="-688"/>
                    <a:pt x="437" y="38"/>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2" name="צורה חופשית 21"/>
            <p:cNvSpPr/>
            <p:nvPr/>
          </p:nvSpPr>
          <p:spPr bwMode="gray">
            <a:xfrm>
              <a:off x="-5482" y="1265703"/>
              <a:ext cx="764564" cy="2440644"/>
            </a:xfrm>
            <a:custGeom>
              <a:avLst/>
              <a:gdLst>
                <a:gd name="connsiteX0" fmla="*/ 762840 w 764564"/>
                <a:gd name="connsiteY0" fmla="*/ 0 h 2440644"/>
                <a:gd name="connsiteX1" fmla="*/ 764564 w 764564"/>
                <a:gd name="connsiteY1" fmla="*/ 6597 h 2440644"/>
                <a:gd name="connsiteX2" fmla="*/ 415990 w 764564"/>
                <a:gd name="connsiteY2" fmla="*/ 745997 h 2440644"/>
                <a:gd name="connsiteX3" fmla="*/ 496527 w 764564"/>
                <a:gd name="connsiteY3" fmla="*/ 655633 h 2440644"/>
                <a:gd name="connsiteX4" fmla="*/ 498251 w 764564"/>
                <a:gd name="connsiteY4" fmla="*/ 662230 h 2440644"/>
                <a:gd name="connsiteX5" fmla="*/ 412572 w 764564"/>
                <a:gd name="connsiteY5" fmla="*/ 757070 h 2440644"/>
                <a:gd name="connsiteX6" fmla="*/ 132423 w 764564"/>
                <a:gd name="connsiteY6" fmla="*/ 1794536 h 2440644"/>
                <a:gd name="connsiteX7" fmla="*/ 12481 w 764564"/>
                <a:gd name="connsiteY7" fmla="*/ 2370241 h 2440644"/>
                <a:gd name="connsiteX8" fmla="*/ 0 w 764564"/>
                <a:gd name="connsiteY8" fmla="*/ 2440644 h 2440644"/>
                <a:gd name="connsiteX9" fmla="*/ 0 w 764564"/>
                <a:gd name="connsiteY9" fmla="*/ 2414471 h 2440644"/>
                <a:gd name="connsiteX10" fmla="*/ 8605 w 764564"/>
                <a:gd name="connsiteY10" fmla="*/ 2365918 h 2440644"/>
                <a:gd name="connsiteX11" fmla="*/ 127275 w 764564"/>
                <a:gd name="connsiteY11" fmla="*/ 1794968 h 2440644"/>
                <a:gd name="connsiteX12" fmla="*/ 762840 w 764564"/>
                <a:gd name="connsiteY12" fmla="*/ 0 h 2440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4564" h="2440644">
                  <a:moveTo>
                    <a:pt x="762840" y="0"/>
                  </a:moveTo>
                  <a:cubicBezTo>
                    <a:pt x="764564" y="6597"/>
                    <a:pt x="764564" y="6597"/>
                    <a:pt x="764564" y="6597"/>
                  </a:cubicBezTo>
                  <a:cubicBezTo>
                    <a:pt x="661164" y="110118"/>
                    <a:pt x="539650" y="369766"/>
                    <a:pt x="415990" y="745997"/>
                  </a:cubicBezTo>
                  <a:cubicBezTo>
                    <a:pt x="496527" y="655633"/>
                    <a:pt x="496527" y="655633"/>
                    <a:pt x="496527" y="655633"/>
                  </a:cubicBezTo>
                  <a:cubicBezTo>
                    <a:pt x="498251" y="662230"/>
                    <a:pt x="498251" y="662230"/>
                    <a:pt x="498251" y="662230"/>
                  </a:cubicBezTo>
                  <a:cubicBezTo>
                    <a:pt x="412572" y="757070"/>
                    <a:pt x="412572" y="757070"/>
                    <a:pt x="412572" y="757070"/>
                  </a:cubicBezTo>
                  <a:cubicBezTo>
                    <a:pt x="318542" y="1041374"/>
                    <a:pt x="223452" y="1394081"/>
                    <a:pt x="132423" y="1794536"/>
                  </a:cubicBezTo>
                  <a:cubicBezTo>
                    <a:pt x="87192" y="1992829"/>
                    <a:pt x="46889" y="2187085"/>
                    <a:pt x="12481" y="2370241"/>
                  </a:cubicBezTo>
                  <a:lnTo>
                    <a:pt x="0" y="2440644"/>
                  </a:lnTo>
                  <a:lnTo>
                    <a:pt x="0" y="2414471"/>
                  </a:lnTo>
                  <a:lnTo>
                    <a:pt x="8605" y="2365918"/>
                  </a:lnTo>
                  <a:cubicBezTo>
                    <a:pt x="42739" y="2184035"/>
                    <a:pt x="82614" y="1991416"/>
                    <a:pt x="127275" y="1794968"/>
                  </a:cubicBezTo>
                  <a:cubicBezTo>
                    <a:pt x="341194" y="854304"/>
                    <a:pt x="578318" y="183597"/>
                    <a:pt x="762840" y="0"/>
                  </a:cubicBez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23" name="קבוצה 22"/>
            <p:cNvGrpSpPr/>
            <p:nvPr/>
          </p:nvGrpSpPr>
          <p:grpSpPr bwMode="gray">
            <a:xfrm rot="399179" flipH="1">
              <a:off x="322913" y="912037"/>
              <a:ext cx="740803" cy="743600"/>
              <a:chOff x="2051052" y="5522596"/>
              <a:chExt cx="892175" cy="895542"/>
            </a:xfrm>
          </p:grpSpPr>
          <p:sp>
            <p:nvSpPr>
              <p:cNvPr id="24" name="צורה חופשית 5"/>
              <p:cNvSpPr>
                <a:spLocks/>
              </p:cNvSpPr>
              <p:nvPr/>
            </p:nvSpPr>
            <p:spPr bwMode="gray">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5" name="קו 6"/>
              <p:cNvSpPr>
                <a:spLocks noChangeShapeType="1"/>
              </p:cNvSpPr>
              <p:nvPr/>
            </p:nvSpPr>
            <p:spPr bwMode="gray">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6" name="צורה חופשית 32"/>
              <p:cNvSpPr>
                <a:spLocks/>
              </p:cNvSpPr>
              <p:nvPr/>
            </p:nvSpPr>
            <p:spPr bwMode="gray">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7" name="צורה חופשית 33"/>
              <p:cNvSpPr>
                <a:spLocks/>
              </p:cNvSpPr>
              <p:nvPr/>
            </p:nvSpPr>
            <p:spPr bwMode="gray">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8" name="צורה חופשית 32"/>
              <p:cNvSpPr>
                <a:spLocks/>
              </p:cNvSpPr>
              <p:nvPr/>
            </p:nvSpPr>
            <p:spPr bwMode="gray">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9" name="אליפסה 28"/>
              <p:cNvSpPr/>
              <p:nvPr/>
            </p:nvSpPr>
            <p:spPr bwMode="gray">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30" name="צורה חופשית 29"/>
            <p:cNvSpPr>
              <a:spLocks/>
            </p:cNvSpPr>
            <p:nvPr/>
          </p:nvSpPr>
          <p:spPr bwMode="gray">
            <a:xfrm rot="21370907">
              <a:off x="453244" y="1821965"/>
              <a:ext cx="173372" cy="171307"/>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1" name="צורה חופשית 30"/>
            <p:cNvSpPr/>
            <p:nvPr/>
          </p:nvSpPr>
          <p:spPr bwMode="gray">
            <a:xfrm>
              <a:off x="-5482" y="3721714"/>
              <a:ext cx="572070" cy="2025949"/>
            </a:xfrm>
            <a:custGeom>
              <a:avLst/>
              <a:gdLst>
                <a:gd name="connsiteX0" fmla="*/ 571311 w 572070"/>
                <a:gd name="connsiteY0" fmla="*/ 698 h 2025949"/>
                <a:gd name="connsiteX1" fmla="*/ 535841 w 572070"/>
                <a:gd name="connsiteY1" fmla="*/ 157150 h 2025949"/>
                <a:gd name="connsiteX2" fmla="*/ 43954 w 572070"/>
                <a:gd name="connsiteY2" fmla="*/ 1914280 h 2025949"/>
                <a:gd name="connsiteX3" fmla="*/ 0 w 572070"/>
                <a:gd name="connsiteY3" fmla="*/ 2025949 h 2025949"/>
                <a:gd name="connsiteX4" fmla="*/ 0 w 572070"/>
                <a:gd name="connsiteY4" fmla="*/ 1931247 h 2025949"/>
                <a:gd name="connsiteX5" fmla="*/ 38961 w 572070"/>
                <a:gd name="connsiteY5" fmla="*/ 1823186 h 2025949"/>
                <a:gd name="connsiteX6" fmla="*/ 487112 w 572070"/>
                <a:gd name="connsiteY6" fmla="*/ 146883 h 2025949"/>
                <a:gd name="connsiteX7" fmla="*/ 571311 w 572070"/>
                <a:gd name="connsiteY7" fmla="*/ 698 h 202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2070" h="2025949">
                  <a:moveTo>
                    <a:pt x="571311" y="698"/>
                  </a:moveTo>
                  <a:cubicBezTo>
                    <a:pt x="574851" y="6404"/>
                    <a:pt x="566519" y="47998"/>
                    <a:pt x="535841" y="157150"/>
                  </a:cubicBezTo>
                  <a:cubicBezTo>
                    <a:pt x="455308" y="443674"/>
                    <a:pt x="262063" y="1332539"/>
                    <a:pt x="43954" y="1914280"/>
                  </a:cubicBezTo>
                  <a:lnTo>
                    <a:pt x="0" y="2025949"/>
                  </a:lnTo>
                  <a:lnTo>
                    <a:pt x="0" y="1931247"/>
                  </a:lnTo>
                  <a:lnTo>
                    <a:pt x="38961" y="1823186"/>
                  </a:lnTo>
                  <a:cubicBezTo>
                    <a:pt x="257758" y="1197543"/>
                    <a:pt x="459012" y="348382"/>
                    <a:pt x="487112" y="146883"/>
                  </a:cubicBezTo>
                  <a:cubicBezTo>
                    <a:pt x="498274" y="149283"/>
                    <a:pt x="563523" y="-11856"/>
                    <a:pt x="571311" y="698"/>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2" name="צורה חופשית 31"/>
            <p:cNvSpPr/>
            <p:nvPr/>
          </p:nvSpPr>
          <p:spPr bwMode="gray">
            <a:xfrm>
              <a:off x="404351" y="4895423"/>
              <a:ext cx="203734" cy="1962577"/>
            </a:xfrm>
            <a:custGeom>
              <a:avLst/>
              <a:gdLst>
                <a:gd name="connsiteX0" fmla="*/ 203734 w 203734"/>
                <a:gd name="connsiteY0" fmla="*/ 34 h 1962577"/>
                <a:gd name="connsiteX1" fmla="*/ 38502 w 203734"/>
                <a:gd name="connsiteY1" fmla="*/ 1942127 h 1962577"/>
                <a:gd name="connsiteX2" fmla="*/ 38124 w 203734"/>
                <a:gd name="connsiteY2" fmla="*/ 1962577 h 1962577"/>
                <a:gd name="connsiteX3" fmla="*/ 0 w 203734"/>
                <a:gd name="connsiteY3" fmla="*/ 1962577 h 1962577"/>
                <a:gd name="connsiteX4" fmla="*/ 861 w 203734"/>
                <a:gd name="connsiteY4" fmla="*/ 1930481 h 1962577"/>
                <a:gd name="connsiteX5" fmla="*/ 168890 w 203734"/>
                <a:gd name="connsiteY5" fmla="*/ 27735 h 1962577"/>
                <a:gd name="connsiteX6" fmla="*/ 203734 w 203734"/>
                <a:gd name="connsiteY6" fmla="*/ 34 h 196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734" h="1962577">
                  <a:moveTo>
                    <a:pt x="203734" y="34"/>
                  </a:moveTo>
                  <a:cubicBezTo>
                    <a:pt x="84994" y="510675"/>
                    <a:pt x="48957" y="1435542"/>
                    <a:pt x="38502" y="1942127"/>
                  </a:cubicBezTo>
                  <a:lnTo>
                    <a:pt x="38124" y="1962577"/>
                  </a:lnTo>
                  <a:lnTo>
                    <a:pt x="0" y="1962577"/>
                  </a:lnTo>
                  <a:lnTo>
                    <a:pt x="861" y="1930481"/>
                  </a:lnTo>
                  <a:cubicBezTo>
                    <a:pt x="15196" y="1428054"/>
                    <a:pt x="54378" y="534635"/>
                    <a:pt x="168890" y="27735"/>
                  </a:cubicBezTo>
                  <a:cubicBezTo>
                    <a:pt x="168890" y="27735"/>
                    <a:pt x="186897" y="-1137"/>
                    <a:pt x="203734" y="34"/>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33" name="קבוצה 32"/>
            <p:cNvGrpSpPr/>
            <p:nvPr/>
          </p:nvGrpSpPr>
          <p:grpSpPr bwMode="gray">
            <a:xfrm rot="16304340" flipH="1">
              <a:off x="178634" y="4276817"/>
              <a:ext cx="888787" cy="885044"/>
              <a:chOff x="4277517" y="3752400"/>
              <a:chExt cx="1154448" cy="1149586"/>
            </a:xfrm>
          </p:grpSpPr>
          <p:sp>
            <p:nvSpPr>
              <p:cNvPr id="34" name="צורה חופשית 33"/>
              <p:cNvSpPr>
                <a:spLocks/>
              </p:cNvSpPr>
              <p:nvPr/>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5" name="צורה חופשית 35"/>
              <p:cNvSpPr>
                <a:spLocks/>
              </p:cNvSpPr>
              <p:nvPr/>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6" name="צורה חופשית 41"/>
              <p:cNvSpPr>
                <a:spLocks/>
              </p:cNvSpPr>
              <p:nvPr/>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7" name="צורה חופשית 41"/>
              <p:cNvSpPr>
                <a:spLocks/>
              </p:cNvSpPr>
              <p:nvPr/>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8" name="צורה חופשית 42"/>
              <p:cNvSpPr>
                <a:spLocks/>
              </p:cNvSpPr>
              <p:nvPr/>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grpSp>
      <p:grpSp>
        <p:nvGrpSpPr>
          <p:cNvPr id="83" name="קבוצה 82" descr="קבוצת פרחים בצד השמאלי של השקופית"/>
          <p:cNvGrpSpPr/>
          <p:nvPr/>
        </p:nvGrpSpPr>
        <p:grpSpPr bwMode="gray">
          <a:xfrm>
            <a:off x="148853" y="2618021"/>
            <a:ext cx="1376735" cy="4239979"/>
            <a:chOff x="10666412" y="2618021"/>
            <a:chExt cx="1376735" cy="4239979"/>
          </a:xfrm>
        </p:grpSpPr>
        <p:sp>
          <p:nvSpPr>
            <p:cNvPr id="82" name="צורה חופשית 13"/>
            <p:cNvSpPr>
              <a:spLocks noEditPoints="1"/>
            </p:cNvSpPr>
            <p:nvPr/>
          </p:nvSpPr>
          <p:spPr bwMode="gray">
            <a:xfrm>
              <a:off x="11081335" y="4464333"/>
              <a:ext cx="842070" cy="2393667"/>
            </a:xfrm>
            <a:custGeom>
              <a:avLst/>
              <a:gdLst>
                <a:gd name="T0" fmla="*/ 31 w 274"/>
                <a:gd name="T1" fmla="*/ 768 h 826"/>
                <a:gd name="T2" fmla="*/ 21 w 274"/>
                <a:gd name="T3" fmla="*/ 826 h 826"/>
                <a:gd name="T4" fmla="*/ 29 w 274"/>
                <a:gd name="T5" fmla="*/ 826 h 826"/>
                <a:gd name="T6" fmla="*/ 107 w 274"/>
                <a:gd name="T7" fmla="*/ 491 h 826"/>
                <a:gd name="T8" fmla="*/ 139 w 274"/>
                <a:gd name="T9" fmla="*/ 364 h 826"/>
                <a:gd name="T10" fmla="*/ 272 w 274"/>
                <a:gd name="T11" fmla="*/ 359 h 826"/>
                <a:gd name="T12" fmla="*/ 274 w 274"/>
                <a:gd name="T13" fmla="*/ 351 h 826"/>
                <a:gd name="T14" fmla="*/ 141 w 274"/>
                <a:gd name="T15" fmla="*/ 354 h 826"/>
                <a:gd name="T16" fmla="*/ 139 w 274"/>
                <a:gd name="T17" fmla="*/ 0 h 826"/>
                <a:gd name="T18" fmla="*/ 132 w 274"/>
                <a:gd name="T19" fmla="*/ 3 h 826"/>
                <a:gd name="T20" fmla="*/ 131 w 274"/>
                <a:gd name="T21" fmla="*/ 357 h 826"/>
                <a:gd name="T22" fmla="*/ 96 w 274"/>
                <a:gd name="T23" fmla="*/ 382 h 826"/>
                <a:gd name="T24" fmla="*/ 50 w 274"/>
                <a:gd name="T25" fmla="*/ 451 h 826"/>
                <a:gd name="T26" fmla="*/ 21 w 274"/>
                <a:gd name="T27" fmla="*/ 393 h 826"/>
                <a:gd name="T28" fmla="*/ 14 w 274"/>
                <a:gd name="T29" fmla="*/ 396 h 826"/>
                <a:gd name="T30" fmla="*/ 45 w 274"/>
                <a:gd name="T31" fmla="*/ 462 h 826"/>
                <a:gd name="T32" fmla="*/ 31 w 274"/>
                <a:gd name="T33" fmla="*/ 768 h 826"/>
                <a:gd name="T34" fmla="*/ 102 w 274"/>
                <a:gd name="T35" fmla="*/ 389 h 826"/>
                <a:gd name="T36" fmla="*/ 129 w 274"/>
                <a:gd name="T37" fmla="*/ 369 h 826"/>
                <a:gd name="T38" fmla="*/ 98 w 274"/>
                <a:gd name="T39" fmla="*/ 489 h 826"/>
                <a:gd name="T40" fmla="*/ 36 w 274"/>
                <a:gd name="T41" fmla="*/ 744 h 826"/>
                <a:gd name="T42" fmla="*/ 102 w 274"/>
                <a:gd name="T43" fmla="*/ 389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4" h="826">
                  <a:moveTo>
                    <a:pt x="31" y="768"/>
                  </a:moveTo>
                  <a:cubicBezTo>
                    <a:pt x="27" y="787"/>
                    <a:pt x="24" y="806"/>
                    <a:pt x="21" y="826"/>
                  </a:cubicBezTo>
                  <a:cubicBezTo>
                    <a:pt x="29" y="826"/>
                    <a:pt x="29" y="826"/>
                    <a:pt x="29" y="826"/>
                  </a:cubicBezTo>
                  <a:cubicBezTo>
                    <a:pt x="51" y="698"/>
                    <a:pt x="81" y="589"/>
                    <a:pt x="107" y="491"/>
                  </a:cubicBezTo>
                  <a:cubicBezTo>
                    <a:pt x="118" y="446"/>
                    <a:pt x="129" y="404"/>
                    <a:pt x="139" y="364"/>
                  </a:cubicBezTo>
                  <a:cubicBezTo>
                    <a:pt x="174" y="348"/>
                    <a:pt x="219" y="346"/>
                    <a:pt x="272" y="359"/>
                  </a:cubicBezTo>
                  <a:cubicBezTo>
                    <a:pt x="274" y="351"/>
                    <a:pt x="274" y="351"/>
                    <a:pt x="274" y="351"/>
                  </a:cubicBezTo>
                  <a:cubicBezTo>
                    <a:pt x="222" y="338"/>
                    <a:pt x="178" y="338"/>
                    <a:pt x="141" y="354"/>
                  </a:cubicBezTo>
                  <a:cubicBezTo>
                    <a:pt x="173" y="217"/>
                    <a:pt x="184" y="107"/>
                    <a:pt x="139" y="0"/>
                  </a:cubicBezTo>
                  <a:cubicBezTo>
                    <a:pt x="132" y="3"/>
                    <a:pt x="132" y="3"/>
                    <a:pt x="132" y="3"/>
                  </a:cubicBezTo>
                  <a:cubicBezTo>
                    <a:pt x="177" y="109"/>
                    <a:pt x="164" y="220"/>
                    <a:pt x="131" y="357"/>
                  </a:cubicBezTo>
                  <a:cubicBezTo>
                    <a:pt x="119" y="364"/>
                    <a:pt x="107" y="372"/>
                    <a:pt x="96" y="382"/>
                  </a:cubicBezTo>
                  <a:cubicBezTo>
                    <a:pt x="76" y="401"/>
                    <a:pt x="61" y="424"/>
                    <a:pt x="50" y="451"/>
                  </a:cubicBezTo>
                  <a:cubicBezTo>
                    <a:pt x="21" y="393"/>
                    <a:pt x="21" y="393"/>
                    <a:pt x="21" y="393"/>
                  </a:cubicBezTo>
                  <a:cubicBezTo>
                    <a:pt x="14" y="396"/>
                    <a:pt x="14" y="396"/>
                    <a:pt x="14" y="396"/>
                  </a:cubicBezTo>
                  <a:cubicBezTo>
                    <a:pt x="45" y="462"/>
                    <a:pt x="45" y="462"/>
                    <a:pt x="45" y="462"/>
                  </a:cubicBezTo>
                  <a:cubicBezTo>
                    <a:pt x="0" y="584"/>
                    <a:pt x="29" y="756"/>
                    <a:pt x="31" y="768"/>
                  </a:cubicBezTo>
                  <a:close/>
                  <a:moveTo>
                    <a:pt x="102" y="389"/>
                  </a:moveTo>
                  <a:cubicBezTo>
                    <a:pt x="110" y="381"/>
                    <a:pt x="119" y="374"/>
                    <a:pt x="129" y="369"/>
                  </a:cubicBezTo>
                  <a:cubicBezTo>
                    <a:pt x="120" y="407"/>
                    <a:pt x="110" y="447"/>
                    <a:pt x="98" y="489"/>
                  </a:cubicBezTo>
                  <a:cubicBezTo>
                    <a:pt x="78" y="566"/>
                    <a:pt x="55" y="650"/>
                    <a:pt x="36" y="744"/>
                  </a:cubicBezTo>
                  <a:cubicBezTo>
                    <a:pt x="28" y="675"/>
                    <a:pt x="11" y="473"/>
                    <a:pt x="102" y="389"/>
                  </a:cubicBezTo>
                  <a:close/>
                </a:path>
              </a:pathLst>
            </a:custGeom>
            <a:solidFill>
              <a:schemeClr val="accent2"/>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0" name="צורה חופשית 23"/>
            <p:cNvSpPr>
              <a:spLocks/>
            </p:cNvSpPr>
            <p:nvPr/>
          </p:nvSpPr>
          <p:spPr bwMode="gray">
            <a:xfrm rot="18719809">
              <a:off x="11765934" y="6045503"/>
              <a:ext cx="200698" cy="20069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1" name="צורה חופשית 27"/>
            <p:cNvSpPr>
              <a:spLocks/>
            </p:cNvSpPr>
            <p:nvPr/>
          </p:nvSpPr>
          <p:spPr bwMode="gray">
            <a:xfrm rot="18719809" flipV="1">
              <a:off x="11572170" y="2616716"/>
              <a:ext cx="106135" cy="108746"/>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3" name="צורה חופשית 5"/>
            <p:cNvSpPr>
              <a:spLocks/>
            </p:cNvSpPr>
            <p:nvPr/>
          </p:nvSpPr>
          <p:spPr bwMode="gray">
            <a:xfrm rot="18200584">
              <a:off x="11560581" y="5201813"/>
              <a:ext cx="5528" cy="11055"/>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4" name="קו 6"/>
            <p:cNvSpPr>
              <a:spLocks noChangeShapeType="1"/>
            </p:cNvSpPr>
            <p:nvPr/>
          </p:nvSpPr>
          <p:spPr bwMode="gray">
            <a:xfrm rot="18200584" flipH="1" flipV="1">
              <a:off x="11560581" y="5201813"/>
              <a:ext cx="5528" cy="1105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5" name="צורה חופשית 10"/>
            <p:cNvSpPr>
              <a:spLocks/>
            </p:cNvSpPr>
            <p:nvPr/>
          </p:nvSpPr>
          <p:spPr bwMode="gray">
            <a:xfrm rot="18694609">
              <a:off x="11379664" y="4584602"/>
              <a:ext cx="437369" cy="481059"/>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6" name="צורה חופשית 25"/>
            <p:cNvSpPr>
              <a:spLocks/>
            </p:cNvSpPr>
            <p:nvPr/>
          </p:nvSpPr>
          <p:spPr bwMode="gray">
            <a:xfrm rot="16884820">
              <a:off x="10934141" y="5972481"/>
              <a:ext cx="304390" cy="345390"/>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7" name="צורה חופשית 26"/>
            <p:cNvSpPr>
              <a:spLocks/>
            </p:cNvSpPr>
            <p:nvPr/>
          </p:nvSpPr>
          <p:spPr bwMode="gray">
            <a:xfrm rot="18200584">
              <a:off x="11077105" y="3154034"/>
              <a:ext cx="172736" cy="172736"/>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8" name="צורה חופשית 31"/>
            <p:cNvSpPr>
              <a:spLocks/>
            </p:cNvSpPr>
            <p:nvPr/>
          </p:nvSpPr>
          <p:spPr bwMode="gray">
            <a:xfrm rot="18200584">
              <a:off x="11129266" y="4557578"/>
              <a:ext cx="129897" cy="131280"/>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9" name="צורה חופשית 34"/>
            <p:cNvSpPr>
              <a:spLocks/>
            </p:cNvSpPr>
            <p:nvPr/>
          </p:nvSpPr>
          <p:spPr bwMode="gray">
            <a:xfrm rot="18200584">
              <a:off x="11516723" y="3589667"/>
              <a:ext cx="84296" cy="77386"/>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0" name="צורה חופשית 49"/>
            <p:cNvSpPr>
              <a:spLocks/>
            </p:cNvSpPr>
            <p:nvPr/>
          </p:nvSpPr>
          <p:spPr bwMode="gray">
            <a:xfrm rot="18200584">
              <a:off x="11446291" y="6327413"/>
              <a:ext cx="140953" cy="139571"/>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1" name="צורה חופשית 50"/>
            <p:cNvSpPr>
              <a:spLocks/>
            </p:cNvSpPr>
            <p:nvPr/>
          </p:nvSpPr>
          <p:spPr bwMode="gray">
            <a:xfrm rot="18200584">
              <a:off x="10778184" y="6620087"/>
              <a:ext cx="11055"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2" name="קו 76"/>
            <p:cNvSpPr>
              <a:spLocks noChangeShapeType="1"/>
            </p:cNvSpPr>
            <p:nvPr/>
          </p:nvSpPr>
          <p:spPr bwMode="gray">
            <a:xfrm rot="18200584" flipH="1">
              <a:off x="10778184" y="6620087"/>
              <a:ext cx="1105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3" name="צורה חופשית 78"/>
            <p:cNvSpPr>
              <a:spLocks/>
            </p:cNvSpPr>
            <p:nvPr/>
          </p:nvSpPr>
          <p:spPr bwMode="gray">
            <a:xfrm rot="18200584">
              <a:off x="11631202" y="5236123"/>
              <a:ext cx="410585" cy="413304"/>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4" name="צורה חופשית 79"/>
            <p:cNvSpPr>
              <a:spLocks/>
            </p:cNvSpPr>
            <p:nvPr/>
          </p:nvSpPr>
          <p:spPr bwMode="gray">
            <a:xfrm rot="18200584">
              <a:off x="11729090" y="5334011"/>
              <a:ext cx="214810" cy="21753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5" name="צורה חופשית 82"/>
            <p:cNvSpPr>
              <a:spLocks/>
            </p:cNvSpPr>
            <p:nvPr/>
          </p:nvSpPr>
          <p:spPr bwMode="gray">
            <a:xfrm rot="18200584">
              <a:off x="11387846" y="6491559"/>
              <a:ext cx="82913" cy="9120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6" name="צורה חופשית 84"/>
            <p:cNvSpPr>
              <a:spLocks/>
            </p:cNvSpPr>
            <p:nvPr/>
          </p:nvSpPr>
          <p:spPr bwMode="gray">
            <a:xfrm rot="18654775">
              <a:off x="11285659" y="4098012"/>
              <a:ext cx="439370" cy="430587"/>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7" name="צורה חופשית 80"/>
            <p:cNvSpPr>
              <a:spLocks/>
            </p:cNvSpPr>
            <p:nvPr/>
          </p:nvSpPr>
          <p:spPr bwMode="gray">
            <a:xfrm rot="18654775" flipV="1">
              <a:off x="11435559" y="4243519"/>
              <a:ext cx="139573" cy="139573"/>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bg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8" name="צורה חופשית 84"/>
            <p:cNvSpPr>
              <a:spLocks/>
            </p:cNvSpPr>
            <p:nvPr/>
          </p:nvSpPr>
          <p:spPr bwMode="gray">
            <a:xfrm rot="18200584">
              <a:off x="11789521" y="5396741"/>
              <a:ext cx="93948" cy="9207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59" name="קבוצה 58"/>
            <p:cNvGrpSpPr/>
            <p:nvPr/>
          </p:nvGrpSpPr>
          <p:grpSpPr bwMode="gray">
            <a:xfrm rot="21311827">
              <a:off x="11197677" y="5664822"/>
              <a:ext cx="407354" cy="408816"/>
              <a:chOff x="11057071" y="5480091"/>
              <a:chExt cx="473402" cy="475102"/>
            </a:xfrm>
          </p:grpSpPr>
          <p:sp>
            <p:nvSpPr>
              <p:cNvPr id="65" name="צורה חופשית 83"/>
              <p:cNvSpPr>
                <a:spLocks/>
              </p:cNvSpPr>
              <p:nvPr/>
            </p:nvSpPr>
            <p:spPr bwMode="gray">
              <a:xfrm rot="18488757">
                <a:off x="11056221" y="5480941"/>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6" name="צורה חופשית 80"/>
              <p:cNvSpPr>
                <a:spLocks/>
              </p:cNvSpPr>
              <p:nvPr/>
            </p:nvSpPr>
            <p:spPr bwMode="gray">
              <a:xfrm rot="18488757">
                <a:off x="11172328" y="5596198"/>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7" name="צורה חופשית 84"/>
              <p:cNvSpPr>
                <a:spLocks/>
              </p:cNvSpPr>
              <p:nvPr/>
            </p:nvSpPr>
            <p:spPr bwMode="gray">
              <a:xfrm rot="18488757">
                <a:off x="11244787" y="5668863"/>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grpSp>
          <p:nvGrpSpPr>
            <p:cNvPr id="60" name="קבוצה 59"/>
            <p:cNvGrpSpPr/>
            <p:nvPr/>
          </p:nvGrpSpPr>
          <p:grpSpPr bwMode="gray">
            <a:xfrm rot="21311827">
              <a:off x="10666412" y="5053297"/>
              <a:ext cx="643645" cy="641225"/>
              <a:chOff x="10472909" y="4641517"/>
              <a:chExt cx="895542" cy="892175"/>
            </a:xfrm>
          </p:grpSpPr>
          <p:sp>
            <p:nvSpPr>
              <p:cNvPr id="61" name="צורה חופשית 32"/>
              <p:cNvSpPr>
                <a:spLocks/>
              </p:cNvSpPr>
              <p:nvPr/>
            </p:nvSpPr>
            <p:spPr bwMode="gray">
              <a:xfrm rot="17579822">
                <a:off x="10474592" y="4639834"/>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2" name="צורה חופשית 33"/>
              <p:cNvSpPr>
                <a:spLocks/>
              </p:cNvSpPr>
              <p:nvPr/>
            </p:nvSpPr>
            <p:spPr bwMode="gray">
              <a:xfrm rot="17579822">
                <a:off x="10640041" y="4805497"/>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3" name="צורה חופשית 32"/>
              <p:cNvSpPr>
                <a:spLocks/>
              </p:cNvSpPr>
              <p:nvPr/>
            </p:nvSpPr>
            <p:spPr bwMode="gray">
              <a:xfrm rot="17579822">
                <a:off x="10728400" y="4894600"/>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4" name="אליפסה 63"/>
              <p:cNvSpPr/>
              <p:nvPr/>
            </p:nvSpPr>
            <p:spPr bwMode="gray">
              <a:xfrm rot="17579822" flipH="1">
                <a:off x="10844479" y="5011405"/>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grpSp>
      <p:sp>
        <p:nvSpPr>
          <p:cNvPr id="2" name="כותרת 1"/>
          <p:cNvSpPr>
            <a:spLocks noGrp="1"/>
          </p:cNvSpPr>
          <p:nvPr>
            <p:ph type="title"/>
          </p:nvPr>
        </p:nvSpPr>
        <p:spPr>
          <a:xfrm>
            <a:off x="1524000" y="1709738"/>
            <a:ext cx="9144000" cy="2862262"/>
          </a:xfrm>
        </p:spPr>
        <p:txBody>
          <a:bodyPr rtlCol="1" anchor="b">
            <a:normAutofit/>
          </a:bodyPr>
          <a:lstStyle>
            <a:lvl1pPr algn="r" rtl="1">
              <a:defRPr sz="5200">
                <a:latin typeface="Tahoma" panose="020B0604030504040204" pitchFamily="34" charset="0"/>
                <a:ea typeface="Tahoma" panose="020B0604030504040204" pitchFamily="34" charset="0"/>
                <a:cs typeface="Tahoma" panose="020B0604030504040204" pitchFamily="34" charset="0"/>
              </a:defRPr>
            </a:lvl1pPr>
          </a:lstStyle>
          <a:p>
            <a:pPr rtl="1"/>
            <a:r>
              <a:rPr lang="he-IL" noProof="0"/>
              <a:t>לחץ כדי לערוך סגנון כותרת של תבנית בסיס</a:t>
            </a:r>
            <a:endParaRPr lang="he-IL" noProof="0" dirty="0"/>
          </a:p>
        </p:txBody>
      </p:sp>
      <p:sp>
        <p:nvSpPr>
          <p:cNvPr id="3" name="מציין מיקום טקסט 2"/>
          <p:cNvSpPr>
            <a:spLocks noGrp="1"/>
          </p:cNvSpPr>
          <p:nvPr>
            <p:ph type="body" idx="1"/>
          </p:nvPr>
        </p:nvSpPr>
        <p:spPr>
          <a:xfrm>
            <a:off x="1524000" y="4589463"/>
            <a:ext cx="9144000" cy="1280160"/>
          </a:xfrm>
        </p:spPr>
        <p:txBody>
          <a:bodyPr rtlCol="1"/>
          <a:lstStyle>
            <a:lvl1pPr marL="0" indent="0" algn="r" rtl="1">
              <a:buNone/>
              <a:defRPr sz="24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000"/>
            </a:lvl2pPr>
            <a:lvl3pPr marL="914400" indent="0" algn="r" rtl="1">
              <a:buNone/>
              <a:defRPr sz="1800"/>
            </a:lvl3pPr>
            <a:lvl4pPr marL="1371600" indent="0" algn="r" rtl="1">
              <a:buNone/>
              <a:defRPr sz="1600"/>
            </a:lvl4pPr>
            <a:lvl5pPr marL="1828800" indent="0" algn="r" rtl="1">
              <a:buNone/>
              <a:defRPr sz="1600"/>
            </a:lvl5pPr>
            <a:lvl6pPr marL="2286000" indent="0" algn="r" rtl="1">
              <a:buNone/>
              <a:defRPr sz="1600"/>
            </a:lvl6pPr>
            <a:lvl7pPr marL="2743200" indent="0" algn="r" rtl="1">
              <a:buNone/>
              <a:defRPr sz="1600"/>
            </a:lvl7pPr>
            <a:lvl8pPr marL="3200400" indent="0" algn="r" rtl="1">
              <a:buNone/>
              <a:defRPr sz="1600"/>
            </a:lvl8pPr>
            <a:lvl9pPr marL="3657600" indent="0" algn="r" rtl="1">
              <a:buNone/>
              <a:defRPr sz="1600"/>
            </a:lvl9pPr>
          </a:lstStyle>
          <a:p>
            <a:pPr lvl="0" rtl="1"/>
            <a:r>
              <a:rPr lang="he-IL" noProof="0"/>
              <a:t>ערוך סגנונות טקסט של תבנית בסיס</a:t>
            </a:r>
          </a:p>
        </p:txBody>
      </p:sp>
    </p:spTree>
    <p:extLst>
      <p:ext uri="{BB962C8B-B14F-4D97-AF65-F5344CB8AC3E}">
        <p14:creationId xmlns:p14="http://schemas.microsoft.com/office/powerpoint/2010/main" val="413316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a:xfrm>
            <a:off x="1524000" y="565653"/>
            <a:ext cx="9144000" cy="1143000"/>
          </a:xfrm>
        </p:spPr>
        <p:txBody>
          <a:bodyPr rtlCol="1"/>
          <a:lstStyle>
            <a:lvl1pPr algn="r" rtl="1">
              <a:defRPr/>
            </a:lvl1pPr>
          </a:lstStyle>
          <a:p>
            <a:pPr rtl="1"/>
            <a:r>
              <a:rPr lang="he-IL" noProof="0"/>
              <a:t>לחץ כדי לערוך סגנון כותרת של תבנית בסיס</a:t>
            </a:r>
            <a:endParaRPr lang="he-IL" noProof="0" dirty="0"/>
          </a:p>
        </p:txBody>
      </p:sp>
      <p:sp>
        <p:nvSpPr>
          <p:cNvPr id="3" name="מציין מיקום תוכן 2"/>
          <p:cNvSpPr>
            <a:spLocks noGrp="1"/>
          </p:cNvSpPr>
          <p:nvPr>
            <p:ph sz="half" idx="1"/>
          </p:nvPr>
        </p:nvSpPr>
        <p:spPr>
          <a:xfrm>
            <a:off x="6278880" y="1904999"/>
            <a:ext cx="4389120" cy="4114801"/>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800"/>
            </a:lvl6pPr>
            <a:lvl7pPr algn="r" rtl="1">
              <a:defRPr sz="1800"/>
            </a:lvl7pPr>
            <a:lvl8pPr algn="r" rtl="1">
              <a:defRPr sz="1800"/>
            </a:lvl8pPr>
            <a:lvl9pPr algn="r" rtl="1">
              <a:defRPr sz="1800"/>
            </a:lvl9pPr>
          </a:lstStyle>
          <a:p>
            <a:pPr lvl="0" rtl="1"/>
            <a:r>
              <a:rPr lang="he-IL" noProof="0"/>
              <a:t>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endParaRPr lang="he-IL" noProof="0" dirty="0"/>
          </a:p>
        </p:txBody>
      </p:sp>
      <p:sp>
        <p:nvSpPr>
          <p:cNvPr id="4" name="מציין מיקום תוכן 3"/>
          <p:cNvSpPr>
            <a:spLocks noGrp="1"/>
          </p:cNvSpPr>
          <p:nvPr>
            <p:ph sz="half" idx="2"/>
          </p:nvPr>
        </p:nvSpPr>
        <p:spPr>
          <a:xfrm>
            <a:off x="1524000" y="1904999"/>
            <a:ext cx="4389120" cy="4114801"/>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800"/>
            </a:lvl6pPr>
            <a:lvl7pPr algn="r" rtl="1">
              <a:defRPr sz="1800"/>
            </a:lvl7pPr>
            <a:lvl8pPr algn="r" rtl="1">
              <a:defRPr sz="1800"/>
            </a:lvl8pPr>
            <a:lvl9pPr algn="r" rtl="1">
              <a:defRPr sz="1800"/>
            </a:lvl9pPr>
          </a:lstStyle>
          <a:p>
            <a:pPr lvl="0" rtl="1"/>
            <a:r>
              <a:rPr lang="he-IL" noProof="0"/>
              <a:t>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endParaRPr lang="he-IL" noProof="0" dirty="0"/>
          </a:p>
        </p:txBody>
      </p:sp>
      <p:sp>
        <p:nvSpPr>
          <p:cNvPr id="6" name="מציין מיקום של כותרת תחתונה 5"/>
          <p:cNvSpPr>
            <a:spLocks noGrp="1"/>
          </p:cNvSpPr>
          <p:nvPr>
            <p:ph type="ftr" sz="quarter" idx="11"/>
          </p:nvPr>
        </p:nvSpPr>
        <p:spPr>
          <a:xfrm>
            <a:off x="3352800" y="6400800"/>
            <a:ext cx="8001000" cy="202416"/>
          </a:xfrm>
        </p:spPr>
        <p:txBody>
          <a:bodyPr rtlCol="1"/>
          <a:lstStyle>
            <a:lvl1pPr algn="r" rtl="1">
              <a:defRPr/>
            </a:lvl1pPr>
          </a:lstStyle>
          <a:p>
            <a:pPr rtl="1"/>
            <a:r>
              <a:rPr lang="he-IL" noProof="0" dirty="0"/>
              <a:t>הוסף כותרת תחתונה</a:t>
            </a:r>
          </a:p>
        </p:txBody>
      </p:sp>
      <p:sp>
        <p:nvSpPr>
          <p:cNvPr id="5" name="מציין מיקום של תאריך 4"/>
          <p:cNvSpPr>
            <a:spLocks noGrp="1"/>
          </p:cNvSpPr>
          <p:nvPr>
            <p:ph type="dt" sz="half" idx="10"/>
          </p:nvPr>
        </p:nvSpPr>
        <p:spPr>
          <a:xfrm>
            <a:off x="837408" y="6400800"/>
            <a:ext cx="2094705" cy="202416"/>
          </a:xfrm>
        </p:spPr>
        <p:txBody>
          <a:bodyPr rtlCol="1"/>
          <a:lstStyle>
            <a:lvl1pPr algn="l" rtl="1">
              <a:defRPr/>
            </a:lvl1pPr>
          </a:lstStyle>
          <a:p>
            <a:fld id="{13F6A776-91E9-41D8-83EC-AAE1E6B52364}" type="datetime1">
              <a:rPr lang="he-IL" smtClean="0"/>
              <a:pPr/>
              <a:t>כ"ח/סיון/תשע"ח</a:t>
            </a:fld>
            <a:endParaRPr lang="he-IL" dirty="0"/>
          </a:p>
        </p:txBody>
      </p:sp>
      <p:sp>
        <p:nvSpPr>
          <p:cNvPr id="7" name="מציין מיקום של מספר שקופית 6"/>
          <p:cNvSpPr>
            <a:spLocks noGrp="1"/>
          </p:cNvSpPr>
          <p:nvPr>
            <p:ph type="sldNum" sz="quarter" idx="12"/>
          </p:nvPr>
        </p:nvSpPr>
        <p:spPr>
          <a:xfrm>
            <a:off x="35395" y="6400800"/>
            <a:ext cx="418630" cy="202416"/>
          </a:xfrm>
        </p:spPr>
        <p:txBody>
          <a:bodyPr rtlCol="1"/>
          <a:lstStyle>
            <a:lvl1pPr algn="r" rtl="1">
              <a:defRPr/>
            </a:lvl1pPr>
          </a:lstStyle>
          <a:p>
            <a:pPr rtl="1"/>
            <a:fld id="{484FD59D-33F1-4A76-843D-E67207CAFE54}" type="slidenum">
              <a:rPr lang="he-IL" noProof="0" smtClean="0"/>
              <a:pPr/>
              <a:t>‹#›</a:t>
            </a:fld>
            <a:endParaRPr lang="he-IL" noProof="0" dirty="0"/>
          </a:p>
        </p:txBody>
      </p:sp>
    </p:spTree>
    <p:extLst>
      <p:ext uri="{BB962C8B-B14F-4D97-AF65-F5344CB8AC3E}">
        <p14:creationId xmlns:p14="http://schemas.microsoft.com/office/powerpoint/2010/main" val="3113528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1524000" y="565653"/>
            <a:ext cx="9144000" cy="1143000"/>
          </a:xfrm>
        </p:spPr>
        <p:txBody>
          <a:bodyPr rtlCol="1"/>
          <a:lstStyle>
            <a:lvl1pPr algn="r" rtl="1">
              <a:defRPr/>
            </a:lvl1pPr>
          </a:lstStyle>
          <a:p>
            <a:pPr rtl="1"/>
            <a:r>
              <a:rPr lang="he-IL" noProof="0"/>
              <a:t>לחץ כדי לערוך סגנון כותרת של תבנית בסיס</a:t>
            </a:r>
            <a:endParaRPr lang="he-IL" noProof="0" dirty="0"/>
          </a:p>
        </p:txBody>
      </p:sp>
      <p:sp>
        <p:nvSpPr>
          <p:cNvPr id="3" name="מציין מיקום טקסט 2"/>
          <p:cNvSpPr>
            <a:spLocks noGrp="1"/>
          </p:cNvSpPr>
          <p:nvPr>
            <p:ph type="body" idx="1"/>
          </p:nvPr>
        </p:nvSpPr>
        <p:spPr>
          <a:xfrm>
            <a:off x="6278880" y="1905000"/>
            <a:ext cx="4389120" cy="683106"/>
          </a:xfrm>
        </p:spPr>
        <p:txBody>
          <a:bodyPr rtlCol="1" anchor="ctr">
            <a:normAutofit/>
          </a:bodyPr>
          <a:lstStyle>
            <a:lvl1pPr marL="0" indent="0" algn="r" rtl="1">
              <a:spcBef>
                <a:spcPts val="0"/>
              </a:spcBef>
              <a:buNone/>
              <a:defRPr sz="2200" b="0"/>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he-IL" noProof="0"/>
              <a:t>ערוך סגנונות טקסט של תבנית בסיס</a:t>
            </a:r>
          </a:p>
        </p:txBody>
      </p:sp>
      <p:sp>
        <p:nvSpPr>
          <p:cNvPr id="4" name="מציין מיקום תוכן 3"/>
          <p:cNvSpPr>
            <a:spLocks noGrp="1"/>
          </p:cNvSpPr>
          <p:nvPr>
            <p:ph sz="half" idx="2"/>
          </p:nvPr>
        </p:nvSpPr>
        <p:spPr>
          <a:xfrm>
            <a:off x="6278880" y="2588106"/>
            <a:ext cx="4389120" cy="3431694"/>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600"/>
            </a:lvl6pPr>
            <a:lvl7pPr algn="r" rtl="1">
              <a:defRPr sz="1600"/>
            </a:lvl7pPr>
            <a:lvl8pPr algn="r" rtl="1">
              <a:defRPr sz="1600"/>
            </a:lvl8pPr>
            <a:lvl9pPr algn="r" rtl="1">
              <a:defRPr sz="1600"/>
            </a:lvl9pPr>
          </a:lstStyle>
          <a:p>
            <a:pPr lvl="0" rtl="1"/>
            <a:r>
              <a:rPr lang="he-IL" noProof="0"/>
              <a:t>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endParaRPr lang="he-IL" noProof="0" dirty="0"/>
          </a:p>
        </p:txBody>
      </p:sp>
      <p:sp>
        <p:nvSpPr>
          <p:cNvPr id="5" name="מציין מיקום טקסט 4"/>
          <p:cNvSpPr>
            <a:spLocks noGrp="1"/>
          </p:cNvSpPr>
          <p:nvPr>
            <p:ph type="body" sz="quarter" idx="3"/>
          </p:nvPr>
        </p:nvSpPr>
        <p:spPr>
          <a:xfrm>
            <a:off x="1524000" y="1905000"/>
            <a:ext cx="4389120" cy="683106"/>
          </a:xfrm>
        </p:spPr>
        <p:txBody>
          <a:bodyPr rtlCol="1" anchor="ctr">
            <a:normAutofit/>
          </a:bodyPr>
          <a:lstStyle>
            <a:lvl1pPr marL="0" indent="0" algn="r" rtl="1">
              <a:spcBef>
                <a:spcPts val="0"/>
              </a:spcBef>
              <a:buNone/>
              <a:defRPr sz="2200" b="0"/>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he-IL" noProof="0"/>
              <a:t>ערוך סגנונות טקסט של תבנית בסיס</a:t>
            </a:r>
          </a:p>
        </p:txBody>
      </p:sp>
      <p:sp>
        <p:nvSpPr>
          <p:cNvPr id="6" name="מציין מיקום תוכן 5"/>
          <p:cNvSpPr>
            <a:spLocks noGrp="1"/>
          </p:cNvSpPr>
          <p:nvPr>
            <p:ph sz="quarter" idx="4"/>
          </p:nvPr>
        </p:nvSpPr>
        <p:spPr>
          <a:xfrm>
            <a:off x="1524000" y="2588106"/>
            <a:ext cx="4389120" cy="3431694"/>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600"/>
            </a:lvl6pPr>
            <a:lvl7pPr algn="r" rtl="1">
              <a:defRPr sz="1600"/>
            </a:lvl7pPr>
            <a:lvl8pPr algn="r" rtl="1">
              <a:defRPr sz="1600"/>
            </a:lvl8pPr>
            <a:lvl9pPr algn="r" rtl="1">
              <a:defRPr sz="1600"/>
            </a:lvl9pPr>
          </a:lstStyle>
          <a:p>
            <a:pPr lvl="0" rtl="1"/>
            <a:r>
              <a:rPr lang="he-IL" noProof="0"/>
              <a:t>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endParaRPr lang="he-IL" noProof="0" dirty="0"/>
          </a:p>
        </p:txBody>
      </p:sp>
      <p:sp>
        <p:nvSpPr>
          <p:cNvPr id="8" name="מציין מיקום של כותרת תחתונה 7"/>
          <p:cNvSpPr>
            <a:spLocks noGrp="1"/>
          </p:cNvSpPr>
          <p:nvPr>
            <p:ph type="ftr" sz="quarter" idx="11"/>
          </p:nvPr>
        </p:nvSpPr>
        <p:spPr>
          <a:xfrm>
            <a:off x="3352800" y="6400800"/>
            <a:ext cx="8001000" cy="202416"/>
          </a:xfrm>
        </p:spPr>
        <p:txBody>
          <a:bodyPr rtlCol="1"/>
          <a:lstStyle>
            <a:lvl1pPr algn="r" rtl="1">
              <a:defRPr/>
            </a:lvl1pPr>
          </a:lstStyle>
          <a:p>
            <a:pPr rtl="1"/>
            <a:r>
              <a:rPr lang="he-IL" noProof="0" dirty="0"/>
              <a:t>הוסף כותרת תחתונה</a:t>
            </a:r>
          </a:p>
        </p:txBody>
      </p:sp>
      <p:sp>
        <p:nvSpPr>
          <p:cNvPr id="7" name="מציין מיקום של תאריך 6"/>
          <p:cNvSpPr>
            <a:spLocks noGrp="1"/>
          </p:cNvSpPr>
          <p:nvPr>
            <p:ph type="dt" sz="half" idx="10"/>
          </p:nvPr>
        </p:nvSpPr>
        <p:spPr>
          <a:xfrm>
            <a:off x="837408" y="6400800"/>
            <a:ext cx="2094705" cy="202416"/>
          </a:xfrm>
        </p:spPr>
        <p:txBody>
          <a:bodyPr rtlCol="1"/>
          <a:lstStyle>
            <a:lvl1pPr algn="l" rtl="1">
              <a:defRPr/>
            </a:lvl1pPr>
          </a:lstStyle>
          <a:p>
            <a:fld id="{2EFDDABB-BEAD-4730-A8AA-15B75C2191B9}" type="datetime1">
              <a:rPr lang="he-IL" noProof="0" smtClean="0"/>
              <a:pPr/>
              <a:t>כ"ח/סיון/תשע"ח</a:t>
            </a:fld>
            <a:endParaRPr lang="he-IL" noProof="0" dirty="0"/>
          </a:p>
        </p:txBody>
      </p:sp>
      <p:sp>
        <p:nvSpPr>
          <p:cNvPr id="9" name="מציין מיקום של מספר שקופית 8"/>
          <p:cNvSpPr>
            <a:spLocks noGrp="1"/>
          </p:cNvSpPr>
          <p:nvPr>
            <p:ph type="sldNum" sz="quarter" idx="12"/>
          </p:nvPr>
        </p:nvSpPr>
        <p:spPr>
          <a:xfrm>
            <a:off x="35395" y="6400800"/>
            <a:ext cx="418630" cy="202416"/>
          </a:xfrm>
        </p:spPr>
        <p:txBody>
          <a:bodyPr rtlCol="1"/>
          <a:lstStyle>
            <a:lvl1pPr algn="r" rtl="1">
              <a:defRPr/>
            </a:lvl1pPr>
          </a:lstStyle>
          <a:p>
            <a:pPr rtl="1"/>
            <a:fld id="{484FD59D-33F1-4A76-843D-E67207CAFE54}" type="slidenum">
              <a:rPr lang="he-IL" noProof="0" smtClean="0"/>
              <a:pPr/>
              <a:t>‹#›</a:t>
            </a:fld>
            <a:endParaRPr lang="he-IL" noProof="0" dirty="0"/>
          </a:p>
        </p:txBody>
      </p:sp>
    </p:spTree>
    <p:extLst>
      <p:ext uri="{BB962C8B-B14F-4D97-AF65-F5344CB8AC3E}">
        <p14:creationId xmlns:p14="http://schemas.microsoft.com/office/powerpoint/2010/main" val="548042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a:xfrm>
            <a:off x="1524000" y="565653"/>
            <a:ext cx="9144000" cy="1143000"/>
          </a:xfrm>
        </p:spPr>
        <p:txBody>
          <a:bodyPr rtlCol="1"/>
          <a:lstStyle>
            <a:lvl1pPr algn="r" rtl="1">
              <a:defRPr/>
            </a:lvl1pPr>
          </a:lstStyle>
          <a:p>
            <a:pPr rtl="1"/>
            <a:r>
              <a:rPr lang="he-IL" noProof="0"/>
              <a:t>לחץ כדי לערוך סגנון כותרת של תבנית בסיס</a:t>
            </a:r>
            <a:endParaRPr lang="he-IL" noProof="0" dirty="0"/>
          </a:p>
        </p:txBody>
      </p:sp>
      <p:sp>
        <p:nvSpPr>
          <p:cNvPr id="4" name="מציין מיקום של כותרת תחתונה 3"/>
          <p:cNvSpPr>
            <a:spLocks noGrp="1"/>
          </p:cNvSpPr>
          <p:nvPr>
            <p:ph type="ftr" sz="quarter" idx="11"/>
          </p:nvPr>
        </p:nvSpPr>
        <p:spPr>
          <a:xfrm>
            <a:off x="3352800" y="6400800"/>
            <a:ext cx="8001000" cy="202416"/>
          </a:xfrm>
        </p:spPr>
        <p:txBody>
          <a:bodyPr rtlCol="1"/>
          <a:lstStyle>
            <a:lvl1pPr algn="r" rtl="1">
              <a:defRPr/>
            </a:lvl1pPr>
          </a:lstStyle>
          <a:p>
            <a:pPr rtl="1"/>
            <a:r>
              <a:rPr lang="he-IL" noProof="0" dirty="0"/>
              <a:t>הוסף כותרת תחתונה</a:t>
            </a:r>
          </a:p>
        </p:txBody>
      </p:sp>
      <p:sp>
        <p:nvSpPr>
          <p:cNvPr id="3" name="מציין מיקום של תאריך 2"/>
          <p:cNvSpPr>
            <a:spLocks noGrp="1"/>
          </p:cNvSpPr>
          <p:nvPr>
            <p:ph type="dt" sz="half" idx="10"/>
          </p:nvPr>
        </p:nvSpPr>
        <p:spPr>
          <a:xfrm>
            <a:off x="837408" y="6400800"/>
            <a:ext cx="2094705" cy="202416"/>
          </a:xfrm>
        </p:spPr>
        <p:txBody>
          <a:bodyPr rtlCol="1"/>
          <a:lstStyle>
            <a:lvl1pPr algn="l" rtl="1">
              <a:defRPr/>
            </a:lvl1pPr>
          </a:lstStyle>
          <a:p>
            <a:fld id="{5B744FF4-5EA9-409A-972C-2045944FF8A1}" type="datetime1">
              <a:rPr lang="he-IL" smtClean="0"/>
              <a:pPr/>
              <a:t>כ"ח/סיון/תשע"ח</a:t>
            </a:fld>
            <a:endParaRPr lang="he-IL" dirty="0"/>
          </a:p>
        </p:txBody>
      </p:sp>
      <p:sp>
        <p:nvSpPr>
          <p:cNvPr id="5" name="מציין מיקום של מספר שקופית 4"/>
          <p:cNvSpPr>
            <a:spLocks noGrp="1"/>
          </p:cNvSpPr>
          <p:nvPr>
            <p:ph type="sldNum" sz="quarter" idx="12"/>
          </p:nvPr>
        </p:nvSpPr>
        <p:spPr>
          <a:xfrm>
            <a:off x="35395" y="6400800"/>
            <a:ext cx="418630" cy="202416"/>
          </a:xfrm>
        </p:spPr>
        <p:txBody>
          <a:bodyPr rtlCol="1"/>
          <a:lstStyle>
            <a:lvl1pPr algn="r" rtl="1">
              <a:defRPr/>
            </a:lvl1pPr>
          </a:lstStyle>
          <a:p>
            <a:pPr rtl="1"/>
            <a:fld id="{484FD59D-33F1-4A76-843D-E67207CAFE54}" type="slidenum">
              <a:rPr lang="he-IL" noProof="0" smtClean="0"/>
              <a:pPr/>
              <a:t>‹#›</a:t>
            </a:fld>
            <a:endParaRPr lang="he-IL" noProof="0" dirty="0"/>
          </a:p>
        </p:txBody>
      </p:sp>
    </p:spTree>
    <p:extLst>
      <p:ext uri="{BB962C8B-B14F-4D97-AF65-F5344CB8AC3E}">
        <p14:creationId xmlns:p14="http://schemas.microsoft.com/office/powerpoint/2010/main" val="3134868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ריק">
    <p:spTree>
      <p:nvGrpSpPr>
        <p:cNvPr id="1" name=""/>
        <p:cNvGrpSpPr/>
        <p:nvPr/>
      </p:nvGrpSpPr>
      <p:grpSpPr>
        <a:xfrm>
          <a:off x="0" y="0"/>
          <a:ext cx="0" cy="0"/>
          <a:chOff x="0" y="0"/>
          <a:chExt cx="0" cy="0"/>
        </a:xfrm>
      </p:grpSpPr>
      <p:sp>
        <p:nvSpPr>
          <p:cNvPr id="3" name="מציין מיקום של כותרת תחתונה 2"/>
          <p:cNvSpPr>
            <a:spLocks noGrp="1"/>
          </p:cNvSpPr>
          <p:nvPr>
            <p:ph type="ftr" sz="quarter" idx="11"/>
          </p:nvPr>
        </p:nvSpPr>
        <p:spPr>
          <a:xfrm>
            <a:off x="3352800" y="6400800"/>
            <a:ext cx="8001000" cy="202416"/>
          </a:xfrm>
        </p:spPr>
        <p:txBody>
          <a:bodyPr rtlCol="1"/>
          <a:lstStyle>
            <a:lvl1pPr algn="r" rtl="1">
              <a:defRPr/>
            </a:lvl1pPr>
          </a:lstStyle>
          <a:p>
            <a:pPr rtl="1"/>
            <a:r>
              <a:rPr lang="he-IL" noProof="0" dirty="0"/>
              <a:t>הוסף כותרת תחתונה</a:t>
            </a:r>
          </a:p>
        </p:txBody>
      </p:sp>
      <p:sp>
        <p:nvSpPr>
          <p:cNvPr id="2" name="מציין מיקום של תאריך 1"/>
          <p:cNvSpPr>
            <a:spLocks noGrp="1"/>
          </p:cNvSpPr>
          <p:nvPr>
            <p:ph type="dt" sz="half" idx="10"/>
          </p:nvPr>
        </p:nvSpPr>
        <p:spPr>
          <a:xfrm>
            <a:off x="837408" y="6400800"/>
            <a:ext cx="2094705" cy="202416"/>
          </a:xfrm>
        </p:spPr>
        <p:txBody>
          <a:bodyPr rtlCol="1"/>
          <a:lstStyle>
            <a:lvl1pPr algn="l" rtl="1">
              <a:defRPr/>
            </a:lvl1pPr>
          </a:lstStyle>
          <a:p>
            <a:fld id="{8DA21BCB-3CFA-464B-A2FA-57DFE571AFC3}" type="datetime1">
              <a:rPr lang="he-IL" smtClean="0"/>
              <a:pPr/>
              <a:t>כ"ח/סיון/תשע"ח</a:t>
            </a:fld>
            <a:endParaRPr lang="he-IL" dirty="0"/>
          </a:p>
        </p:txBody>
      </p:sp>
      <p:sp>
        <p:nvSpPr>
          <p:cNvPr id="4" name="מציין מיקום של מספר שקופית 3"/>
          <p:cNvSpPr>
            <a:spLocks noGrp="1"/>
          </p:cNvSpPr>
          <p:nvPr>
            <p:ph type="sldNum" sz="quarter" idx="12"/>
          </p:nvPr>
        </p:nvSpPr>
        <p:spPr>
          <a:xfrm>
            <a:off x="35395" y="6400800"/>
            <a:ext cx="418630" cy="202416"/>
          </a:xfrm>
        </p:spPr>
        <p:txBody>
          <a:bodyPr rtlCol="1"/>
          <a:lstStyle>
            <a:lvl1pPr algn="r" rtl="1">
              <a:defRPr/>
            </a:lvl1pPr>
          </a:lstStyle>
          <a:p>
            <a:pPr rtl="1"/>
            <a:fld id="{484FD59D-33F1-4A76-843D-E67207CAFE54}" type="slidenum">
              <a:rPr lang="he-IL" noProof="0" smtClean="0"/>
              <a:pPr/>
              <a:t>‹#›</a:t>
            </a:fld>
            <a:endParaRPr lang="he-IL" noProof="0" dirty="0"/>
          </a:p>
        </p:txBody>
      </p:sp>
    </p:spTree>
    <p:extLst>
      <p:ext uri="{BB962C8B-B14F-4D97-AF65-F5344CB8AC3E}">
        <p14:creationId xmlns:p14="http://schemas.microsoft.com/office/powerpoint/2010/main" val="122498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spTree>
      <p:nvGrpSpPr>
        <p:cNvPr id="1" name=""/>
        <p:cNvGrpSpPr/>
        <p:nvPr/>
      </p:nvGrpSpPr>
      <p:grpSpPr>
        <a:xfrm>
          <a:off x="0" y="0"/>
          <a:ext cx="0" cy="0"/>
          <a:chOff x="0" y="0"/>
          <a:chExt cx="0" cy="0"/>
        </a:xfrm>
      </p:grpSpPr>
      <p:grpSp>
        <p:nvGrpSpPr>
          <p:cNvPr id="8" name="קבוצה 7"/>
          <p:cNvGrpSpPr/>
          <p:nvPr/>
        </p:nvGrpSpPr>
        <p:grpSpPr>
          <a:xfrm>
            <a:off x="103173" y="4051301"/>
            <a:ext cx="965215" cy="2807461"/>
            <a:chOff x="11123612" y="4051301"/>
            <a:chExt cx="965215" cy="2807461"/>
          </a:xfrm>
        </p:grpSpPr>
        <p:sp>
          <p:nvSpPr>
            <p:cNvPr id="9" name="צורה חופשית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0" name="קו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1" name="צורה חופשית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2" name="צורה חופשית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3" name="צורה חופשית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4" name="צורה חופשית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5" name="צורה חופשית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6" name="צורה חופשית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7" name="צורה חופשית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2" name="כותרת 1"/>
          <p:cNvSpPr>
            <a:spLocks noGrp="1"/>
          </p:cNvSpPr>
          <p:nvPr>
            <p:ph type="title"/>
          </p:nvPr>
        </p:nvSpPr>
        <p:spPr>
          <a:xfrm>
            <a:off x="1292352" y="1996440"/>
            <a:ext cx="3200400" cy="2194560"/>
          </a:xfrm>
        </p:spPr>
        <p:txBody>
          <a:bodyPr rtlCol="1" anchor="b">
            <a:normAutofit/>
          </a:bodyPr>
          <a:lstStyle>
            <a:lvl1pPr algn="r" rtl="1">
              <a:defRPr sz="3400">
                <a:latin typeface="Tahoma" panose="020B0604030504040204" pitchFamily="34" charset="0"/>
                <a:ea typeface="Tahoma" panose="020B0604030504040204" pitchFamily="34" charset="0"/>
                <a:cs typeface="Tahoma" panose="020B0604030504040204" pitchFamily="34" charset="0"/>
              </a:defRPr>
            </a:lvl1pPr>
          </a:lstStyle>
          <a:p>
            <a:pPr rtl="1"/>
            <a:r>
              <a:rPr lang="he-IL" noProof="0"/>
              <a:t>לחץ כדי לערוך סגנון כותרת של תבנית בסיס</a:t>
            </a:r>
            <a:endParaRPr lang="he-IL" noProof="0" dirty="0"/>
          </a:p>
        </p:txBody>
      </p:sp>
      <p:sp>
        <p:nvSpPr>
          <p:cNvPr id="3" name="מציין מיקום תוכן 2"/>
          <p:cNvSpPr>
            <a:spLocks noGrp="1"/>
          </p:cNvSpPr>
          <p:nvPr>
            <p:ph idx="1"/>
          </p:nvPr>
        </p:nvSpPr>
        <p:spPr>
          <a:xfrm>
            <a:off x="4953000" y="838200"/>
            <a:ext cx="6400800" cy="5181600"/>
          </a:xfrm>
        </p:spPr>
        <p:txBody>
          <a:bodyPr rtlCol="1">
            <a:normAutofit/>
          </a:bodyPr>
          <a:lstStyle>
            <a:lvl1pPr algn="r" rtl="1">
              <a:defRPr sz="2400">
                <a:latin typeface="Tahoma" panose="020B0604030504040204" pitchFamily="34" charset="0"/>
                <a:ea typeface="Tahoma" panose="020B0604030504040204" pitchFamily="34" charset="0"/>
                <a:cs typeface="Tahoma" panose="020B0604030504040204" pitchFamily="34" charset="0"/>
              </a:defRPr>
            </a:lvl1pPr>
            <a:lvl2pPr algn="r" rtl="1">
              <a:defRPr sz="2000">
                <a:latin typeface="Tahoma" panose="020B0604030504040204" pitchFamily="34" charset="0"/>
                <a:ea typeface="Tahoma" panose="020B0604030504040204" pitchFamily="34" charset="0"/>
                <a:cs typeface="Tahoma" panose="020B0604030504040204" pitchFamily="34" charset="0"/>
              </a:defRPr>
            </a:lvl2pPr>
            <a:lvl3pPr algn="r" rtl="1">
              <a:defRPr sz="1800">
                <a:latin typeface="Tahoma" panose="020B0604030504040204" pitchFamily="34" charset="0"/>
                <a:ea typeface="Tahoma" panose="020B0604030504040204" pitchFamily="34" charset="0"/>
                <a:cs typeface="Tahoma" panose="020B0604030504040204" pitchFamily="34" charset="0"/>
              </a:defRPr>
            </a:lvl3pPr>
            <a:lvl4pPr algn="r" rtl="1">
              <a:defRPr sz="1600">
                <a:latin typeface="Tahoma" panose="020B0604030504040204" pitchFamily="34" charset="0"/>
                <a:ea typeface="Tahoma" panose="020B0604030504040204" pitchFamily="34" charset="0"/>
                <a:cs typeface="Tahoma" panose="020B0604030504040204" pitchFamily="34" charset="0"/>
              </a:defRPr>
            </a:lvl4pPr>
            <a:lvl5pPr algn="r" rtl="1">
              <a:defRPr sz="1600">
                <a:latin typeface="Tahoma" panose="020B0604030504040204" pitchFamily="34" charset="0"/>
                <a:ea typeface="Tahoma" panose="020B0604030504040204" pitchFamily="34" charset="0"/>
                <a:cs typeface="Tahoma" panose="020B0604030504040204" pitchFamily="34" charset="0"/>
              </a:defRPr>
            </a:lvl5pPr>
            <a:lvl6pPr algn="r" rtl="1">
              <a:defRPr sz="2000"/>
            </a:lvl6pPr>
            <a:lvl7pPr algn="r" rtl="1">
              <a:defRPr sz="2000"/>
            </a:lvl7pPr>
            <a:lvl8pPr algn="r" rtl="1">
              <a:defRPr sz="2000"/>
            </a:lvl8pPr>
            <a:lvl9pPr algn="r" rtl="1">
              <a:defRPr sz="2000"/>
            </a:lvl9pPr>
          </a:lstStyle>
          <a:p>
            <a:pPr lvl="0" rtl="1"/>
            <a:r>
              <a:rPr lang="he-IL" noProof="0"/>
              <a:t>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endParaRPr lang="he-IL" noProof="0" dirty="0"/>
          </a:p>
        </p:txBody>
      </p:sp>
      <p:sp>
        <p:nvSpPr>
          <p:cNvPr id="4" name="מציין מיקום טקסט 3"/>
          <p:cNvSpPr>
            <a:spLocks noGrp="1"/>
          </p:cNvSpPr>
          <p:nvPr>
            <p:ph type="body" sz="half" idx="2"/>
          </p:nvPr>
        </p:nvSpPr>
        <p:spPr>
          <a:xfrm>
            <a:off x="1290828" y="4258426"/>
            <a:ext cx="3203448" cy="1761373"/>
          </a:xfrm>
        </p:spPr>
        <p:txBody>
          <a:bodyPr rtlCol="1"/>
          <a:lstStyle>
            <a:lvl1pPr marL="0" indent="0" algn="r" rtl="1">
              <a:spcBef>
                <a:spcPts val="1000"/>
              </a:spcBef>
              <a:buNone/>
              <a:defRPr sz="16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he-IL" noProof="0"/>
              <a:t>ערוך סגנונות טקסט של תבנית בסיס</a:t>
            </a:r>
          </a:p>
        </p:txBody>
      </p:sp>
      <p:sp>
        <p:nvSpPr>
          <p:cNvPr id="6" name="מציין מיקום של כותרת תחתונה 5"/>
          <p:cNvSpPr>
            <a:spLocks noGrp="1"/>
          </p:cNvSpPr>
          <p:nvPr>
            <p:ph type="ftr" sz="quarter" idx="11"/>
          </p:nvPr>
        </p:nvSpPr>
        <p:spPr>
          <a:xfrm>
            <a:off x="3352800" y="6400800"/>
            <a:ext cx="8001000" cy="202416"/>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r>
              <a:rPr lang="he-IL" noProof="0" dirty="0"/>
              <a:t>הוסף כותרת תחתונה</a:t>
            </a:r>
          </a:p>
        </p:txBody>
      </p:sp>
      <p:sp>
        <p:nvSpPr>
          <p:cNvPr id="5" name="מציין מיקום של תאריך 4"/>
          <p:cNvSpPr>
            <a:spLocks noGrp="1"/>
          </p:cNvSpPr>
          <p:nvPr>
            <p:ph type="dt" sz="half" idx="10"/>
          </p:nvPr>
        </p:nvSpPr>
        <p:spPr>
          <a:xfrm>
            <a:off x="837408" y="6400800"/>
            <a:ext cx="2094705" cy="202416"/>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E6902C06-D5D3-475D-8C0C-D7B85603D8E0}" type="datetime1">
              <a:rPr lang="he-IL" smtClean="0"/>
              <a:pPr/>
              <a:t>כ"ח/סיון/תשע"ח</a:t>
            </a:fld>
            <a:endParaRPr lang="he-IL" dirty="0"/>
          </a:p>
        </p:txBody>
      </p:sp>
      <p:sp>
        <p:nvSpPr>
          <p:cNvPr id="7" name="מציין מיקום של מספר שקופית 6"/>
          <p:cNvSpPr>
            <a:spLocks noGrp="1"/>
          </p:cNvSpPr>
          <p:nvPr>
            <p:ph type="sldNum" sz="quarter" idx="12"/>
          </p:nvPr>
        </p:nvSpPr>
        <p:spPr>
          <a:xfrm>
            <a:off x="35395" y="6400800"/>
            <a:ext cx="418630" cy="202416"/>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484FD59D-33F1-4A76-843D-E67207CAFE54}" type="slidenum">
              <a:rPr lang="he-IL" noProof="0" smtClean="0"/>
              <a:pPr/>
              <a:t>‹#›</a:t>
            </a:fld>
            <a:endParaRPr lang="he-IL" noProof="0" dirty="0"/>
          </a:p>
        </p:txBody>
      </p:sp>
    </p:spTree>
    <p:extLst>
      <p:ext uri="{BB962C8B-B14F-4D97-AF65-F5344CB8AC3E}">
        <p14:creationId xmlns:p14="http://schemas.microsoft.com/office/powerpoint/2010/main" val="205536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grpSp>
        <p:nvGrpSpPr>
          <p:cNvPr id="8" name="קבוצה 7"/>
          <p:cNvGrpSpPr/>
          <p:nvPr/>
        </p:nvGrpSpPr>
        <p:grpSpPr>
          <a:xfrm>
            <a:off x="103173" y="4051301"/>
            <a:ext cx="965215" cy="2807461"/>
            <a:chOff x="11123612" y="4051301"/>
            <a:chExt cx="965215" cy="2807461"/>
          </a:xfrm>
        </p:grpSpPr>
        <p:sp>
          <p:nvSpPr>
            <p:cNvPr id="9" name="צורה חופשית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0" name="קו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1" name="צורה חופשית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2" name="צורה חופשית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3" name="צורה חופשית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4" name="צורה חופשית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5" name="צורה חופשית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6" name="צורה חופשית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7" name="צורה חופשית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2" name="כותרת 1"/>
          <p:cNvSpPr>
            <a:spLocks noGrp="1"/>
          </p:cNvSpPr>
          <p:nvPr>
            <p:ph type="title"/>
          </p:nvPr>
        </p:nvSpPr>
        <p:spPr>
          <a:xfrm>
            <a:off x="1292352" y="1993392"/>
            <a:ext cx="3200400" cy="2194560"/>
          </a:xfrm>
        </p:spPr>
        <p:txBody>
          <a:bodyPr rtlCol="1" anchor="b">
            <a:normAutofit/>
          </a:bodyPr>
          <a:lstStyle>
            <a:lvl1pPr algn="r" rtl="1">
              <a:defRPr sz="3400">
                <a:latin typeface="Tahoma" panose="020B0604030504040204" pitchFamily="34" charset="0"/>
                <a:ea typeface="Tahoma" panose="020B0604030504040204" pitchFamily="34" charset="0"/>
                <a:cs typeface="Tahoma" panose="020B0604030504040204" pitchFamily="34" charset="0"/>
              </a:defRPr>
            </a:lvl1pPr>
          </a:lstStyle>
          <a:p>
            <a:pPr rtl="1"/>
            <a:r>
              <a:rPr lang="he-IL" noProof="0"/>
              <a:t>לחץ כדי לערוך סגנון כותרת של תבנית בסיס</a:t>
            </a:r>
            <a:endParaRPr lang="he-IL" noProof="0" dirty="0"/>
          </a:p>
        </p:txBody>
      </p:sp>
      <p:sp>
        <p:nvSpPr>
          <p:cNvPr id="3" name="מציין מיקום של תמונה 2" descr="מציין מיקום ריק להוספת תמונה. לחץ על מציין המיקום ובחר את התמונה שברצונך להוסיף"/>
          <p:cNvSpPr>
            <a:spLocks noGrp="1"/>
          </p:cNvSpPr>
          <p:nvPr>
            <p:ph type="pic" idx="1"/>
          </p:nvPr>
        </p:nvSpPr>
        <p:spPr>
          <a:xfrm>
            <a:off x="4953002" y="838200"/>
            <a:ext cx="6400800" cy="5181600"/>
          </a:xfrm>
          <a:solidFill>
            <a:schemeClr val="bg2">
              <a:lumMod val="90000"/>
            </a:schemeClr>
          </a:solidFill>
          <a:ln w="76200">
            <a:solidFill>
              <a:schemeClr val="bg1"/>
            </a:solidFill>
            <a:miter lim="800000"/>
          </a:ln>
        </p:spPr>
        <p:txBody>
          <a:bodyPr tIns="365760" rtlCol="1">
            <a:normAutofit/>
          </a:bodyPr>
          <a:lstStyle>
            <a:lvl1pPr marL="0" indent="0" algn="ctr" rtl="1">
              <a:buNone/>
              <a:defRPr sz="20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r>
              <a:rPr lang="he-IL" noProof="0"/>
              <a:t>לחץ על הסמל כדי להוסיף תמונה</a:t>
            </a:r>
            <a:endParaRPr lang="he-IL" noProof="0" dirty="0"/>
          </a:p>
        </p:txBody>
      </p:sp>
      <p:sp>
        <p:nvSpPr>
          <p:cNvPr id="4" name="מציין מיקום טקסט 3"/>
          <p:cNvSpPr>
            <a:spLocks noGrp="1"/>
          </p:cNvSpPr>
          <p:nvPr>
            <p:ph type="body" sz="half" idx="2"/>
          </p:nvPr>
        </p:nvSpPr>
        <p:spPr>
          <a:xfrm>
            <a:off x="1292352" y="4255008"/>
            <a:ext cx="3200400" cy="1764792"/>
          </a:xfrm>
        </p:spPr>
        <p:txBody>
          <a:bodyPr rtlCol="1"/>
          <a:lstStyle>
            <a:lvl1pPr marL="0" indent="0" algn="r" rtl="1">
              <a:spcBef>
                <a:spcPts val="1000"/>
              </a:spcBef>
              <a:buNone/>
              <a:defRPr sz="16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he-IL" noProof="0"/>
              <a:t>ערוך סגנונות טקסט של תבנית בסיס</a:t>
            </a:r>
          </a:p>
        </p:txBody>
      </p:sp>
      <p:sp>
        <p:nvSpPr>
          <p:cNvPr id="6" name="מציין מיקום של כותרת תחתונה 5"/>
          <p:cNvSpPr>
            <a:spLocks noGrp="1"/>
          </p:cNvSpPr>
          <p:nvPr>
            <p:ph type="ftr" sz="quarter" idx="11"/>
          </p:nvPr>
        </p:nvSpPr>
        <p:spPr>
          <a:xfrm>
            <a:off x="3352800" y="6400800"/>
            <a:ext cx="8001000" cy="202416"/>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r>
              <a:rPr lang="he-IL" noProof="0" dirty="0"/>
              <a:t>הוסף כותרת תחתונה</a:t>
            </a:r>
          </a:p>
        </p:txBody>
      </p:sp>
      <p:sp>
        <p:nvSpPr>
          <p:cNvPr id="5" name="מציין מיקום של תאריך 4"/>
          <p:cNvSpPr>
            <a:spLocks noGrp="1"/>
          </p:cNvSpPr>
          <p:nvPr>
            <p:ph type="dt" sz="half" idx="10"/>
          </p:nvPr>
        </p:nvSpPr>
        <p:spPr>
          <a:xfrm>
            <a:off x="837408" y="6400800"/>
            <a:ext cx="2094705" cy="202416"/>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EE6E0DD9-8ACD-4D72-B8AA-D9AFC4227B4D}" type="datetime1">
              <a:rPr lang="he-IL" smtClean="0"/>
              <a:pPr/>
              <a:t>כ"ח/סיון/תשע"ח</a:t>
            </a:fld>
            <a:endParaRPr lang="he-IL" dirty="0"/>
          </a:p>
        </p:txBody>
      </p:sp>
      <p:sp>
        <p:nvSpPr>
          <p:cNvPr id="7" name="מציין מיקום של מספר שקופית 6"/>
          <p:cNvSpPr>
            <a:spLocks noGrp="1"/>
          </p:cNvSpPr>
          <p:nvPr>
            <p:ph type="sldNum" sz="quarter" idx="12"/>
          </p:nvPr>
        </p:nvSpPr>
        <p:spPr>
          <a:xfrm>
            <a:off x="35395" y="6400800"/>
            <a:ext cx="418630" cy="202416"/>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484FD59D-33F1-4A76-843D-E67207CAFE54}" type="slidenum">
              <a:rPr lang="he-IL" noProof="0" smtClean="0"/>
              <a:pPr/>
              <a:t>‹#›</a:t>
            </a:fld>
            <a:endParaRPr lang="he-IL" noProof="0" dirty="0"/>
          </a:p>
        </p:txBody>
      </p:sp>
    </p:spTree>
    <p:extLst>
      <p:ext uri="{BB962C8B-B14F-4D97-AF65-F5344CB8AC3E}">
        <p14:creationId xmlns:p14="http://schemas.microsoft.com/office/powerpoint/2010/main" val="106314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bg2">
                <a:lumMod val="66000"/>
                <a:lumOff val="34000"/>
              </a:schemeClr>
            </a:gs>
            <a:gs pos="62000">
              <a:schemeClr val="bg2">
                <a:lumMod val="90000"/>
              </a:schemeClr>
            </a:gs>
            <a:gs pos="74000">
              <a:schemeClr val="bg2">
                <a:lumMod val="9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grpSp>
        <p:nvGrpSpPr>
          <p:cNvPr id="63" name="קבוצה 62" descr="פרח יחיד בצד השמאלי של השקופית"/>
          <p:cNvGrpSpPr/>
          <p:nvPr userDrawn="1"/>
        </p:nvGrpSpPr>
        <p:grpSpPr bwMode="gray">
          <a:xfrm>
            <a:off x="103173" y="4051301"/>
            <a:ext cx="965215" cy="2807461"/>
            <a:chOff x="11123612" y="4051301"/>
            <a:chExt cx="965215" cy="2807461"/>
          </a:xfrm>
        </p:grpSpPr>
        <p:sp>
          <p:nvSpPr>
            <p:cNvPr id="38" name="צורה חופשית 44"/>
            <p:cNvSpPr>
              <a:spLocks/>
            </p:cNvSpPr>
            <p:nvPr userDrawn="1"/>
          </p:nvSpPr>
          <p:spPr bwMode="gray">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9" name="קו 45"/>
            <p:cNvSpPr>
              <a:spLocks noChangeShapeType="1"/>
            </p:cNvSpPr>
            <p:nvPr userDrawn="1"/>
          </p:nvSpPr>
          <p:spPr bwMode="gray">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0" name="צורה חופשית 46"/>
            <p:cNvSpPr>
              <a:spLocks/>
            </p:cNvSpPr>
            <p:nvPr userDrawn="1"/>
          </p:nvSpPr>
          <p:spPr bwMode="gray">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1" name="צורה חופשית 47"/>
            <p:cNvSpPr>
              <a:spLocks/>
            </p:cNvSpPr>
            <p:nvPr userDrawn="1"/>
          </p:nvSpPr>
          <p:spPr bwMode="gray">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2" name="צורה חופשית 48"/>
            <p:cNvSpPr>
              <a:spLocks/>
            </p:cNvSpPr>
            <p:nvPr userDrawn="1"/>
          </p:nvSpPr>
          <p:spPr bwMode="gray">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3" name="צורה חופשית 49"/>
            <p:cNvSpPr>
              <a:spLocks/>
            </p:cNvSpPr>
            <p:nvPr userDrawn="1"/>
          </p:nvSpPr>
          <p:spPr bwMode="gray">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6" name="צורה חופשית 10"/>
            <p:cNvSpPr>
              <a:spLocks/>
            </p:cNvSpPr>
            <p:nvPr userDrawn="1"/>
          </p:nvSpPr>
          <p:spPr bwMode="gray">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7" name="צורה חופשית 16"/>
            <p:cNvSpPr>
              <a:spLocks/>
            </p:cNvSpPr>
            <p:nvPr userDrawn="1"/>
          </p:nvSpPr>
          <p:spPr bwMode="gray">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8" name="צורה חופשית 18"/>
            <p:cNvSpPr>
              <a:spLocks/>
            </p:cNvSpPr>
            <p:nvPr userDrawn="1"/>
          </p:nvSpPr>
          <p:spPr bwMode="gray">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grpSp>
        <p:nvGrpSpPr>
          <p:cNvPr id="62" name="קבוצה 61" descr="קבוצת פרחים בצד הימני של השקופית"/>
          <p:cNvGrpSpPr/>
          <p:nvPr userDrawn="1"/>
        </p:nvGrpSpPr>
        <p:grpSpPr bwMode="gray">
          <a:xfrm>
            <a:off x="10948987" y="1370013"/>
            <a:ext cx="1198563" cy="5487987"/>
            <a:chOff x="44450" y="1370013"/>
            <a:chExt cx="1198563" cy="5487987"/>
          </a:xfrm>
        </p:grpSpPr>
        <p:sp>
          <p:nvSpPr>
            <p:cNvPr id="9" name="צורה חופשית 5"/>
            <p:cNvSpPr>
              <a:spLocks/>
            </p:cNvSpPr>
            <p:nvPr userDrawn="1"/>
          </p:nvSpPr>
          <p:spPr bwMode="gray">
            <a:xfrm flipH="1">
              <a:off x="277813" y="6858000"/>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0" name="קו 6"/>
            <p:cNvSpPr>
              <a:spLocks noChangeShapeType="1"/>
            </p:cNvSpPr>
            <p:nvPr userDrawn="1"/>
          </p:nvSpPr>
          <p:spPr bwMode="gray">
            <a:xfrm>
              <a:off x="277813" y="6858000"/>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1" name="צורה חופשית 7"/>
            <p:cNvSpPr>
              <a:spLocks/>
            </p:cNvSpPr>
            <p:nvPr userDrawn="1"/>
          </p:nvSpPr>
          <p:spPr bwMode="gray">
            <a:xfrm flipH="1">
              <a:off x="117475" y="5873750"/>
              <a:ext cx="173038" cy="984250"/>
            </a:xfrm>
            <a:custGeom>
              <a:avLst/>
              <a:gdLst>
                <a:gd name="T0" fmla="*/ 0 w 70"/>
                <a:gd name="T1" fmla="*/ 402 h 402"/>
                <a:gd name="T2" fmla="*/ 0 w 70"/>
                <a:gd name="T3" fmla="*/ 1 h 402"/>
                <a:gd name="T4" fmla="*/ 4 w 70"/>
                <a:gd name="T5" fmla="*/ 0 h 402"/>
                <a:gd name="T6" fmla="*/ 5 w 70"/>
                <a:gd name="T7" fmla="*/ 402 h 402"/>
              </a:gdLst>
              <a:ahLst/>
              <a:cxnLst>
                <a:cxn ang="0">
                  <a:pos x="T0" y="T1"/>
                </a:cxn>
                <a:cxn ang="0">
                  <a:pos x="T2" y="T3"/>
                </a:cxn>
                <a:cxn ang="0">
                  <a:pos x="T4" y="T5"/>
                </a:cxn>
                <a:cxn ang="0">
                  <a:pos x="T6" y="T7"/>
                </a:cxn>
              </a:cxnLst>
              <a:rect l="0" t="0" r="r" b="b"/>
              <a:pathLst>
                <a:path w="70" h="402">
                  <a:moveTo>
                    <a:pt x="0" y="402"/>
                  </a:moveTo>
                  <a:cubicBezTo>
                    <a:pt x="66" y="232"/>
                    <a:pt x="1" y="4"/>
                    <a:pt x="0" y="1"/>
                  </a:cubicBezTo>
                  <a:cubicBezTo>
                    <a:pt x="4" y="0"/>
                    <a:pt x="4" y="0"/>
                    <a:pt x="4" y="0"/>
                  </a:cubicBezTo>
                  <a:cubicBezTo>
                    <a:pt x="5" y="2"/>
                    <a:pt x="70" y="231"/>
                    <a:pt x="5" y="402"/>
                  </a:cubicBezTo>
                </a:path>
              </a:pathLst>
            </a:custGeom>
            <a:solidFill>
              <a:schemeClr val="accent2">
                <a:lumMod val="75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2" name="צורה חופשית 8"/>
            <p:cNvSpPr>
              <a:spLocks/>
            </p:cNvSpPr>
            <p:nvPr userDrawn="1"/>
          </p:nvSpPr>
          <p:spPr bwMode="gray">
            <a:xfrm flipH="1">
              <a:off x="79375" y="3760788"/>
              <a:ext cx="87313" cy="76200"/>
            </a:xfrm>
            <a:custGeom>
              <a:avLst/>
              <a:gdLst>
                <a:gd name="T0" fmla="*/ 21 w 36"/>
                <a:gd name="T1" fmla="*/ 29 h 31"/>
                <a:gd name="T2" fmla="*/ 1 w 36"/>
                <a:gd name="T3" fmla="*/ 19 h 31"/>
                <a:gd name="T4" fmla="*/ 16 w 36"/>
                <a:gd name="T5" fmla="*/ 2 h 31"/>
                <a:gd name="T6" fmla="*/ 35 w 36"/>
                <a:gd name="T7" fmla="*/ 13 h 31"/>
                <a:gd name="T8" fmla="*/ 21 w 36"/>
                <a:gd name="T9" fmla="*/ 29 h 31"/>
              </a:gdLst>
              <a:ahLst/>
              <a:cxnLst>
                <a:cxn ang="0">
                  <a:pos x="T0" y="T1"/>
                </a:cxn>
                <a:cxn ang="0">
                  <a:pos x="T2" y="T3"/>
                </a:cxn>
                <a:cxn ang="0">
                  <a:pos x="T4" y="T5"/>
                </a:cxn>
                <a:cxn ang="0">
                  <a:pos x="T6" y="T7"/>
                </a:cxn>
                <a:cxn ang="0">
                  <a:pos x="T8" y="T9"/>
                </a:cxn>
              </a:cxnLst>
              <a:rect l="0" t="0" r="r" b="b"/>
              <a:pathLst>
                <a:path w="36" h="31">
                  <a:moveTo>
                    <a:pt x="21" y="29"/>
                  </a:moveTo>
                  <a:cubicBezTo>
                    <a:pt x="11" y="31"/>
                    <a:pt x="3" y="26"/>
                    <a:pt x="1" y="19"/>
                  </a:cubicBezTo>
                  <a:cubicBezTo>
                    <a:pt x="0" y="11"/>
                    <a:pt x="7" y="4"/>
                    <a:pt x="16" y="2"/>
                  </a:cubicBezTo>
                  <a:cubicBezTo>
                    <a:pt x="25" y="0"/>
                    <a:pt x="34" y="5"/>
                    <a:pt x="35" y="13"/>
                  </a:cubicBezTo>
                  <a:cubicBezTo>
                    <a:pt x="36" y="20"/>
                    <a:pt x="30" y="28"/>
                    <a:pt x="21" y="29"/>
                  </a:cubicBezTo>
                  <a:close/>
                </a:path>
              </a:pathLst>
            </a:custGeom>
            <a:solidFill>
              <a:schemeClr val="accent1">
                <a:lumMod val="60000"/>
                <a:lumOff val="4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3" name="צורה חופשית 12"/>
            <p:cNvSpPr>
              <a:spLocks/>
            </p:cNvSpPr>
            <p:nvPr userDrawn="1"/>
          </p:nvSpPr>
          <p:spPr bwMode="gray">
            <a:xfrm flipH="1">
              <a:off x="241300" y="4100513"/>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bg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4" name="צורה חופשית 13"/>
            <p:cNvSpPr>
              <a:spLocks/>
            </p:cNvSpPr>
            <p:nvPr userDrawn="1"/>
          </p:nvSpPr>
          <p:spPr bwMode="gray">
            <a:xfrm flipH="1">
              <a:off x="762001" y="4652963"/>
              <a:ext cx="88900" cy="85725"/>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5" name="צורה חופשית 14"/>
            <p:cNvSpPr>
              <a:spLocks/>
            </p:cNvSpPr>
            <p:nvPr userDrawn="1"/>
          </p:nvSpPr>
          <p:spPr bwMode="gray">
            <a:xfrm flipH="1">
              <a:off x="312738" y="2260600"/>
              <a:ext cx="730251" cy="4597400"/>
            </a:xfrm>
            <a:custGeom>
              <a:avLst/>
              <a:gdLst>
                <a:gd name="T0" fmla="*/ 171 w 297"/>
                <a:gd name="T1" fmla="*/ 0 h 1879"/>
                <a:gd name="T2" fmla="*/ 168 w 297"/>
                <a:gd name="T3" fmla="*/ 3 h 1879"/>
                <a:gd name="T4" fmla="*/ 264 w 297"/>
                <a:gd name="T5" fmla="*/ 422 h 1879"/>
                <a:gd name="T6" fmla="*/ 222 w 297"/>
                <a:gd name="T7" fmla="*/ 365 h 1879"/>
                <a:gd name="T8" fmla="*/ 219 w 297"/>
                <a:gd name="T9" fmla="*/ 368 h 1879"/>
                <a:gd name="T10" fmla="*/ 264 w 297"/>
                <a:gd name="T11" fmla="*/ 428 h 1879"/>
                <a:gd name="T12" fmla="*/ 264 w 297"/>
                <a:gd name="T13" fmla="*/ 428 h 1879"/>
                <a:gd name="T14" fmla="*/ 232 w 297"/>
                <a:gd name="T15" fmla="*/ 984 h 1879"/>
                <a:gd name="T16" fmla="*/ 0 w 297"/>
                <a:gd name="T17" fmla="*/ 1879 h 1879"/>
                <a:gd name="T18" fmla="*/ 5 w 297"/>
                <a:gd name="T19" fmla="*/ 1879 h 1879"/>
                <a:gd name="T20" fmla="*/ 236 w 297"/>
                <a:gd name="T21" fmla="*/ 985 h 1879"/>
                <a:gd name="T22" fmla="*/ 171 w 297"/>
                <a:gd name="T23" fmla="*/ 0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7" h="1879">
                  <a:moveTo>
                    <a:pt x="171" y="0"/>
                  </a:moveTo>
                  <a:cubicBezTo>
                    <a:pt x="168" y="3"/>
                    <a:pt x="168" y="3"/>
                    <a:pt x="168" y="3"/>
                  </a:cubicBezTo>
                  <a:cubicBezTo>
                    <a:pt x="225" y="70"/>
                    <a:pt x="258" y="217"/>
                    <a:pt x="264" y="422"/>
                  </a:cubicBezTo>
                  <a:cubicBezTo>
                    <a:pt x="222" y="365"/>
                    <a:pt x="222" y="365"/>
                    <a:pt x="222" y="365"/>
                  </a:cubicBezTo>
                  <a:cubicBezTo>
                    <a:pt x="219" y="368"/>
                    <a:pt x="219" y="368"/>
                    <a:pt x="219" y="368"/>
                  </a:cubicBezTo>
                  <a:cubicBezTo>
                    <a:pt x="264" y="428"/>
                    <a:pt x="264" y="428"/>
                    <a:pt x="264" y="428"/>
                  </a:cubicBezTo>
                  <a:cubicBezTo>
                    <a:pt x="264" y="428"/>
                    <a:pt x="264" y="428"/>
                    <a:pt x="264" y="428"/>
                  </a:cubicBezTo>
                  <a:cubicBezTo>
                    <a:pt x="269" y="583"/>
                    <a:pt x="258" y="772"/>
                    <a:pt x="232" y="984"/>
                  </a:cubicBezTo>
                  <a:cubicBezTo>
                    <a:pt x="181" y="1404"/>
                    <a:pt x="83" y="1780"/>
                    <a:pt x="0" y="1879"/>
                  </a:cubicBezTo>
                  <a:cubicBezTo>
                    <a:pt x="5" y="1879"/>
                    <a:pt x="5" y="1879"/>
                    <a:pt x="5" y="1879"/>
                  </a:cubicBezTo>
                  <a:cubicBezTo>
                    <a:pt x="88" y="1775"/>
                    <a:pt x="185" y="1401"/>
                    <a:pt x="236" y="985"/>
                  </a:cubicBezTo>
                  <a:cubicBezTo>
                    <a:pt x="297" y="487"/>
                    <a:pt x="273" y="119"/>
                    <a:pt x="171" y="0"/>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6" name="צורה חופשית 15"/>
            <p:cNvSpPr>
              <a:spLocks/>
            </p:cNvSpPr>
            <p:nvPr userDrawn="1"/>
          </p:nvSpPr>
          <p:spPr bwMode="gray">
            <a:xfrm flipH="1">
              <a:off x="273050"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7" name="קו 14"/>
            <p:cNvSpPr>
              <a:spLocks noChangeShapeType="1"/>
            </p:cNvSpPr>
            <p:nvPr userDrawn="1"/>
          </p:nvSpPr>
          <p:spPr bwMode="gray">
            <a:xfrm>
              <a:off x="273050"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8" name="צורה חופשית 17"/>
            <p:cNvSpPr>
              <a:spLocks/>
            </p:cNvSpPr>
            <p:nvPr userDrawn="1"/>
          </p:nvSpPr>
          <p:spPr bwMode="gray">
            <a:xfrm flipH="1">
              <a:off x="273050" y="3594100"/>
              <a:ext cx="554038" cy="3263900"/>
            </a:xfrm>
            <a:custGeom>
              <a:avLst/>
              <a:gdLst>
                <a:gd name="T0" fmla="*/ 221 w 225"/>
                <a:gd name="T1" fmla="*/ 1334 h 1334"/>
                <a:gd name="T2" fmla="*/ 145 w 225"/>
                <a:gd name="T3" fmla="*/ 843 h 1334"/>
                <a:gd name="T4" fmla="*/ 0 w 225"/>
                <a:gd name="T5" fmla="*/ 1 h 1334"/>
                <a:gd name="T6" fmla="*/ 4 w 225"/>
                <a:gd name="T7" fmla="*/ 0 h 1334"/>
                <a:gd name="T8" fmla="*/ 149 w 225"/>
                <a:gd name="T9" fmla="*/ 842 h 1334"/>
                <a:gd name="T10" fmla="*/ 225 w 225"/>
                <a:gd name="T11" fmla="*/ 1334 h 1334"/>
              </a:gdLst>
              <a:ahLst/>
              <a:cxnLst>
                <a:cxn ang="0">
                  <a:pos x="T0" y="T1"/>
                </a:cxn>
                <a:cxn ang="0">
                  <a:pos x="T2" y="T3"/>
                </a:cxn>
                <a:cxn ang="0">
                  <a:pos x="T4" y="T5"/>
                </a:cxn>
                <a:cxn ang="0">
                  <a:pos x="T6" y="T7"/>
                </a:cxn>
                <a:cxn ang="0">
                  <a:pos x="T8" y="T9"/>
                </a:cxn>
                <a:cxn ang="0">
                  <a:pos x="T10" y="T11"/>
                </a:cxn>
              </a:cxnLst>
              <a:rect l="0" t="0" r="r" b="b"/>
              <a:pathLst>
                <a:path w="225" h="1334">
                  <a:moveTo>
                    <a:pt x="221" y="1334"/>
                  </a:moveTo>
                  <a:cubicBezTo>
                    <a:pt x="200" y="1243"/>
                    <a:pt x="174" y="1055"/>
                    <a:pt x="145" y="843"/>
                  </a:cubicBezTo>
                  <a:cubicBezTo>
                    <a:pt x="101" y="518"/>
                    <a:pt x="52" y="149"/>
                    <a:pt x="0" y="1"/>
                  </a:cubicBezTo>
                  <a:cubicBezTo>
                    <a:pt x="4" y="0"/>
                    <a:pt x="4" y="0"/>
                    <a:pt x="4" y="0"/>
                  </a:cubicBezTo>
                  <a:cubicBezTo>
                    <a:pt x="55" y="148"/>
                    <a:pt x="105" y="517"/>
                    <a:pt x="149" y="842"/>
                  </a:cubicBezTo>
                  <a:cubicBezTo>
                    <a:pt x="178" y="1055"/>
                    <a:pt x="204" y="1244"/>
                    <a:pt x="225" y="1334"/>
                  </a:cubicBezTo>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19" name="צורה חופשית 18"/>
            <p:cNvSpPr>
              <a:spLocks/>
            </p:cNvSpPr>
            <p:nvPr userDrawn="1"/>
          </p:nvSpPr>
          <p:spPr bwMode="gray">
            <a:xfrm flipH="1">
              <a:off x="133350" y="3444875"/>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0" name="צורה חופשית 19"/>
            <p:cNvSpPr>
              <a:spLocks/>
            </p:cNvSpPr>
            <p:nvPr userDrawn="1"/>
          </p:nvSpPr>
          <p:spPr bwMode="gray">
            <a:xfrm flipH="1">
              <a:off x="936626" y="4335463"/>
              <a:ext cx="133350" cy="131762"/>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1" name="צורה חופשית 20"/>
            <p:cNvSpPr>
              <a:spLocks/>
            </p:cNvSpPr>
            <p:nvPr userDrawn="1"/>
          </p:nvSpPr>
          <p:spPr bwMode="gray">
            <a:xfrm flipH="1">
              <a:off x="44450" y="5021263"/>
              <a:ext cx="317500" cy="317500"/>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accent2">
                <a:lumMod val="75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2" name="צורה חופשית 21"/>
            <p:cNvSpPr>
              <a:spLocks/>
            </p:cNvSpPr>
            <p:nvPr userDrawn="1"/>
          </p:nvSpPr>
          <p:spPr bwMode="gray">
            <a:xfrm flipH="1">
              <a:off x="771526" y="3168650"/>
              <a:ext cx="131763" cy="131762"/>
            </a:xfrm>
            <a:custGeom>
              <a:avLst/>
              <a:gdLst>
                <a:gd name="T0" fmla="*/ 52 w 53"/>
                <a:gd name="T1" fmla="*/ 31 h 54"/>
                <a:gd name="T2" fmla="*/ 49 w 53"/>
                <a:gd name="T3" fmla="*/ 27 h 54"/>
                <a:gd name="T4" fmla="*/ 52 w 53"/>
                <a:gd name="T5" fmla="*/ 22 h 54"/>
                <a:gd name="T6" fmla="*/ 42 w 53"/>
                <a:gd name="T7" fmla="*/ 19 h 54"/>
                <a:gd name="T8" fmla="*/ 45 w 53"/>
                <a:gd name="T9" fmla="*/ 8 h 54"/>
                <a:gd name="T10" fmla="*/ 38 w 53"/>
                <a:gd name="T11" fmla="*/ 10 h 54"/>
                <a:gd name="T12" fmla="*/ 36 w 53"/>
                <a:gd name="T13" fmla="*/ 2 h 54"/>
                <a:gd name="T14" fmla="*/ 29 w 53"/>
                <a:gd name="T15" fmla="*/ 7 h 54"/>
                <a:gd name="T16" fmla="*/ 24 w 53"/>
                <a:gd name="T17" fmla="*/ 1 h 54"/>
                <a:gd name="T18" fmla="*/ 21 w 53"/>
                <a:gd name="T19" fmla="*/ 6 h 54"/>
                <a:gd name="T20" fmla="*/ 14 w 53"/>
                <a:gd name="T21" fmla="*/ 3 h 54"/>
                <a:gd name="T22" fmla="*/ 13 w 53"/>
                <a:gd name="T23" fmla="*/ 12 h 54"/>
                <a:gd name="T24" fmla="*/ 5 w 53"/>
                <a:gd name="T25" fmla="*/ 11 h 54"/>
                <a:gd name="T26" fmla="*/ 8 w 53"/>
                <a:gd name="T27" fmla="*/ 20 h 54"/>
                <a:gd name="T28" fmla="*/ 0 w 53"/>
                <a:gd name="T29" fmla="*/ 23 h 54"/>
                <a:gd name="T30" fmla="*/ 4 w 53"/>
                <a:gd name="T31" fmla="*/ 28 h 54"/>
                <a:gd name="T32" fmla="*/ 0 w 53"/>
                <a:gd name="T33" fmla="*/ 32 h 54"/>
                <a:gd name="T34" fmla="*/ 10 w 53"/>
                <a:gd name="T35" fmla="*/ 36 h 54"/>
                <a:gd name="T36" fmla="*/ 7 w 53"/>
                <a:gd name="T37" fmla="*/ 46 h 54"/>
                <a:gd name="T38" fmla="*/ 15 w 53"/>
                <a:gd name="T39" fmla="*/ 45 h 54"/>
                <a:gd name="T40" fmla="*/ 16 w 53"/>
                <a:gd name="T41" fmla="*/ 52 h 54"/>
                <a:gd name="T42" fmla="*/ 23 w 53"/>
                <a:gd name="T43" fmla="*/ 48 h 54"/>
                <a:gd name="T44" fmla="*/ 28 w 53"/>
                <a:gd name="T45" fmla="*/ 54 h 54"/>
                <a:gd name="T46" fmla="*/ 32 w 53"/>
                <a:gd name="T47" fmla="*/ 48 h 54"/>
                <a:gd name="T48" fmla="*/ 38 w 53"/>
                <a:gd name="T49" fmla="*/ 51 h 54"/>
                <a:gd name="T50" fmla="*/ 39 w 53"/>
                <a:gd name="T51" fmla="*/ 43 h 54"/>
                <a:gd name="T52" fmla="*/ 47 w 53"/>
                <a:gd name="T53" fmla="*/ 43 h 54"/>
                <a:gd name="T54" fmla="*/ 44 w 53"/>
                <a:gd name="T55" fmla="*/ 35 h 54"/>
                <a:gd name="T56" fmla="*/ 52 w 53"/>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3" h="54">
                  <a:moveTo>
                    <a:pt x="52" y="31"/>
                  </a:moveTo>
                  <a:cubicBezTo>
                    <a:pt x="53" y="30"/>
                    <a:pt x="51" y="28"/>
                    <a:pt x="49" y="27"/>
                  </a:cubicBezTo>
                  <a:cubicBezTo>
                    <a:pt x="51" y="25"/>
                    <a:pt x="52" y="23"/>
                    <a:pt x="52" y="22"/>
                  </a:cubicBezTo>
                  <a:cubicBezTo>
                    <a:pt x="52" y="20"/>
                    <a:pt x="48" y="19"/>
                    <a:pt x="42" y="19"/>
                  </a:cubicBezTo>
                  <a:cubicBezTo>
                    <a:pt x="45" y="14"/>
                    <a:pt x="47" y="10"/>
                    <a:pt x="45" y="8"/>
                  </a:cubicBezTo>
                  <a:cubicBezTo>
                    <a:pt x="44" y="7"/>
                    <a:pt x="41" y="8"/>
                    <a:pt x="38" y="10"/>
                  </a:cubicBezTo>
                  <a:cubicBezTo>
                    <a:pt x="38" y="6"/>
                    <a:pt x="37" y="3"/>
                    <a:pt x="36" y="2"/>
                  </a:cubicBezTo>
                  <a:cubicBezTo>
                    <a:pt x="34" y="2"/>
                    <a:pt x="32" y="3"/>
                    <a:pt x="29" y="7"/>
                  </a:cubicBezTo>
                  <a:cubicBezTo>
                    <a:pt x="28" y="3"/>
                    <a:pt x="26" y="0"/>
                    <a:pt x="24" y="1"/>
                  </a:cubicBezTo>
                  <a:cubicBezTo>
                    <a:pt x="23" y="1"/>
                    <a:pt x="22" y="3"/>
                    <a:pt x="21" y="6"/>
                  </a:cubicBezTo>
                  <a:cubicBezTo>
                    <a:pt x="18" y="4"/>
                    <a:pt x="16" y="3"/>
                    <a:pt x="14" y="3"/>
                  </a:cubicBezTo>
                  <a:cubicBezTo>
                    <a:pt x="13" y="4"/>
                    <a:pt x="13" y="7"/>
                    <a:pt x="13" y="12"/>
                  </a:cubicBezTo>
                  <a:cubicBezTo>
                    <a:pt x="9" y="10"/>
                    <a:pt x="6" y="10"/>
                    <a:pt x="5" y="11"/>
                  </a:cubicBezTo>
                  <a:cubicBezTo>
                    <a:pt x="4" y="13"/>
                    <a:pt x="5" y="16"/>
                    <a:pt x="8" y="20"/>
                  </a:cubicBezTo>
                  <a:cubicBezTo>
                    <a:pt x="3" y="20"/>
                    <a:pt x="0" y="21"/>
                    <a:pt x="0" y="23"/>
                  </a:cubicBezTo>
                  <a:cubicBezTo>
                    <a:pt x="0" y="25"/>
                    <a:pt x="1" y="26"/>
                    <a:pt x="4" y="28"/>
                  </a:cubicBezTo>
                  <a:cubicBezTo>
                    <a:pt x="1" y="29"/>
                    <a:pt x="0" y="31"/>
                    <a:pt x="0" y="32"/>
                  </a:cubicBezTo>
                  <a:cubicBezTo>
                    <a:pt x="0" y="34"/>
                    <a:pt x="4" y="35"/>
                    <a:pt x="10" y="36"/>
                  </a:cubicBezTo>
                  <a:cubicBezTo>
                    <a:pt x="7" y="40"/>
                    <a:pt x="6" y="44"/>
                    <a:pt x="7" y="46"/>
                  </a:cubicBezTo>
                  <a:cubicBezTo>
                    <a:pt x="8" y="47"/>
                    <a:pt x="11" y="46"/>
                    <a:pt x="15" y="45"/>
                  </a:cubicBezTo>
                  <a:cubicBezTo>
                    <a:pt x="14" y="49"/>
                    <a:pt x="15" y="51"/>
                    <a:pt x="16" y="52"/>
                  </a:cubicBezTo>
                  <a:cubicBezTo>
                    <a:pt x="18" y="53"/>
                    <a:pt x="20" y="51"/>
                    <a:pt x="23" y="48"/>
                  </a:cubicBezTo>
                  <a:cubicBezTo>
                    <a:pt x="24" y="51"/>
                    <a:pt x="26" y="54"/>
                    <a:pt x="28" y="54"/>
                  </a:cubicBezTo>
                  <a:cubicBezTo>
                    <a:pt x="29" y="54"/>
                    <a:pt x="31" y="51"/>
                    <a:pt x="32" y="48"/>
                  </a:cubicBezTo>
                  <a:cubicBezTo>
                    <a:pt x="34" y="50"/>
                    <a:pt x="36" y="52"/>
                    <a:pt x="38" y="51"/>
                  </a:cubicBezTo>
                  <a:cubicBezTo>
                    <a:pt x="39" y="50"/>
                    <a:pt x="40" y="47"/>
                    <a:pt x="39" y="43"/>
                  </a:cubicBezTo>
                  <a:cubicBezTo>
                    <a:pt x="43" y="44"/>
                    <a:pt x="46" y="45"/>
                    <a:pt x="47" y="43"/>
                  </a:cubicBezTo>
                  <a:cubicBezTo>
                    <a:pt x="48" y="42"/>
                    <a:pt x="47" y="39"/>
                    <a:pt x="44" y="35"/>
                  </a:cubicBezTo>
                  <a:cubicBezTo>
                    <a:pt x="49" y="34"/>
                    <a:pt x="52" y="33"/>
                    <a:pt x="52" y="31"/>
                  </a:cubicBezTo>
                  <a:close/>
                </a:path>
              </a:pathLst>
            </a:custGeom>
            <a:solidFill>
              <a:schemeClr val="accent1">
                <a:lumMod val="75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3" name="צורה חופשית 22"/>
            <p:cNvSpPr>
              <a:spLocks/>
            </p:cNvSpPr>
            <p:nvPr userDrawn="1"/>
          </p:nvSpPr>
          <p:spPr bwMode="gray">
            <a:xfrm flipH="1">
              <a:off x="118857" y="1370013"/>
              <a:ext cx="260350" cy="258762"/>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4" name="צורה חופשית 23"/>
            <p:cNvSpPr>
              <a:spLocks/>
            </p:cNvSpPr>
            <p:nvPr userDrawn="1"/>
          </p:nvSpPr>
          <p:spPr bwMode="gray">
            <a:xfrm flipH="1">
              <a:off x="309563" y="4675188"/>
              <a:ext cx="246063" cy="347662"/>
            </a:xfrm>
            <a:custGeom>
              <a:avLst/>
              <a:gdLst>
                <a:gd name="T0" fmla="*/ 78 w 100"/>
                <a:gd name="T1" fmla="*/ 15 h 142"/>
                <a:gd name="T2" fmla="*/ 30 w 100"/>
                <a:gd name="T3" fmla="*/ 130 h 142"/>
                <a:gd name="T4" fmla="*/ 78 w 100"/>
                <a:gd name="T5" fmla="*/ 15 h 142"/>
              </a:gdLst>
              <a:ahLst/>
              <a:cxnLst>
                <a:cxn ang="0">
                  <a:pos x="T0" y="T1"/>
                </a:cxn>
                <a:cxn ang="0">
                  <a:pos x="T2" y="T3"/>
                </a:cxn>
                <a:cxn ang="0">
                  <a:pos x="T4" y="T5"/>
                </a:cxn>
              </a:cxnLst>
              <a:rect l="0" t="0" r="r" b="b"/>
              <a:pathLst>
                <a:path w="100" h="142">
                  <a:moveTo>
                    <a:pt x="78" y="15"/>
                  </a:moveTo>
                  <a:cubicBezTo>
                    <a:pt x="100" y="37"/>
                    <a:pt x="60" y="118"/>
                    <a:pt x="30" y="130"/>
                  </a:cubicBezTo>
                  <a:cubicBezTo>
                    <a:pt x="0" y="142"/>
                    <a:pt x="63" y="0"/>
                    <a:pt x="78" y="15"/>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5" name="צורה חופשית 24"/>
            <p:cNvSpPr>
              <a:spLocks/>
            </p:cNvSpPr>
            <p:nvPr userDrawn="1"/>
          </p:nvSpPr>
          <p:spPr bwMode="gray">
            <a:xfrm flipH="1">
              <a:off x="608013"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6" name="קו 27"/>
            <p:cNvSpPr>
              <a:spLocks noChangeShapeType="1"/>
            </p:cNvSpPr>
            <p:nvPr userDrawn="1"/>
          </p:nvSpPr>
          <p:spPr bwMode="gray">
            <a:xfrm>
              <a:off x="608013"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7" name="צורה חופשית 26"/>
            <p:cNvSpPr>
              <a:spLocks/>
            </p:cNvSpPr>
            <p:nvPr userDrawn="1"/>
          </p:nvSpPr>
          <p:spPr bwMode="gray">
            <a:xfrm flipH="1">
              <a:off x="600075" y="5172075"/>
              <a:ext cx="339725" cy="1685925"/>
            </a:xfrm>
            <a:custGeom>
              <a:avLst/>
              <a:gdLst>
                <a:gd name="T0" fmla="*/ 131 w 138"/>
                <a:gd name="T1" fmla="*/ 689 h 689"/>
                <a:gd name="T2" fmla="*/ 0 w 138"/>
                <a:gd name="T3" fmla="*/ 4 h 689"/>
                <a:gd name="T4" fmla="*/ 1 w 138"/>
                <a:gd name="T5" fmla="*/ 0 h 689"/>
                <a:gd name="T6" fmla="*/ 132 w 138"/>
                <a:gd name="T7" fmla="*/ 403 h 689"/>
                <a:gd name="T8" fmla="*/ 135 w 138"/>
                <a:gd name="T9" fmla="*/ 689 h 689"/>
              </a:gdLst>
              <a:ahLst/>
              <a:cxnLst>
                <a:cxn ang="0">
                  <a:pos x="T0" y="T1"/>
                </a:cxn>
                <a:cxn ang="0">
                  <a:pos x="T2" y="T3"/>
                </a:cxn>
                <a:cxn ang="0">
                  <a:pos x="T4" y="T5"/>
                </a:cxn>
                <a:cxn ang="0">
                  <a:pos x="T6" y="T7"/>
                </a:cxn>
                <a:cxn ang="0">
                  <a:pos x="T8" y="T9"/>
                </a:cxn>
              </a:cxnLst>
              <a:rect l="0" t="0" r="r" b="b"/>
              <a:pathLst>
                <a:path w="138" h="689">
                  <a:moveTo>
                    <a:pt x="131" y="689"/>
                  </a:moveTo>
                  <a:cubicBezTo>
                    <a:pt x="136" y="509"/>
                    <a:pt x="136" y="50"/>
                    <a:pt x="0" y="4"/>
                  </a:cubicBezTo>
                  <a:cubicBezTo>
                    <a:pt x="1" y="0"/>
                    <a:pt x="1" y="0"/>
                    <a:pt x="1" y="0"/>
                  </a:cubicBezTo>
                  <a:cubicBezTo>
                    <a:pt x="73" y="25"/>
                    <a:pt x="117" y="161"/>
                    <a:pt x="132" y="403"/>
                  </a:cubicBezTo>
                  <a:cubicBezTo>
                    <a:pt x="138" y="513"/>
                    <a:pt x="137" y="621"/>
                    <a:pt x="135" y="689"/>
                  </a:cubicBezTo>
                </a:path>
              </a:pathLst>
            </a:custGeom>
            <a:solidFill>
              <a:schemeClr val="accent2"/>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28" name="קבוצה 27"/>
            <p:cNvGrpSpPr/>
            <p:nvPr userDrawn="1"/>
          </p:nvGrpSpPr>
          <p:grpSpPr bwMode="gray">
            <a:xfrm rot="21049918">
              <a:off x="516851" y="3319634"/>
              <a:ext cx="682233" cy="504823"/>
              <a:chOff x="452438" y="3540125"/>
              <a:chExt cx="750888" cy="555625"/>
            </a:xfrm>
          </p:grpSpPr>
          <p:sp>
            <p:nvSpPr>
              <p:cNvPr id="29" name="צורה חופשית 28"/>
              <p:cNvSpPr>
                <a:spLocks/>
              </p:cNvSpPr>
              <p:nvPr userDrawn="1"/>
            </p:nvSpPr>
            <p:spPr bwMode="gray">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0" name="צורה חופשית 29"/>
              <p:cNvSpPr>
                <a:spLocks/>
              </p:cNvSpPr>
              <p:nvPr userDrawn="1"/>
            </p:nvSpPr>
            <p:spPr bwMode="gray">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sp>
          <p:nvSpPr>
            <p:cNvPr id="31" name="אליפסה 30"/>
            <p:cNvSpPr>
              <a:spLocks noChangeArrowheads="1"/>
            </p:cNvSpPr>
            <p:nvPr userDrawn="1"/>
          </p:nvSpPr>
          <p:spPr bwMode="gray">
            <a:xfrm flipH="1">
              <a:off x="822178" y="5832156"/>
              <a:ext cx="82550" cy="69850"/>
            </a:xfrm>
            <a:prstGeom prst="ellipse">
              <a:avLst/>
            </a:prstGeom>
            <a:solidFill>
              <a:schemeClr val="accent1">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2" name="צורה חופשית 31"/>
            <p:cNvSpPr>
              <a:spLocks/>
            </p:cNvSpPr>
            <p:nvPr userDrawn="1"/>
          </p:nvSpPr>
          <p:spPr bwMode="gray">
            <a:xfrm flipH="1">
              <a:off x="125840" y="3663574"/>
              <a:ext cx="519113" cy="444500"/>
            </a:xfrm>
            <a:custGeom>
              <a:avLst/>
              <a:gdLst>
                <a:gd name="T0" fmla="*/ 174 w 211"/>
                <a:gd name="T1" fmla="*/ 17 h 182"/>
                <a:gd name="T2" fmla="*/ 92 w 211"/>
                <a:gd name="T3" fmla="*/ 159 h 182"/>
                <a:gd name="T4" fmla="*/ 1 w 211"/>
                <a:gd name="T5" fmla="*/ 83 h 182"/>
                <a:gd name="T6" fmla="*/ 89 w 211"/>
                <a:gd name="T7" fmla="*/ 169 h 182"/>
                <a:gd name="T8" fmla="*/ 174 w 211"/>
                <a:gd name="T9" fmla="*/ 17 h 182"/>
              </a:gdLst>
              <a:ahLst/>
              <a:cxnLst>
                <a:cxn ang="0">
                  <a:pos x="T0" y="T1"/>
                </a:cxn>
                <a:cxn ang="0">
                  <a:pos x="T2" y="T3"/>
                </a:cxn>
                <a:cxn ang="0">
                  <a:pos x="T4" y="T5"/>
                </a:cxn>
                <a:cxn ang="0">
                  <a:pos x="T6" y="T7"/>
                </a:cxn>
                <a:cxn ang="0">
                  <a:pos x="T8" y="T9"/>
                </a:cxn>
              </a:cxnLst>
              <a:rect l="0" t="0" r="r" b="b"/>
              <a:pathLst>
                <a:path w="211" h="182">
                  <a:moveTo>
                    <a:pt x="174" y="17"/>
                  </a:moveTo>
                  <a:cubicBezTo>
                    <a:pt x="146" y="0"/>
                    <a:pt x="104" y="130"/>
                    <a:pt x="92" y="159"/>
                  </a:cubicBezTo>
                  <a:cubicBezTo>
                    <a:pt x="81" y="131"/>
                    <a:pt x="0" y="55"/>
                    <a:pt x="1" y="83"/>
                  </a:cubicBezTo>
                  <a:cubicBezTo>
                    <a:pt x="1" y="115"/>
                    <a:pt x="59" y="178"/>
                    <a:pt x="89" y="169"/>
                  </a:cubicBezTo>
                  <a:cubicBezTo>
                    <a:pt x="92" y="182"/>
                    <a:pt x="211" y="39"/>
                    <a:pt x="174" y="17"/>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3" name="צורה חופשית 32"/>
            <p:cNvSpPr>
              <a:spLocks/>
            </p:cNvSpPr>
            <p:nvPr userDrawn="1"/>
          </p:nvSpPr>
          <p:spPr bwMode="gray">
            <a:xfrm flipH="1">
              <a:off x="725487" y="6030892"/>
              <a:ext cx="201613" cy="536575"/>
            </a:xfrm>
            <a:custGeom>
              <a:avLst/>
              <a:gdLst>
                <a:gd name="T0" fmla="*/ 35 w 82"/>
                <a:gd name="T1" fmla="*/ 3 h 219"/>
                <a:gd name="T2" fmla="*/ 24 w 82"/>
                <a:gd name="T3" fmla="*/ 171 h 219"/>
                <a:gd name="T4" fmla="*/ 35 w 82"/>
                <a:gd name="T5" fmla="*/ 3 h 219"/>
              </a:gdLst>
              <a:ahLst/>
              <a:cxnLst>
                <a:cxn ang="0">
                  <a:pos x="T0" y="T1"/>
                </a:cxn>
                <a:cxn ang="0">
                  <a:pos x="T2" y="T3"/>
                </a:cxn>
                <a:cxn ang="0">
                  <a:pos x="T4" y="T5"/>
                </a:cxn>
              </a:cxnLst>
              <a:rect l="0" t="0" r="r" b="b"/>
              <a:pathLst>
                <a:path w="82" h="219">
                  <a:moveTo>
                    <a:pt x="35" y="3"/>
                  </a:moveTo>
                  <a:cubicBezTo>
                    <a:pt x="0" y="0"/>
                    <a:pt x="23" y="150"/>
                    <a:pt x="24" y="171"/>
                  </a:cubicBezTo>
                  <a:cubicBezTo>
                    <a:pt x="25" y="219"/>
                    <a:pt x="82" y="7"/>
                    <a:pt x="35" y="3"/>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4" name="צורה חופשית 33"/>
            <p:cNvSpPr>
              <a:spLocks/>
            </p:cNvSpPr>
            <p:nvPr userDrawn="1"/>
          </p:nvSpPr>
          <p:spPr bwMode="gray">
            <a:xfrm flipH="1">
              <a:off x="675480" y="6365050"/>
              <a:ext cx="188913" cy="112712"/>
            </a:xfrm>
            <a:custGeom>
              <a:avLst/>
              <a:gdLst>
                <a:gd name="T0" fmla="*/ 73 w 77"/>
                <a:gd name="T1" fmla="*/ 6 h 46"/>
                <a:gd name="T2" fmla="*/ 0 w 77"/>
                <a:gd name="T3" fmla="*/ 46 h 46"/>
                <a:gd name="T4" fmla="*/ 73 w 77"/>
                <a:gd name="T5" fmla="*/ 6 h 46"/>
              </a:gdLst>
              <a:ahLst/>
              <a:cxnLst>
                <a:cxn ang="0">
                  <a:pos x="T0" y="T1"/>
                </a:cxn>
                <a:cxn ang="0">
                  <a:pos x="T2" y="T3"/>
                </a:cxn>
                <a:cxn ang="0">
                  <a:pos x="T4" y="T5"/>
                </a:cxn>
              </a:cxnLst>
              <a:rect l="0" t="0" r="r" b="b"/>
              <a:pathLst>
                <a:path w="77" h="46">
                  <a:moveTo>
                    <a:pt x="73" y="6"/>
                  </a:moveTo>
                  <a:cubicBezTo>
                    <a:pt x="72" y="0"/>
                    <a:pt x="45" y="1"/>
                    <a:pt x="0" y="46"/>
                  </a:cubicBezTo>
                  <a:cubicBezTo>
                    <a:pt x="24" y="43"/>
                    <a:pt x="77" y="29"/>
                    <a:pt x="73" y="6"/>
                  </a:cubicBezTo>
                  <a:close/>
                </a:path>
              </a:pathLst>
            </a:custGeom>
            <a:solidFill>
              <a:schemeClr val="accent2">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5" name="צורה חופשית 38"/>
            <p:cNvSpPr>
              <a:spLocks/>
            </p:cNvSpPr>
            <p:nvPr userDrawn="1"/>
          </p:nvSpPr>
          <p:spPr bwMode="gray">
            <a:xfrm flipH="1">
              <a:off x="444500" y="3063875"/>
              <a:ext cx="168275" cy="177800"/>
            </a:xfrm>
            <a:custGeom>
              <a:avLst/>
              <a:gdLst>
                <a:gd name="T0" fmla="*/ 8 w 68"/>
                <a:gd name="T1" fmla="*/ 25 h 73"/>
                <a:gd name="T2" fmla="*/ 21 w 68"/>
                <a:gd name="T3" fmla="*/ 67 h 73"/>
                <a:gd name="T4" fmla="*/ 61 w 68"/>
                <a:gd name="T5" fmla="*/ 48 h 73"/>
                <a:gd name="T6" fmla="*/ 48 w 68"/>
                <a:gd name="T7" fmla="*/ 6 h 73"/>
                <a:gd name="T8" fmla="*/ 8 w 68"/>
                <a:gd name="T9" fmla="*/ 25 h 73"/>
              </a:gdLst>
              <a:ahLst/>
              <a:cxnLst>
                <a:cxn ang="0">
                  <a:pos x="T0" y="T1"/>
                </a:cxn>
                <a:cxn ang="0">
                  <a:pos x="T2" y="T3"/>
                </a:cxn>
                <a:cxn ang="0">
                  <a:pos x="T4" y="T5"/>
                </a:cxn>
                <a:cxn ang="0">
                  <a:pos x="T6" y="T7"/>
                </a:cxn>
                <a:cxn ang="0">
                  <a:pos x="T8" y="T9"/>
                </a:cxn>
              </a:cxnLst>
              <a:rect l="0" t="0" r="r" b="b"/>
              <a:pathLst>
                <a:path w="68" h="73">
                  <a:moveTo>
                    <a:pt x="8" y="25"/>
                  </a:moveTo>
                  <a:cubicBezTo>
                    <a:pt x="0" y="41"/>
                    <a:pt x="6" y="60"/>
                    <a:pt x="21" y="67"/>
                  </a:cubicBezTo>
                  <a:cubicBezTo>
                    <a:pt x="36" y="73"/>
                    <a:pt x="53" y="65"/>
                    <a:pt x="61" y="48"/>
                  </a:cubicBezTo>
                  <a:cubicBezTo>
                    <a:pt x="68" y="32"/>
                    <a:pt x="63" y="13"/>
                    <a:pt x="48" y="6"/>
                  </a:cubicBezTo>
                  <a:cubicBezTo>
                    <a:pt x="33" y="0"/>
                    <a:pt x="15" y="8"/>
                    <a:pt x="8" y="25"/>
                  </a:cubicBezTo>
                  <a:close/>
                </a:path>
              </a:pathLst>
            </a:custGeom>
            <a:solidFill>
              <a:schemeClr val="accent1">
                <a:lumMod val="40000"/>
                <a:lumOff val="60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6" name="צורה חופשית 39"/>
            <p:cNvSpPr>
              <a:spLocks/>
            </p:cNvSpPr>
            <p:nvPr userDrawn="1"/>
          </p:nvSpPr>
          <p:spPr bwMode="gray">
            <a:xfrm flipH="1">
              <a:off x="161925" y="5654675"/>
              <a:ext cx="357188" cy="257175"/>
            </a:xfrm>
            <a:custGeom>
              <a:avLst/>
              <a:gdLst>
                <a:gd name="T0" fmla="*/ 116 w 145"/>
                <a:gd name="T1" fmla="*/ 3 h 105"/>
                <a:gd name="T2" fmla="*/ 78 w 145"/>
                <a:gd name="T3" fmla="*/ 23 h 105"/>
                <a:gd name="T4" fmla="*/ 38 w 145"/>
                <a:gd name="T5" fmla="*/ 23 h 105"/>
                <a:gd name="T6" fmla="*/ 97 w 145"/>
                <a:gd name="T7" fmla="*/ 99 h 105"/>
                <a:gd name="T8" fmla="*/ 139 w 145"/>
                <a:gd name="T9" fmla="*/ 56 h 105"/>
                <a:gd name="T10" fmla="*/ 116 w 145"/>
                <a:gd name="T11" fmla="*/ 3 h 105"/>
              </a:gdLst>
              <a:ahLst/>
              <a:cxnLst>
                <a:cxn ang="0">
                  <a:pos x="T0" y="T1"/>
                </a:cxn>
                <a:cxn ang="0">
                  <a:pos x="T2" y="T3"/>
                </a:cxn>
                <a:cxn ang="0">
                  <a:pos x="T4" y="T5"/>
                </a:cxn>
                <a:cxn ang="0">
                  <a:pos x="T6" y="T7"/>
                </a:cxn>
                <a:cxn ang="0">
                  <a:pos x="T8" y="T9"/>
                </a:cxn>
                <a:cxn ang="0">
                  <a:pos x="T10" y="T11"/>
                </a:cxn>
              </a:cxnLst>
              <a:rect l="0" t="0" r="r" b="b"/>
              <a:pathLst>
                <a:path w="145" h="105">
                  <a:moveTo>
                    <a:pt x="116" y="3"/>
                  </a:moveTo>
                  <a:cubicBezTo>
                    <a:pt x="96" y="0"/>
                    <a:pt x="84" y="9"/>
                    <a:pt x="78" y="23"/>
                  </a:cubicBezTo>
                  <a:cubicBezTo>
                    <a:pt x="62" y="15"/>
                    <a:pt x="45" y="16"/>
                    <a:pt x="38" y="23"/>
                  </a:cubicBezTo>
                  <a:cubicBezTo>
                    <a:pt x="0" y="62"/>
                    <a:pt x="69" y="105"/>
                    <a:pt x="97" y="99"/>
                  </a:cubicBezTo>
                  <a:cubicBezTo>
                    <a:pt x="109" y="100"/>
                    <a:pt x="134" y="76"/>
                    <a:pt x="139" y="56"/>
                  </a:cubicBezTo>
                  <a:cubicBezTo>
                    <a:pt x="145" y="29"/>
                    <a:pt x="129" y="5"/>
                    <a:pt x="116" y="3"/>
                  </a:cubicBezTo>
                  <a:close/>
                </a:path>
              </a:pathLst>
            </a:custGeom>
            <a:solidFill>
              <a:schemeClr val="accent1">
                <a:lumMod val="60000"/>
                <a:lumOff val="4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7" name="צורה חופשית 40"/>
            <p:cNvSpPr>
              <a:spLocks/>
            </p:cNvSpPr>
            <p:nvPr userDrawn="1"/>
          </p:nvSpPr>
          <p:spPr bwMode="gray">
            <a:xfrm flipH="1">
              <a:off x="111125" y="5670550"/>
              <a:ext cx="412750" cy="247650"/>
            </a:xfrm>
            <a:custGeom>
              <a:avLst/>
              <a:gdLst>
                <a:gd name="T0" fmla="*/ 164 w 168"/>
                <a:gd name="T1" fmla="*/ 24 h 101"/>
                <a:gd name="T2" fmla="*/ 101 w 168"/>
                <a:gd name="T3" fmla="*/ 80 h 101"/>
                <a:gd name="T4" fmla="*/ 98 w 168"/>
                <a:gd name="T5" fmla="*/ 46 h 101"/>
                <a:gd name="T6" fmla="*/ 76 w 168"/>
                <a:gd name="T7" fmla="*/ 1 h 101"/>
                <a:gd name="T8" fmla="*/ 88 w 168"/>
                <a:gd name="T9" fmla="*/ 83 h 101"/>
                <a:gd name="T10" fmla="*/ 58 w 168"/>
                <a:gd name="T11" fmla="*/ 63 h 101"/>
                <a:gd name="T12" fmla="*/ 9 w 168"/>
                <a:gd name="T13" fmla="*/ 52 h 101"/>
                <a:gd name="T14" fmla="*/ 96 w 168"/>
                <a:gd name="T15" fmla="*/ 96 h 101"/>
                <a:gd name="T16" fmla="*/ 98 w 168"/>
                <a:gd name="T17" fmla="*/ 96 h 101"/>
                <a:gd name="T18" fmla="*/ 99 w 168"/>
                <a:gd name="T19" fmla="*/ 95 h 101"/>
                <a:gd name="T20" fmla="*/ 139 w 168"/>
                <a:gd name="T21" fmla="*/ 67 h 101"/>
                <a:gd name="T22" fmla="*/ 164 w 168"/>
                <a:gd name="T23" fmla="*/ 2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 h="101">
                  <a:moveTo>
                    <a:pt x="164" y="24"/>
                  </a:moveTo>
                  <a:cubicBezTo>
                    <a:pt x="152" y="13"/>
                    <a:pt x="115" y="56"/>
                    <a:pt x="101" y="80"/>
                  </a:cubicBezTo>
                  <a:cubicBezTo>
                    <a:pt x="102" y="70"/>
                    <a:pt x="101" y="57"/>
                    <a:pt x="98" y="46"/>
                  </a:cubicBezTo>
                  <a:cubicBezTo>
                    <a:pt x="93" y="20"/>
                    <a:pt x="81" y="0"/>
                    <a:pt x="76" y="1"/>
                  </a:cubicBezTo>
                  <a:cubicBezTo>
                    <a:pt x="61" y="5"/>
                    <a:pt x="75" y="58"/>
                    <a:pt x="88" y="83"/>
                  </a:cubicBezTo>
                  <a:cubicBezTo>
                    <a:pt x="80" y="76"/>
                    <a:pt x="68" y="68"/>
                    <a:pt x="58" y="63"/>
                  </a:cubicBezTo>
                  <a:cubicBezTo>
                    <a:pt x="34" y="51"/>
                    <a:pt x="11" y="48"/>
                    <a:pt x="9" y="52"/>
                  </a:cubicBezTo>
                  <a:cubicBezTo>
                    <a:pt x="0" y="71"/>
                    <a:pt x="85" y="101"/>
                    <a:pt x="96" y="96"/>
                  </a:cubicBezTo>
                  <a:cubicBezTo>
                    <a:pt x="97" y="96"/>
                    <a:pt x="97" y="96"/>
                    <a:pt x="98" y="96"/>
                  </a:cubicBezTo>
                  <a:cubicBezTo>
                    <a:pt x="99" y="96"/>
                    <a:pt x="99" y="96"/>
                    <a:pt x="99" y="95"/>
                  </a:cubicBezTo>
                  <a:cubicBezTo>
                    <a:pt x="106" y="94"/>
                    <a:pt x="126" y="80"/>
                    <a:pt x="139" y="67"/>
                  </a:cubicBezTo>
                  <a:cubicBezTo>
                    <a:pt x="158" y="48"/>
                    <a:pt x="168" y="27"/>
                    <a:pt x="164" y="24"/>
                  </a:cubicBezTo>
                  <a:close/>
                </a:path>
              </a:pathLst>
            </a:custGeom>
            <a:solidFill>
              <a:schemeClr val="accent2">
                <a:lumMod val="75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4" name="אליפסה 33"/>
            <p:cNvSpPr>
              <a:spLocks noChangeArrowheads="1"/>
            </p:cNvSpPr>
            <p:nvPr userDrawn="1"/>
          </p:nvSpPr>
          <p:spPr bwMode="gray">
            <a:xfrm flipH="1">
              <a:off x="546100" y="1807440"/>
              <a:ext cx="82550" cy="69850"/>
            </a:xfrm>
            <a:prstGeom prst="ellipse">
              <a:avLst/>
            </a:prstGeom>
            <a:solidFill>
              <a:schemeClr val="accent2"/>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45" name="צורה חופשית 18"/>
            <p:cNvSpPr>
              <a:spLocks/>
            </p:cNvSpPr>
            <p:nvPr userDrawn="1"/>
          </p:nvSpPr>
          <p:spPr bwMode="gray">
            <a:xfrm flipH="1">
              <a:off x="1088588" y="6153943"/>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49" name="קבוצה 48"/>
            <p:cNvGrpSpPr/>
            <p:nvPr userDrawn="1"/>
          </p:nvGrpSpPr>
          <p:grpSpPr bwMode="gray">
            <a:xfrm>
              <a:off x="603252" y="4833897"/>
              <a:ext cx="607348" cy="609642"/>
              <a:chOff x="2051052" y="5522596"/>
              <a:chExt cx="892175" cy="895542"/>
            </a:xfrm>
          </p:grpSpPr>
          <p:sp>
            <p:nvSpPr>
              <p:cNvPr id="50" name="צורה חופשית 5"/>
              <p:cNvSpPr>
                <a:spLocks/>
              </p:cNvSpPr>
              <p:nvPr userDrawn="1"/>
            </p:nvSpPr>
            <p:spPr bwMode="gray">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1" name="קו 6"/>
              <p:cNvSpPr>
                <a:spLocks noChangeShapeType="1"/>
              </p:cNvSpPr>
              <p:nvPr userDrawn="1"/>
            </p:nvSpPr>
            <p:spPr bwMode="gray">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2" name="צורה חופשית 32"/>
              <p:cNvSpPr>
                <a:spLocks/>
              </p:cNvSpPr>
              <p:nvPr userDrawn="1"/>
            </p:nvSpPr>
            <p:spPr bwMode="gray">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3" name="צורה חופשית 33"/>
              <p:cNvSpPr>
                <a:spLocks/>
              </p:cNvSpPr>
              <p:nvPr userDrawn="1"/>
            </p:nvSpPr>
            <p:spPr bwMode="gray">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4" name="צורה חופשית 32"/>
              <p:cNvSpPr>
                <a:spLocks/>
              </p:cNvSpPr>
              <p:nvPr userDrawn="1"/>
            </p:nvSpPr>
            <p:spPr bwMode="gray">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5" name="אליפסה 54"/>
              <p:cNvSpPr/>
              <p:nvPr userDrawn="1"/>
            </p:nvSpPr>
            <p:spPr bwMode="gray">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grpSp>
          <p:nvGrpSpPr>
            <p:cNvPr id="56" name="קבוצה 55"/>
            <p:cNvGrpSpPr/>
            <p:nvPr userDrawn="1"/>
          </p:nvGrpSpPr>
          <p:grpSpPr bwMode="gray">
            <a:xfrm rot="19876682">
              <a:off x="80098" y="1916305"/>
              <a:ext cx="878030" cy="874332"/>
              <a:chOff x="4277517" y="3752400"/>
              <a:chExt cx="1154448" cy="1149586"/>
            </a:xfrm>
          </p:grpSpPr>
          <p:sp>
            <p:nvSpPr>
              <p:cNvPr id="57" name="צורה חופשית 56"/>
              <p:cNvSpPr>
                <a:spLocks/>
              </p:cNvSpPr>
              <p:nvPr userDrawn="1"/>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8" name="צורה חופשית 35"/>
              <p:cNvSpPr>
                <a:spLocks/>
              </p:cNvSpPr>
              <p:nvPr userDrawn="1"/>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59" name="צורה חופשית 41"/>
              <p:cNvSpPr>
                <a:spLocks/>
              </p:cNvSpPr>
              <p:nvPr userDrawn="1"/>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0" name="צורה חופשית 41"/>
              <p:cNvSpPr>
                <a:spLocks/>
              </p:cNvSpPr>
              <p:nvPr userDrawn="1"/>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a:extLst/>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61" name="צורה חופשית 42"/>
              <p:cNvSpPr>
                <a:spLocks/>
              </p:cNvSpPr>
              <p:nvPr userDrawn="1"/>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rtlCol="1" anchor="t" anchorCtr="0" compatLnSpc="1">
                <a:prstTxWarp prst="textNoShape">
                  <a:avLst/>
                </a:prstTxWarp>
              </a:bodyPr>
              <a:lstStyle/>
              <a:p>
                <a:pPr lvl="0"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grpSp>
      </p:grpSp>
      <p:sp>
        <p:nvSpPr>
          <p:cNvPr id="2" name="מציין מיקום של כותרת 1"/>
          <p:cNvSpPr>
            <a:spLocks noGrp="1"/>
          </p:cNvSpPr>
          <p:nvPr>
            <p:ph type="title"/>
          </p:nvPr>
        </p:nvSpPr>
        <p:spPr>
          <a:xfrm>
            <a:off x="1524000" y="565653"/>
            <a:ext cx="9144000" cy="1143000"/>
          </a:xfrm>
          <a:prstGeom prst="rect">
            <a:avLst/>
          </a:prstGeom>
        </p:spPr>
        <p:txBody>
          <a:bodyPr vert="horz" lIns="91440" tIns="45720" rIns="91440" bIns="45720" rtlCol="1" anchor="b">
            <a:normAutofit/>
          </a:bodyPr>
          <a:lstStyle/>
          <a:p>
            <a:pPr rtl="1"/>
            <a:r>
              <a:rPr lang="he-IL" noProof="0" dirty="0"/>
              <a:t>לחץ כדי לערוך סגנון כותרת של תבנית בסיס</a:t>
            </a:r>
          </a:p>
        </p:txBody>
      </p:sp>
      <p:sp>
        <p:nvSpPr>
          <p:cNvPr id="3" name="מציין מיקום טקסט 2"/>
          <p:cNvSpPr>
            <a:spLocks noGrp="1"/>
          </p:cNvSpPr>
          <p:nvPr>
            <p:ph type="body" idx="1"/>
          </p:nvPr>
        </p:nvSpPr>
        <p:spPr>
          <a:xfrm>
            <a:off x="1524000" y="1900823"/>
            <a:ext cx="9144000" cy="4114800"/>
          </a:xfrm>
          <a:prstGeom prst="rect">
            <a:avLst/>
          </a:prstGeom>
        </p:spPr>
        <p:txBody>
          <a:bodyPr vert="horz" lIns="91440" tIns="45720" rIns="91440" bIns="45720" rtlCol="1">
            <a:normAutofit/>
          </a:bodyPr>
          <a:lstStyle/>
          <a:p>
            <a:pPr lvl="0" rtl="1"/>
            <a:r>
              <a:rPr lang="he-IL" noProof="0" dirty="0"/>
              <a:t>לחץ כדי לערוך סגנונות טקסט של תבנית בסיס</a:t>
            </a:r>
          </a:p>
          <a:p>
            <a:pPr lvl="1" rtl="1"/>
            <a:r>
              <a:rPr lang="he-IL" noProof="0" dirty="0"/>
              <a:t>רמה שניה</a:t>
            </a:r>
          </a:p>
          <a:p>
            <a:pPr lvl="2" rtl="1"/>
            <a:r>
              <a:rPr lang="he-IL" noProof="0" dirty="0"/>
              <a:t>רמה שלישית</a:t>
            </a:r>
          </a:p>
          <a:p>
            <a:pPr lvl="3" rtl="1"/>
            <a:r>
              <a:rPr lang="he-IL" noProof="0" dirty="0"/>
              <a:t>רמה רביעית</a:t>
            </a:r>
          </a:p>
          <a:p>
            <a:pPr lvl="4" rtl="1"/>
            <a:r>
              <a:rPr lang="he-IL" noProof="0" dirty="0"/>
              <a:t>רמה חמישית</a:t>
            </a:r>
          </a:p>
        </p:txBody>
      </p:sp>
      <p:sp>
        <p:nvSpPr>
          <p:cNvPr id="5" name="מציין מיקום של כותרת תחתונה 4"/>
          <p:cNvSpPr>
            <a:spLocks noGrp="1"/>
          </p:cNvSpPr>
          <p:nvPr>
            <p:ph type="ftr" sz="quarter" idx="3"/>
          </p:nvPr>
        </p:nvSpPr>
        <p:spPr>
          <a:xfrm>
            <a:off x="3352800" y="6400800"/>
            <a:ext cx="8001000" cy="202416"/>
          </a:xfrm>
          <a:prstGeom prst="rect">
            <a:avLst/>
          </a:prstGeom>
        </p:spPr>
        <p:txBody>
          <a:bodyPr vert="horz" lIns="91440" tIns="45720" rIns="91440" bIns="45720" rtlCol="1" anchor="ctr"/>
          <a:lstStyle>
            <a:lvl1pPr algn="r" rtl="1">
              <a:defRPr sz="11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he-IL" noProof="0" dirty="0"/>
              <a:t>הוסף כותרת תחתונה</a:t>
            </a:r>
          </a:p>
        </p:txBody>
      </p:sp>
      <p:sp>
        <p:nvSpPr>
          <p:cNvPr id="4" name="מציין מיקום של תאריך 3"/>
          <p:cNvSpPr>
            <a:spLocks noGrp="1"/>
          </p:cNvSpPr>
          <p:nvPr>
            <p:ph type="dt" sz="half" idx="2"/>
          </p:nvPr>
        </p:nvSpPr>
        <p:spPr>
          <a:xfrm>
            <a:off x="837408" y="6400800"/>
            <a:ext cx="2094705" cy="202416"/>
          </a:xfrm>
          <a:prstGeom prst="rect">
            <a:avLst/>
          </a:prstGeom>
        </p:spPr>
        <p:txBody>
          <a:bodyPr vert="horz" lIns="91440" tIns="45720" rIns="91440" bIns="45720" rtlCol="1" anchor="ctr"/>
          <a:lstStyle>
            <a:lvl1pPr algn="l" rtl="1">
              <a:defRPr sz="11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097A6A2B-B510-44B3-9FE3-3BEECC8F0A5C}" type="datetime1">
              <a:rPr lang="he-IL" noProof="0" smtClean="0"/>
              <a:pPr/>
              <a:t>כ"ח/סיון/תשע"ח</a:t>
            </a:fld>
            <a:endParaRPr lang="he-IL" noProof="0" dirty="0"/>
          </a:p>
        </p:txBody>
      </p:sp>
      <p:sp>
        <p:nvSpPr>
          <p:cNvPr id="6" name="מציין מיקום של מספר שקופית 5"/>
          <p:cNvSpPr>
            <a:spLocks noGrp="1"/>
          </p:cNvSpPr>
          <p:nvPr>
            <p:ph type="sldNum" sz="quarter" idx="4"/>
          </p:nvPr>
        </p:nvSpPr>
        <p:spPr>
          <a:xfrm>
            <a:off x="35395" y="6400800"/>
            <a:ext cx="418630" cy="202416"/>
          </a:xfrm>
          <a:prstGeom prst="rect">
            <a:avLst/>
          </a:prstGeom>
        </p:spPr>
        <p:txBody>
          <a:bodyPr vert="horz" lIns="91440" tIns="45720" rIns="91440" bIns="45720" rtlCol="1" anchor="ctr"/>
          <a:lstStyle>
            <a:lvl1pPr algn="r" rtl="1">
              <a:defRPr sz="11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484FD59D-33F1-4A76-843D-E67207CAFE54}" type="slidenum">
              <a:rPr lang="he-IL" noProof="0" smtClean="0"/>
              <a:pPr/>
              <a:t>‹#›</a:t>
            </a:fld>
            <a:endParaRPr lang="he-IL" noProof="0" dirty="0"/>
          </a:p>
        </p:txBody>
      </p:sp>
    </p:spTree>
    <p:extLst>
      <p:ext uri="{BB962C8B-B14F-4D97-AF65-F5344CB8AC3E}">
        <p14:creationId xmlns:p14="http://schemas.microsoft.com/office/powerpoint/2010/main" val="1545543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r" defTabSz="914400" rtl="1" eaLnBrk="1" latinLnBrk="0" hangingPunct="1">
        <a:lnSpc>
          <a:spcPct val="90000"/>
        </a:lnSpc>
        <a:spcBef>
          <a:spcPct val="0"/>
        </a:spcBef>
        <a:buNone/>
        <a:defRPr sz="3400" kern="1200">
          <a:solidFill>
            <a:schemeClr val="tx1">
              <a:lumMod val="75000"/>
            </a:schemeClr>
          </a:solidFill>
          <a:latin typeface="Tahoma" panose="020B0604030504040204" pitchFamily="34" charset="0"/>
          <a:ea typeface="Tahoma" panose="020B0604030504040204" pitchFamily="34" charset="0"/>
          <a:cs typeface="Tahoma" panose="020B0604030504040204" pitchFamily="34" charset="0"/>
        </a:defRPr>
      </a:lvl1pPr>
    </p:titleStyle>
    <p:bodyStyle>
      <a:lvl1pPr marL="274320" indent="-228600" algn="r" defTabSz="914400" rtl="1" eaLnBrk="1" latinLnBrk="0" hangingPunct="1">
        <a:lnSpc>
          <a:spcPct val="90000"/>
        </a:lnSpc>
        <a:spcBef>
          <a:spcPts val="1800"/>
        </a:spcBef>
        <a:buSzPct val="90000"/>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594360" indent="-228600" algn="r" defTabSz="914400" rtl="1" eaLnBrk="1" latinLnBrk="0" hangingPunct="1">
        <a:lnSpc>
          <a:spcPct val="90000"/>
        </a:lnSpc>
        <a:spcBef>
          <a:spcPts val="1000"/>
        </a:spcBef>
        <a:buSzPct val="90000"/>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914400" indent="-228600" algn="r" defTabSz="914400" rtl="1" eaLnBrk="1" latinLnBrk="0" hangingPunct="1">
        <a:lnSpc>
          <a:spcPct val="90000"/>
        </a:lnSpc>
        <a:spcBef>
          <a:spcPts val="800"/>
        </a:spcBef>
        <a:buSzPct val="90000"/>
        <a:buFont typeface="Arial" panose="020B0604020202020204" pitchFamily="34" charset="0"/>
        <a:buChar char="•"/>
        <a:defRPr sz="16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234440" indent="-228600" algn="r" defTabSz="914400" rtl="1"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1554480" indent="-228600" algn="r" defTabSz="914400" rtl="1"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1874520" indent="-228600" algn="r" defTabSz="914400" rtl="1"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6pPr>
      <a:lvl7pPr marL="2194560" indent="-228600" algn="r" defTabSz="914400" rtl="1"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7pPr>
      <a:lvl8pPr marL="2514600" indent="-228600" algn="r" defTabSz="914400" rtl="1"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8pPr>
      <a:lvl9pPr marL="2834640" indent="-228600" algn="r" defTabSz="914400" rtl="1"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משנה 2"/>
          <p:cNvSpPr>
            <a:spLocks noGrp="1"/>
          </p:cNvSpPr>
          <p:nvPr>
            <p:ph type="subTitle" idx="1"/>
          </p:nvPr>
        </p:nvSpPr>
        <p:spPr>
          <a:xfrm>
            <a:off x="1524000" y="3719568"/>
            <a:ext cx="9144000" cy="1082939"/>
          </a:xfrm>
        </p:spPr>
        <p:txBody>
          <a:bodyPr rtlCol="1">
            <a:normAutofit fontScale="92500" lnSpcReduction="20000"/>
          </a:bodyPr>
          <a:lstStyle/>
          <a:p>
            <a:pPr rtl="1"/>
            <a:r>
              <a:rPr lang="he-IL" dirty="0">
                <a:latin typeface="Tahoma" panose="020B0604030504040204" pitchFamily="34" charset="0"/>
                <a:ea typeface="Tahoma" panose="020B0604030504040204" pitchFamily="34" charset="0"/>
                <a:cs typeface="Tahoma" panose="020B0604030504040204" pitchFamily="34" charset="0"/>
              </a:rPr>
              <a:t>דבי סומך</a:t>
            </a:r>
          </a:p>
          <a:p>
            <a:pPr rtl="1"/>
            <a:r>
              <a:rPr lang="he-IL" dirty="0"/>
              <a:t>קריית החינוך למדעים</a:t>
            </a:r>
          </a:p>
          <a:p>
            <a:pPr rtl="1"/>
            <a:r>
              <a:rPr lang="he-IL" dirty="0">
                <a:latin typeface="Tahoma" panose="020B0604030504040204" pitchFamily="34" charset="0"/>
                <a:ea typeface="Tahoma" panose="020B0604030504040204" pitchFamily="34" charset="0"/>
                <a:cs typeface="Tahoma" panose="020B0604030504040204" pitchFamily="34" charset="0"/>
              </a:rPr>
              <a:t>רחובות</a:t>
            </a:r>
          </a:p>
        </p:txBody>
      </p:sp>
      <p:sp>
        <p:nvSpPr>
          <p:cNvPr id="7" name="כותרת 1">
            <a:extLst>
              <a:ext uri="{FF2B5EF4-FFF2-40B4-BE49-F238E27FC236}">
                <a16:creationId xmlns:a16="http://schemas.microsoft.com/office/drawing/2014/main" id="{813D8A0E-AB9F-4A3B-A7AD-3E5BD229B095}"/>
              </a:ext>
            </a:extLst>
          </p:cNvPr>
          <p:cNvSpPr>
            <a:spLocks noGrp="1"/>
          </p:cNvSpPr>
          <p:nvPr>
            <p:ph type="ctrTitle"/>
          </p:nvPr>
        </p:nvSpPr>
        <p:spPr>
          <a:xfrm>
            <a:off x="1524000" y="1006475"/>
            <a:ext cx="9144000" cy="2651125"/>
          </a:xfrm>
        </p:spPr>
        <p:txBody>
          <a:bodyPr/>
          <a:lstStyle/>
          <a:p>
            <a:r>
              <a:rPr lang="he-IL" dirty="0"/>
              <a:t>פעילות סוף שנה – מגמת ביולוגיה י'</a:t>
            </a:r>
          </a:p>
        </p:txBody>
      </p:sp>
    </p:spTree>
    <p:extLst>
      <p:ext uri="{BB962C8B-B14F-4D97-AF65-F5344CB8AC3E}">
        <p14:creationId xmlns:p14="http://schemas.microsoft.com/office/powerpoint/2010/main" val="3266759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73217DAC-8B6D-4E8A-B4BE-50322CD92585}"/>
              </a:ext>
            </a:extLst>
          </p:cNvPr>
          <p:cNvSpPr>
            <a:spLocks noGrp="1"/>
          </p:cNvSpPr>
          <p:nvPr>
            <p:ph type="title"/>
          </p:nvPr>
        </p:nvSpPr>
        <p:spPr/>
        <p:txBody>
          <a:bodyPr/>
          <a:lstStyle/>
          <a:p>
            <a:r>
              <a:rPr lang="he-IL" b="1" dirty="0">
                <a:cs typeface="+mj-cs"/>
              </a:rPr>
              <a:t>שאלה 7</a:t>
            </a:r>
          </a:p>
        </p:txBody>
      </p:sp>
      <p:sp>
        <p:nvSpPr>
          <p:cNvPr id="3" name="מציין מיקום תוכן 2">
            <a:extLst>
              <a:ext uri="{FF2B5EF4-FFF2-40B4-BE49-F238E27FC236}">
                <a16:creationId xmlns:a16="http://schemas.microsoft.com/office/drawing/2014/main" id="{9B83322F-4724-49EF-A5B1-2FD816F3A180}"/>
              </a:ext>
            </a:extLst>
          </p:cNvPr>
          <p:cNvSpPr>
            <a:spLocks noGrp="1"/>
          </p:cNvSpPr>
          <p:nvPr>
            <p:ph idx="1"/>
          </p:nvPr>
        </p:nvSpPr>
        <p:spPr>
          <a:xfrm>
            <a:off x="1524000" y="1900823"/>
            <a:ext cx="9144000" cy="3323110"/>
          </a:xfrm>
        </p:spPr>
        <p:txBody>
          <a:bodyPr>
            <a:normAutofit/>
          </a:bodyPr>
          <a:lstStyle/>
          <a:p>
            <a:pPr marL="45720" lvl="0" indent="0">
              <a:buNone/>
            </a:pPr>
            <a:r>
              <a:rPr lang="he-IL" sz="2800" dirty="0">
                <a:cs typeface="+mn-cs"/>
              </a:rPr>
              <a:t>גסטרין הוא הורמון המופרש מתאים בדופן הקיבה לאחר אכילה, ומגרה תאים אחרים בדופן </a:t>
            </a:r>
            <a:r>
              <a:rPr lang="he-IL" sz="2800" dirty="0" smtClean="0">
                <a:cs typeface="+mn-cs"/>
              </a:rPr>
              <a:t>הקיבה </a:t>
            </a:r>
            <a:r>
              <a:rPr lang="he-IL" sz="2800" dirty="0">
                <a:cs typeface="+mn-cs"/>
              </a:rPr>
              <a:t>להפריש תמיסה חומצית לחלל הקיבה.</a:t>
            </a:r>
            <a:endParaRPr lang="en-US" sz="2800" dirty="0">
              <a:cs typeface="+mn-cs"/>
            </a:endParaRPr>
          </a:p>
          <a:p>
            <a:pPr marL="45720" indent="0">
              <a:buNone/>
            </a:pPr>
            <a:r>
              <a:rPr lang="he-IL" sz="2800" dirty="0">
                <a:cs typeface="+mn-cs"/>
              </a:rPr>
              <a:t>א.  הסבירו מדוע סביר להניח שלאחר אכילה יימצא גסטרין במקומות שונים בגוף, ולא רק בקיבה.      </a:t>
            </a:r>
            <a:endParaRPr lang="en-US" sz="2800" dirty="0">
              <a:cs typeface="+mn-cs"/>
            </a:endParaRPr>
          </a:p>
          <a:p>
            <a:pPr marL="45720" indent="0">
              <a:buNone/>
            </a:pPr>
            <a:r>
              <a:rPr lang="he-IL" sz="2800" dirty="0">
                <a:cs typeface="+mn-cs"/>
              </a:rPr>
              <a:t>ב.  מדוע תאים במקומות אחרים בגוף אינם מגיבים לגסטרין?</a:t>
            </a:r>
            <a:endParaRPr lang="he-IL" sz="3600" dirty="0">
              <a:cs typeface="+mn-cs"/>
            </a:endParaRPr>
          </a:p>
        </p:txBody>
      </p:sp>
    </p:spTree>
    <p:extLst>
      <p:ext uri="{BB962C8B-B14F-4D97-AF65-F5344CB8AC3E}">
        <p14:creationId xmlns:p14="http://schemas.microsoft.com/office/powerpoint/2010/main" val="3249103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73217DAC-8B6D-4E8A-B4BE-50322CD92585}"/>
              </a:ext>
            </a:extLst>
          </p:cNvPr>
          <p:cNvSpPr>
            <a:spLocks noGrp="1"/>
          </p:cNvSpPr>
          <p:nvPr>
            <p:ph type="title"/>
          </p:nvPr>
        </p:nvSpPr>
        <p:spPr>
          <a:xfrm>
            <a:off x="1524000" y="150786"/>
            <a:ext cx="9144000" cy="1143000"/>
          </a:xfrm>
        </p:spPr>
        <p:txBody>
          <a:bodyPr/>
          <a:lstStyle/>
          <a:p>
            <a:r>
              <a:rPr lang="he-IL" b="1" dirty="0">
                <a:cs typeface="+mj-cs"/>
              </a:rPr>
              <a:t>שאלה 8</a:t>
            </a:r>
          </a:p>
        </p:txBody>
      </p:sp>
      <p:sp>
        <p:nvSpPr>
          <p:cNvPr id="3" name="מציין מיקום תוכן 2">
            <a:extLst>
              <a:ext uri="{FF2B5EF4-FFF2-40B4-BE49-F238E27FC236}">
                <a16:creationId xmlns:a16="http://schemas.microsoft.com/office/drawing/2014/main" id="{9B83322F-4724-49EF-A5B1-2FD816F3A180}"/>
              </a:ext>
            </a:extLst>
          </p:cNvPr>
          <p:cNvSpPr>
            <a:spLocks noGrp="1"/>
          </p:cNvSpPr>
          <p:nvPr>
            <p:ph idx="1"/>
          </p:nvPr>
        </p:nvSpPr>
        <p:spPr>
          <a:xfrm>
            <a:off x="1524000" y="1536756"/>
            <a:ext cx="9144000" cy="4114800"/>
          </a:xfrm>
        </p:spPr>
        <p:txBody>
          <a:bodyPr>
            <a:normAutofit/>
          </a:bodyPr>
          <a:lstStyle/>
          <a:p>
            <a:pPr marL="45720" lvl="0" indent="0">
              <a:buNone/>
            </a:pPr>
            <a:r>
              <a:rPr lang="he-IL" sz="3200" dirty="0">
                <a:cs typeface="+mn-cs"/>
              </a:rPr>
              <a:t>א. הסבירו מה ההבדל בין חיסון סביל לחיסון פעיל. </a:t>
            </a:r>
            <a:endParaRPr lang="en-US" sz="3200" dirty="0">
              <a:cs typeface="+mn-cs"/>
            </a:endParaRPr>
          </a:p>
          <a:p>
            <a:pPr marL="45720" indent="0">
              <a:buNone/>
            </a:pPr>
            <a:r>
              <a:rPr lang="he-IL" sz="3200" dirty="0">
                <a:cs typeface="+mn-cs"/>
              </a:rPr>
              <a:t>ב. הסבירו מתי יש צורך להשתמש בחיסון סביל ולמה.</a:t>
            </a:r>
          </a:p>
          <a:p>
            <a:pPr marL="45720" indent="0">
              <a:buNone/>
            </a:pPr>
            <a:r>
              <a:rPr lang="he-IL" sz="3200" dirty="0">
                <a:cs typeface="+mn-cs"/>
              </a:rPr>
              <a:t>ג. נהוג לחסן תינוקות בחיסונים למחלות ילדים. איזה סוג חיסון הם מקבלים, חיסון פעיל או חיסון סביל. הסבירו.</a:t>
            </a:r>
            <a:endParaRPr lang="en-US" sz="3200" dirty="0">
              <a:cs typeface="+mn-cs"/>
            </a:endParaRPr>
          </a:p>
          <a:p>
            <a:pPr marL="45720" indent="0">
              <a:buNone/>
            </a:pPr>
            <a:r>
              <a:rPr lang="he-IL" sz="3200" dirty="0">
                <a:cs typeface="+mn-cs"/>
              </a:rPr>
              <a:t> </a:t>
            </a:r>
            <a:endParaRPr lang="en-US" sz="3200" dirty="0">
              <a:cs typeface="+mn-cs"/>
            </a:endParaRPr>
          </a:p>
          <a:p>
            <a:pPr marL="45720" indent="0">
              <a:buNone/>
            </a:pPr>
            <a:endParaRPr lang="he-IL" sz="3200" dirty="0">
              <a:cs typeface="+mn-cs"/>
            </a:endParaRPr>
          </a:p>
        </p:txBody>
      </p:sp>
    </p:spTree>
    <p:extLst>
      <p:ext uri="{BB962C8B-B14F-4D97-AF65-F5344CB8AC3E}">
        <p14:creationId xmlns:p14="http://schemas.microsoft.com/office/powerpoint/2010/main" val="3697843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B67C3814-E510-421D-9895-01DFFBAE7DF6}"/>
              </a:ext>
            </a:extLst>
          </p:cNvPr>
          <p:cNvSpPr>
            <a:spLocks noGrp="1"/>
          </p:cNvSpPr>
          <p:nvPr>
            <p:ph type="title"/>
          </p:nvPr>
        </p:nvSpPr>
        <p:spPr/>
        <p:txBody>
          <a:bodyPr/>
          <a:lstStyle/>
          <a:p>
            <a:pPr algn="ctr"/>
            <a:r>
              <a:rPr lang="he-IL" b="1" dirty="0">
                <a:cs typeface="+mj-cs"/>
              </a:rPr>
              <a:t>תחרות בין 4 קבוצות בכיתה</a:t>
            </a:r>
          </a:p>
        </p:txBody>
      </p:sp>
      <p:sp>
        <p:nvSpPr>
          <p:cNvPr id="4" name="מציין מיקום טקסט 3">
            <a:extLst>
              <a:ext uri="{FF2B5EF4-FFF2-40B4-BE49-F238E27FC236}">
                <a16:creationId xmlns:a16="http://schemas.microsoft.com/office/drawing/2014/main" id="{E8FDF7FC-4EE8-47B7-9BAB-3001CCAA890E}"/>
              </a:ext>
            </a:extLst>
          </p:cNvPr>
          <p:cNvSpPr>
            <a:spLocks noGrp="1"/>
          </p:cNvSpPr>
          <p:nvPr>
            <p:ph type="body" idx="1"/>
          </p:nvPr>
        </p:nvSpPr>
        <p:spPr/>
        <p:txBody>
          <a:bodyPr/>
          <a:lstStyle/>
          <a:p>
            <a:r>
              <a:rPr lang="he-IL" b="1" dirty="0">
                <a:cs typeface="+mn-cs"/>
              </a:rPr>
              <a:t>קבוצה </a:t>
            </a:r>
            <a:r>
              <a:rPr lang="he-IL" b="1" dirty="0" smtClean="0">
                <a:cs typeface="+mn-cs"/>
              </a:rPr>
              <a:t>א                 </a:t>
            </a:r>
            <a:r>
              <a:rPr lang="he-IL" b="1" dirty="0">
                <a:cs typeface="+mn-cs"/>
              </a:rPr>
              <a:t>קבוצה </a:t>
            </a:r>
            <a:r>
              <a:rPr lang="he-IL" b="1" dirty="0" smtClean="0">
                <a:cs typeface="+mn-cs"/>
              </a:rPr>
              <a:t>ב</a:t>
            </a:r>
            <a:endParaRPr lang="he-IL" b="1" dirty="0">
              <a:cs typeface="+mn-cs"/>
            </a:endParaRPr>
          </a:p>
        </p:txBody>
      </p:sp>
      <p:sp>
        <p:nvSpPr>
          <p:cNvPr id="5" name="מציין מיקום תוכן 4">
            <a:extLst>
              <a:ext uri="{FF2B5EF4-FFF2-40B4-BE49-F238E27FC236}">
                <a16:creationId xmlns:a16="http://schemas.microsoft.com/office/drawing/2014/main" id="{45DE29FD-F16E-4C25-8E0A-1DD80244DE3A}"/>
              </a:ext>
            </a:extLst>
          </p:cNvPr>
          <p:cNvSpPr>
            <a:spLocks noGrp="1"/>
          </p:cNvSpPr>
          <p:nvPr>
            <p:ph sz="half" idx="2"/>
          </p:nvPr>
        </p:nvSpPr>
        <p:spPr>
          <a:xfrm>
            <a:off x="3414409" y="2505075"/>
            <a:ext cx="2583166" cy="3684588"/>
          </a:xfrm>
        </p:spPr>
        <p:txBody>
          <a:bodyPr>
            <a:normAutofit/>
          </a:bodyPr>
          <a:lstStyle/>
          <a:p>
            <a:pPr marL="228600">
              <a:spcBef>
                <a:spcPts val="1000"/>
              </a:spcBef>
            </a:pPr>
            <a:r>
              <a:rPr lang="he-IL" sz="2800" dirty="0">
                <a:latin typeface="+mn-lt"/>
                <a:ea typeface="+mn-ea"/>
                <a:cs typeface="+mn-cs"/>
              </a:rPr>
              <a:t>........</a:t>
            </a:r>
          </a:p>
          <a:p>
            <a:pPr marL="228600">
              <a:spcBef>
                <a:spcPts val="1000"/>
              </a:spcBef>
            </a:pPr>
            <a:r>
              <a:rPr lang="he-IL" sz="2800" dirty="0">
                <a:latin typeface="+mn-lt"/>
                <a:ea typeface="+mn-ea"/>
                <a:cs typeface="+mn-cs"/>
              </a:rPr>
              <a:t>........</a:t>
            </a:r>
          </a:p>
          <a:p>
            <a:pPr marL="228600">
              <a:spcBef>
                <a:spcPts val="1000"/>
              </a:spcBef>
            </a:pPr>
            <a:r>
              <a:rPr lang="he-IL" sz="2800" dirty="0">
                <a:latin typeface="+mn-lt"/>
                <a:ea typeface="+mn-ea"/>
                <a:cs typeface="+mn-cs"/>
              </a:rPr>
              <a:t>........</a:t>
            </a:r>
          </a:p>
          <a:p>
            <a:pPr marL="228600">
              <a:spcBef>
                <a:spcPts val="1000"/>
              </a:spcBef>
            </a:pPr>
            <a:r>
              <a:rPr lang="he-IL" sz="2800" dirty="0">
                <a:latin typeface="+mn-lt"/>
                <a:ea typeface="+mn-ea"/>
                <a:cs typeface="+mn-cs"/>
              </a:rPr>
              <a:t>........</a:t>
            </a:r>
          </a:p>
          <a:p>
            <a:pPr marL="228600">
              <a:spcBef>
                <a:spcPts val="1000"/>
              </a:spcBef>
            </a:pPr>
            <a:r>
              <a:rPr lang="he-IL" sz="2800" dirty="0">
                <a:latin typeface="+mn-lt"/>
                <a:ea typeface="+mn-ea"/>
                <a:cs typeface="+mn-cs"/>
              </a:rPr>
              <a:t>........</a:t>
            </a:r>
          </a:p>
        </p:txBody>
      </p:sp>
      <p:sp>
        <p:nvSpPr>
          <p:cNvPr id="6" name="מציין מיקום טקסט 5">
            <a:extLst>
              <a:ext uri="{FF2B5EF4-FFF2-40B4-BE49-F238E27FC236}">
                <a16:creationId xmlns:a16="http://schemas.microsoft.com/office/drawing/2014/main" id="{D12F28ED-BAA8-40B5-8308-EAE6C0886914}"/>
              </a:ext>
            </a:extLst>
          </p:cNvPr>
          <p:cNvSpPr>
            <a:spLocks noGrp="1"/>
          </p:cNvSpPr>
          <p:nvPr>
            <p:ph type="body" sz="quarter" idx="3"/>
          </p:nvPr>
        </p:nvSpPr>
        <p:spPr/>
        <p:txBody>
          <a:bodyPr/>
          <a:lstStyle/>
          <a:p>
            <a:r>
              <a:rPr lang="he-IL" b="1" dirty="0">
                <a:cs typeface="+mn-cs"/>
              </a:rPr>
              <a:t>קבוצה </a:t>
            </a:r>
            <a:r>
              <a:rPr lang="he-IL" b="1" dirty="0" smtClean="0">
                <a:cs typeface="+mn-cs"/>
              </a:rPr>
              <a:t>ג                    </a:t>
            </a:r>
            <a:r>
              <a:rPr lang="he-IL" b="1" dirty="0">
                <a:cs typeface="+mn-cs"/>
              </a:rPr>
              <a:t>קבוצה </a:t>
            </a:r>
            <a:r>
              <a:rPr lang="he-IL" b="1" dirty="0" smtClean="0">
                <a:cs typeface="+mn-cs"/>
              </a:rPr>
              <a:t>ד</a:t>
            </a:r>
            <a:endParaRPr lang="he-IL" b="1" dirty="0">
              <a:cs typeface="+mn-cs"/>
            </a:endParaRPr>
          </a:p>
        </p:txBody>
      </p:sp>
      <p:sp>
        <p:nvSpPr>
          <p:cNvPr id="7" name="מציין מיקום תוכן 6">
            <a:extLst>
              <a:ext uri="{FF2B5EF4-FFF2-40B4-BE49-F238E27FC236}">
                <a16:creationId xmlns:a16="http://schemas.microsoft.com/office/drawing/2014/main" id="{20464141-8C49-4532-858C-B606A088A64A}"/>
              </a:ext>
            </a:extLst>
          </p:cNvPr>
          <p:cNvSpPr>
            <a:spLocks noGrp="1"/>
          </p:cNvSpPr>
          <p:nvPr>
            <p:ph sz="quarter" idx="4"/>
          </p:nvPr>
        </p:nvSpPr>
        <p:spPr>
          <a:xfrm>
            <a:off x="8416201" y="2519869"/>
            <a:ext cx="2405941" cy="3684588"/>
          </a:xfrm>
        </p:spPr>
        <p:txBody>
          <a:bodyPr>
            <a:normAutofit/>
          </a:bodyPr>
          <a:lstStyle/>
          <a:p>
            <a:pPr marL="228600">
              <a:spcBef>
                <a:spcPts val="1000"/>
              </a:spcBef>
            </a:pPr>
            <a:r>
              <a:rPr lang="he-IL" sz="2800" dirty="0">
                <a:latin typeface="+mn-lt"/>
                <a:ea typeface="+mn-ea"/>
                <a:cs typeface="+mn-cs"/>
              </a:rPr>
              <a:t>........</a:t>
            </a:r>
          </a:p>
          <a:p>
            <a:pPr marL="228600">
              <a:spcBef>
                <a:spcPts val="1000"/>
              </a:spcBef>
            </a:pPr>
            <a:r>
              <a:rPr lang="he-IL" sz="2800" dirty="0">
                <a:latin typeface="+mn-lt"/>
                <a:ea typeface="+mn-ea"/>
                <a:cs typeface="+mn-cs"/>
              </a:rPr>
              <a:t>........</a:t>
            </a:r>
          </a:p>
          <a:p>
            <a:pPr marL="228600">
              <a:spcBef>
                <a:spcPts val="1000"/>
              </a:spcBef>
            </a:pPr>
            <a:r>
              <a:rPr lang="he-IL" sz="2800" dirty="0">
                <a:latin typeface="+mn-lt"/>
                <a:ea typeface="+mn-ea"/>
                <a:cs typeface="+mn-cs"/>
              </a:rPr>
              <a:t>........</a:t>
            </a:r>
          </a:p>
          <a:p>
            <a:pPr marL="228600">
              <a:spcBef>
                <a:spcPts val="1000"/>
              </a:spcBef>
            </a:pPr>
            <a:r>
              <a:rPr lang="he-IL" sz="2800" dirty="0">
                <a:latin typeface="+mn-lt"/>
                <a:ea typeface="+mn-ea"/>
                <a:cs typeface="+mn-cs"/>
              </a:rPr>
              <a:t>........</a:t>
            </a:r>
            <a:endParaRPr lang="he-IL" sz="2800" dirty="0">
              <a:latin typeface="+mn-lt"/>
              <a:ea typeface="+mn-ea"/>
              <a:cs typeface="+mn-cs"/>
            </a:endParaRPr>
          </a:p>
        </p:txBody>
      </p:sp>
      <p:sp>
        <p:nvSpPr>
          <p:cNvPr id="8" name="מציין מיקום תוכן 6">
            <a:extLst>
              <a:ext uri="{FF2B5EF4-FFF2-40B4-BE49-F238E27FC236}">
                <a16:creationId xmlns:a16="http://schemas.microsoft.com/office/drawing/2014/main" id="{289C4007-08C7-4E45-ABCD-F6E6EAC6FB4A}"/>
              </a:ext>
            </a:extLst>
          </p:cNvPr>
          <p:cNvSpPr txBox="1">
            <a:spLocks/>
          </p:cNvSpPr>
          <p:nvPr/>
        </p:nvSpPr>
        <p:spPr>
          <a:xfrm>
            <a:off x="6357853" y="2519869"/>
            <a:ext cx="2405941" cy="3684588"/>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he-IL" dirty="0"/>
          </a:p>
        </p:txBody>
      </p:sp>
      <p:sp>
        <p:nvSpPr>
          <p:cNvPr id="9" name="מציין מיקום תוכן 6">
            <a:extLst>
              <a:ext uri="{FF2B5EF4-FFF2-40B4-BE49-F238E27FC236}">
                <a16:creationId xmlns:a16="http://schemas.microsoft.com/office/drawing/2014/main" id="{85F327AE-2549-4A0A-B6A7-F45D7FB6C06C}"/>
              </a:ext>
            </a:extLst>
          </p:cNvPr>
          <p:cNvSpPr txBox="1">
            <a:spLocks/>
          </p:cNvSpPr>
          <p:nvPr/>
        </p:nvSpPr>
        <p:spPr>
          <a:xfrm>
            <a:off x="6184057" y="2505075"/>
            <a:ext cx="2405941" cy="3684588"/>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he-IL" dirty="0"/>
              <a:t>........</a:t>
            </a:r>
          </a:p>
          <a:p>
            <a:r>
              <a:rPr lang="he-IL" dirty="0"/>
              <a:t>........</a:t>
            </a:r>
          </a:p>
          <a:p>
            <a:r>
              <a:rPr lang="he-IL" dirty="0"/>
              <a:t>........</a:t>
            </a:r>
          </a:p>
          <a:p>
            <a:r>
              <a:rPr lang="he-IL" dirty="0"/>
              <a:t>........</a:t>
            </a:r>
          </a:p>
          <a:p>
            <a:r>
              <a:rPr lang="he-IL" dirty="0"/>
              <a:t>........</a:t>
            </a:r>
          </a:p>
        </p:txBody>
      </p:sp>
      <p:sp>
        <p:nvSpPr>
          <p:cNvPr id="10" name="מציין מיקום תוכן 4">
            <a:extLst>
              <a:ext uri="{FF2B5EF4-FFF2-40B4-BE49-F238E27FC236}">
                <a16:creationId xmlns:a16="http://schemas.microsoft.com/office/drawing/2014/main" id="{D91B1453-BB96-4E8B-B746-FDB3940526C4}"/>
              </a:ext>
            </a:extLst>
          </p:cNvPr>
          <p:cNvSpPr txBox="1">
            <a:spLocks/>
          </p:cNvSpPr>
          <p:nvPr/>
        </p:nvSpPr>
        <p:spPr>
          <a:xfrm>
            <a:off x="692004" y="2498624"/>
            <a:ext cx="2583166" cy="3684588"/>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he-IL" dirty="0"/>
          </a:p>
        </p:txBody>
      </p:sp>
      <p:sp>
        <p:nvSpPr>
          <p:cNvPr id="11" name="מציין מיקום תוכן 4">
            <a:extLst>
              <a:ext uri="{FF2B5EF4-FFF2-40B4-BE49-F238E27FC236}">
                <a16:creationId xmlns:a16="http://schemas.microsoft.com/office/drawing/2014/main" id="{6AC72EB4-630D-4DEE-B050-94F8819D4BA5}"/>
              </a:ext>
            </a:extLst>
          </p:cNvPr>
          <p:cNvSpPr txBox="1">
            <a:spLocks/>
          </p:cNvSpPr>
          <p:nvPr/>
        </p:nvSpPr>
        <p:spPr>
          <a:xfrm>
            <a:off x="692004" y="2498624"/>
            <a:ext cx="2583166" cy="3684588"/>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he-IL" dirty="0"/>
              <a:t>........</a:t>
            </a:r>
          </a:p>
          <a:p>
            <a:r>
              <a:rPr lang="he-IL" dirty="0"/>
              <a:t>........</a:t>
            </a:r>
          </a:p>
          <a:p>
            <a:r>
              <a:rPr lang="he-IL" dirty="0"/>
              <a:t>........</a:t>
            </a:r>
          </a:p>
          <a:p>
            <a:r>
              <a:rPr lang="he-IL" dirty="0"/>
              <a:t>........</a:t>
            </a:r>
          </a:p>
          <a:p>
            <a:r>
              <a:rPr lang="he-IL" dirty="0"/>
              <a:t>........</a:t>
            </a:r>
          </a:p>
        </p:txBody>
      </p:sp>
    </p:spTree>
    <p:extLst>
      <p:ext uri="{BB962C8B-B14F-4D97-AF65-F5344CB8AC3E}">
        <p14:creationId xmlns:p14="http://schemas.microsoft.com/office/powerpoint/2010/main" val="1684029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24000" y="565653"/>
            <a:ext cx="9144000" cy="1143000"/>
          </a:xfrm>
        </p:spPr>
        <p:txBody>
          <a:bodyPr rtlCol="1"/>
          <a:lstStyle/>
          <a:p>
            <a:pPr algn="r" rtl="1"/>
            <a:r>
              <a:rPr lang="he-IL" b="1" dirty="0">
                <a:effectLst>
                  <a:outerShdw blurRad="38100" dist="38100" dir="2700000" algn="tl">
                    <a:srgbClr val="000000">
                      <a:alpha val="43137"/>
                    </a:srgbClr>
                  </a:outerShdw>
                </a:effectLst>
                <a:cs typeface="+mj-cs"/>
              </a:rPr>
              <a:t>חוקי המשחק</a:t>
            </a:r>
          </a:p>
        </p:txBody>
      </p:sp>
      <p:sp>
        <p:nvSpPr>
          <p:cNvPr id="3" name="מציין מיקום תוכן 2"/>
          <p:cNvSpPr>
            <a:spLocks noGrp="1"/>
          </p:cNvSpPr>
          <p:nvPr>
            <p:ph idx="1"/>
          </p:nvPr>
        </p:nvSpPr>
        <p:spPr>
          <a:xfrm>
            <a:off x="1524000" y="2177547"/>
            <a:ext cx="9144000" cy="4114800"/>
          </a:xfrm>
        </p:spPr>
        <p:txBody>
          <a:bodyPr rtlCol="1">
            <a:normAutofit fontScale="92500" lnSpcReduction="10000"/>
          </a:bodyPr>
          <a:lstStyle/>
          <a:p>
            <a:r>
              <a:rPr lang="he-IL" sz="2800" dirty="0">
                <a:cs typeface="+mn-cs"/>
              </a:rPr>
              <a:t>יש במשחק 8 שאלות מבגרויות בנושא גוף האדם.</a:t>
            </a:r>
          </a:p>
          <a:p>
            <a:r>
              <a:rPr lang="he-IL" sz="2800" dirty="0">
                <a:cs typeface="+mn-cs"/>
              </a:rPr>
              <a:t>תשובה מלאה מזכה את הקבוצה ב-10 נקודות.</a:t>
            </a:r>
          </a:p>
          <a:p>
            <a:r>
              <a:rPr lang="he-IL" sz="2800" dirty="0">
                <a:cs typeface="+mn-cs"/>
              </a:rPr>
              <a:t>כל קבוצה צריכה לכתוב את התשובה המלאה על דף ולמסור לי את התשובה. לא לשכוח לכתוב שם קבוצה על הדף.</a:t>
            </a:r>
          </a:p>
          <a:p>
            <a:r>
              <a:rPr lang="he-IL" sz="2800" dirty="0">
                <a:cs typeface="+mn-cs"/>
              </a:rPr>
              <a:t>מותר לפתוח ספר או מחברת.</a:t>
            </a:r>
          </a:p>
          <a:p>
            <a:r>
              <a:rPr lang="he-IL" sz="2800" dirty="0">
                <a:cs typeface="+mn-cs"/>
              </a:rPr>
              <a:t>מותר להתייעץ בקבוצה.</a:t>
            </a:r>
          </a:p>
          <a:p>
            <a:r>
              <a:rPr lang="he-IL" sz="2800" dirty="0">
                <a:cs typeface="+mn-cs"/>
              </a:rPr>
              <a:t>לכל שאלה מוקצבות 5 דקות.</a:t>
            </a:r>
          </a:p>
          <a:p>
            <a:r>
              <a:rPr lang="he-IL" sz="2800" dirty="0">
                <a:cs typeface="+mn-cs"/>
              </a:rPr>
              <a:t>כדאי לשמור על שקט כדי שקבוצות אחרות לא ישמעו...</a:t>
            </a:r>
          </a:p>
          <a:p>
            <a:pPr algn="r" rtl="1"/>
            <a:endParaRPr lang="he-IL" sz="2800" dirty="0">
              <a:latin typeface="Tahoma" panose="020B0604030504040204" pitchFamily="34" charset="0"/>
              <a:ea typeface="Tahoma" panose="020B0604030504040204" pitchFamily="34" charset="0"/>
              <a:cs typeface="+mn-cs"/>
            </a:endParaRPr>
          </a:p>
        </p:txBody>
      </p:sp>
    </p:spTree>
    <p:extLst>
      <p:ext uri="{BB962C8B-B14F-4D97-AF65-F5344CB8AC3E}">
        <p14:creationId xmlns:p14="http://schemas.microsoft.com/office/powerpoint/2010/main" val="611571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86558B1-CEC8-48F3-85A7-8BFF0299BA47}"/>
              </a:ext>
            </a:extLst>
          </p:cNvPr>
          <p:cNvSpPr>
            <a:spLocks noGrp="1"/>
          </p:cNvSpPr>
          <p:nvPr>
            <p:ph type="title"/>
          </p:nvPr>
        </p:nvSpPr>
        <p:spPr>
          <a:xfrm>
            <a:off x="1524000" y="270877"/>
            <a:ext cx="9144000" cy="1143000"/>
          </a:xfrm>
        </p:spPr>
        <p:txBody>
          <a:bodyPr/>
          <a:lstStyle/>
          <a:p>
            <a:r>
              <a:rPr lang="he-IL" b="1" dirty="0">
                <a:effectLst>
                  <a:outerShdw blurRad="38100" dist="38100" dir="2700000" algn="tl">
                    <a:srgbClr val="000000">
                      <a:alpha val="43137"/>
                    </a:srgbClr>
                  </a:outerShdw>
                </a:effectLst>
                <a:cs typeface="+mj-cs"/>
              </a:rPr>
              <a:t>שאלה 1 </a:t>
            </a:r>
          </a:p>
        </p:txBody>
      </p:sp>
      <p:sp>
        <p:nvSpPr>
          <p:cNvPr id="3" name="מציין מיקום תוכן 2">
            <a:extLst>
              <a:ext uri="{FF2B5EF4-FFF2-40B4-BE49-F238E27FC236}">
                <a16:creationId xmlns:a16="http://schemas.microsoft.com/office/drawing/2014/main" id="{F88F2212-EF65-470E-A0F4-F7DD75A5C766}"/>
              </a:ext>
            </a:extLst>
          </p:cNvPr>
          <p:cNvSpPr>
            <a:spLocks noGrp="1"/>
          </p:cNvSpPr>
          <p:nvPr>
            <p:ph idx="1"/>
          </p:nvPr>
        </p:nvSpPr>
        <p:spPr>
          <a:xfrm>
            <a:off x="1524000" y="1587556"/>
            <a:ext cx="9144000" cy="4114800"/>
          </a:xfrm>
        </p:spPr>
        <p:txBody>
          <a:bodyPr>
            <a:normAutofit fontScale="92500" lnSpcReduction="20000"/>
          </a:bodyPr>
          <a:lstStyle/>
          <a:p>
            <a:pPr marL="0" indent="0">
              <a:lnSpc>
                <a:spcPct val="150000"/>
              </a:lnSpc>
              <a:buNone/>
            </a:pPr>
            <a:r>
              <a:rPr lang="he-IL" sz="3200" dirty="0">
                <a:cs typeface="+mn-cs"/>
              </a:rPr>
              <a:t>הגלוקוז עובר מן </a:t>
            </a:r>
            <a:r>
              <a:rPr lang="he-IL" sz="3200" dirty="0" smtClean="0">
                <a:cs typeface="+mn-cs"/>
              </a:rPr>
              <a:t>הדם,</a:t>
            </a:r>
            <a:r>
              <a:rPr lang="en-US" sz="3200" dirty="0" smtClean="0">
                <a:cs typeface="+mn-cs"/>
              </a:rPr>
              <a:t> </a:t>
            </a:r>
            <a:r>
              <a:rPr lang="he-IL" sz="3200" dirty="0" smtClean="0">
                <a:cs typeface="+mn-cs"/>
              </a:rPr>
              <a:t>שבו </a:t>
            </a:r>
            <a:r>
              <a:rPr lang="he-IL" sz="3200" dirty="0">
                <a:cs typeface="+mn-cs"/>
              </a:rPr>
              <a:t>ריכוזו גבוה </a:t>
            </a:r>
            <a:r>
              <a:rPr lang="he-IL" sz="3200" dirty="0" smtClean="0">
                <a:cs typeface="+mn-cs"/>
              </a:rPr>
              <a:t>יחסית,</a:t>
            </a:r>
            <a:r>
              <a:rPr lang="en-US" sz="3200" dirty="0" smtClean="0">
                <a:cs typeface="+mn-cs"/>
              </a:rPr>
              <a:t> </a:t>
            </a:r>
            <a:r>
              <a:rPr lang="he-IL" sz="3200" dirty="0" smtClean="0">
                <a:cs typeface="+mn-cs"/>
              </a:rPr>
              <a:t>אל התא,</a:t>
            </a:r>
            <a:r>
              <a:rPr lang="en-US" sz="3200" dirty="0" smtClean="0">
                <a:cs typeface="+mn-cs"/>
              </a:rPr>
              <a:t> </a:t>
            </a:r>
            <a:r>
              <a:rPr lang="he-IL" sz="3200" dirty="0" smtClean="0">
                <a:cs typeface="+mn-cs"/>
              </a:rPr>
              <a:t>שבו </a:t>
            </a:r>
            <a:r>
              <a:rPr lang="he-IL" sz="3200" dirty="0">
                <a:cs typeface="+mn-cs"/>
              </a:rPr>
              <a:t>ריכוזו נמוך יחסית</a:t>
            </a:r>
            <a:r>
              <a:rPr lang="en-US" sz="3200" dirty="0">
                <a:cs typeface="+mn-cs"/>
              </a:rPr>
              <a:t>.</a:t>
            </a:r>
          </a:p>
          <a:p>
            <a:pPr marL="514350" indent="-514350">
              <a:lnSpc>
                <a:spcPct val="150000"/>
              </a:lnSpc>
              <a:buFont typeface="+mj-cs"/>
              <a:buAutoNum type="hebrew2Minus"/>
            </a:pPr>
            <a:r>
              <a:rPr lang="en-US" sz="3200" dirty="0">
                <a:cs typeface="+mn-cs"/>
              </a:rPr>
              <a:t> </a:t>
            </a:r>
            <a:r>
              <a:rPr lang="he-IL" sz="3200" dirty="0">
                <a:cs typeface="+mn-cs"/>
              </a:rPr>
              <a:t>ריכוז הגלוקוז בתא נשאר נמוך למרות הקליטה המתמדת מן הדם</a:t>
            </a:r>
            <a:r>
              <a:rPr lang="en-US" sz="3200" dirty="0">
                <a:cs typeface="+mn-cs"/>
              </a:rPr>
              <a:t>.</a:t>
            </a:r>
            <a:r>
              <a:rPr lang="he-IL" sz="3200" dirty="0">
                <a:cs typeface="+mn-cs"/>
              </a:rPr>
              <a:t> הסבר מדוע</a:t>
            </a:r>
            <a:r>
              <a:rPr lang="en-US" sz="3200" dirty="0">
                <a:cs typeface="+mn-cs"/>
              </a:rPr>
              <a:t>.</a:t>
            </a:r>
          </a:p>
          <a:p>
            <a:pPr marL="514350" indent="-514350">
              <a:lnSpc>
                <a:spcPct val="150000"/>
              </a:lnSpc>
              <a:buFont typeface="+mj-cs"/>
              <a:buAutoNum type="hebrew2Minus"/>
            </a:pPr>
            <a:r>
              <a:rPr lang="en-US" sz="3200" dirty="0">
                <a:cs typeface="+mn-cs"/>
              </a:rPr>
              <a:t> </a:t>
            </a:r>
            <a:r>
              <a:rPr lang="he-IL" sz="3200" dirty="0">
                <a:cs typeface="+mn-cs"/>
              </a:rPr>
              <a:t>אצל חולי סוכרת עלול להיווצר מחסור בגלוקוז בתאים</a:t>
            </a:r>
            <a:r>
              <a:rPr lang="en-US" sz="3200" dirty="0">
                <a:cs typeface="+mn-cs"/>
              </a:rPr>
              <a:t>. </a:t>
            </a:r>
            <a:r>
              <a:rPr lang="he-IL" sz="3200" dirty="0">
                <a:cs typeface="+mn-cs"/>
              </a:rPr>
              <a:t>הסבר מדוע</a:t>
            </a:r>
            <a:r>
              <a:rPr lang="en-US" sz="3200" dirty="0">
                <a:cs typeface="+mn-cs"/>
              </a:rPr>
              <a:t>.</a:t>
            </a:r>
            <a:endParaRPr lang="en-US" sz="3200" dirty="0">
              <a:latin typeface="Arial" panose="020B0604020202020204" pitchFamily="34" charset="0"/>
              <a:ea typeface="Times New Roman" panose="02020603050405020304" pitchFamily="18" charset="0"/>
              <a:cs typeface="+mn-cs"/>
            </a:endParaRPr>
          </a:p>
          <a:p>
            <a:pPr marL="45720" indent="0">
              <a:lnSpc>
                <a:spcPct val="150000"/>
              </a:lnSpc>
              <a:buNone/>
            </a:pPr>
            <a:endParaRPr lang="he-IL" sz="3200" dirty="0">
              <a:cs typeface="+mn-cs"/>
            </a:endParaRPr>
          </a:p>
        </p:txBody>
      </p:sp>
    </p:spTree>
    <p:extLst>
      <p:ext uri="{BB962C8B-B14F-4D97-AF65-F5344CB8AC3E}">
        <p14:creationId xmlns:p14="http://schemas.microsoft.com/office/powerpoint/2010/main" val="3950649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86558B1-CEC8-48F3-85A7-8BFF0299BA47}"/>
              </a:ext>
            </a:extLst>
          </p:cNvPr>
          <p:cNvSpPr>
            <a:spLocks noGrp="1"/>
          </p:cNvSpPr>
          <p:nvPr>
            <p:ph type="title"/>
          </p:nvPr>
        </p:nvSpPr>
        <p:spPr/>
        <p:txBody>
          <a:bodyPr/>
          <a:lstStyle/>
          <a:p>
            <a:r>
              <a:rPr lang="he-IL" b="1" dirty="0">
                <a:effectLst>
                  <a:outerShdw blurRad="38100" dist="38100" dir="2700000" algn="tl">
                    <a:srgbClr val="000000">
                      <a:alpha val="43137"/>
                    </a:srgbClr>
                  </a:outerShdw>
                </a:effectLst>
                <a:cs typeface="+mj-cs"/>
              </a:rPr>
              <a:t>שאלה 2 </a:t>
            </a:r>
          </a:p>
        </p:txBody>
      </p:sp>
      <p:sp>
        <p:nvSpPr>
          <p:cNvPr id="3" name="מציין מיקום תוכן 2">
            <a:extLst>
              <a:ext uri="{FF2B5EF4-FFF2-40B4-BE49-F238E27FC236}">
                <a16:creationId xmlns:a16="http://schemas.microsoft.com/office/drawing/2014/main" id="{F88F2212-EF65-470E-A0F4-F7DD75A5C766}"/>
              </a:ext>
            </a:extLst>
          </p:cNvPr>
          <p:cNvSpPr>
            <a:spLocks noGrp="1"/>
          </p:cNvSpPr>
          <p:nvPr>
            <p:ph idx="1"/>
          </p:nvPr>
        </p:nvSpPr>
        <p:spPr/>
        <p:txBody>
          <a:bodyPr>
            <a:normAutofit/>
          </a:bodyPr>
          <a:lstStyle/>
          <a:p>
            <a:pPr marL="45720" indent="0">
              <a:buNone/>
            </a:pPr>
            <a:r>
              <a:rPr lang="he-IL" sz="3200" dirty="0">
                <a:cs typeface="+mn-cs"/>
              </a:rPr>
              <a:t>כיצד מותאם תא דם אדום לתפקודו? תארו שלוש התאמות. </a:t>
            </a:r>
            <a:endParaRPr lang="en-US" sz="3200" dirty="0">
              <a:cs typeface="+mn-cs"/>
            </a:endParaRPr>
          </a:p>
          <a:p>
            <a:pPr marL="45720" indent="0">
              <a:buNone/>
            </a:pPr>
            <a:endParaRPr lang="he-IL" sz="3200" dirty="0">
              <a:cs typeface="+mn-cs"/>
            </a:endParaRPr>
          </a:p>
        </p:txBody>
      </p:sp>
    </p:spTree>
    <p:extLst>
      <p:ext uri="{BB962C8B-B14F-4D97-AF65-F5344CB8AC3E}">
        <p14:creationId xmlns:p14="http://schemas.microsoft.com/office/powerpoint/2010/main" val="3076096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86558B1-CEC8-48F3-85A7-8BFF0299BA47}"/>
              </a:ext>
            </a:extLst>
          </p:cNvPr>
          <p:cNvSpPr>
            <a:spLocks noGrp="1"/>
          </p:cNvSpPr>
          <p:nvPr>
            <p:ph type="title"/>
          </p:nvPr>
        </p:nvSpPr>
        <p:spPr/>
        <p:txBody>
          <a:bodyPr/>
          <a:lstStyle/>
          <a:p>
            <a:r>
              <a:rPr lang="he-IL" b="1" dirty="0">
                <a:effectLst>
                  <a:outerShdw blurRad="38100" dist="38100" dir="2700000" algn="tl">
                    <a:srgbClr val="000000">
                      <a:alpha val="43137"/>
                    </a:srgbClr>
                  </a:outerShdw>
                </a:effectLst>
                <a:cs typeface="+mj-cs"/>
              </a:rPr>
              <a:t>שאלה 3 </a:t>
            </a:r>
          </a:p>
        </p:txBody>
      </p:sp>
      <p:sp>
        <p:nvSpPr>
          <p:cNvPr id="3" name="מציין מיקום תוכן 2">
            <a:extLst>
              <a:ext uri="{FF2B5EF4-FFF2-40B4-BE49-F238E27FC236}">
                <a16:creationId xmlns:a16="http://schemas.microsoft.com/office/drawing/2014/main" id="{F88F2212-EF65-470E-A0F4-F7DD75A5C766}"/>
              </a:ext>
            </a:extLst>
          </p:cNvPr>
          <p:cNvSpPr>
            <a:spLocks noGrp="1"/>
          </p:cNvSpPr>
          <p:nvPr>
            <p:ph idx="1"/>
          </p:nvPr>
        </p:nvSpPr>
        <p:spPr/>
        <p:txBody>
          <a:bodyPr>
            <a:normAutofit fontScale="85000" lnSpcReduction="10000"/>
          </a:bodyPr>
          <a:lstStyle/>
          <a:p>
            <a:pPr marL="0" indent="0">
              <a:lnSpc>
                <a:spcPct val="150000"/>
              </a:lnSpc>
              <a:buNone/>
            </a:pPr>
            <a:r>
              <a:rPr lang="he-IL" sz="3200" dirty="0">
                <a:cs typeface="+mn-cs"/>
              </a:rPr>
              <a:t>א. בניסוי שנערך לבדיקת קצב הנשימה של חולדות, </a:t>
            </a:r>
            <a:r>
              <a:rPr lang="he-IL" sz="3200" dirty="0" smtClean="0">
                <a:cs typeface="+mn-cs"/>
              </a:rPr>
              <a:t>נמצא </a:t>
            </a:r>
            <a:r>
              <a:rPr lang="he-IL" sz="3200" dirty="0">
                <a:cs typeface="+mn-cs"/>
              </a:rPr>
              <a:t>שכאשר מכניסים חולדה לזמן מה לכלי אטום </a:t>
            </a:r>
            <a:r>
              <a:rPr lang="he-IL" sz="3200" dirty="0" smtClean="0">
                <a:cs typeface="+mn-cs"/>
              </a:rPr>
              <a:t>שיש </a:t>
            </a:r>
            <a:r>
              <a:rPr lang="he-IL" sz="3200" dirty="0">
                <a:cs typeface="+mn-cs"/>
              </a:rPr>
              <a:t>בו כמות נתונה של אוויר, קצב הנשימה של החולדה הולך ועולה עם הזמן. הסבר מדוע.</a:t>
            </a:r>
          </a:p>
          <a:p>
            <a:pPr marL="0" indent="0">
              <a:lnSpc>
                <a:spcPct val="150000"/>
              </a:lnSpc>
              <a:buNone/>
            </a:pPr>
            <a:r>
              <a:rPr lang="he-IL" sz="3200" dirty="0">
                <a:cs typeface="+mn-cs"/>
              </a:rPr>
              <a:t>ב. אם מכניסים את החולדה לאותו כלי באותם תנאים, אך מכניסים לתוך הכלי חומר סופח </a:t>
            </a:r>
            <a:r>
              <a:rPr lang="en-US" sz="3200" dirty="0">
                <a:cs typeface="+mn-cs"/>
              </a:rPr>
              <a:t>CO</a:t>
            </a:r>
            <a:r>
              <a:rPr lang="en-US" sz="3200" baseline="-25000" dirty="0">
                <a:cs typeface="+mn-cs"/>
              </a:rPr>
              <a:t>2</a:t>
            </a:r>
            <a:r>
              <a:rPr lang="he-IL" sz="3200" dirty="0">
                <a:cs typeface="+mn-cs"/>
              </a:rPr>
              <a:t>, קצב הנשימה של החולדה נשאר קבוע. הסבר .</a:t>
            </a:r>
          </a:p>
          <a:p>
            <a:pPr marL="45720" indent="0">
              <a:lnSpc>
                <a:spcPct val="150000"/>
              </a:lnSpc>
              <a:buNone/>
            </a:pPr>
            <a:endParaRPr lang="he-IL" sz="3200" dirty="0">
              <a:cs typeface="+mn-cs"/>
            </a:endParaRPr>
          </a:p>
        </p:txBody>
      </p:sp>
    </p:spTree>
    <p:extLst>
      <p:ext uri="{BB962C8B-B14F-4D97-AF65-F5344CB8AC3E}">
        <p14:creationId xmlns:p14="http://schemas.microsoft.com/office/powerpoint/2010/main" val="4194623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86558B1-CEC8-48F3-85A7-8BFF0299BA47}"/>
              </a:ext>
            </a:extLst>
          </p:cNvPr>
          <p:cNvSpPr>
            <a:spLocks noGrp="1"/>
          </p:cNvSpPr>
          <p:nvPr>
            <p:ph type="title"/>
          </p:nvPr>
        </p:nvSpPr>
        <p:spPr/>
        <p:txBody>
          <a:bodyPr/>
          <a:lstStyle/>
          <a:p>
            <a:r>
              <a:rPr lang="he-IL" b="1" dirty="0">
                <a:effectLst>
                  <a:outerShdw blurRad="38100" dist="38100" dir="2700000" algn="tl">
                    <a:srgbClr val="000000">
                      <a:alpha val="43137"/>
                    </a:srgbClr>
                  </a:outerShdw>
                </a:effectLst>
                <a:cs typeface="+mj-cs"/>
              </a:rPr>
              <a:t>שאלה 4 </a:t>
            </a:r>
          </a:p>
        </p:txBody>
      </p:sp>
      <p:sp>
        <p:nvSpPr>
          <p:cNvPr id="3" name="מציין מיקום תוכן 2">
            <a:extLst>
              <a:ext uri="{FF2B5EF4-FFF2-40B4-BE49-F238E27FC236}">
                <a16:creationId xmlns:a16="http://schemas.microsoft.com/office/drawing/2014/main" id="{F88F2212-EF65-470E-A0F4-F7DD75A5C766}"/>
              </a:ext>
            </a:extLst>
          </p:cNvPr>
          <p:cNvSpPr>
            <a:spLocks noGrp="1"/>
          </p:cNvSpPr>
          <p:nvPr>
            <p:ph idx="1"/>
          </p:nvPr>
        </p:nvSpPr>
        <p:spPr/>
        <p:txBody>
          <a:bodyPr>
            <a:normAutofit fontScale="92500"/>
          </a:bodyPr>
          <a:lstStyle/>
          <a:p>
            <a:pPr marL="502920" lvl="0" indent="-457200">
              <a:lnSpc>
                <a:spcPct val="150000"/>
              </a:lnSpc>
              <a:buFont typeface="+mj-cs"/>
              <a:buAutoNum type="hebrew2Minus"/>
            </a:pPr>
            <a:r>
              <a:rPr lang="he-IL" sz="2400" dirty="0"/>
              <a:t>אם נבדוק בדמם של 3 נבדקים בריאים, האחד אוהב לאכול דברי מתיקה, השני אוהב לאכול מאכלים מלוחים ולשלישי לא אוהב לאכול בכלל, האם ריכוז הגלוקוז והמלחים בדמם של שלושת האנשים יהיה דומה או שונה? הסבירו. (בהנחה שהאנשים כולם בריאים)</a:t>
            </a:r>
          </a:p>
          <a:p>
            <a:pPr marL="502920" lvl="0" indent="-457200">
              <a:lnSpc>
                <a:spcPct val="150000"/>
              </a:lnSpc>
              <a:buFont typeface="+mj-cs"/>
              <a:buAutoNum type="hebrew2Minus"/>
            </a:pPr>
            <a:r>
              <a:rPr lang="he-IL" sz="2400" dirty="0"/>
              <a:t>אם נבדוק את הרכב החלבונים של ילד שגדל באיטליה, סין וישראל, האם נמצא הבדלים משמעותיים שנובעים מהתפריט השונה שלהם? הסבירו.</a:t>
            </a:r>
            <a:endParaRPr lang="en-US" sz="2400" dirty="0"/>
          </a:p>
          <a:p>
            <a:pPr>
              <a:lnSpc>
                <a:spcPct val="150000"/>
              </a:lnSpc>
            </a:pPr>
            <a:endParaRPr lang="he-IL" sz="3600" dirty="0">
              <a:cs typeface="+mn-cs"/>
            </a:endParaRPr>
          </a:p>
        </p:txBody>
      </p:sp>
    </p:spTree>
    <p:extLst>
      <p:ext uri="{BB962C8B-B14F-4D97-AF65-F5344CB8AC3E}">
        <p14:creationId xmlns:p14="http://schemas.microsoft.com/office/powerpoint/2010/main" val="268134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86558B1-CEC8-48F3-85A7-8BFF0299BA47}"/>
              </a:ext>
            </a:extLst>
          </p:cNvPr>
          <p:cNvSpPr>
            <a:spLocks noGrp="1"/>
          </p:cNvSpPr>
          <p:nvPr>
            <p:ph type="title"/>
          </p:nvPr>
        </p:nvSpPr>
        <p:spPr>
          <a:xfrm>
            <a:off x="1524000" y="0"/>
            <a:ext cx="9144000" cy="1143000"/>
          </a:xfrm>
        </p:spPr>
        <p:txBody>
          <a:bodyPr/>
          <a:lstStyle/>
          <a:p>
            <a:r>
              <a:rPr lang="he-IL" b="1" dirty="0">
                <a:effectLst>
                  <a:outerShdw blurRad="38100" dist="38100" dir="2700000" algn="tl">
                    <a:srgbClr val="000000">
                      <a:alpha val="43137"/>
                    </a:srgbClr>
                  </a:outerShdw>
                </a:effectLst>
                <a:cs typeface="+mj-cs"/>
              </a:rPr>
              <a:t>שאלה 5 </a:t>
            </a:r>
          </a:p>
        </p:txBody>
      </p:sp>
      <p:sp>
        <p:nvSpPr>
          <p:cNvPr id="3" name="מציין מיקום תוכן 2">
            <a:extLst>
              <a:ext uri="{FF2B5EF4-FFF2-40B4-BE49-F238E27FC236}">
                <a16:creationId xmlns:a16="http://schemas.microsoft.com/office/drawing/2014/main" id="{F88F2212-EF65-470E-A0F4-F7DD75A5C766}"/>
              </a:ext>
            </a:extLst>
          </p:cNvPr>
          <p:cNvSpPr>
            <a:spLocks noGrp="1"/>
          </p:cNvSpPr>
          <p:nvPr>
            <p:ph idx="1"/>
          </p:nvPr>
        </p:nvSpPr>
        <p:spPr>
          <a:xfrm>
            <a:off x="1524000" y="1371600"/>
            <a:ext cx="9144000" cy="4114800"/>
          </a:xfrm>
        </p:spPr>
        <p:txBody>
          <a:bodyPr>
            <a:normAutofit fontScale="92500" lnSpcReduction="10000"/>
          </a:bodyPr>
          <a:lstStyle/>
          <a:p>
            <a:pPr marL="45720" lvl="0" indent="0">
              <a:lnSpc>
                <a:spcPct val="160000"/>
              </a:lnSpc>
              <a:buNone/>
            </a:pPr>
            <a:r>
              <a:rPr lang="he-IL" sz="2800" dirty="0">
                <a:cs typeface="+mn-cs"/>
              </a:rPr>
              <a:t>במסיבה שנערכה ביום קיץ חם רקדו המשתתפים במרץ, ולא שתו נוזלים מכל סוג שהוא. </a:t>
            </a:r>
            <a:endParaRPr lang="en-US" sz="2800" dirty="0">
              <a:cs typeface="+mn-cs"/>
            </a:endParaRPr>
          </a:p>
          <a:p>
            <a:pPr marL="45720" lvl="0" indent="0">
              <a:lnSpc>
                <a:spcPct val="160000"/>
              </a:lnSpc>
              <a:buNone/>
            </a:pPr>
            <a:r>
              <a:rPr lang="he-IL" sz="2800" dirty="0">
                <a:cs typeface="+mn-cs"/>
              </a:rPr>
              <a:t>א. איזה שינוי חל ברמת ההורמון </a:t>
            </a:r>
            <a:r>
              <a:rPr lang="en-US" sz="2800" dirty="0">
                <a:cs typeface="+mn-cs"/>
              </a:rPr>
              <a:t>ADH</a:t>
            </a:r>
            <a:r>
              <a:rPr lang="he-IL" sz="2800" dirty="0">
                <a:cs typeface="+mn-cs"/>
              </a:rPr>
              <a:t> בדמם של המשתתפים לאחר שרקדו? נמקו את תשובתך. </a:t>
            </a:r>
            <a:endParaRPr lang="en-US" sz="2800" dirty="0">
              <a:cs typeface="+mn-cs"/>
            </a:endParaRPr>
          </a:p>
          <a:p>
            <a:pPr marL="45720" indent="0">
              <a:lnSpc>
                <a:spcPct val="160000"/>
              </a:lnSpc>
              <a:buNone/>
            </a:pPr>
            <a:r>
              <a:rPr lang="he-IL" sz="2800" dirty="0">
                <a:cs typeface="+mn-cs"/>
              </a:rPr>
              <a:t>ב. הסבירו כיצד שינוי ברמת ההורמון </a:t>
            </a:r>
            <a:r>
              <a:rPr lang="en-US" sz="2800" dirty="0">
                <a:cs typeface="+mn-cs"/>
              </a:rPr>
              <a:t>ADH</a:t>
            </a:r>
            <a:r>
              <a:rPr lang="he-IL" sz="2800" dirty="0">
                <a:cs typeface="+mn-cs"/>
              </a:rPr>
              <a:t> בדמם של הרוקדים מסייע לשמירה על הומאוסטזיס.</a:t>
            </a:r>
            <a:endParaRPr lang="he-IL" sz="4000" dirty="0">
              <a:cs typeface="+mn-cs"/>
            </a:endParaRPr>
          </a:p>
        </p:txBody>
      </p:sp>
    </p:spTree>
    <p:extLst>
      <p:ext uri="{BB962C8B-B14F-4D97-AF65-F5344CB8AC3E}">
        <p14:creationId xmlns:p14="http://schemas.microsoft.com/office/powerpoint/2010/main" val="4127903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86558B1-CEC8-48F3-85A7-8BFF0299BA47}"/>
              </a:ext>
            </a:extLst>
          </p:cNvPr>
          <p:cNvSpPr>
            <a:spLocks noGrp="1"/>
          </p:cNvSpPr>
          <p:nvPr>
            <p:ph type="title"/>
          </p:nvPr>
        </p:nvSpPr>
        <p:spPr>
          <a:xfrm>
            <a:off x="1667769" y="0"/>
            <a:ext cx="9144000" cy="1143000"/>
          </a:xfrm>
        </p:spPr>
        <p:txBody>
          <a:bodyPr/>
          <a:lstStyle/>
          <a:p>
            <a:r>
              <a:rPr lang="he-IL" b="1" dirty="0">
                <a:effectLst>
                  <a:outerShdw blurRad="38100" dist="38100" dir="2700000" algn="tl">
                    <a:srgbClr val="000000">
                      <a:alpha val="43137"/>
                    </a:srgbClr>
                  </a:outerShdw>
                </a:effectLst>
                <a:cs typeface="+mj-cs"/>
              </a:rPr>
              <a:t>שאלה 6 </a:t>
            </a:r>
          </a:p>
        </p:txBody>
      </p:sp>
      <p:graphicFrame>
        <p:nvGraphicFramePr>
          <p:cNvPr id="4" name="מציין מיקום תוכן 3">
            <a:extLst>
              <a:ext uri="{FF2B5EF4-FFF2-40B4-BE49-F238E27FC236}">
                <a16:creationId xmlns:a16="http://schemas.microsoft.com/office/drawing/2014/main" id="{F2BEF037-C037-4554-B40A-31E6F299F759}"/>
              </a:ext>
            </a:extLst>
          </p:cNvPr>
          <p:cNvGraphicFramePr>
            <a:graphicFrameLocks noGrp="1"/>
          </p:cNvGraphicFramePr>
          <p:nvPr>
            <p:ph idx="1"/>
            <p:extLst>
              <p:ext uri="{D42A27DB-BD31-4B8C-83A1-F6EECF244321}">
                <p14:modId xmlns:p14="http://schemas.microsoft.com/office/powerpoint/2010/main" val="3123368584"/>
              </p:ext>
            </p:extLst>
          </p:nvPr>
        </p:nvGraphicFramePr>
        <p:xfrm>
          <a:off x="1524163" y="2696104"/>
          <a:ext cx="9143673" cy="2011680"/>
        </p:xfrm>
        <a:graphic>
          <a:graphicData uri="http://schemas.openxmlformats.org/drawingml/2006/table">
            <a:tbl>
              <a:tblPr rtl="1">
                <a:tableStyleId>{5C22544A-7EE6-4342-B048-85BDC9FD1C3A}</a:tableStyleId>
              </a:tblPr>
              <a:tblGrid>
                <a:gridCol w="2233270">
                  <a:extLst>
                    <a:ext uri="{9D8B030D-6E8A-4147-A177-3AD203B41FA5}">
                      <a16:colId xmlns:a16="http://schemas.microsoft.com/office/drawing/2014/main" val="3757629350"/>
                    </a:ext>
                  </a:extLst>
                </a:gridCol>
                <a:gridCol w="1737689">
                  <a:extLst>
                    <a:ext uri="{9D8B030D-6E8A-4147-A177-3AD203B41FA5}">
                      <a16:colId xmlns:a16="http://schemas.microsoft.com/office/drawing/2014/main" val="2835542035"/>
                    </a:ext>
                  </a:extLst>
                </a:gridCol>
                <a:gridCol w="1791913">
                  <a:extLst>
                    <a:ext uri="{9D8B030D-6E8A-4147-A177-3AD203B41FA5}">
                      <a16:colId xmlns:a16="http://schemas.microsoft.com/office/drawing/2014/main" val="348661682"/>
                    </a:ext>
                  </a:extLst>
                </a:gridCol>
                <a:gridCol w="1791913">
                  <a:extLst>
                    <a:ext uri="{9D8B030D-6E8A-4147-A177-3AD203B41FA5}">
                      <a16:colId xmlns:a16="http://schemas.microsoft.com/office/drawing/2014/main" val="493575422"/>
                    </a:ext>
                  </a:extLst>
                </a:gridCol>
                <a:gridCol w="1588888">
                  <a:extLst>
                    <a:ext uri="{9D8B030D-6E8A-4147-A177-3AD203B41FA5}">
                      <a16:colId xmlns:a16="http://schemas.microsoft.com/office/drawing/2014/main" val="3272860744"/>
                    </a:ext>
                  </a:extLst>
                </a:gridCol>
              </a:tblGrid>
              <a:tr h="0">
                <a:tc rowSpan="2">
                  <a:txBody>
                    <a:bodyPr/>
                    <a:lstStyle/>
                    <a:p>
                      <a:pPr algn="r" rtl="1">
                        <a:lnSpc>
                          <a:spcPct val="150000"/>
                        </a:lnSpc>
                        <a:spcAft>
                          <a:spcPts val="800"/>
                        </a:spcAft>
                      </a:pPr>
                      <a:r>
                        <a:rPr lang="en-US"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gridSpan="2">
                  <a:txBody>
                    <a:bodyPr/>
                    <a:lstStyle/>
                    <a:p>
                      <a:pPr algn="ctr" rtl="1">
                        <a:lnSpc>
                          <a:spcPct val="150000"/>
                        </a:lnSpc>
                        <a:spcAft>
                          <a:spcPts val="800"/>
                        </a:spcAft>
                      </a:pPr>
                      <a:r>
                        <a:rPr lang="he-IL" sz="1600">
                          <a:effectLst/>
                        </a:rPr>
                        <a:t>נבדק א'</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hMerge="1">
                  <a:txBody>
                    <a:bodyPr/>
                    <a:lstStyle/>
                    <a:p>
                      <a:pPr rtl="1"/>
                      <a:endParaRPr lang="he-IL"/>
                    </a:p>
                  </a:txBody>
                  <a:tcPr/>
                </a:tc>
                <a:tc gridSpan="2">
                  <a:txBody>
                    <a:bodyPr/>
                    <a:lstStyle/>
                    <a:p>
                      <a:pPr algn="ctr" rtl="1">
                        <a:lnSpc>
                          <a:spcPct val="150000"/>
                        </a:lnSpc>
                        <a:spcAft>
                          <a:spcPts val="800"/>
                        </a:spcAft>
                      </a:pPr>
                      <a:r>
                        <a:rPr lang="he-IL" sz="1600">
                          <a:effectLst/>
                        </a:rPr>
                        <a:t>נבדק ב'</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hMerge="1">
                  <a:txBody>
                    <a:bodyPr/>
                    <a:lstStyle/>
                    <a:p>
                      <a:pPr rtl="1"/>
                      <a:endParaRPr lang="he-IL"/>
                    </a:p>
                  </a:txBody>
                  <a:tcPr/>
                </a:tc>
                <a:extLst>
                  <a:ext uri="{0D108BD9-81ED-4DB2-BD59-A6C34878D82A}">
                    <a16:rowId xmlns:a16="http://schemas.microsoft.com/office/drawing/2014/main" val="3944758211"/>
                  </a:ext>
                </a:extLst>
              </a:tr>
              <a:tr h="0">
                <a:tc vMerge="1">
                  <a:txBody>
                    <a:bodyPr/>
                    <a:lstStyle/>
                    <a:p>
                      <a:pPr rtl="1"/>
                      <a:endParaRPr lang="he-IL"/>
                    </a:p>
                  </a:txBody>
                  <a:tcPr/>
                </a:tc>
                <a:tc>
                  <a:txBody>
                    <a:bodyPr/>
                    <a:lstStyle/>
                    <a:p>
                      <a:pPr algn="ctr" rtl="1">
                        <a:lnSpc>
                          <a:spcPct val="150000"/>
                        </a:lnSpc>
                        <a:spcAft>
                          <a:spcPts val="800"/>
                        </a:spcAft>
                      </a:pPr>
                      <a:r>
                        <a:rPr lang="he-IL" sz="1800">
                          <a:effectLst/>
                        </a:rPr>
                        <a:t>רמת </a:t>
                      </a:r>
                      <a:r>
                        <a:rPr lang="en-US" sz="1800">
                          <a:effectLst/>
                        </a:rPr>
                        <a:t>LH</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a:effectLst/>
                        </a:rPr>
                        <a:t>רמת </a:t>
                      </a:r>
                      <a:r>
                        <a:rPr lang="en-US" sz="1800">
                          <a:effectLst/>
                        </a:rPr>
                        <a:t>FSH</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a:effectLst/>
                        </a:rPr>
                        <a:t>רמת </a:t>
                      </a:r>
                      <a:r>
                        <a:rPr lang="en-US" sz="1800">
                          <a:effectLst/>
                        </a:rPr>
                        <a:t>LH</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dirty="0">
                          <a:effectLst/>
                        </a:rPr>
                        <a:t>רמת </a:t>
                      </a:r>
                      <a:r>
                        <a:rPr lang="en-US" sz="1800" dirty="0">
                          <a:effectLst/>
                        </a:rPr>
                        <a:t>FSH</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extLst>
                  <a:ext uri="{0D108BD9-81ED-4DB2-BD59-A6C34878D82A}">
                    <a16:rowId xmlns:a16="http://schemas.microsoft.com/office/drawing/2014/main" val="1346319715"/>
                  </a:ext>
                </a:extLst>
              </a:tr>
              <a:tr h="0">
                <a:tc>
                  <a:txBody>
                    <a:bodyPr/>
                    <a:lstStyle/>
                    <a:p>
                      <a:pPr algn="r" rtl="1">
                        <a:lnSpc>
                          <a:spcPct val="150000"/>
                        </a:lnSpc>
                        <a:spcAft>
                          <a:spcPts val="800"/>
                        </a:spcAft>
                      </a:pPr>
                      <a:r>
                        <a:rPr lang="he-IL" sz="1800" dirty="0">
                          <a:effectLst/>
                        </a:rPr>
                        <a:t>דגימה ראשונה</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a:effectLst/>
                        </a:rPr>
                        <a:t>35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a:effectLst/>
                        </a:rPr>
                        <a:t>30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a:effectLst/>
                        </a:rPr>
                        <a:t>25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a:effectLst/>
                        </a:rPr>
                        <a:t>15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extLst>
                  <a:ext uri="{0D108BD9-81ED-4DB2-BD59-A6C34878D82A}">
                    <a16:rowId xmlns:a16="http://schemas.microsoft.com/office/drawing/2014/main" val="2860070553"/>
                  </a:ext>
                </a:extLst>
              </a:tr>
              <a:tr h="0">
                <a:tc>
                  <a:txBody>
                    <a:bodyPr/>
                    <a:lstStyle/>
                    <a:p>
                      <a:pPr algn="r" rtl="1">
                        <a:lnSpc>
                          <a:spcPct val="150000"/>
                        </a:lnSpc>
                        <a:spcAft>
                          <a:spcPts val="800"/>
                        </a:spcAft>
                      </a:pPr>
                      <a:r>
                        <a:rPr lang="he-IL" sz="1800">
                          <a:effectLst/>
                        </a:rPr>
                        <a:t>דגימה שנייה</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dirty="0">
                          <a:effectLst/>
                        </a:rPr>
                        <a:t>95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dirty="0">
                          <a:effectLst/>
                        </a:rPr>
                        <a:t>65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a:effectLst/>
                        </a:rPr>
                        <a:t>23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a:effectLst/>
                        </a:rPr>
                        <a:t>16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extLst>
                  <a:ext uri="{0D108BD9-81ED-4DB2-BD59-A6C34878D82A}">
                    <a16:rowId xmlns:a16="http://schemas.microsoft.com/office/drawing/2014/main" val="148359555"/>
                  </a:ext>
                </a:extLst>
              </a:tr>
              <a:tr h="0">
                <a:tc>
                  <a:txBody>
                    <a:bodyPr/>
                    <a:lstStyle/>
                    <a:p>
                      <a:pPr algn="r" rtl="1">
                        <a:lnSpc>
                          <a:spcPct val="150000"/>
                        </a:lnSpc>
                        <a:spcAft>
                          <a:spcPts val="800"/>
                        </a:spcAft>
                      </a:pPr>
                      <a:r>
                        <a:rPr lang="he-IL" sz="1800">
                          <a:effectLst/>
                        </a:rPr>
                        <a:t>דגימה שלישית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a:effectLst/>
                        </a:rPr>
                        <a:t>25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dirty="0">
                          <a:effectLst/>
                        </a:rPr>
                        <a:t>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dirty="0">
                          <a:effectLst/>
                        </a:rPr>
                        <a:t>25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tc>
                  <a:txBody>
                    <a:bodyPr/>
                    <a:lstStyle/>
                    <a:p>
                      <a:pPr algn="ctr" rtl="1">
                        <a:lnSpc>
                          <a:spcPct val="150000"/>
                        </a:lnSpc>
                        <a:spcAft>
                          <a:spcPts val="800"/>
                        </a:spcAft>
                      </a:pPr>
                      <a:r>
                        <a:rPr lang="he-IL" sz="1800" dirty="0">
                          <a:effectLst/>
                        </a:rPr>
                        <a:t>16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136190" marR="136190" marT="0" marB="0"/>
                </a:tc>
                <a:extLst>
                  <a:ext uri="{0D108BD9-81ED-4DB2-BD59-A6C34878D82A}">
                    <a16:rowId xmlns:a16="http://schemas.microsoft.com/office/drawing/2014/main" val="548505355"/>
                  </a:ext>
                </a:extLst>
              </a:tr>
            </a:tbl>
          </a:graphicData>
        </a:graphic>
      </p:graphicFrame>
      <p:sp>
        <p:nvSpPr>
          <p:cNvPr id="5" name="Rectangle 1">
            <a:extLst>
              <a:ext uri="{FF2B5EF4-FFF2-40B4-BE49-F238E27FC236}">
                <a16:creationId xmlns:a16="http://schemas.microsoft.com/office/drawing/2014/main" id="{56AAFBD0-199C-47E1-B737-9F3C105F029D}"/>
              </a:ext>
            </a:extLst>
          </p:cNvPr>
          <p:cNvSpPr>
            <a:spLocks noChangeArrowheads="1"/>
          </p:cNvSpPr>
          <p:nvPr/>
        </p:nvSpPr>
        <p:spPr bwMode="auto">
          <a:xfrm>
            <a:off x="11903139" y="97795"/>
            <a:ext cx="28886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rtl="0" eaLnBrk="0" fontAlgn="base" hangingPunct="0">
              <a:spcBef>
                <a:spcPct val="0"/>
              </a:spcBef>
              <a:spcAft>
                <a:spcPct val="0"/>
              </a:spcAft>
              <a:defRPr>
                <a:solidFill>
                  <a:schemeClr val="tx1"/>
                </a:solidFill>
                <a:latin typeface="Arial" panose="020B0604020202020204" pitchFamily="34" charset="0"/>
              </a:defRPr>
            </a:lvl1pPr>
            <a:lvl2pPr algn="l" rtl="0" eaLnBrk="0" fontAlgn="base" hangingPunct="0">
              <a:spcBef>
                <a:spcPct val="0"/>
              </a:spcBef>
              <a:spcAft>
                <a:spcPct val="0"/>
              </a:spcAft>
              <a:defRPr>
                <a:solidFill>
                  <a:schemeClr val="tx1"/>
                </a:solidFill>
                <a:latin typeface="Arial" panose="020B0604020202020204" pitchFamily="34" charset="0"/>
              </a:defRPr>
            </a:lvl2pPr>
            <a:lvl3pPr algn="l" rtl="0" eaLnBrk="0" fontAlgn="base" hangingPunct="0">
              <a:spcBef>
                <a:spcPct val="0"/>
              </a:spcBef>
              <a:spcAft>
                <a:spcPct val="0"/>
              </a:spcAft>
              <a:defRPr>
                <a:solidFill>
                  <a:schemeClr val="tx1"/>
                </a:solidFill>
                <a:latin typeface="Arial" panose="020B0604020202020204" pitchFamily="34" charset="0"/>
              </a:defRPr>
            </a:lvl3pPr>
            <a:lvl4pPr algn="l" rtl="0" eaLnBrk="0" fontAlgn="base" hangingPunct="0">
              <a:spcBef>
                <a:spcPct val="0"/>
              </a:spcBef>
              <a:spcAft>
                <a:spcPct val="0"/>
              </a:spcAft>
              <a:defRPr>
                <a:solidFill>
                  <a:schemeClr val="tx1"/>
                </a:solidFill>
                <a:latin typeface="Arial" panose="020B0604020202020204" pitchFamily="34" charset="0"/>
              </a:defRPr>
            </a:lvl4pPr>
            <a:lvl5pPr algn="l" rtl="0" eaLnBrk="0" fontAlgn="base" hangingPunct="0">
              <a:spcBef>
                <a:spcPct val="0"/>
              </a:spcBef>
              <a:spcAft>
                <a:spcPct val="0"/>
              </a:spcAft>
              <a:defRPr>
                <a:solidFill>
                  <a:schemeClr val="tx1"/>
                </a:solidFill>
                <a:latin typeface="Arial" panose="020B0604020202020204" pitchFamily="34" charset="0"/>
              </a:defRPr>
            </a:lvl5pPr>
            <a:lvl6pPr algn="l" rtl="0" eaLnBrk="0" fontAlgn="base" hangingPunct="0">
              <a:spcBef>
                <a:spcPct val="0"/>
              </a:spcBef>
              <a:spcAft>
                <a:spcPct val="0"/>
              </a:spcAft>
              <a:defRPr>
                <a:solidFill>
                  <a:schemeClr val="tx1"/>
                </a:solidFill>
                <a:latin typeface="Arial" panose="020B0604020202020204" pitchFamily="34" charset="0"/>
              </a:defRPr>
            </a:lvl6pPr>
            <a:lvl7pPr algn="l" rtl="0" eaLnBrk="0" fontAlgn="base" hangingPunct="0">
              <a:spcBef>
                <a:spcPct val="0"/>
              </a:spcBef>
              <a:spcAft>
                <a:spcPct val="0"/>
              </a:spcAft>
              <a:defRPr>
                <a:solidFill>
                  <a:schemeClr val="tx1"/>
                </a:solidFill>
                <a:latin typeface="Arial" panose="020B0604020202020204" pitchFamily="34" charset="0"/>
              </a:defRPr>
            </a:lvl7pPr>
            <a:lvl8pPr algn="l" rtl="0" eaLnBrk="0" fontAlgn="base" hangingPunct="0">
              <a:spcBef>
                <a:spcPct val="0"/>
              </a:spcBef>
              <a:spcAft>
                <a:spcPct val="0"/>
              </a:spcAft>
              <a:defRPr>
                <a:solidFill>
                  <a:schemeClr val="tx1"/>
                </a:solidFill>
                <a:latin typeface="Arial" panose="020B0604020202020204" pitchFamily="34" charset="0"/>
              </a:defRPr>
            </a:lvl8pPr>
            <a:lvl9pPr algn="l" rtl="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Char char="•"/>
              <a:tabLst/>
            </a:pPr>
            <a:r>
              <a:rPr kumimoji="0" lang="he-IL" altLang="he-IL"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a:t>
            </a:r>
            <a:endParaRPr kumimoji="0" lang="he-IL" altLang="he-IL"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6" name="מלבן 5">
            <a:extLst>
              <a:ext uri="{FF2B5EF4-FFF2-40B4-BE49-F238E27FC236}">
                <a16:creationId xmlns:a16="http://schemas.microsoft.com/office/drawing/2014/main" id="{FE75D3DF-E23E-40CF-AE06-BB5E6B4C425C}"/>
              </a:ext>
            </a:extLst>
          </p:cNvPr>
          <p:cNvSpPr/>
          <p:nvPr/>
        </p:nvSpPr>
        <p:spPr>
          <a:xfrm>
            <a:off x="981969" y="1320799"/>
            <a:ext cx="9829800" cy="4893647"/>
          </a:xfrm>
          <a:prstGeom prst="rect">
            <a:avLst/>
          </a:prstGeom>
        </p:spPr>
        <p:txBody>
          <a:bodyPr wrap="square">
            <a:spAutoFit/>
          </a:bodyPr>
          <a:lstStyle/>
          <a:p>
            <a:r>
              <a:rPr lang="he-IL" sz="2400" dirty="0"/>
              <a:t>מגבר ומאישה נלקחו דגימות דם, אחת לשבוע, במשך שלושה שבועות, ובכל דגימה נבדקה רמת ההורמונים </a:t>
            </a:r>
            <a:r>
              <a:rPr lang="en-US" sz="2400" dirty="0"/>
              <a:t>LH </a:t>
            </a:r>
            <a:r>
              <a:rPr lang="he-IL" sz="2400" dirty="0"/>
              <a:t> ו-</a:t>
            </a:r>
            <a:r>
              <a:rPr lang="en-US" sz="2400" dirty="0"/>
              <a:t>FSH </a:t>
            </a:r>
            <a:r>
              <a:rPr lang="he-IL" sz="2400" dirty="0"/>
              <a:t>. תוצאות הבדיקות מוצגות (בערכים יחסיים) בטבלה שלפניכם.</a:t>
            </a:r>
          </a:p>
          <a:p>
            <a:endParaRPr lang="he-IL" sz="2400" dirty="0"/>
          </a:p>
          <a:p>
            <a:endParaRPr lang="he-IL" sz="2400" dirty="0"/>
          </a:p>
          <a:p>
            <a:endParaRPr lang="he-IL" sz="2400" dirty="0"/>
          </a:p>
          <a:p>
            <a:endParaRPr lang="he-IL" sz="2400" dirty="0"/>
          </a:p>
          <a:p>
            <a:endParaRPr lang="he-IL" sz="2400" dirty="0"/>
          </a:p>
          <a:p>
            <a:endParaRPr lang="he-IL" sz="2400" dirty="0"/>
          </a:p>
          <a:p>
            <a:endParaRPr lang="he-IL" sz="2400" dirty="0" smtClean="0"/>
          </a:p>
          <a:p>
            <a:r>
              <a:rPr lang="he-IL" sz="2400" dirty="0" smtClean="0"/>
              <a:t>א</a:t>
            </a:r>
            <a:r>
              <a:rPr lang="he-IL" sz="2400" dirty="0"/>
              <a:t>. על פי התוצאות שבטבלה, איזה נבדק הוא הגבר: נבדק א' או נבדק ב'? נמקו. </a:t>
            </a:r>
            <a:endParaRPr lang="he-IL" sz="2400" dirty="0" smtClean="0"/>
          </a:p>
          <a:p>
            <a:endParaRPr lang="he-IL" sz="2400" dirty="0"/>
          </a:p>
          <a:p>
            <a:r>
              <a:rPr lang="he-IL" sz="2400" dirty="0"/>
              <a:t>ב.  הסבירו מה תפקיד הגופיף הצהוב בתחילת ההיריון.  </a:t>
            </a:r>
          </a:p>
        </p:txBody>
      </p:sp>
    </p:spTree>
    <p:extLst>
      <p:ext uri="{BB962C8B-B14F-4D97-AF65-F5344CB8AC3E}">
        <p14:creationId xmlns:p14="http://schemas.microsoft.com/office/powerpoint/2010/main" val="104671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פרחים 16X9">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5459333_TF03098890" id="{2AECB90D-5089-4F62-8502-A0B1AD497D99}" vid="{05CCC354-13E5-4D39-80F7-3A2647FB9C26}"/>
    </a:ext>
  </a:extLst>
</a:theme>
</file>

<file path=ppt/theme/theme2.xml><?xml version="1.0" encoding="utf-8"?>
<a:theme xmlns:a="http://schemas.openxmlformats.org/drawingml/2006/main" name="ערכת נושא של Office">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ערכת נושא של Office">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tf03098890</Template>
  <TotalTime>750</TotalTime>
  <Words>564</Words>
  <Application>Microsoft Office PowerPoint</Application>
  <PresentationFormat>מסך רחב</PresentationFormat>
  <Paragraphs>96</Paragraphs>
  <Slides>11</Slides>
  <Notes>2</Notes>
  <HiddenSlides>0</HiddenSlides>
  <MMClips>0</MMClips>
  <ScaleCrop>false</ScaleCrop>
  <HeadingPairs>
    <vt:vector size="6" baseType="variant">
      <vt:variant>
        <vt:lpstr>גופנים בשימוש</vt:lpstr>
      </vt:variant>
      <vt:variant>
        <vt:i4>6</vt:i4>
      </vt:variant>
      <vt:variant>
        <vt:lpstr>ערכת נושא</vt:lpstr>
      </vt:variant>
      <vt:variant>
        <vt:i4>1</vt:i4>
      </vt:variant>
      <vt:variant>
        <vt:lpstr>כותרות שקופיות</vt:lpstr>
      </vt:variant>
      <vt:variant>
        <vt:i4>11</vt:i4>
      </vt:variant>
    </vt:vector>
  </HeadingPairs>
  <TitlesOfParts>
    <vt:vector size="18" baseType="lpstr">
      <vt:lpstr>Arial</vt:lpstr>
      <vt:lpstr>Calibri</vt:lpstr>
      <vt:lpstr>Century Schoolbook</vt:lpstr>
      <vt:lpstr>Gisha</vt:lpstr>
      <vt:lpstr>Tahoma</vt:lpstr>
      <vt:lpstr>Times New Roman</vt:lpstr>
      <vt:lpstr>פרחים 16X9</vt:lpstr>
      <vt:lpstr>פעילות סוף שנה – מגמת ביולוגיה י'</vt:lpstr>
      <vt:lpstr>תחרות בין 4 קבוצות בכיתה</vt:lpstr>
      <vt:lpstr>חוקי המשחק</vt:lpstr>
      <vt:lpstr>שאלה 1 </vt:lpstr>
      <vt:lpstr>שאלה 2 </vt:lpstr>
      <vt:lpstr>שאלה 3 </vt:lpstr>
      <vt:lpstr>שאלה 4 </vt:lpstr>
      <vt:lpstr>שאלה 5 </vt:lpstr>
      <vt:lpstr>שאלה 6 </vt:lpstr>
      <vt:lpstr>שאלה 7</vt:lpstr>
      <vt:lpstr>שאלה 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פריסת כותרת</dc:title>
  <dc:creator>Debby Somech</dc:creator>
  <cp:lastModifiedBy>weizmann</cp:lastModifiedBy>
  <cp:revision>8</cp:revision>
  <dcterms:created xsi:type="dcterms:W3CDTF">2018-06-11T15:20:13Z</dcterms:created>
  <dcterms:modified xsi:type="dcterms:W3CDTF">2018-06-12T04:53:00Z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